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932" r:id="rId4"/>
    <p:sldId id="934" r:id="rId5"/>
    <p:sldId id="933" r:id="rId6"/>
    <p:sldId id="935" r:id="rId7"/>
    <p:sldId id="936" r:id="rId8"/>
    <p:sldId id="957" r:id="rId9"/>
    <p:sldId id="762" r:id="rId10"/>
    <p:sldId id="758" r:id="rId11"/>
    <p:sldId id="868" r:id="rId12"/>
    <p:sldId id="928" r:id="rId13"/>
    <p:sldId id="938" r:id="rId14"/>
    <p:sldId id="939" r:id="rId15"/>
    <p:sldId id="896" r:id="rId16"/>
    <p:sldId id="899" r:id="rId17"/>
    <p:sldId id="826" r:id="rId18"/>
    <p:sldId id="787" r:id="rId19"/>
    <p:sldId id="813" r:id="rId20"/>
    <p:sldId id="941" r:id="rId21"/>
    <p:sldId id="871" r:id="rId22"/>
    <p:sldId id="930" r:id="rId23"/>
    <p:sldId id="942" r:id="rId24"/>
    <p:sldId id="943" r:id="rId25"/>
    <p:sldId id="818" r:id="rId26"/>
    <p:sldId id="919" r:id="rId27"/>
    <p:sldId id="873" r:id="rId28"/>
    <p:sldId id="931" r:id="rId29"/>
    <p:sldId id="944" r:id="rId30"/>
    <p:sldId id="946" r:id="rId31"/>
    <p:sldId id="945" r:id="rId32"/>
    <p:sldId id="947" r:id="rId33"/>
    <p:sldId id="952" r:id="rId34"/>
    <p:sldId id="955" r:id="rId35"/>
    <p:sldId id="956" r:id="rId36"/>
    <p:sldId id="953" r:id="rId37"/>
    <p:sldId id="954" r:id="rId38"/>
    <p:sldId id="666" r:id="rId39"/>
    <p:sldId id="6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F"/>
    <a:srgbClr val="ED7D31"/>
    <a:srgbClr val="A5A5A5"/>
    <a:srgbClr val="70AD47"/>
    <a:srgbClr val="4472C4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9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GPT%20stuff%20for%20t_mushroom_and_sphe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GPT%20stuff%20for%20t_mushroom_and_sphe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GPT%20stuff%20for%20t_mushroom_and_sphe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200%20kV%20gu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GPT%20stuff%20for%20t_mushroom_and_sphe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gabrielp\Documents\200%20kV%20p-gun\Excel\GPT%20stuff%20for%20t_mushroom_and_sphe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1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2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3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4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'T-cathode'!$D$3:$D$870</c:f>
              <c:numCache>
                <c:formatCode>0.00E+00</c:formatCode>
                <c:ptCount val="868"/>
                <c:pt idx="0">
                  <c:v>2.6680000000000001E-8</c:v>
                </c:pt>
                <c:pt idx="1">
                  <c:v>2.6540000000000001E-8</c:v>
                </c:pt>
                <c:pt idx="2">
                  <c:v>2.632E-8</c:v>
                </c:pt>
                <c:pt idx="3">
                  <c:v>2.6020000000000001E-8</c:v>
                </c:pt>
                <c:pt idx="4">
                  <c:v>2.564E-8</c:v>
                </c:pt>
                <c:pt idx="5">
                  <c:v>2.5180000000000001E-8</c:v>
                </c:pt>
                <c:pt idx="6">
                  <c:v>2.4649999999999999E-8</c:v>
                </c:pt>
                <c:pt idx="7">
                  <c:v>2.4059999999999998E-8</c:v>
                </c:pt>
                <c:pt idx="8">
                  <c:v>2.3400000000000001E-8</c:v>
                </c:pt>
                <c:pt idx="9">
                  <c:v>2.2679999999999999E-8</c:v>
                </c:pt>
                <c:pt idx="10">
                  <c:v>2.1909999999999999E-8</c:v>
                </c:pt>
                <c:pt idx="11">
                  <c:v>2.11E-8</c:v>
                </c:pt>
                <c:pt idx="12">
                  <c:v>2.0260000000000001E-8</c:v>
                </c:pt>
                <c:pt idx="13">
                  <c:v>1.939E-8</c:v>
                </c:pt>
                <c:pt idx="14">
                  <c:v>1.85E-8</c:v>
                </c:pt>
                <c:pt idx="15">
                  <c:v>1.7599999999999999E-8</c:v>
                </c:pt>
                <c:pt idx="16">
                  <c:v>1.6689999999999999E-8</c:v>
                </c:pt>
                <c:pt idx="17">
                  <c:v>1.5790000000000001E-8</c:v>
                </c:pt>
                <c:pt idx="18">
                  <c:v>1.489E-8</c:v>
                </c:pt>
                <c:pt idx="19">
                  <c:v>1.4009999999999999E-8</c:v>
                </c:pt>
                <c:pt idx="20">
                  <c:v>1.315E-8</c:v>
                </c:pt>
                <c:pt idx="21">
                  <c:v>1.232E-8</c:v>
                </c:pt>
                <c:pt idx="22">
                  <c:v>1.151E-8</c:v>
                </c:pt>
                <c:pt idx="23">
                  <c:v>1.0740000000000001E-8</c:v>
                </c:pt>
                <c:pt idx="24">
                  <c:v>1E-8</c:v>
                </c:pt>
                <c:pt idx="25">
                  <c:v>9.3049999999999996E-9</c:v>
                </c:pt>
                <c:pt idx="26">
                  <c:v>8.6469999999999996E-9</c:v>
                </c:pt>
                <c:pt idx="27">
                  <c:v>8.0299999999999998E-9</c:v>
                </c:pt>
                <c:pt idx="28">
                  <c:v>7.4540000000000001E-9</c:v>
                </c:pt>
                <c:pt idx="29">
                  <c:v>6.9200000000000001E-9</c:v>
                </c:pt>
                <c:pt idx="30">
                  <c:v>6.4270000000000002E-9</c:v>
                </c:pt>
                <c:pt idx="31">
                  <c:v>5.9740000000000003E-9</c:v>
                </c:pt>
                <c:pt idx="32">
                  <c:v>5.5599999999999998E-9</c:v>
                </c:pt>
                <c:pt idx="33">
                  <c:v>5.183E-9</c:v>
                </c:pt>
                <c:pt idx="34">
                  <c:v>4.8390000000000004E-9</c:v>
                </c:pt>
                <c:pt idx="35">
                  <c:v>4.5269999999999998E-9</c:v>
                </c:pt>
                <c:pt idx="36">
                  <c:v>4.242E-9</c:v>
                </c:pt>
                <c:pt idx="37">
                  <c:v>3.9789999999999996E-9</c:v>
                </c:pt>
                <c:pt idx="38">
                  <c:v>3.7339999999999997E-9</c:v>
                </c:pt>
                <c:pt idx="39">
                  <c:v>3.5009999999999998E-9</c:v>
                </c:pt>
                <c:pt idx="40">
                  <c:v>3.2730000000000002E-9</c:v>
                </c:pt>
                <c:pt idx="41">
                  <c:v>3.0429999999999999E-9</c:v>
                </c:pt>
                <c:pt idx="42">
                  <c:v>2.8050000000000001E-9</c:v>
                </c:pt>
                <c:pt idx="43">
                  <c:v>2.5599999999999998E-9</c:v>
                </c:pt>
                <c:pt idx="44">
                  <c:v>2.3159999999999999E-9</c:v>
                </c:pt>
                <c:pt idx="45">
                  <c:v>2.1109999999999998E-9</c:v>
                </c:pt>
                <c:pt idx="46">
                  <c:v>2.0310000000000001E-9</c:v>
                </c:pt>
                <c:pt idx="47">
                  <c:v>2.21E-9</c:v>
                </c:pt>
                <c:pt idx="48">
                  <c:v>2.7489999999999999E-9</c:v>
                </c:pt>
                <c:pt idx="49">
                  <c:v>3.6589999999999999E-9</c:v>
                </c:pt>
                <c:pt idx="50">
                  <c:v>4.9129999999999999E-9</c:v>
                </c:pt>
                <c:pt idx="51">
                  <c:v>6.4940000000000001E-9</c:v>
                </c:pt>
                <c:pt idx="52">
                  <c:v>8.3889999999999999E-9</c:v>
                </c:pt>
                <c:pt idx="53">
                  <c:v>1.0589999999999999E-8</c:v>
                </c:pt>
                <c:pt idx="54">
                  <c:v>1.3060000000000001E-8</c:v>
                </c:pt>
                <c:pt idx="55">
                  <c:v>1.5749999999999999E-8</c:v>
                </c:pt>
                <c:pt idx="56">
                  <c:v>1.8609999999999999E-8</c:v>
                </c:pt>
                <c:pt idx="57">
                  <c:v>2.154E-8</c:v>
                </c:pt>
                <c:pt idx="58">
                  <c:v>2.4410000000000002E-8</c:v>
                </c:pt>
                <c:pt idx="59">
                  <c:v>2.7100000000000001E-8</c:v>
                </c:pt>
                <c:pt idx="60">
                  <c:v>2.948E-8</c:v>
                </c:pt>
                <c:pt idx="61">
                  <c:v>3.1410000000000001E-8</c:v>
                </c:pt>
                <c:pt idx="62">
                  <c:v>3.2770000000000002E-8</c:v>
                </c:pt>
                <c:pt idx="63">
                  <c:v>3.3489999999999997E-8</c:v>
                </c:pt>
                <c:pt idx="64">
                  <c:v>3.3530000000000003E-8</c:v>
                </c:pt>
                <c:pt idx="65">
                  <c:v>3.2880000000000001E-8</c:v>
                </c:pt>
                <c:pt idx="66">
                  <c:v>3.159E-8</c:v>
                </c:pt>
                <c:pt idx="67">
                  <c:v>2.9749999999999998E-8</c:v>
                </c:pt>
                <c:pt idx="68">
                  <c:v>2.747E-8</c:v>
                </c:pt>
                <c:pt idx="69">
                  <c:v>2.489E-8</c:v>
                </c:pt>
                <c:pt idx="70">
                  <c:v>2.215E-8</c:v>
                </c:pt>
                <c:pt idx="71">
                  <c:v>1.9379999999999999E-8</c:v>
                </c:pt>
                <c:pt idx="72">
                  <c:v>1.6680000000000001E-8</c:v>
                </c:pt>
                <c:pt idx="73">
                  <c:v>1.414E-8</c:v>
                </c:pt>
                <c:pt idx="74">
                  <c:v>1.1819999999999999E-8</c:v>
                </c:pt>
                <c:pt idx="75">
                  <c:v>9.7700000000000008E-9</c:v>
                </c:pt>
                <c:pt idx="76">
                  <c:v>7.9900000000000007E-9</c:v>
                </c:pt>
                <c:pt idx="77">
                  <c:v>6.48E-9</c:v>
                </c:pt>
                <c:pt idx="78">
                  <c:v>5.2220000000000004E-9</c:v>
                </c:pt>
                <c:pt idx="79">
                  <c:v>4.1899999999999998E-9</c:v>
                </c:pt>
                <c:pt idx="80">
                  <c:v>3.3550000000000001E-9</c:v>
                </c:pt>
                <c:pt idx="81">
                  <c:v>2.686E-9</c:v>
                </c:pt>
                <c:pt idx="82">
                  <c:v>2.1529999999999999E-9</c:v>
                </c:pt>
                <c:pt idx="83">
                  <c:v>1.7309999999999999E-9</c:v>
                </c:pt>
                <c:pt idx="84">
                  <c:v>1.3979999999999999E-9</c:v>
                </c:pt>
                <c:pt idx="85">
                  <c:v>1.1349999999999999E-9</c:v>
                </c:pt>
                <c:pt idx="86">
                  <c:v>9.2610000000000004E-10</c:v>
                </c:pt>
                <c:pt idx="87">
                  <c:v>7.6039999999999998E-10</c:v>
                </c:pt>
                <c:pt idx="88">
                  <c:v>6.2829999999999999E-10</c:v>
                </c:pt>
                <c:pt idx="89">
                  <c:v>5.2230000000000005E-10</c:v>
                </c:pt>
                <c:pt idx="90">
                  <c:v>4.3690000000000001E-10</c:v>
                </c:pt>
                <c:pt idx="91">
                  <c:v>3.6769999999999998E-10</c:v>
                </c:pt>
                <c:pt idx="92">
                  <c:v>3.113E-10</c:v>
                </c:pt>
                <c:pt idx="93">
                  <c:v>2.6509999999999999E-10</c:v>
                </c:pt>
                <c:pt idx="94">
                  <c:v>2.271E-10</c:v>
                </c:pt>
                <c:pt idx="95">
                  <c:v>1.9570000000000001E-10</c:v>
                </c:pt>
                <c:pt idx="96">
                  <c:v>1.6959999999999999E-10</c:v>
                </c:pt>
                <c:pt idx="97">
                  <c:v>1.479E-10</c:v>
                </c:pt>
                <c:pt idx="98">
                  <c:v>1.297E-10</c:v>
                </c:pt>
                <c:pt idx="99">
                  <c:v>1.146E-10</c:v>
                </c:pt>
                <c:pt idx="100">
                  <c:v>1.019E-10</c:v>
                </c:pt>
                <c:pt idx="101">
                  <c:v>9.1400000000000002E-11</c:v>
                </c:pt>
                <c:pt idx="102">
                  <c:v>8.2649999999999994E-11</c:v>
                </c:pt>
                <c:pt idx="103">
                  <c:v>7.5449999999999995E-11</c:v>
                </c:pt>
                <c:pt idx="104">
                  <c:v>6.9530000000000004E-11</c:v>
                </c:pt>
                <c:pt idx="105">
                  <c:v>6.466E-11</c:v>
                </c:pt>
                <c:pt idx="106">
                  <c:v>6.0639999999999997E-11</c:v>
                </c:pt>
                <c:pt idx="107">
                  <c:v>5.7250000000000003E-11</c:v>
                </c:pt>
                <c:pt idx="108">
                  <c:v>5.4330000000000001E-11</c:v>
                </c:pt>
                <c:pt idx="109">
                  <c:v>5.1759999999999998E-11</c:v>
                </c:pt>
                <c:pt idx="110">
                  <c:v>4.9439999999999999E-11</c:v>
                </c:pt>
                <c:pt idx="111">
                  <c:v>4.7350000000000003E-11</c:v>
                </c:pt>
                <c:pt idx="112">
                  <c:v>4.5490000000000003E-11</c:v>
                </c:pt>
                <c:pt idx="113">
                  <c:v>4.3859999999999998E-11</c:v>
                </c:pt>
                <c:pt idx="114">
                  <c:v>4.2500000000000002E-11</c:v>
                </c:pt>
                <c:pt idx="115">
                  <c:v>4.1389999999999999E-11</c:v>
                </c:pt>
                <c:pt idx="116">
                  <c:v>4.0540000000000003E-11</c:v>
                </c:pt>
                <c:pt idx="117">
                  <c:v>3.9899999999999999E-11</c:v>
                </c:pt>
                <c:pt idx="118">
                  <c:v>3.9440000000000002E-11</c:v>
                </c:pt>
                <c:pt idx="119">
                  <c:v>3.9120000000000003E-11</c:v>
                </c:pt>
                <c:pt idx="120">
                  <c:v>3.8900000000000003E-11</c:v>
                </c:pt>
                <c:pt idx="121">
                  <c:v>3.8750000000000002E-11</c:v>
                </c:pt>
                <c:pt idx="122">
                  <c:v>3.8680000000000002E-11</c:v>
                </c:pt>
                <c:pt idx="123">
                  <c:v>3.8680000000000002E-11</c:v>
                </c:pt>
                <c:pt idx="124">
                  <c:v>3.8759999999999997E-11</c:v>
                </c:pt>
                <c:pt idx="125">
                  <c:v>3.8930000000000002E-11</c:v>
                </c:pt>
                <c:pt idx="126">
                  <c:v>3.9190000000000002E-11</c:v>
                </c:pt>
                <c:pt idx="127">
                  <c:v>3.9529999999999998E-11</c:v>
                </c:pt>
                <c:pt idx="128">
                  <c:v>3.9899999999999999E-11</c:v>
                </c:pt>
                <c:pt idx="129">
                  <c:v>4.023E-11</c:v>
                </c:pt>
                <c:pt idx="130">
                  <c:v>4.0420000000000001E-11</c:v>
                </c:pt>
                <c:pt idx="131">
                  <c:v>4.0369999999999999E-11</c:v>
                </c:pt>
                <c:pt idx="132">
                  <c:v>4.0069999999999997E-11</c:v>
                </c:pt>
                <c:pt idx="133">
                  <c:v>3.9590000000000002E-11</c:v>
                </c:pt>
                <c:pt idx="134">
                  <c:v>3.9040000000000002E-11</c:v>
                </c:pt>
                <c:pt idx="135">
                  <c:v>3.8600000000000001E-11</c:v>
                </c:pt>
                <c:pt idx="136">
                  <c:v>3.8380000000000001E-11</c:v>
                </c:pt>
                <c:pt idx="137">
                  <c:v>3.8429999999999997E-11</c:v>
                </c:pt>
                <c:pt idx="138">
                  <c:v>3.8680000000000002E-11</c:v>
                </c:pt>
                <c:pt idx="139">
                  <c:v>3.903E-11</c:v>
                </c:pt>
                <c:pt idx="140">
                  <c:v>3.9389999999999999E-11</c:v>
                </c:pt>
                <c:pt idx="141">
                  <c:v>3.9700000000000002E-11</c:v>
                </c:pt>
                <c:pt idx="142">
                  <c:v>3.9950000000000002E-11</c:v>
                </c:pt>
                <c:pt idx="143">
                  <c:v>4.0119999999999999E-11</c:v>
                </c:pt>
                <c:pt idx="144">
                  <c:v>4.0250000000000003E-11</c:v>
                </c:pt>
                <c:pt idx="145">
                  <c:v>4.0359999999999997E-11</c:v>
                </c:pt>
                <c:pt idx="146">
                  <c:v>4.0439999999999998E-11</c:v>
                </c:pt>
                <c:pt idx="147">
                  <c:v>4.0519999999999999E-11</c:v>
                </c:pt>
                <c:pt idx="148">
                  <c:v>4.0589999999999999E-11</c:v>
                </c:pt>
                <c:pt idx="149">
                  <c:v>4.0659999999999998E-11</c:v>
                </c:pt>
                <c:pt idx="150">
                  <c:v>4.0729999999999998E-11</c:v>
                </c:pt>
                <c:pt idx="151">
                  <c:v>4.0799999999999997E-11</c:v>
                </c:pt>
                <c:pt idx="152">
                  <c:v>4.0869999999999997E-11</c:v>
                </c:pt>
                <c:pt idx="153">
                  <c:v>4.0940000000000003E-11</c:v>
                </c:pt>
                <c:pt idx="154">
                  <c:v>4.1010000000000002E-11</c:v>
                </c:pt>
                <c:pt idx="155">
                  <c:v>4.1080000000000002E-11</c:v>
                </c:pt>
                <c:pt idx="156">
                  <c:v>4.1160000000000003E-11</c:v>
                </c:pt>
                <c:pt idx="157">
                  <c:v>4.1230000000000003E-11</c:v>
                </c:pt>
                <c:pt idx="158">
                  <c:v>4.1300000000000002E-11</c:v>
                </c:pt>
                <c:pt idx="159">
                  <c:v>4.1370000000000002E-11</c:v>
                </c:pt>
                <c:pt idx="160">
                  <c:v>4.1440000000000001E-11</c:v>
                </c:pt>
                <c:pt idx="161">
                  <c:v>4.1520000000000002E-11</c:v>
                </c:pt>
                <c:pt idx="162">
                  <c:v>4.1590000000000002E-11</c:v>
                </c:pt>
                <c:pt idx="163">
                  <c:v>4.1660000000000001E-11</c:v>
                </c:pt>
                <c:pt idx="164">
                  <c:v>4.1730000000000001E-11</c:v>
                </c:pt>
                <c:pt idx="165">
                  <c:v>4.1810000000000002E-11</c:v>
                </c:pt>
                <c:pt idx="166">
                  <c:v>4.1880000000000002E-11</c:v>
                </c:pt>
                <c:pt idx="167">
                  <c:v>4.1950000000000001E-11</c:v>
                </c:pt>
                <c:pt idx="168">
                  <c:v>4.2030000000000002E-11</c:v>
                </c:pt>
                <c:pt idx="169">
                  <c:v>4.2100000000000002E-11</c:v>
                </c:pt>
                <c:pt idx="170">
                  <c:v>4.2170000000000001E-11</c:v>
                </c:pt>
                <c:pt idx="171">
                  <c:v>4.2250000000000003E-11</c:v>
                </c:pt>
                <c:pt idx="172">
                  <c:v>4.2320000000000002E-11</c:v>
                </c:pt>
                <c:pt idx="173">
                  <c:v>4.2399999999999997E-11</c:v>
                </c:pt>
                <c:pt idx="174">
                  <c:v>4.2470000000000003E-11</c:v>
                </c:pt>
                <c:pt idx="175">
                  <c:v>4.2540000000000003E-11</c:v>
                </c:pt>
                <c:pt idx="176">
                  <c:v>4.2619999999999997E-11</c:v>
                </c:pt>
                <c:pt idx="177">
                  <c:v>4.2689999999999997E-11</c:v>
                </c:pt>
                <c:pt idx="178">
                  <c:v>4.2769999999999998E-11</c:v>
                </c:pt>
                <c:pt idx="179">
                  <c:v>4.2839999999999998E-11</c:v>
                </c:pt>
                <c:pt idx="180">
                  <c:v>4.2919999999999999E-11</c:v>
                </c:pt>
                <c:pt idx="181">
                  <c:v>4.2989999999999998E-11</c:v>
                </c:pt>
                <c:pt idx="182">
                  <c:v>4.307E-11</c:v>
                </c:pt>
                <c:pt idx="183">
                  <c:v>4.3139999999999999E-11</c:v>
                </c:pt>
                <c:pt idx="184">
                  <c:v>4.322E-11</c:v>
                </c:pt>
                <c:pt idx="185">
                  <c:v>4.329E-11</c:v>
                </c:pt>
                <c:pt idx="186">
                  <c:v>4.3370000000000001E-11</c:v>
                </c:pt>
                <c:pt idx="187">
                  <c:v>4.3450000000000002E-11</c:v>
                </c:pt>
                <c:pt idx="188">
                  <c:v>4.3520000000000002E-11</c:v>
                </c:pt>
                <c:pt idx="189">
                  <c:v>4.3599999999999997E-11</c:v>
                </c:pt>
                <c:pt idx="190">
                  <c:v>4.3670000000000003E-11</c:v>
                </c:pt>
                <c:pt idx="191">
                  <c:v>4.3749999999999998E-11</c:v>
                </c:pt>
                <c:pt idx="192">
                  <c:v>4.3829999999999999E-11</c:v>
                </c:pt>
                <c:pt idx="193">
                  <c:v>4.391E-11</c:v>
                </c:pt>
                <c:pt idx="194">
                  <c:v>4.398E-11</c:v>
                </c:pt>
                <c:pt idx="195">
                  <c:v>4.4060000000000001E-11</c:v>
                </c:pt>
                <c:pt idx="196">
                  <c:v>4.4140000000000002E-11</c:v>
                </c:pt>
                <c:pt idx="197">
                  <c:v>4.4219999999999997E-11</c:v>
                </c:pt>
                <c:pt idx="198">
                  <c:v>4.4290000000000003E-11</c:v>
                </c:pt>
                <c:pt idx="199">
                  <c:v>4.4369999999999998E-11</c:v>
                </c:pt>
                <c:pt idx="200">
                  <c:v>4.4449999999999999E-11</c:v>
                </c:pt>
                <c:pt idx="201">
                  <c:v>4.453E-11</c:v>
                </c:pt>
                <c:pt idx="202">
                  <c:v>4.4610000000000002E-11</c:v>
                </c:pt>
                <c:pt idx="203">
                  <c:v>4.4690000000000003E-11</c:v>
                </c:pt>
                <c:pt idx="204">
                  <c:v>4.4760000000000002E-11</c:v>
                </c:pt>
                <c:pt idx="205">
                  <c:v>4.4839999999999997E-11</c:v>
                </c:pt>
                <c:pt idx="206">
                  <c:v>4.4919999999999998E-11</c:v>
                </c:pt>
                <c:pt idx="207">
                  <c:v>4.5E-11</c:v>
                </c:pt>
                <c:pt idx="208">
                  <c:v>4.5080000000000001E-11</c:v>
                </c:pt>
                <c:pt idx="209">
                  <c:v>4.5160000000000002E-11</c:v>
                </c:pt>
                <c:pt idx="210">
                  <c:v>4.5239999999999997E-11</c:v>
                </c:pt>
                <c:pt idx="211">
                  <c:v>4.5319999999999998E-11</c:v>
                </c:pt>
                <c:pt idx="212">
                  <c:v>4.54E-11</c:v>
                </c:pt>
                <c:pt idx="213">
                  <c:v>4.5480000000000001E-11</c:v>
                </c:pt>
                <c:pt idx="214">
                  <c:v>4.5560000000000002E-11</c:v>
                </c:pt>
                <c:pt idx="215">
                  <c:v>4.5639999999999997E-11</c:v>
                </c:pt>
                <c:pt idx="216">
                  <c:v>4.5719999999999998E-11</c:v>
                </c:pt>
                <c:pt idx="217">
                  <c:v>4.58E-11</c:v>
                </c:pt>
                <c:pt idx="218">
                  <c:v>4.5880000000000001E-11</c:v>
                </c:pt>
                <c:pt idx="219">
                  <c:v>4.5960000000000002E-11</c:v>
                </c:pt>
                <c:pt idx="220">
                  <c:v>4.6039999999999997E-11</c:v>
                </c:pt>
                <c:pt idx="221">
                  <c:v>4.6119999999999998E-11</c:v>
                </c:pt>
                <c:pt idx="222">
                  <c:v>4.6210000000000001E-11</c:v>
                </c:pt>
                <c:pt idx="223">
                  <c:v>4.6290000000000002E-11</c:v>
                </c:pt>
                <c:pt idx="224">
                  <c:v>4.6369999999999997E-11</c:v>
                </c:pt>
                <c:pt idx="225">
                  <c:v>4.6449999999999999E-11</c:v>
                </c:pt>
                <c:pt idx="226">
                  <c:v>4.653E-11</c:v>
                </c:pt>
                <c:pt idx="227">
                  <c:v>4.6620000000000003E-11</c:v>
                </c:pt>
                <c:pt idx="228">
                  <c:v>4.6699999999999998E-11</c:v>
                </c:pt>
                <c:pt idx="229">
                  <c:v>4.6779999999999999E-11</c:v>
                </c:pt>
                <c:pt idx="230">
                  <c:v>4.686E-11</c:v>
                </c:pt>
                <c:pt idx="231">
                  <c:v>4.6949999999999997E-11</c:v>
                </c:pt>
                <c:pt idx="232">
                  <c:v>4.7029999999999998E-11</c:v>
                </c:pt>
                <c:pt idx="233">
                  <c:v>4.7109999999999999E-11</c:v>
                </c:pt>
                <c:pt idx="234">
                  <c:v>4.7190000000000001E-11</c:v>
                </c:pt>
                <c:pt idx="235">
                  <c:v>4.7279999999999997E-11</c:v>
                </c:pt>
                <c:pt idx="236">
                  <c:v>4.7359999999999999E-11</c:v>
                </c:pt>
                <c:pt idx="237">
                  <c:v>4.744E-11</c:v>
                </c:pt>
                <c:pt idx="238">
                  <c:v>4.7530000000000003E-11</c:v>
                </c:pt>
                <c:pt idx="239">
                  <c:v>4.7609999999999998E-11</c:v>
                </c:pt>
                <c:pt idx="240">
                  <c:v>4.7689999999999999E-11</c:v>
                </c:pt>
                <c:pt idx="241">
                  <c:v>4.7780000000000002E-11</c:v>
                </c:pt>
                <c:pt idx="242">
                  <c:v>4.7859999999999997E-11</c:v>
                </c:pt>
                <c:pt idx="243">
                  <c:v>4.795E-11</c:v>
                </c:pt>
                <c:pt idx="244">
                  <c:v>4.8030000000000001E-11</c:v>
                </c:pt>
                <c:pt idx="245">
                  <c:v>4.8110000000000002E-11</c:v>
                </c:pt>
                <c:pt idx="246">
                  <c:v>4.8199999999999999E-11</c:v>
                </c:pt>
                <c:pt idx="247">
                  <c:v>4.828E-11</c:v>
                </c:pt>
                <c:pt idx="248">
                  <c:v>4.8369999999999997E-11</c:v>
                </c:pt>
                <c:pt idx="249">
                  <c:v>4.8449999999999998E-11</c:v>
                </c:pt>
                <c:pt idx="250">
                  <c:v>4.8540000000000001E-11</c:v>
                </c:pt>
                <c:pt idx="251">
                  <c:v>4.8620000000000002E-11</c:v>
                </c:pt>
                <c:pt idx="252">
                  <c:v>4.8699999999999997E-11</c:v>
                </c:pt>
                <c:pt idx="253">
                  <c:v>4.879E-11</c:v>
                </c:pt>
                <c:pt idx="254">
                  <c:v>4.8870000000000002E-11</c:v>
                </c:pt>
                <c:pt idx="255">
                  <c:v>4.8959999999999998E-11</c:v>
                </c:pt>
                <c:pt idx="256">
                  <c:v>4.9039999999999999E-11</c:v>
                </c:pt>
                <c:pt idx="257">
                  <c:v>4.9130000000000002E-11</c:v>
                </c:pt>
                <c:pt idx="258">
                  <c:v>4.9209999999999997E-11</c:v>
                </c:pt>
                <c:pt idx="259">
                  <c:v>4.93E-11</c:v>
                </c:pt>
                <c:pt idx="260">
                  <c:v>4.9380000000000002E-11</c:v>
                </c:pt>
                <c:pt idx="261">
                  <c:v>4.9469999999999998E-11</c:v>
                </c:pt>
                <c:pt idx="262">
                  <c:v>4.9560000000000001E-11</c:v>
                </c:pt>
                <c:pt idx="263">
                  <c:v>4.9640000000000003E-11</c:v>
                </c:pt>
                <c:pt idx="264">
                  <c:v>4.9729999999999999E-11</c:v>
                </c:pt>
                <c:pt idx="265">
                  <c:v>4.981E-11</c:v>
                </c:pt>
                <c:pt idx="266">
                  <c:v>4.9899999999999997E-11</c:v>
                </c:pt>
                <c:pt idx="267">
                  <c:v>4.9979999999999998E-11</c:v>
                </c:pt>
                <c:pt idx="268">
                  <c:v>5.0070000000000001E-11</c:v>
                </c:pt>
                <c:pt idx="269">
                  <c:v>5.0159999999999998E-11</c:v>
                </c:pt>
                <c:pt idx="270">
                  <c:v>5.0239999999999999E-11</c:v>
                </c:pt>
                <c:pt idx="271">
                  <c:v>5.0330000000000002E-11</c:v>
                </c:pt>
                <c:pt idx="272">
                  <c:v>5.0409999999999997E-11</c:v>
                </c:pt>
                <c:pt idx="273">
                  <c:v>5.05E-11</c:v>
                </c:pt>
                <c:pt idx="274">
                  <c:v>5.0590000000000003E-11</c:v>
                </c:pt>
                <c:pt idx="275">
                  <c:v>5.0669999999999998E-11</c:v>
                </c:pt>
                <c:pt idx="276">
                  <c:v>5.0760000000000001E-11</c:v>
                </c:pt>
                <c:pt idx="277">
                  <c:v>5.0849999999999998E-11</c:v>
                </c:pt>
                <c:pt idx="278">
                  <c:v>5.0929999999999999E-11</c:v>
                </c:pt>
                <c:pt idx="279">
                  <c:v>5.1020000000000002E-11</c:v>
                </c:pt>
                <c:pt idx="280">
                  <c:v>5.1109999999999999E-11</c:v>
                </c:pt>
                <c:pt idx="281">
                  <c:v>5.119E-11</c:v>
                </c:pt>
                <c:pt idx="282">
                  <c:v>5.1280000000000003E-11</c:v>
                </c:pt>
                <c:pt idx="283">
                  <c:v>5.1369999999999999E-11</c:v>
                </c:pt>
                <c:pt idx="284">
                  <c:v>5.1460000000000002E-11</c:v>
                </c:pt>
                <c:pt idx="285">
                  <c:v>5.1539999999999997E-11</c:v>
                </c:pt>
                <c:pt idx="286">
                  <c:v>5.163E-11</c:v>
                </c:pt>
                <c:pt idx="287">
                  <c:v>5.1719999999999997E-11</c:v>
                </c:pt>
                <c:pt idx="288">
                  <c:v>5.181E-11</c:v>
                </c:pt>
                <c:pt idx="289">
                  <c:v>5.1890000000000001E-11</c:v>
                </c:pt>
                <c:pt idx="290">
                  <c:v>5.1979999999999998E-11</c:v>
                </c:pt>
                <c:pt idx="291">
                  <c:v>5.2070000000000001E-11</c:v>
                </c:pt>
                <c:pt idx="292">
                  <c:v>5.2159999999999997E-11</c:v>
                </c:pt>
                <c:pt idx="293">
                  <c:v>5.2239999999999999E-11</c:v>
                </c:pt>
                <c:pt idx="294">
                  <c:v>5.2330000000000002E-11</c:v>
                </c:pt>
                <c:pt idx="295">
                  <c:v>5.2419999999999998E-11</c:v>
                </c:pt>
                <c:pt idx="296">
                  <c:v>5.2510000000000001E-11</c:v>
                </c:pt>
                <c:pt idx="297">
                  <c:v>5.2590000000000003E-11</c:v>
                </c:pt>
                <c:pt idx="298">
                  <c:v>5.2679999999999999E-11</c:v>
                </c:pt>
                <c:pt idx="299">
                  <c:v>5.2770000000000002E-11</c:v>
                </c:pt>
                <c:pt idx="300">
                  <c:v>5.2859999999999999E-11</c:v>
                </c:pt>
                <c:pt idx="301">
                  <c:v>5.2950000000000002E-11</c:v>
                </c:pt>
                <c:pt idx="302">
                  <c:v>5.3039999999999999E-11</c:v>
                </c:pt>
                <c:pt idx="303">
                  <c:v>5.312E-11</c:v>
                </c:pt>
                <c:pt idx="304">
                  <c:v>5.3210000000000003E-11</c:v>
                </c:pt>
                <c:pt idx="305">
                  <c:v>5.3299999999999999E-11</c:v>
                </c:pt>
                <c:pt idx="306">
                  <c:v>5.3390000000000003E-11</c:v>
                </c:pt>
                <c:pt idx="307">
                  <c:v>5.3479999999999999E-11</c:v>
                </c:pt>
                <c:pt idx="308">
                  <c:v>5.3570000000000002E-11</c:v>
                </c:pt>
                <c:pt idx="309">
                  <c:v>5.3659999999999999E-11</c:v>
                </c:pt>
                <c:pt idx="310">
                  <c:v>5.374E-11</c:v>
                </c:pt>
                <c:pt idx="311">
                  <c:v>5.3830000000000003E-11</c:v>
                </c:pt>
                <c:pt idx="312">
                  <c:v>5.392E-11</c:v>
                </c:pt>
                <c:pt idx="313">
                  <c:v>5.4010000000000003E-11</c:v>
                </c:pt>
                <c:pt idx="314">
                  <c:v>5.4099999999999999E-11</c:v>
                </c:pt>
                <c:pt idx="315">
                  <c:v>5.4190000000000002E-11</c:v>
                </c:pt>
                <c:pt idx="316">
                  <c:v>5.4279999999999999E-11</c:v>
                </c:pt>
                <c:pt idx="317">
                  <c:v>5.4370000000000002E-11</c:v>
                </c:pt>
                <c:pt idx="318">
                  <c:v>5.4459999999999999E-11</c:v>
                </c:pt>
                <c:pt idx="319">
                  <c:v>5.4550000000000002E-11</c:v>
                </c:pt>
                <c:pt idx="320">
                  <c:v>5.4639999999999998E-11</c:v>
                </c:pt>
                <c:pt idx="321">
                  <c:v>5.4730000000000001E-11</c:v>
                </c:pt>
                <c:pt idx="322">
                  <c:v>5.4810000000000003E-11</c:v>
                </c:pt>
                <c:pt idx="323">
                  <c:v>5.4899999999999999E-11</c:v>
                </c:pt>
                <c:pt idx="324">
                  <c:v>5.4990000000000002E-11</c:v>
                </c:pt>
                <c:pt idx="325">
                  <c:v>5.5079999999999999E-11</c:v>
                </c:pt>
                <c:pt idx="326">
                  <c:v>5.5170000000000002E-11</c:v>
                </c:pt>
                <c:pt idx="327">
                  <c:v>5.5259999999999998E-11</c:v>
                </c:pt>
                <c:pt idx="328">
                  <c:v>5.5350000000000001E-11</c:v>
                </c:pt>
                <c:pt idx="329">
                  <c:v>5.5439999999999998E-11</c:v>
                </c:pt>
                <c:pt idx="330">
                  <c:v>5.5530000000000001E-11</c:v>
                </c:pt>
                <c:pt idx="331">
                  <c:v>5.5619999999999998E-11</c:v>
                </c:pt>
                <c:pt idx="332">
                  <c:v>5.5710000000000001E-11</c:v>
                </c:pt>
                <c:pt idx="333">
                  <c:v>5.5799999999999997E-11</c:v>
                </c:pt>
                <c:pt idx="334">
                  <c:v>5.589E-11</c:v>
                </c:pt>
                <c:pt idx="335">
                  <c:v>5.5979999999999997E-11</c:v>
                </c:pt>
                <c:pt idx="336">
                  <c:v>5.607E-11</c:v>
                </c:pt>
                <c:pt idx="337">
                  <c:v>5.6160000000000003E-11</c:v>
                </c:pt>
                <c:pt idx="338">
                  <c:v>5.625E-11</c:v>
                </c:pt>
                <c:pt idx="339">
                  <c:v>5.6340000000000003E-11</c:v>
                </c:pt>
                <c:pt idx="340">
                  <c:v>5.6429999999999999E-11</c:v>
                </c:pt>
                <c:pt idx="341">
                  <c:v>5.6520000000000002E-11</c:v>
                </c:pt>
                <c:pt idx="342">
                  <c:v>5.6609999999999999E-11</c:v>
                </c:pt>
                <c:pt idx="343">
                  <c:v>5.6700000000000002E-11</c:v>
                </c:pt>
                <c:pt idx="344">
                  <c:v>5.6789999999999999E-11</c:v>
                </c:pt>
                <c:pt idx="345">
                  <c:v>5.6880000000000002E-11</c:v>
                </c:pt>
                <c:pt idx="346">
                  <c:v>5.6969999999999998E-11</c:v>
                </c:pt>
                <c:pt idx="347">
                  <c:v>5.7060000000000001E-11</c:v>
                </c:pt>
                <c:pt idx="348">
                  <c:v>5.7149999999999998E-11</c:v>
                </c:pt>
                <c:pt idx="349">
                  <c:v>5.7240000000000001E-11</c:v>
                </c:pt>
                <c:pt idx="350">
                  <c:v>5.7329999999999997E-11</c:v>
                </c:pt>
                <c:pt idx="351">
                  <c:v>5.742E-11</c:v>
                </c:pt>
                <c:pt idx="352">
                  <c:v>5.7509999999999997E-11</c:v>
                </c:pt>
                <c:pt idx="353">
                  <c:v>5.76E-11</c:v>
                </c:pt>
                <c:pt idx="354">
                  <c:v>5.7690000000000003E-11</c:v>
                </c:pt>
                <c:pt idx="355">
                  <c:v>5.778E-11</c:v>
                </c:pt>
                <c:pt idx="356">
                  <c:v>5.7870000000000003E-11</c:v>
                </c:pt>
                <c:pt idx="357">
                  <c:v>5.7959999999999999E-11</c:v>
                </c:pt>
                <c:pt idx="358">
                  <c:v>5.8050000000000002E-11</c:v>
                </c:pt>
                <c:pt idx="359">
                  <c:v>5.8139999999999999E-11</c:v>
                </c:pt>
                <c:pt idx="360">
                  <c:v>5.8230000000000002E-11</c:v>
                </c:pt>
                <c:pt idx="361">
                  <c:v>5.8319999999999999E-11</c:v>
                </c:pt>
                <c:pt idx="362">
                  <c:v>5.8409999999999995E-11</c:v>
                </c:pt>
                <c:pt idx="363">
                  <c:v>5.8500000000000005E-11</c:v>
                </c:pt>
                <c:pt idx="364">
                  <c:v>5.8590000000000001E-11</c:v>
                </c:pt>
                <c:pt idx="365">
                  <c:v>5.8679999999999998E-11</c:v>
                </c:pt>
                <c:pt idx="366">
                  <c:v>5.8769999999999995E-11</c:v>
                </c:pt>
                <c:pt idx="367">
                  <c:v>5.8860000000000004E-11</c:v>
                </c:pt>
                <c:pt idx="368">
                  <c:v>5.8950000000000001E-11</c:v>
                </c:pt>
                <c:pt idx="369">
                  <c:v>5.9039999999999997E-11</c:v>
                </c:pt>
                <c:pt idx="370">
                  <c:v>5.9140000000000002E-11</c:v>
                </c:pt>
                <c:pt idx="371">
                  <c:v>5.9229999999999999E-11</c:v>
                </c:pt>
                <c:pt idx="372">
                  <c:v>5.9319999999999995E-11</c:v>
                </c:pt>
                <c:pt idx="373">
                  <c:v>5.9410000000000005E-11</c:v>
                </c:pt>
                <c:pt idx="374">
                  <c:v>5.9500000000000001E-11</c:v>
                </c:pt>
                <c:pt idx="375">
                  <c:v>5.9589999999999998E-11</c:v>
                </c:pt>
                <c:pt idx="376">
                  <c:v>5.9679999999999995E-11</c:v>
                </c:pt>
                <c:pt idx="377">
                  <c:v>5.9770000000000004E-11</c:v>
                </c:pt>
                <c:pt idx="378">
                  <c:v>5.9860000000000001E-11</c:v>
                </c:pt>
                <c:pt idx="379">
                  <c:v>5.9949999999999997E-11</c:v>
                </c:pt>
                <c:pt idx="380">
                  <c:v>6.0039999999999994E-11</c:v>
                </c:pt>
                <c:pt idx="381">
                  <c:v>6.0130000000000003E-11</c:v>
                </c:pt>
                <c:pt idx="382">
                  <c:v>6.0229999999999995E-11</c:v>
                </c:pt>
                <c:pt idx="383">
                  <c:v>6.0320000000000005E-11</c:v>
                </c:pt>
                <c:pt idx="384">
                  <c:v>6.0410000000000001E-11</c:v>
                </c:pt>
                <c:pt idx="385">
                  <c:v>6.0499999999999998E-11</c:v>
                </c:pt>
                <c:pt idx="386">
                  <c:v>6.0589999999999994E-11</c:v>
                </c:pt>
                <c:pt idx="387">
                  <c:v>6.0680000000000004E-11</c:v>
                </c:pt>
                <c:pt idx="388">
                  <c:v>6.0770000000000001E-11</c:v>
                </c:pt>
                <c:pt idx="389">
                  <c:v>6.0859999999999997E-11</c:v>
                </c:pt>
                <c:pt idx="390">
                  <c:v>6.0960000000000002E-11</c:v>
                </c:pt>
                <c:pt idx="391">
                  <c:v>6.1049999999999999E-11</c:v>
                </c:pt>
                <c:pt idx="392">
                  <c:v>6.1139999999999995E-11</c:v>
                </c:pt>
                <c:pt idx="393">
                  <c:v>6.1230000000000005E-11</c:v>
                </c:pt>
                <c:pt idx="394">
                  <c:v>6.1320000000000001E-11</c:v>
                </c:pt>
                <c:pt idx="395">
                  <c:v>6.1409999999999998E-11</c:v>
                </c:pt>
                <c:pt idx="396">
                  <c:v>6.1510000000000003E-11</c:v>
                </c:pt>
                <c:pt idx="397">
                  <c:v>6.1599999999999999E-11</c:v>
                </c:pt>
                <c:pt idx="398">
                  <c:v>6.1689999999999996E-11</c:v>
                </c:pt>
                <c:pt idx="399">
                  <c:v>6.1780000000000005E-11</c:v>
                </c:pt>
                <c:pt idx="400">
                  <c:v>6.1870000000000002E-11</c:v>
                </c:pt>
                <c:pt idx="401">
                  <c:v>6.1959999999999999E-11</c:v>
                </c:pt>
                <c:pt idx="402">
                  <c:v>6.2060000000000003E-11</c:v>
                </c:pt>
                <c:pt idx="403">
                  <c:v>6.215E-11</c:v>
                </c:pt>
                <c:pt idx="404">
                  <c:v>6.2239999999999997E-11</c:v>
                </c:pt>
                <c:pt idx="405">
                  <c:v>6.2330000000000006E-11</c:v>
                </c:pt>
                <c:pt idx="406">
                  <c:v>6.2420000000000003E-11</c:v>
                </c:pt>
                <c:pt idx="407">
                  <c:v>6.2509999999999999E-11</c:v>
                </c:pt>
                <c:pt idx="408">
                  <c:v>6.2610000000000004E-11</c:v>
                </c:pt>
                <c:pt idx="409">
                  <c:v>6.2700000000000001E-11</c:v>
                </c:pt>
                <c:pt idx="410">
                  <c:v>6.2789999999999997E-11</c:v>
                </c:pt>
                <c:pt idx="411">
                  <c:v>6.2879999999999994E-11</c:v>
                </c:pt>
                <c:pt idx="412">
                  <c:v>6.2970000000000003E-11</c:v>
                </c:pt>
                <c:pt idx="413">
                  <c:v>6.306E-11</c:v>
                </c:pt>
                <c:pt idx="414">
                  <c:v>6.3149999999999996E-11</c:v>
                </c:pt>
                <c:pt idx="415">
                  <c:v>6.3240000000000006E-11</c:v>
                </c:pt>
                <c:pt idx="416">
                  <c:v>6.3330000000000003E-11</c:v>
                </c:pt>
                <c:pt idx="417">
                  <c:v>6.3429999999999994E-11</c:v>
                </c:pt>
                <c:pt idx="418">
                  <c:v>6.3520000000000004E-11</c:v>
                </c:pt>
                <c:pt idx="419">
                  <c:v>6.3610000000000001E-11</c:v>
                </c:pt>
                <c:pt idx="420">
                  <c:v>6.3699999999999997E-11</c:v>
                </c:pt>
                <c:pt idx="421">
                  <c:v>6.3789999999999994E-11</c:v>
                </c:pt>
                <c:pt idx="422">
                  <c:v>6.3880000000000003E-11</c:v>
                </c:pt>
                <c:pt idx="423">
                  <c:v>6.397E-11</c:v>
                </c:pt>
                <c:pt idx="424">
                  <c:v>6.4059999999999996E-11</c:v>
                </c:pt>
                <c:pt idx="425">
                  <c:v>6.4150000000000006E-11</c:v>
                </c:pt>
                <c:pt idx="426">
                  <c:v>6.4249999999999998E-11</c:v>
                </c:pt>
                <c:pt idx="427">
                  <c:v>6.4339999999999994E-11</c:v>
                </c:pt>
                <c:pt idx="428">
                  <c:v>6.4430000000000004E-11</c:v>
                </c:pt>
                <c:pt idx="429">
                  <c:v>6.4520000000000001E-11</c:v>
                </c:pt>
                <c:pt idx="430">
                  <c:v>6.4609999999999997E-11</c:v>
                </c:pt>
                <c:pt idx="431">
                  <c:v>6.4699999999999994E-11</c:v>
                </c:pt>
                <c:pt idx="432">
                  <c:v>6.4790000000000003E-11</c:v>
                </c:pt>
                <c:pt idx="433">
                  <c:v>6.488E-11</c:v>
                </c:pt>
                <c:pt idx="434">
                  <c:v>6.4980000000000005E-11</c:v>
                </c:pt>
                <c:pt idx="435">
                  <c:v>6.5070000000000001E-11</c:v>
                </c:pt>
                <c:pt idx="436">
                  <c:v>6.5159999999999998E-11</c:v>
                </c:pt>
                <c:pt idx="437">
                  <c:v>6.5249999999999994E-11</c:v>
                </c:pt>
                <c:pt idx="438">
                  <c:v>6.5340000000000004E-11</c:v>
                </c:pt>
                <c:pt idx="439">
                  <c:v>6.543E-11</c:v>
                </c:pt>
                <c:pt idx="440">
                  <c:v>6.5519999999999997E-11</c:v>
                </c:pt>
                <c:pt idx="441">
                  <c:v>6.5620000000000002E-11</c:v>
                </c:pt>
                <c:pt idx="442">
                  <c:v>6.5709999999999998E-11</c:v>
                </c:pt>
                <c:pt idx="443">
                  <c:v>6.5799999999999995E-11</c:v>
                </c:pt>
                <c:pt idx="444">
                  <c:v>6.5890000000000005E-11</c:v>
                </c:pt>
                <c:pt idx="445">
                  <c:v>6.5980000000000001E-11</c:v>
                </c:pt>
                <c:pt idx="446">
                  <c:v>6.6069999999999998E-11</c:v>
                </c:pt>
                <c:pt idx="447">
                  <c:v>6.6170000000000003E-11</c:v>
                </c:pt>
                <c:pt idx="448">
                  <c:v>6.6259999999999999E-11</c:v>
                </c:pt>
                <c:pt idx="449">
                  <c:v>6.6349999999999996E-11</c:v>
                </c:pt>
                <c:pt idx="450">
                  <c:v>6.6440000000000005E-11</c:v>
                </c:pt>
                <c:pt idx="451">
                  <c:v>6.6530000000000002E-11</c:v>
                </c:pt>
                <c:pt idx="452">
                  <c:v>6.6619999999999998E-11</c:v>
                </c:pt>
                <c:pt idx="453">
                  <c:v>6.6720000000000003E-11</c:v>
                </c:pt>
                <c:pt idx="454">
                  <c:v>6.681E-11</c:v>
                </c:pt>
                <c:pt idx="455">
                  <c:v>6.6899999999999996E-11</c:v>
                </c:pt>
                <c:pt idx="456">
                  <c:v>6.6990000000000006E-11</c:v>
                </c:pt>
                <c:pt idx="457">
                  <c:v>6.7080000000000003E-11</c:v>
                </c:pt>
                <c:pt idx="458">
                  <c:v>6.7169999999999999E-11</c:v>
                </c:pt>
                <c:pt idx="459">
                  <c:v>6.7270000000000004E-11</c:v>
                </c:pt>
                <c:pt idx="460">
                  <c:v>6.7360000000000001E-11</c:v>
                </c:pt>
                <c:pt idx="461">
                  <c:v>6.7449999999999997E-11</c:v>
                </c:pt>
                <c:pt idx="462">
                  <c:v>6.7539999999999994E-11</c:v>
                </c:pt>
                <c:pt idx="463">
                  <c:v>6.7630000000000003E-11</c:v>
                </c:pt>
                <c:pt idx="464">
                  <c:v>6.7729999999999995E-11</c:v>
                </c:pt>
                <c:pt idx="465">
                  <c:v>6.7820000000000005E-11</c:v>
                </c:pt>
                <c:pt idx="466">
                  <c:v>6.7910000000000001E-11</c:v>
                </c:pt>
                <c:pt idx="467">
                  <c:v>6.7999999999999998E-11</c:v>
                </c:pt>
                <c:pt idx="468">
                  <c:v>6.8089999999999994E-11</c:v>
                </c:pt>
                <c:pt idx="469">
                  <c:v>6.8189999999999999E-11</c:v>
                </c:pt>
                <c:pt idx="470">
                  <c:v>6.8279999999999996E-11</c:v>
                </c:pt>
                <c:pt idx="471">
                  <c:v>6.8370000000000005E-11</c:v>
                </c:pt>
                <c:pt idx="472">
                  <c:v>6.8460000000000002E-11</c:v>
                </c:pt>
                <c:pt idx="473">
                  <c:v>6.8549999999999999E-11</c:v>
                </c:pt>
                <c:pt idx="474">
                  <c:v>6.8650000000000003E-11</c:v>
                </c:pt>
                <c:pt idx="475">
                  <c:v>6.874E-11</c:v>
                </c:pt>
                <c:pt idx="476">
                  <c:v>6.8829999999999997E-11</c:v>
                </c:pt>
                <c:pt idx="477">
                  <c:v>6.8920000000000006E-11</c:v>
                </c:pt>
                <c:pt idx="478">
                  <c:v>6.9010000000000003E-11</c:v>
                </c:pt>
                <c:pt idx="479">
                  <c:v>6.9109999999999995E-11</c:v>
                </c:pt>
                <c:pt idx="480">
                  <c:v>6.9200000000000004E-11</c:v>
                </c:pt>
                <c:pt idx="481">
                  <c:v>6.9290000000000001E-11</c:v>
                </c:pt>
                <c:pt idx="482">
                  <c:v>6.9379999999999997E-11</c:v>
                </c:pt>
                <c:pt idx="483">
                  <c:v>6.9480000000000002E-11</c:v>
                </c:pt>
                <c:pt idx="484">
                  <c:v>6.9569999999999999E-11</c:v>
                </c:pt>
                <c:pt idx="485">
                  <c:v>6.9659999999999995E-11</c:v>
                </c:pt>
                <c:pt idx="486">
                  <c:v>6.9750000000000005E-11</c:v>
                </c:pt>
                <c:pt idx="487">
                  <c:v>6.9840000000000001E-11</c:v>
                </c:pt>
                <c:pt idx="488">
                  <c:v>6.9940000000000006E-11</c:v>
                </c:pt>
                <c:pt idx="489">
                  <c:v>7.0030000000000003E-11</c:v>
                </c:pt>
                <c:pt idx="490">
                  <c:v>7.0119999999999999E-11</c:v>
                </c:pt>
                <c:pt idx="491">
                  <c:v>7.0209999999999996E-11</c:v>
                </c:pt>
                <c:pt idx="492">
                  <c:v>7.0300000000000005E-11</c:v>
                </c:pt>
                <c:pt idx="493">
                  <c:v>7.0390000000000002E-11</c:v>
                </c:pt>
                <c:pt idx="494">
                  <c:v>7.0489999999999994E-11</c:v>
                </c:pt>
                <c:pt idx="495">
                  <c:v>7.0580000000000003E-11</c:v>
                </c:pt>
                <c:pt idx="496">
                  <c:v>7.067E-11</c:v>
                </c:pt>
                <c:pt idx="497">
                  <c:v>7.0759999999999997E-11</c:v>
                </c:pt>
                <c:pt idx="498">
                  <c:v>7.0850000000000006E-11</c:v>
                </c:pt>
                <c:pt idx="499">
                  <c:v>7.0940000000000003E-11</c:v>
                </c:pt>
                <c:pt idx="500">
                  <c:v>7.1029999999999999E-11</c:v>
                </c:pt>
                <c:pt idx="501">
                  <c:v>7.1130000000000004E-11</c:v>
                </c:pt>
                <c:pt idx="502">
                  <c:v>7.1220000000000001E-11</c:v>
                </c:pt>
                <c:pt idx="503">
                  <c:v>7.1309999999999997E-11</c:v>
                </c:pt>
                <c:pt idx="504">
                  <c:v>7.1399999999999994E-11</c:v>
                </c:pt>
                <c:pt idx="505">
                  <c:v>7.1490000000000003E-11</c:v>
                </c:pt>
                <c:pt idx="506">
                  <c:v>7.158E-11</c:v>
                </c:pt>
                <c:pt idx="507">
                  <c:v>7.1669999999999997E-11</c:v>
                </c:pt>
                <c:pt idx="508">
                  <c:v>7.1760000000000006E-11</c:v>
                </c:pt>
                <c:pt idx="509">
                  <c:v>7.1859999999999998E-11</c:v>
                </c:pt>
                <c:pt idx="510">
                  <c:v>7.1949999999999995E-11</c:v>
                </c:pt>
                <c:pt idx="511">
                  <c:v>7.2040000000000004E-11</c:v>
                </c:pt>
                <c:pt idx="512">
                  <c:v>7.2130000000000001E-11</c:v>
                </c:pt>
                <c:pt idx="513">
                  <c:v>7.2219999999999997E-11</c:v>
                </c:pt>
                <c:pt idx="514">
                  <c:v>7.2309999999999994E-11</c:v>
                </c:pt>
                <c:pt idx="515">
                  <c:v>7.2400000000000003E-11</c:v>
                </c:pt>
                <c:pt idx="516">
                  <c:v>7.249E-11</c:v>
                </c:pt>
                <c:pt idx="517">
                  <c:v>7.2579999999999996E-11</c:v>
                </c:pt>
                <c:pt idx="518">
                  <c:v>7.2670000000000006E-11</c:v>
                </c:pt>
                <c:pt idx="519">
                  <c:v>7.2769999999999998E-11</c:v>
                </c:pt>
                <c:pt idx="520">
                  <c:v>7.2859999999999994E-11</c:v>
                </c:pt>
                <c:pt idx="521">
                  <c:v>7.2950000000000004E-11</c:v>
                </c:pt>
                <c:pt idx="522">
                  <c:v>7.3040000000000001E-11</c:v>
                </c:pt>
                <c:pt idx="523">
                  <c:v>7.3129999999999997E-11</c:v>
                </c:pt>
                <c:pt idx="524">
                  <c:v>7.3219999999999994E-11</c:v>
                </c:pt>
                <c:pt idx="525">
                  <c:v>7.3310000000000003E-11</c:v>
                </c:pt>
                <c:pt idx="526">
                  <c:v>7.34E-11</c:v>
                </c:pt>
                <c:pt idx="527">
                  <c:v>7.3489999999999996E-11</c:v>
                </c:pt>
                <c:pt idx="528">
                  <c:v>7.3580000000000006E-11</c:v>
                </c:pt>
                <c:pt idx="529">
                  <c:v>7.3670000000000003E-11</c:v>
                </c:pt>
                <c:pt idx="530">
                  <c:v>7.3759999999999999E-11</c:v>
                </c:pt>
                <c:pt idx="531">
                  <c:v>7.3849999999999996E-11</c:v>
                </c:pt>
                <c:pt idx="532">
                  <c:v>7.3940000000000005E-11</c:v>
                </c:pt>
                <c:pt idx="533">
                  <c:v>7.4030000000000002E-11</c:v>
                </c:pt>
                <c:pt idx="534">
                  <c:v>7.4119999999999998E-11</c:v>
                </c:pt>
                <c:pt idx="535">
                  <c:v>7.4209999999999995E-11</c:v>
                </c:pt>
                <c:pt idx="536">
                  <c:v>7.4300000000000005E-11</c:v>
                </c:pt>
                <c:pt idx="537">
                  <c:v>7.4390000000000001E-11</c:v>
                </c:pt>
                <c:pt idx="538">
                  <c:v>7.4479999999999998E-11</c:v>
                </c:pt>
                <c:pt idx="539">
                  <c:v>7.4569999999999994E-11</c:v>
                </c:pt>
                <c:pt idx="540">
                  <c:v>7.4660000000000004E-11</c:v>
                </c:pt>
                <c:pt idx="541">
                  <c:v>7.475E-11</c:v>
                </c:pt>
                <c:pt idx="542">
                  <c:v>7.4839999999999997E-11</c:v>
                </c:pt>
                <c:pt idx="543">
                  <c:v>7.4929999999999994E-11</c:v>
                </c:pt>
                <c:pt idx="544">
                  <c:v>7.5020000000000003E-11</c:v>
                </c:pt>
                <c:pt idx="545">
                  <c:v>7.511E-11</c:v>
                </c:pt>
                <c:pt idx="546">
                  <c:v>7.5210000000000004E-11</c:v>
                </c:pt>
                <c:pt idx="547">
                  <c:v>7.5300000000000001E-11</c:v>
                </c:pt>
                <c:pt idx="548">
                  <c:v>7.5389999999999998E-11</c:v>
                </c:pt>
                <c:pt idx="549">
                  <c:v>7.5479999999999994E-11</c:v>
                </c:pt>
                <c:pt idx="550">
                  <c:v>7.5570000000000004E-11</c:v>
                </c:pt>
                <c:pt idx="551">
                  <c:v>7.566E-11</c:v>
                </c:pt>
                <c:pt idx="552">
                  <c:v>7.5749999999999997E-11</c:v>
                </c:pt>
                <c:pt idx="553">
                  <c:v>7.5840000000000006E-11</c:v>
                </c:pt>
                <c:pt idx="554">
                  <c:v>7.5930000000000003E-11</c:v>
                </c:pt>
                <c:pt idx="555">
                  <c:v>7.602E-11</c:v>
                </c:pt>
                <c:pt idx="556">
                  <c:v>7.6109999999999996E-11</c:v>
                </c:pt>
                <c:pt idx="557">
                  <c:v>7.6200000000000006E-11</c:v>
                </c:pt>
                <c:pt idx="558">
                  <c:v>7.6290000000000002E-11</c:v>
                </c:pt>
                <c:pt idx="559">
                  <c:v>7.6379999999999999E-11</c:v>
                </c:pt>
                <c:pt idx="560">
                  <c:v>7.6469999999999995E-11</c:v>
                </c:pt>
                <c:pt idx="561">
                  <c:v>7.6560000000000005E-11</c:v>
                </c:pt>
                <c:pt idx="562">
                  <c:v>7.6650000000000002E-11</c:v>
                </c:pt>
                <c:pt idx="563">
                  <c:v>7.6739999999999998E-11</c:v>
                </c:pt>
                <c:pt idx="564">
                  <c:v>7.6829999999999995E-11</c:v>
                </c:pt>
                <c:pt idx="565">
                  <c:v>7.693E-11</c:v>
                </c:pt>
                <c:pt idx="566">
                  <c:v>7.7019999999999996E-11</c:v>
                </c:pt>
                <c:pt idx="567">
                  <c:v>7.7110000000000006E-11</c:v>
                </c:pt>
                <c:pt idx="568">
                  <c:v>7.7200000000000002E-11</c:v>
                </c:pt>
                <c:pt idx="569">
                  <c:v>7.7289999999999999E-11</c:v>
                </c:pt>
                <c:pt idx="570">
                  <c:v>7.7379999999999995E-11</c:v>
                </c:pt>
                <c:pt idx="571">
                  <c:v>7.7470000000000005E-11</c:v>
                </c:pt>
                <c:pt idx="572">
                  <c:v>7.7560000000000002E-11</c:v>
                </c:pt>
                <c:pt idx="573">
                  <c:v>7.7649999999999998E-11</c:v>
                </c:pt>
                <c:pt idx="574">
                  <c:v>7.7739999999999995E-11</c:v>
                </c:pt>
                <c:pt idx="575">
                  <c:v>7.7830000000000004E-11</c:v>
                </c:pt>
                <c:pt idx="576">
                  <c:v>7.7920000000000001E-11</c:v>
                </c:pt>
                <c:pt idx="577">
                  <c:v>7.8009999999999997E-11</c:v>
                </c:pt>
                <c:pt idx="578">
                  <c:v>7.8099999999999994E-11</c:v>
                </c:pt>
                <c:pt idx="579">
                  <c:v>7.8190000000000003E-11</c:v>
                </c:pt>
                <c:pt idx="580">
                  <c:v>7.828E-11</c:v>
                </c:pt>
                <c:pt idx="581">
                  <c:v>7.8369999999999997E-11</c:v>
                </c:pt>
                <c:pt idx="582">
                  <c:v>7.8460000000000006E-11</c:v>
                </c:pt>
                <c:pt idx="583">
                  <c:v>7.8559999999999998E-11</c:v>
                </c:pt>
                <c:pt idx="584">
                  <c:v>7.8649999999999995E-11</c:v>
                </c:pt>
                <c:pt idx="585">
                  <c:v>7.8740000000000004E-11</c:v>
                </c:pt>
                <c:pt idx="586">
                  <c:v>7.8830000000000001E-11</c:v>
                </c:pt>
                <c:pt idx="587">
                  <c:v>7.8919999999999997E-11</c:v>
                </c:pt>
                <c:pt idx="588">
                  <c:v>7.9009999999999994E-11</c:v>
                </c:pt>
                <c:pt idx="589">
                  <c:v>7.9100000000000003E-11</c:v>
                </c:pt>
                <c:pt idx="590">
                  <c:v>7.919E-11</c:v>
                </c:pt>
                <c:pt idx="591">
                  <c:v>7.9279999999999997E-11</c:v>
                </c:pt>
                <c:pt idx="592">
                  <c:v>7.9370000000000006E-11</c:v>
                </c:pt>
                <c:pt idx="593">
                  <c:v>7.9460000000000003E-11</c:v>
                </c:pt>
                <c:pt idx="594">
                  <c:v>7.9549999999999999E-11</c:v>
                </c:pt>
                <c:pt idx="595">
                  <c:v>7.9630000000000001E-11</c:v>
                </c:pt>
                <c:pt idx="596">
                  <c:v>7.9719999999999997E-11</c:v>
                </c:pt>
                <c:pt idx="597">
                  <c:v>7.9809999999999994E-11</c:v>
                </c:pt>
                <c:pt idx="598">
                  <c:v>7.9900000000000003E-11</c:v>
                </c:pt>
                <c:pt idx="599">
                  <c:v>7.999E-11</c:v>
                </c:pt>
                <c:pt idx="600">
                  <c:v>8.0079999999999996E-11</c:v>
                </c:pt>
                <c:pt idx="601">
                  <c:v>8.0159999999999998E-11</c:v>
                </c:pt>
                <c:pt idx="602">
                  <c:v>8.0249999999999994E-11</c:v>
                </c:pt>
                <c:pt idx="603">
                  <c:v>8.0340000000000004E-11</c:v>
                </c:pt>
                <c:pt idx="604">
                  <c:v>8.043E-11</c:v>
                </c:pt>
                <c:pt idx="605">
                  <c:v>8.0519999999999997E-11</c:v>
                </c:pt>
                <c:pt idx="606">
                  <c:v>8.0599999999999998E-11</c:v>
                </c:pt>
                <c:pt idx="607">
                  <c:v>8.0689999999999995E-11</c:v>
                </c:pt>
                <c:pt idx="608">
                  <c:v>8.0780000000000004E-11</c:v>
                </c:pt>
                <c:pt idx="609">
                  <c:v>8.0870000000000001E-11</c:v>
                </c:pt>
                <c:pt idx="610">
                  <c:v>8.0959999999999998E-11</c:v>
                </c:pt>
                <c:pt idx="611">
                  <c:v>8.1049999999999994E-11</c:v>
                </c:pt>
                <c:pt idx="612">
                  <c:v>8.1129999999999995E-11</c:v>
                </c:pt>
                <c:pt idx="613">
                  <c:v>8.1220000000000005E-11</c:v>
                </c:pt>
                <c:pt idx="614">
                  <c:v>8.1310000000000001E-11</c:v>
                </c:pt>
                <c:pt idx="615">
                  <c:v>8.1399999999999998E-11</c:v>
                </c:pt>
                <c:pt idx="616">
                  <c:v>8.1489999999999995E-11</c:v>
                </c:pt>
                <c:pt idx="617">
                  <c:v>8.1569999999999996E-11</c:v>
                </c:pt>
                <c:pt idx="618">
                  <c:v>8.1660000000000005E-11</c:v>
                </c:pt>
                <c:pt idx="619">
                  <c:v>8.1750000000000002E-11</c:v>
                </c:pt>
                <c:pt idx="620">
                  <c:v>8.1839999999999999E-11</c:v>
                </c:pt>
                <c:pt idx="621">
                  <c:v>8.1929999999999995E-11</c:v>
                </c:pt>
                <c:pt idx="622">
                  <c:v>8.2020000000000005E-11</c:v>
                </c:pt>
                <c:pt idx="623">
                  <c:v>8.2100000000000006E-11</c:v>
                </c:pt>
                <c:pt idx="624">
                  <c:v>8.2190000000000003E-11</c:v>
                </c:pt>
                <c:pt idx="625">
                  <c:v>8.2279999999999999E-11</c:v>
                </c:pt>
                <c:pt idx="626">
                  <c:v>8.2369999999999996E-11</c:v>
                </c:pt>
                <c:pt idx="627">
                  <c:v>8.2460000000000005E-11</c:v>
                </c:pt>
                <c:pt idx="628">
                  <c:v>8.2550000000000002E-11</c:v>
                </c:pt>
                <c:pt idx="629">
                  <c:v>8.2630000000000003E-11</c:v>
                </c:pt>
                <c:pt idx="630">
                  <c:v>8.272E-11</c:v>
                </c:pt>
                <c:pt idx="631">
                  <c:v>8.2809999999999996E-11</c:v>
                </c:pt>
                <c:pt idx="632">
                  <c:v>8.2900000000000006E-11</c:v>
                </c:pt>
                <c:pt idx="633">
                  <c:v>8.2990000000000002E-11</c:v>
                </c:pt>
                <c:pt idx="634">
                  <c:v>8.3070000000000004E-11</c:v>
                </c:pt>
                <c:pt idx="635">
                  <c:v>8.316E-11</c:v>
                </c:pt>
                <c:pt idx="636">
                  <c:v>8.3249999999999997E-11</c:v>
                </c:pt>
                <c:pt idx="637">
                  <c:v>8.3340000000000006E-11</c:v>
                </c:pt>
                <c:pt idx="638">
                  <c:v>8.3430000000000003E-11</c:v>
                </c:pt>
                <c:pt idx="639">
                  <c:v>8.352E-11</c:v>
                </c:pt>
                <c:pt idx="640">
                  <c:v>8.3600000000000001E-11</c:v>
                </c:pt>
                <c:pt idx="641">
                  <c:v>8.3689999999999997E-11</c:v>
                </c:pt>
                <c:pt idx="642">
                  <c:v>8.3779999999999994E-11</c:v>
                </c:pt>
                <c:pt idx="643">
                  <c:v>8.3870000000000004E-11</c:v>
                </c:pt>
                <c:pt idx="644">
                  <c:v>8.396E-11</c:v>
                </c:pt>
                <c:pt idx="645">
                  <c:v>8.4040000000000001E-11</c:v>
                </c:pt>
                <c:pt idx="646">
                  <c:v>8.4129999999999998E-11</c:v>
                </c:pt>
                <c:pt idx="647">
                  <c:v>8.4219999999999995E-11</c:v>
                </c:pt>
                <c:pt idx="648">
                  <c:v>8.4310000000000004E-11</c:v>
                </c:pt>
                <c:pt idx="649">
                  <c:v>8.4400000000000001E-11</c:v>
                </c:pt>
                <c:pt idx="650">
                  <c:v>8.4480000000000002E-11</c:v>
                </c:pt>
                <c:pt idx="651">
                  <c:v>8.4569999999999999E-11</c:v>
                </c:pt>
                <c:pt idx="652">
                  <c:v>8.4659999999999995E-11</c:v>
                </c:pt>
                <c:pt idx="653">
                  <c:v>8.4750000000000005E-11</c:v>
                </c:pt>
                <c:pt idx="654">
                  <c:v>8.4840000000000001E-11</c:v>
                </c:pt>
                <c:pt idx="655">
                  <c:v>8.4929999999999998E-11</c:v>
                </c:pt>
                <c:pt idx="656">
                  <c:v>8.5009999999999999E-11</c:v>
                </c:pt>
                <c:pt idx="657">
                  <c:v>8.5099999999999996E-11</c:v>
                </c:pt>
                <c:pt idx="658">
                  <c:v>8.5190000000000005E-11</c:v>
                </c:pt>
                <c:pt idx="659">
                  <c:v>8.5280000000000002E-11</c:v>
                </c:pt>
                <c:pt idx="660">
                  <c:v>8.5369999999999998E-11</c:v>
                </c:pt>
                <c:pt idx="661">
                  <c:v>8.545E-11</c:v>
                </c:pt>
                <c:pt idx="662">
                  <c:v>8.5539999999999996E-11</c:v>
                </c:pt>
                <c:pt idx="663">
                  <c:v>8.5630000000000006E-11</c:v>
                </c:pt>
                <c:pt idx="664">
                  <c:v>8.5720000000000002E-11</c:v>
                </c:pt>
                <c:pt idx="665">
                  <c:v>8.5809999999999999E-11</c:v>
                </c:pt>
                <c:pt idx="666">
                  <c:v>8.589E-11</c:v>
                </c:pt>
                <c:pt idx="667">
                  <c:v>8.5979999999999997E-11</c:v>
                </c:pt>
                <c:pt idx="668">
                  <c:v>8.6070000000000006E-11</c:v>
                </c:pt>
                <c:pt idx="669">
                  <c:v>8.6149999999999995E-11</c:v>
                </c:pt>
                <c:pt idx="670">
                  <c:v>8.6240000000000004E-11</c:v>
                </c:pt>
                <c:pt idx="671">
                  <c:v>8.6330000000000001E-11</c:v>
                </c:pt>
                <c:pt idx="672">
                  <c:v>8.6410000000000002E-11</c:v>
                </c:pt>
                <c:pt idx="673">
                  <c:v>8.6499999999999999E-11</c:v>
                </c:pt>
                <c:pt idx="674">
                  <c:v>8.6589999999999995E-11</c:v>
                </c:pt>
                <c:pt idx="675">
                  <c:v>8.6669999999999996E-11</c:v>
                </c:pt>
                <c:pt idx="676">
                  <c:v>8.6760000000000006E-11</c:v>
                </c:pt>
                <c:pt idx="677">
                  <c:v>8.6850000000000003E-11</c:v>
                </c:pt>
                <c:pt idx="678">
                  <c:v>8.6930000000000004E-11</c:v>
                </c:pt>
                <c:pt idx="679">
                  <c:v>8.702E-11</c:v>
                </c:pt>
                <c:pt idx="680">
                  <c:v>8.7109999999999997E-11</c:v>
                </c:pt>
                <c:pt idx="681">
                  <c:v>8.7189999999999998E-11</c:v>
                </c:pt>
                <c:pt idx="682">
                  <c:v>8.7279999999999995E-11</c:v>
                </c:pt>
                <c:pt idx="683">
                  <c:v>8.7359999999999996E-11</c:v>
                </c:pt>
                <c:pt idx="684">
                  <c:v>8.7450000000000006E-11</c:v>
                </c:pt>
                <c:pt idx="685">
                  <c:v>8.7529999999999994E-11</c:v>
                </c:pt>
                <c:pt idx="686">
                  <c:v>8.7620000000000003E-11</c:v>
                </c:pt>
                <c:pt idx="687">
                  <c:v>8.7700000000000005E-11</c:v>
                </c:pt>
                <c:pt idx="688">
                  <c:v>8.7790000000000001E-11</c:v>
                </c:pt>
                <c:pt idx="689">
                  <c:v>8.7870000000000003E-11</c:v>
                </c:pt>
                <c:pt idx="690">
                  <c:v>8.7959999999999999E-11</c:v>
                </c:pt>
                <c:pt idx="691">
                  <c:v>8.8049999999999996E-11</c:v>
                </c:pt>
                <c:pt idx="692">
                  <c:v>8.8129999999999997E-11</c:v>
                </c:pt>
                <c:pt idx="693">
                  <c:v>8.8219999999999994E-11</c:v>
                </c:pt>
                <c:pt idx="694">
                  <c:v>8.8299999999999995E-11</c:v>
                </c:pt>
                <c:pt idx="695">
                  <c:v>8.8390000000000004E-11</c:v>
                </c:pt>
                <c:pt idx="696">
                  <c:v>8.8470000000000006E-11</c:v>
                </c:pt>
                <c:pt idx="697">
                  <c:v>8.8560000000000002E-11</c:v>
                </c:pt>
                <c:pt idx="698">
                  <c:v>8.8640000000000004E-11</c:v>
                </c:pt>
                <c:pt idx="699">
                  <c:v>8.873E-11</c:v>
                </c:pt>
                <c:pt idx="700">
                  <c:v>8.8810000000000001E-11</c:v>
                </c:pt>
                <c:pt idx="701">
                  <c:v>8.8899999999999998E-11</c:v>
                </c:pt>
                <c:pt idx="702">
                  <c:v>8.8989999999999995E-11</c:v>
                </c:pt>
                <c:pt idx="703">
                  <c:v>8.9069999999999996E-11</c:v>
                </c:pt>
                <c:pt idx="704">
                  <c:v>8.9160000000000005E-11</c:v>
                </c:pt>
                <c:pt idx="705">
                  <c:v>8.9239999999999994E-11</c:v>
                </c:pt>
                <c:pt idx="706">
                  <c:v>8.9330000000000003E-11</c:v>
                </c:pt>
                <c:pt idx="707">
                  <c:v>8.9410000000000005E-11</c:v>
                </c:pt>
                <c:pt idx="708">
                  <c:v>8.9500000000000001E-11</c:v>
                </c:pt>
                <c:pt idx="709">
                  <c:v>8.9580000000000002E-11</c:v>
                </c:pt>
                <c:pt idx="710">
                  <c:v>8.9669999999999999E-11</c:v>
                </c:pt>
                <c:pt idx="711">
                  <c:v>8.975E-11</c:v>
                </c:pt>
                <c:pt idx="712">
                  <c:v>8.9839999999999997E-11</c:v>
                </c:pt>
                <c:pt idx="713">
                  <c:v>8.9919999999999998E-11</c:v>
                </c:pt>
                <c:pt idx="714">
                  <c:v>9.0009999999999995E-11</c:v>
                </c:pt>
                <c:pt idx="715">
                  <c:v>9.0100000000000004E-11</c:v>
                </c:pt>
                <c:pt idx="716">
                  <c:v>9.0180000000000006E-11</c:v>
                </c:pt>
                <c:pt idx="717">
                  <c:v>9.0270000000000002E-11</c:v>
                </c:pt>
                <c:pt idx="718">
                  <c:v>9.0350000000000003E-11</c:v>
                </c:pt>
                <c:pt idx="719">
                  <c:v>9.044E-11</c:v>
                </c:pt>
                <c:pt idx="720">
                  <c:v>9.0520000000000001E-11</c:v>
                </c:pt>
                <c:pt idx="721">
                  <c:v>9.0609999999999998E-11</c:v>
                </c:pt>
                <c:pt idx="722">
                  <c:v>9.0689999999999999E-11</c:v>
                </c:pt>
                <c:pt idx="723">
                  <c:v>9.0779999999999996E-11</c:v>
                </c:pt>
                <c:pt idx="724">
                  <c:v>9.0859999999999997E-11</c:v>
                </c:pt>
                <c:pt idx="725">
                  <c:v>9.0950000000000006E-11</c:v>
                </c:pt>
                <c:pt idx="726">
                  <c:v>9.1029999999999995E-11</c:v>
                </c:pt>
                <c:pt idx="727">
                  <c:v>9.1120000000000004E-11</c:v>
                </c:pt>
                <c:pt idx="728">
                  <c:v>9.1200000000000006E-11</c:v>
                </c:pt>
                <c:pt idx="729">
                  <c:v>9.1290000000000002E-11</c:v>
                </c:pt>
                <c:pt idx="730">
                  <c:v>9.1370000000000003E-11</c:v>
                </c:pt>
                <c:pt idx="731">
                  <c:v>9.146E-11</c:v>
                </c:pt>
                <c:pt idx="732">
                  <c:v>9.1540000000000001E-11</c:v>
                </c:pt>
                <c:pt idx="733">
                  <c:v>9.1629999999999998E-11</c:v>
                </c:pt>
                <c:pt idx="734">
                  <c:v>9.1719999999999994E-11</c:v>
                </c:pt>
                <c:pt idx="735">
                  <c:v>9.1799999999999996E-11</c:v>
                </c:pt>
                <c:pt idx="736">
                  <c:v>9.1890000000000005E-11</c:v>
                </c:pt>
                <c:pt idx="737">
                  <c:v>9.1969999999999994E-11</c:v>
                </c:pt>
                <c:pt idx="738">
                  <c:v>9.2049999999999995E-11</c:v>
                </c:pt>
                <c:pt idx="739">
                  <c:v>9.2140000000000004E-11</c:v>
                </c:pt>
                <c:pt idx="740">
                  <c:v>9.2220000000000006E-11</c:v>
                </c:pt>
                <c:pt idx="741">
                  <c:v>9.2310000000000002E-11</c:v>
                </c:pt>
                <c:pt idx="742">
                  <c:v>9.2390000000000004E-11</c:v>
                </c:pt>
                <c:pt idx="743">
                  <c:v>9.2470000000000005E-11</c:v>
                </c:pt>
                <c:pt idx="744">
                  <c:v>9.2560000000000001E-11</c:v>
                </c:pt>
                <c:pt idx="745">
                  <c:v>9.2640000000000003E-11</c:v>
                </c:pt>
                <c:pt idx="746">
                  <c:v>9.2729999999999999E-11</c:v>
                </c:pt>
                <c:pt idx="747">
                  <c:v>9.2810000000000001E-11</c:v>
                </c:pt>
                <c:pt idx="748">
                  <c:v>9.2890000000000002E-11</c:v>
                </c:pt>
                <c:pt idx="749">
                  <c:v>9.2979999999999998E-11</c:v>
                </c:pt>
                <c:pt idx="750">
                  <c:v>9.306E-11</c:v>
                </c:pt>
                <c:pt idx="751">
                  <c:v>9.3140000000000001E-11</c:v>
                </c:pt>
                <c:pt idx="752">
                  <c:v>9.3229999999999998E-11</c:v>
                </c:pt>
                <c:pt idx="753">
                  <c:v>9.3309999999999999E-11</c:v>
                </c:pt>
                <c:pt idx="754">
                  <c:v>9.339E-11</c:v>
                </c:pt>
                <c:pt idx="755">
                  <c:v>9.3479999999999997E-11</c:v>
                </c:pt>
                <c:pt idx="756">
                  <c:v>9.3559999999999998E-11</c:v>
                </c:pt>
                <c:pt idx="757">
                  <c:v>9.3649999999999995E-11</c:v>
                </c:pt>
                <c:pt idx="758">
                  <c:v>9.3729999999999996E-11</c:v>
                </c:pt>
                <c:pt idx="759">
                  <c:v>9.3809999999999997E-11</c:v>
                </c:pt>
                <c:pt idx="760">
                  <c:v>9.3899999999999994E-11</c:v>
                </c:pt>
                <c:pt idx="761">
                  <c:v>9.3979999999999995E-11</c:v>
                </c:pt>
                <c:pt idx="762">
                  <c:v>9.4059999999999996E-11</c:v>
                </c:pt>
                <c:pt idx="763">
                  <c:v>9.4150000000000006E-11</c:v>
                </c:pt>
                <c:pt idx="764">
                  <c:v>9.4229999999999994E-11</c:v>
                </c:pt>
                <c:pt idx="765">
                  <c:v>9.4320000000000004E-11</c:v>
                </c:pt>
                <c:pt idx="766">
                  <c:v>9.4400000000000005E-11</c:v>
                </c:pt>
                <c:pt idx="767">
                  <c:v>9.4480000000000006E-11</c:v>
                </c:pt>
                <c:pt idx="768">
                  <c:v>9.4559999999999995E-11</c:v>
                </c:pt>
                <c:pt idx="769">
                  <c:v>9.4650000000000004E-11</c:v>
                </c:pt>
                <c:pt idx="770">
                  <c:v>9.4730000000000005E-11</c:v>
                </c:pt>
                <c:pt idx="771">
                  <c:v>9.4809999999999994E-11</c:v>
                </c:pt>
                <c:pt idx="772">
                  <c:v>9.4889999999999995E-11</c:v>
                </c:pt>
                <c:pt idx="773">
                  <c:v>9.4980000000000004E-11</c:v>
                </c:pt>
                <c:pt idx="774">
                  <c:v>9.5060000000000006E-11</c:v>
                </c:pt>
                <c:pt idx="775">
                  <c:v>9.5139999999999994E-11</c:v>
                </c:pt>
                <c:pt idx="776">
                  <c:v>9.5219999999999995E-11</c:v>
                </c:pt>
                <c:pt idx="777">
                  <c:v>9.5310000000000005E-11</c:v>
                </c:pt>
                <c:pt idx="778">
                  <c:v>9.5390000000000006E-11</c:v>
                </c:pt>
                <c:pt idx="779">
                  <c:v>9.5469999999999994E-11</c:v>
                </c:pt>
                <c:pt idx="780">
                  <c:v>9.5549999999999996E-11</c:v>
                </c:pt>
                <c:pt idx="781">
                  <c:v>9.5640000000000005E-11</c:v>
                </c:pt>
                <c:pt idx="782">
                  <c:v>9.5719999999999994E-11</c:v>
                </c:pt>
                <c:pt idx="783">
                  <c:v>9.5799999999999995E-11</c:v>
                </c:pt>
                <c:pt idx="784">
                  <c:v>9.5879999999999996E-11</c:v>
                </c:pt>
                <c:pt idx="785">
                  <c:v>9.5959999999999997E-11</c:v>
                </c:pt>
                <c:pt idx="786">
                  <c:v>9.6049999999999994E-11</c:v>
                </c:pt>
                <c:pt idx="787">
                  <c:v>9.6129999999999995E-11</c:v>
                </c:pt>
                <c:pt idx="788">
                  <c:v>9.6209999999999997E-11</c:v>
                </c:pt>
                <c:pt idx="789">
                  <c:v>9.6289999999999998E-11</c:v>
                </c:pt>
                <c:pt idx="790">
                  <c:v>9.6379999999999994E-11</c:v>
                </c:pt>
                <c:pt idx="791">
                  <c:v>9.6459999999999996E-11</c:v>
                </c:pt>
                <c:pt idx="792">
                  <c:v>9.6539999999999997E-11</c:v>
                </c:pt>
                <c:pt idx="793">
                  <c:v>9.6619999999999998E-11</c:v>
                </c:pt>
                <c:pt idx="794">
                  <c:v>9.67E-11</c:v>
                </c:pt>
                <c:pt idx="795">
                  <c:v>9.6789999999999996E-11</c:v>
                </c:pt>
                <c:pt idx="796">
                  <c:v>9.6869999999999997E-11</c:v>
                </c:pt>
                <c:pt idx="797">
                  <c:v>9.6949999999999999E-11</c:v>
                </c:pt>
                <c:pt idx="798">
                  <c:v>9.703E-11</c:v>
                </c:pt>
                <c:pt idx="799">
                  <c:v>9.7119999999999997E-11</c:v>
                </c:pt>
                <c:pt idx="800">
                  <c:v>9.7199999999999998E-11</c:v>
                </c:pt>
                <c:pt idx="801">
                  <c:v>9.7279999999999999E-11</c:v>
                </c:pt>
                <c:pt idx="802">
                  <c:v>9.736E-11</c:v>
                </c:pt>
                <c:pt idx="803">
                  <c:v>9.7440000000000002E-11</c:v>
                </c:pt>
                <c:pt idx="804">
                  <c:v>9.7529999999999998E-11</c:v>
                </c:pt>
                <c:pt idx="805">
                  <c:v>9.7609999999999999E-11</c:v>
                </c:pt>
                <c:pt idx="806">
                  <c:v>9.7690000000000001E-11</c:v>
                </c:pt>
                <c:pt idx="807">
                  <c:v>9.7770000000000002E-11</c:v>
                </c:pt>
                <c:pt idx="808">
                  <c:v>9.7859999999999999E-11</c:v>
                </c:pt>
                <c:pt idx="809">
                  <c:v>9.794E-11</c:v>
                </c:pt>
                <c:pt idx="810">
                  <c:v>9.8020000000000001E-11</c:v>
                </c:pt>
                <c:pt idx="811">
                  <c:v>9.8100000000000002E-11</c:v>
                </c:pt>
                <c:pt idx="812">
                  <c:v>9.8180000000000004E-11</c:v>
                </c:pt>
                <c:pt idx="813">
                  <c:v>9.8260000000000005E-11</c:v>
                </c:pt>
                <c:pt idx="814">
                  <c:v>9.8340000000000006E-11</c:v>
                </c:pt>
                <c:pt idx="815">
                  <c:v>9.8419999999999995E-11</c:v>
                </c:pt>
                <c:pt idx="816">
                  <c:v>9.8499999999999996E-11</c:v>
                </c:pt>
                <c:pt idx="817">
                  <c:v>9.8579999999999997E-11</c:v>
                </c:pt>
                <c:pt idx="818">
                  <c:v>9.8659999999999998E-11</c:v>
                </c:pt>
                <c:pt idx="819">
                  <c:v>9.8749999999999995E-11</c:v>
                </c:pt>
                <c:pt idx="820">
                  <c:v>9.8829999999999996E-11</c:v>
                </c:pt>
                <c:pt idx="821">
                  <c:v>9.8909999999999998E-11</c:v>
                </c:pt>
                <c:pt idx="822">
                  <c:v>9.8989999999999999E-11</c:v>
                </c:pt>
                <c:pt idx="823">
                  <c:v>9.907E-11</c:v>
                </c:pt>
                <c:pt idx="824">
                  <c:v>9.9150000000000001E-11</c:v>
                </c:pt>
                <c:pt idx="825">
                  <c:v>9.9230000000000003E-11</c:v>
                </c:pt>
                <c:pt idx="826">
                  <c:v>9.9310000000000004E-11</c:v>
                </c:pt>
                <c:pt idx="827">
                  <c:v>9.9390000000000005E-11</c:v>
                </c:pt>
                <c:pt idx="828">
                  <c:v>9.9469999999999994E-11</c:v>
                </c:pt>
                <c:pt idx="829">
                  <c:v>9.9549999999999995E-11</c:v>
                </c:pt>
                <c:pt idx="830">
                  <c:v>9.9629999999999996E-11</c:v>
                </c:pt>
                <c:pt idx="831">
                  <c:v>9.9709999999999997E-11</c:v>
                </c:pt>
                <c:pt idx="832">
                  <c:v>9.9789999999999999E-11</c:v>
                </c:pt>
                <c:pt idx="833">
                  <c:v>9.987E-11</c:v>
                </c:pt>
                <c:pt idx="834">
                  <c:v>9.9950000000000001E-11</c:v>
                </c:pt>
                <c:pt idx="835">
                  <c:v>1E-10</c:v>
                </c:pt>
                <c:pt idx="836">
                  <c:v>1.001E-10</c:v>
                </c:pt>
                <c:pt idx="837">
                  <c:v>1.002E-10</c:v>
                </c:pt>
                <c:pt idx="838">
                  <c:v>1.0030000000000001E-10</c:v>
                </c:pt>
                <c:pt idx="839">
                  <c:v>1.004E-10</c:v>
                </c:pt>
                <c:pt idx="840">
                  <c:v>1.004E-10</c:v>
                </c:pt>
                <c:pt idx="841">
                  <c:v>1.005E-10</c:v>
                </c:pt>
                <c:pt idx="842">
                  <c:v>1.0059999999999999E-10</c:v>
                </c:pt>
                <c:pt idx="843">
                  <c:v>1.007E-10</c:v>
                </c:pt>
                <c:pt idx="844">
                  <c:v>1.008E-10</c:v>
                </c:pt>
                <c:pt idx="845">
                  <c:v>1.008E-10</c:v>
                </c:pt>
                <c:pt idx="846">
                  <c:v>1.009E-10</c:v>
                </c:pt>
                <c:pt idx="847">
                  <c:v>1.01E-10</c:v>
                </c:pt>
                <c:pt idx="848">
                  <c:v>1.0110000000000001E-10</c:v>
                </c:pt>
                <c:pt idx="849">
                  <c:v>1.012E-10</c:v>
                </c:pt>
                <c:pt idx="850">
                  <c:v>1.012E-10</c:v>
                </c:pt>
                <c:pt idx="851">
                  <c:v>1.013E-10</c:v>
                </c:pt>
                <c:pt idx="852">
                  <c:v>1.0139999999999999E-10</c:v>
                </c:pt>
                <c:pt idx="853">
                  <c:v>1.015E-10</c:v>
                </c:pt>
                <c:pt idx="854">
                  <c:v>1.016E-10</c:v>
                </c:pt>
                <c:pt idx="855">
                  <c:v>1.016E-10</c:v>
                </c:pt>
                <c:pt idx="856">
                  <c:v>1.017E-10</c:v>
                </c:pt>
                <c:pt idx="857">
                  <c:v>1.018E-10</c:v>
                </c:pt>
                <c:pt idx="858">
                  <c:v>1.019E-10</c:v>
                </c:pt>
                <c:pt idx="859">
                  <c:v>1.02E-10</c:v>
                </c:pt>
                <c:pt idx="860">
                  <c:v>1.02E-10</c:v>
                </c:pt>
                <c:pt idx="861">
                  <c:v>1.021E-10</c:v>
                </c:pt>
                <c:pt idx="862">
                  <c:v>1.0220000000000001E-10</c:v>
                </c:pt>
                <c:pt idx="863">
                  <c:v>1.023E-10</c:v>
                </c:pt>
                <c:pt idx="864">
                  <c:v>1.024E-10</c:v>
                </c:pt>
                <c:pt idx="865">
                  <c:v>1.024E-10</c:v>
                </c:pt>
                <c:pt idx="866">
                  <c:v>1.025E-10</c:v>
                </c:pt>
                <c:pt idx="867">
                  <c:v>1.026E-10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94-44FA-A152-98B7AE3488EF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(2)'!$D$3:$D$870</c:f>
              <c:numCache>
                <c:formatCode>0.00E+00</c:formatCode>
                <c:ptCount val="868"/>
                <c:pt idx="0">
                  <c:v>2.5600000000000001E-8</c:v>
                </c:pt>
                <c:pt idx="1">
                  <c:v>2.5539999999999999E-8</c:v>
                </c:pt>
                <c:pt idx="2">
                  <c:v>2.5410000000000001E-8</c:v>
                </c:pt>
                <c:pt idx="3">
                  <c:v>2.5209999999999999E-8</c:v>
                </c:pt>
                <c:pt idx="4">
                  <c:v>2.494E-8</c:v>
                </c:pt>
                <c:pt idx="5">
                  <c:v>2.459E-8</c:v>
                </c:pt>
                <c:pt idx="6">
                  <c:v>2.4179999999999999E-8</c:v>
                </c:pt>
                <c:pt idx="7">
                  <c:v>2.37E-8</c:v>
                </c:pt>
                <c:pt idx="8">
                  <c:v>2.316E-8</c:v>
                </c:pt>
                <c:pt idx="9">
                  <c:v>2.257E-8</c:v>
                </c:pt>
                <c:pt idx="10">
                  <c:v>2.192E-8</c:v>
                </c:pt>
                <c:pt idx="11">
                  <c:v>2.1229999999999999E-8</c:v>
                </c:pt>
                <c:pt idx="12">
                  <c:v>2.051E-8</c:v>
                </c:pt>
                <c:pt idx="13">
                  <c:v>1.9750000000000001E-8</c:v>
                </c:pt>
                <c:pt idx="14">
                  <c:v>1.897E-8</c:v>
                </c:pt>
                <c:pt idx="15">
                  <c:v>1.817E-8</c:v>
                </c:pt>
                <c:pt idx="16">
                  <c:v>1.7369999999999999E-8</c:v>
                </c:pt>
                <c:pt idx="17">
                  <c:v>1.6549999999999999E-8</c:v>
                </c:pt>
                <c:pt idx="18">
                  <c:v>1.5749999999999999E-8</c:v>
                </c:pt>
                <c:pt idx="19">
                  <c:v>1.4950000000000002E-8</c:v>
                </c:pt>
                <c:pt idx="20">
                  <c:v>1.4160000000000001E-8</c:v>
                </c:pt>
                <c:pt idx="21">
                  <c:v>1.3389999999999999E-8</c:v>
                </c:pt>
                <c:pt idx="22">
                  <c:v>1.2650000000000001E-8</c:v>
                </c:pt>
                <c:pt idx="23">
                  <c:v>1.193E-8</c:v>
                </c:pt>
                <c:pt idx="24">
                  <c:v>1.124E-8</c:v>
                </c:pt>
                <c:pt idx="25">
                  <c:v>1.0579999999999999E-8</c:v>
                </c:pt>
                <c:pt idx="26">
                  <c:v>9.959E-9</c:v>
                </c:pt>
                <c:pt idx="27">
                  <c:v>9.371E-9</c:v>
                </c:pt>
                <c:pt idx="28">
                  <c:v>8.8189999999999994E-9</c:v>
                </c:pt>
                <c:pt idx="29">
                  <c:v>8.3039999999999994E-9</c:v>
                </c:pt>
                <c:pt idx="30">
                  <c:v>7.8250000000000006E-9</c:v>
                </c:pt>
                <c:pt idx="31">
                  <c:v>7.3820000000000004E-9</c:v>
                </c:pt>
                <c:pt idx="32">
                  <c:v>6.9740000000000001E-9</c:v>
                </c:pt>
                <c:pt idx="33">
                  <c:v>6.6000000000000004E-9</c:v>
                </c:pt>
                <c:pt idx="34">
                  <c:v>6.2570000000000002E-9</c:v>
                </c:pt>
                <c:pt idx="35">
                  <c:v>5.9440000000000002E-9</c:v>
                </c:pt>
                <c:pt idx="36">
                  <c:v>5.655E-9</c:v>
                </c:pt>
                <c:pt idx="37">
                  <c:v>5.3890000000000003E-9</c:v>
                </c:pt>
                <c:pt idx="38">
                  <c:v>5.14E-9</c:v>
                </c:pt>
                <c:pt idx="39">
                  <c:v>4.9019999999999998E-9</c:v>
                </c:pt>
                <c:pt idx="40">
                  <c:v>4.6699999999999998E-9</c:v>
                </c:pt>
                <c:pt idx="41">
                  <c:v>4.4370000000000003E-9</c:v>
                </c:pt>
                <c:pt idx="42">
                  <c:v>4.1940000000000002E-9</c:v>
                </c:pt>
                <c:pt idx="43">
                  <c:v>3.9339999999999999E-9</c:v>
                </c:pt>
                <c:pt idx="44">
                  <c:v>3.65E-9</c:v>
                </c:pt>
                <c:pt idx="45">
                  <c:v>3.344E-9</c:v>
                </c:pt>
                <c:pt idx="46">
                  <c:v>3.031E-9</c:v>
                </c:pt>
                <c:pt idx="47">
                  <c:v>2.76E-9</c:v>
                </c:pt>
                <c:pt idx="48">
                  <c:v>2.6460000000000002E-9</c:v>
                </c:pt>
                <c:pt idx="49">
                  <c:v>2.8649999999999999E-9</c:v>
                </c:pt>
                <c:pt idx="50">
                  <c:v>3.5440000000000002E-9</c:v>
                </c:pt>
                <c:pt idx="51">
                  <c:v>4.6859999999999997E-9</c:v>
                </c:pt>
                <c:pt idx="52">
                  <c:v>6.2430000000000001E-9</c:v>
                </c:pt>
                <c:pt idx="53">
                  <c:v>8.1739999999999993E-9</c:v>
                </c:pt>
                <c:pt idx="54">
                  <c:v>1.0449999999999999E-8</c:v>
                </c:pt>
                <c:pt idx="55">
                  <c:v>1.302E-8</c:v>
                </c:pt>
                <c:pt idx="56">
                  <c:v>1.585E-8</c:v>
                </c:pt>
                <c:pt idx="57">
                  <c:v>1.8860000000000001E-8</c:v>
                </c:pt>
                <c:pt idx="58">
                  <c:v>2.194E-8</c:v>
                </c:pt>
                <c:pt idx="59">
                  <c:v>2.4979999999999999E-8</c:v>
                </c:pt>
                <c:pt idx="60">
                  <c:v>2.784E-8</c:v>
                </c:pt>
                <c:pt idx="61">
                  <c:v>3.037E-8</c:v>
                </c:pt>
                <c:pt idx="62">
                  <c:v>3.243E-8</c:v>
                </c:pt>
                <c:pt idx="63">
                  <c:v>3.3899999999999999E-8</c:v>
                </c:pt>
                <c:pt idx="64">
                  <c:v>3.4690000000000002E-8</c:v>
                </c:pt>
                <c:pt idx="65">
                  <c:v>3.4749999999999997E-8</c:v>
                </c:pt>
                <c:pt idx="66">
                  <c:v>3.4090000000000003E-8</c:v>
                </c:pt>
                <c:pt idx="67">
                  <c:v>3.2759999999999997E-8</c:v>
                </c:pt>
                <c:pt idx="68">
                  <c:v>3.0839999999999997E-8</c:v>
                </c:pt>
                <c:pt idx="69">
                  <c:v>2.8460000000000001E-8</c:v>
                </c:pt>
                <c:pt idx="70">
                  <c:v>2.5769999999999998E-8</c:v>
                </c:pt>
                <c:pt idx="71">
                  <c:v>2.29E-8</c:v>
                </c:pt>
                <c:pt idx="72">
                  <c:v>2E-8</c:v>
                </c:pt>
                <c:pt idx="73">
                  <c:v>1.719E-8</c:v>
                </c:pt>
                <c:pt idx="74">
                  <c:v>1.454E-8</c:v>
                </c:pt>
                <c:pt idx="75">
                  <c:v>1.214E-8</c:v>
                </c:pt>
                <c:pt idx="76">
                  <c:v>1.001E-8</c:v>
                </c:pt>
                <c:pt idx="77">
                  <c:v>8.1690000000000002E-9</c:v>
                </c:pt>
                <c:pt idx="78">
                  <c:v>6.6119999999999999E-9</c:v>
                </c:pt>
                <c:pt idx="79">
                  <c:v>5.3190000000000003E-9</c:v>
                </c:pt>
                <c:pt idx="80">
                  <c:v>4.2610000000000001E-9</c:v>
                </c:pt>
                <c:pt idx="81">
                  <c:v>3.4079999999999998E-9</c:v>
                </c:pt>
                <c:pt idx="82">
                  <c:v>2.725E-9</c:v>
                </c:pt>
                <c:pt idx="83">
                  <c:v>2.1839999999999999E-9</c:v>
                </c:pt>
                <c:pt idx="84">
                  <c:v>1.7559999999999999E-9</c:v>
                </c:pt>
                <c:pt idx="85">
                  <c:v>1.4180000000000001E-9</c:v>
                </c:pt>
                <c:pt idx="86">
                  <c:v>1.1510000000000001E-9</c:v>
                </c:pt>
                <c:pt idx="87">
                  <c:v>9.4019999999999992E-10</c:v>
                </c:pt>
                <c:pt idx="88">
                  <c:v>7.726E-10</c:v>
                </c:pt>
                <c:pt idx="89">
                  <c:v>6.3899999999999996E-10</c:v>
                </c:pt>
                <c:pt idx="90">
                  <c:v>5.3189999999999999E-10</c:v>
                </c:pt>
                <c:pt idx="91">
                  <c:v>4.4559999999999999E-10</c:v>
                </c:pt>
                <c:pt idx="92">
                  <c:v>3.7570000000000001E-10</c:v>
                </c:pt>
                <c:pt idx="93">
                  <c:v>3.1860000000000002E-10</c:v>
                </c:pt>
                <c:pt idx="94">
                  <c:v>2.7190000000000001E-10</c:v>
                </c:pt>
                <c:pt idx="95">
                  <c:v>2.3339999999999999E-10</c:v>
                </c:pt>
                <c:pt idx="96">
                  <c:v>2.015E-10</c:v>
                </c:pt>
                <c:pt idx="97">
                  <c:v>1.7490000000000001E-10</c:v>
                </c:pt>
                <c:pt idx="98">
                  <c:v>1.526E-10</c:v>
                </c:pt>
                <c:pt idx="99">
                  <c:v>1.3379999999999999E-10</c:v>
                </c:pt>
                <c:pt idx="100">
                  <c:v>1.1800000000000001E-10</c:v>
                </c:pt>
                <c:pt idx="101">
                  <c:v>1.0460000000000001E-10</c:v>
                </c:pt>
                <c:pt idx="102">
                  <c:v>9.3259999999999996E-11</c:v>
                </c:pt>
                <c:pt idx="103">
                  <c:v>8.3639999999999995E-11</c:v>
                </c:pt>
                <c:pt idx="104">
                  <c:v>7.5469999999999999E-11</c:v>
                </c:pt>
                <c:pt idx="105">
                  <c:v>6.852E-11</c:v>
                </c:pt>
                <c:pt idx="106">
                  <c:v>6.2569999999999997E-11</c:v>
                </c:pt>
                <c:pt idx="107">
                  <c:v>5.7470000000000003E-11</c:v>
                </c:pt>
                <c:pt idx="108">
                  <c:v>5.3069999999999997E-11</c:v>
                </c:pt>
                <c:pt idx="109">
                  <c:v>4.9289999999999999E-11</c:v>
                </c:pt>
                <c:pt idx="110">
                  <c:v>4.6079999999999998E-11</c:v>
                </c:pt>
                <c:pt idx="111">
                  <c:v>4.3419999999999997E-11</c:v>
                </c:pt>
                <c:pt idx="112">
                  <c:v>4.1260000000000002E-11</c:v>
                </c:pt>
                <c:pt idx="113">
                  <c:v>3.9599999999999998E-11</c:v>
                </c:pt>
                <c:pt idx="114">
                  <c:v>3.8359999999999997E-11</c:v>
                </c:pt>
                <c:pt idx="115">
                  <c:v>3.75E-11</c:v>
                </c:pt>
                <c:pt idx="116">
                  <c:v>3.6930000000000002E-11</c:v>
                </c:pt>
                <c:pt idx="117">
                  <c:v>3.659E-11</c:v>
                </c:pt>
                <c:pt idx="118">
                  <c:v>3.641E-11</c:v>
                </c:pt>
                <c:pt idx="119">
                  <c:v>3.6350000000000002E-11</c:v>
                </c:pt>
                <c:pt idx="120">
                  <c:v>3.6380000000000001E-11</c:v>
                </c:pt>
                <c:pt idx="121">
                  <c:v>3.648E-11</c:v>
                </c:pt>
                <c:pt idx="122">
                  <c:v>3.6609999999999997E-11</c:v>
                </c:pt>
                <c:pt idx="123">
                  <c:v>3.6759999999999998E-11</c:v>
                </c:pt>
                <c:pt idx="124">
                  <c:v>3.6900000000000003E-11</c:v>
                </c:pt>
                <c:pt idx="125">
                  <c:v>3.7009999999999997E-11</c:v>
                </c:pt>
                <c:pt idx="126">
                  <c:v>3.71E-11</c:v>
                </c:pt>
                <c:pt idx="127">
                  <c:v>3.7169999999999999E-11</c:v>
                </c:pt>
                <c:pt idx="128">
                  <c:v>3.7199999999999998E-11</c:v>
                </c:pt>
                <c:pt idx="129">
                  <c:v>3.721E-11</c:v>
                </c:pt>
                <c:pt idx="130">
                  <c:v>3.7150000000000002E-11</c:v>
                </c:pt>
                <c:pt idx="131">
                  <c:v>3.699E-11</c:v>
                </c:pt>
                <c:pt idx="132">
                  <c:v>3.6680000000000003E-11</c:v>
                </c:pt>
                <c:pt idx="133">
                  <c:v>3.6219999999999999E-11</c:v>
                </c:pt>
                <c:pt idx="134">
                  <c:v>3.5690000000000002E-11</c:v>
                </c:pt>
                <c:pt idx="135">
                  <c:v>3.521E-11</c:v>
                </c:pt>
                <c:pt idx="136">
                  <c:v>3.4890000000000002E-11</c:v>
                </c:pt>
                <c:pt idx="137">
                  <c:v>3.4829999999999998E-11</c:v>
                </c:pt>
                <c:pt idx="138">
                  <c:v>3.5000000000000002E-11</c:v>
                </c:pt>
                <c:pt idx="139">
                  <c:v>3.5349999999999999E-11</c:v>
                </c:pt>
                <c:pt idx="140">
                  <c:v>3.5760000000000001E-11</c:v>
                </c:pt>
                <c:pt idx="141">
                  <c:v>3.6149999999999999E-11</c:v>
                </c:pt>
                <c:pt idx="142">
                  <c:v>3.6469999999999998E-11</c:v>
                </c:pt>
                <c:pt idx="143">
                  <c:v>3.6719999999999997E-11</c:v>
                </c:pt>
                <c:pt idx="144">
                  <c:v>3.6900000000000003E-11</c:v>
                </c:pt>
                <c:pt idx="145">
                  <c:v>3.7040000000000002E-11</c:v>
                </c:pt>
                <c:pt idx="146">
                  <c:v>3.7150000000000002E-11</c:v>
                </c:pt>
                <c:pt idx="147">
                  <c:v>3.7239999999999999E-11</c:v>
                </c:pt>
                <c:pt idx="148">
                  <c:v>3.732E-11</c:v>
                </c:pt>
                <c:pt idx="149">
                  <c:v>3.7400000000000001E-11</c:v>
                </c:pt>
                <c:pt idx="150">
                  <c:v>3.7480000000000003E-11</c:v>
                </c:pt>
                <c:pt idx="151">
                  <c:v>3.7559999999999997E-11</c:v>
                </c:pt>
                <c:pt idx="152">
                  <c:v>3.7639999999999999E-11</c:v>
                </c:pt>
                <c:pt idx="153">
                  <c:v>3.772E-11</c:v>
                </c:pt>
                <c:pt idx="154">
                  <c:v>3.779E-11</c:v>
                </c:pt>
                <c:pt idx="155">
                  <c:v>3.7870000000000001E-11</c:v>
                </c:pt>
                <c:pt idx="156">
                  <c:v>3.7950000000000002E-11</c:v>
                </c:pt>
                <c:pt idx="157">
                  <c:v>3.8029999999999997E-11</c:v>
                </c:pt>
                <c:pt idx="158">
                  <c:v>3.8109999999999998E-11</c:v>
                </c:pt>
                <c:pt idx="159">
                  <c:v>3.8189999999999999E-11</c:v>
                </c:pt>
                <c:pt idx="160">
                  <c:v>3.8270000000000001E-11</c:v>
                </c:pt>
                <c:pt idx="161">
                  <c:v>3.8350000000000002E-11</c:v>
                </c:pt>
                <c:pt idx="162">
                  <c:v>3.8439999999999999E-11</c:v>
                </c:pt>
                <c:pt idx="163">
                  <c:v>3.852E-11</c:v>
                </c:pt>
                <c:pt idx="164">
                  <c:v>3.8600000000000001E-11</c:v>
                </c:pt>
                <c:pt idx="165">
                  <c:v>3.8680000000000002E-11</c:v>
                </c:pt>
                <c:pt idx="166">
                  <c:v>3.8759999999999997E-11</c:v>
                </c:pt>
                <c:pt idx="167">
                  <c:v>3.8839999999999998E-11</c:v>
                </c:pt>
                <c:pt idx="168">
                  <c:v>3.8930000000000002E-11</c:v>
                </c:pt>
                <c:pt idx="169">
                  <c:v>3.9010000000000003E-11</c:v>
                </c:pt>
                <c:pt idx="170">
                  <c:v>3.9089999999999998E-11</c:v>
                </c:pt>
                <c:pt idx="171">
                  <c:v>3.9169999999999999E-11</c:v>
                </c:pt>
                <c:pt idx="172">
                  <c:v>3.925E-11</c:v>
                </c:pt>
                <c:pt idx="173">
                  <c:v>3.9340000000000003E-11</c:v>
                </c:pt>
                <c:pt idx="174">
                  <c:v>3.9419999999999998E-11</c:v>
                </c:pt>
                <c:pt idx="175">
                  <c:v>3.9499999999999999E-11</c:v>
                </c:pt>
                <c:pt idx="176">
                  <c:v>3.9590000000000002E-11</c:v>
                </c:pt>
                <c:pt idx="177">
                  <c:v>3.9669999999999997E-11</c:v>
                </c:pt>
                <c:pt idx="178">
                  <c:v>3.9749999999999998E-11</c:v>
                </c:pt>
                <c:pt idx="179">
                  <c:v>3.9840000000000001E-11</c:v>
                </c:pt>
                <c:pt idx="180">
                  <c:v>3.9920000000000003E-11</c:v>
                </c:pt>
                <c:pt idx="181">
                  <c:v>4.0009999999999999E-11</c:v>
                </c:pt>
                <c:pt idx="182">
                  <c:v>4.0090000000000001E-11</c:v>
                </c:pt>
                <c:pt idx="183">
                  <c:v>4.0179999999999997E-11</c:v>
                </c:pt>
                <c:pt idx="184">
                  <c:v>4.0259999999999998E-11</c:v>
                </c:pt>
                <c:pt idx="185">
                  <c:v>4.0350000000000002E-11</c:v>
                </c:pt>
                <c:pt idx="186">
                  <c:v>4.0430000000000003E-11</c:v>
                </c:pt>
                <c:pt idx="187">
                  <c:v>4.0519999999999999E-11</c:v>
                </c:pt>
                <c:pt idx="188">
                  <c:v>4.0600000000000001E-11</c:v>
                </c:pt>
                <c:pt idx="189">
                  <c:v>4.0689999999999997E-11</c:v>
                </c:pt>
                <c:pt idx="190">
                  <c:v>4.078E-11</c:v>
                </c:pt>
                <c:pt idx="191">
                  <c:v>4.0860000000000002E-11</c:v>
                </c:pt>
                <c:pt idx="192">
                  <c:v>4.0949999999999998E-11</c:v>
                </c:pt>
                <c:pt idx="193">
                  <c:v>4.1029999999999999E-11</c:v>
                </c:pt>
                <c:pt idx="194">
                  <c:v>4.1120000000000003E-11</c:v>
                </c:pt>
                <c:pt idx="195">
                  <c:v>4.1209999999999999E-11</c:v>
                </c:pt>
                <c:pt idx="196">
                  <c:v>4.129E-11</c:v>
                </c:pt>
                <c:pt idx="197">
                  <c:v>4.1379999999999997E-11</c:v>
                </c:pt>
                <c:pt idx="198">
                  <c:v>4.147E-11</c:v>
                </c:pt>
                <c:pt idx="199">
                  <c:v>4.1550000000000001E-11</c:v>
                </c:pt>
                <c:pt idx="200">
                  <c:v>4.1639999999999998E-11</c:v>
                </c:pt>
                <c:pt idx="201">
                  <c:v>4.1730000000000001E-11</c:v>
                </c:pt>
                <c:pt idx="202">
                  <c:v>4.1810000000000002E-11</c:v>
                </c:pt>
                <c:pt idx="203">
                  <c:v>4.1899999999999999E-11</c:v>
                </c:pt>
                <c:pt idx="204">
                  <c:v>4.1990000000000002E-11</c:v>
                </c:pt>
                <c:pt idx="205">
                  <c:v>4.2079999999999998E-11</c:v>
                </c:pt>
                <c:pt idx="206">
                  <c:v>4.216E-11</c:v>
                </c:pt>
                <c:pt idx="207">
                  <c:v>4.2250000000000003E-11</c:v>
                </c:pt>
                <c:pt idx="208">
                  <c:v>4.2339999999999999E-11</c:v>
                </c:pt>
                <c:pt idx="209">
                  <c:v>4.2430000000000002E-11</c:v>
                </c:pt>
                <c:pt idx="210">
                  <c:v>4.2509999999999997E-11</c:v>
                </c:pt>
                <c:pt idx="211">
                  <c:v>4.26E-11</c:v>
                </c:pt>
                <c:pt idx="212">
                  <c:v>4.2689999999999997E-11</c:v>
                </c:pt>
                <c:pt idx="213">
                  <c:v>4.278E-11</c:v>
                </c:pt>
                <c:pt idx="214">
                  <c:v>4.2870000000000003E-11</c:v>
                </c:pt>
                <c:pt idx="215">
                  <c:v>4.2949999999999998E-11</c:v>
                </c:pt>
                <c:pt idx="216">
                  <c:v>4.3040000000000001E-11</c:v>
                </c:pt>
                <c:pt idx="217">
                  <c:v>4.3129999999999997E-11</c:v>
                </c:pt>
                <c:pt idx="218">
                  <c:v>4.322E-11</c:v>
                </c:pt>
                <c:pt idx="219">
                  <c:v>4.3309999999999997E-11</c:v>
                </c:pt>
                <c:pt idx="220">
                  <c:v>4.34E-11</c:v>
                </c:pt>
                <c:pt idx="221">
                  <c:v>4.3490000000000003E-11</c:v>
                </c:pt>
                <c:pt idx="222">
                  <c:v>4.358E-11</c:v>
                </c:pt>
                <c:pt idx="223">
                  <c:v>4.3660000000000001E-11</c:v>
                </c:pt>
                <c:pt idx="224">
                  <c:v>4.3749999999999998E-11</c:v>
                </c:pt>
                <c:pt idx="225">
                  <c:v>4.3840000000000001E-11</c:v>
                </c:pt>
                <c:pt idx="226">
                  <c:v>4.3929999999999997E-11</c:v>
                </c:pt>
                <c:pt idx="227">
                  <c:v>4.402E-11</c:v>
                </c:pt>
                <c:pt idx="228">
                  <c:v>4.4109999999999997E-11</c:v>
                </c:pt>
                <c:pt idx="229">
                  <c:v>4.42E-11</c:v>
                </c:pt>
                <c:pt idx="230">
                  <c:v>4.4290000000000003E-11</c:v>
                </c:pt>
                <c:pt idx="231">
                  <c:v>4.438E-11</c:v>
                </c:pt>
                <c:pt idx="232">
                  <c:v>4.4470000000000003E-11</c:v>
                </c:pt>
                <c:pt idx="233">
                  <c:v>4.4559999999999999E-11</c:v>
                </c:pt>
                <c:pt idx="234">
                  <c:v>4.4650000000000002E-11</c:v>
                </c:pt>
                <c:pt idx="235">
                  <c:v>4.4739999999999999E-11</c:v>
                </c:pt>
                <c:pt idx="236">
                  <c:v>4.4830000000000002E-11</c:v>
                </c:pt>
                <c:pt idx="237">
                  <c:v>4.4919999999999998E-11</c:v>
                </c:pt>
                <c:pt idx="238">
                  <c:v>4.5010000000000001E-11</c:v>
                </c:pt>
                <c:pt idx="239">
                  <c:v>4.5099999999999998E-11</c:v>
                </c:pt>
                <c:pt idx="240">
                  <c:v>4.5200000000000003E-11</c:v>
                </c:pt>
                <c:pt idx="241">
                  <c:v>4.5289999999999999E-11</c:v>
                </c:pt>
                <c:pt idx="242">
                  <c:v>4.5380000000000003E-11</c:v>
                </c:pt>
                <c:pt idx="243">
                  <c:v>4.5469999999999999E-11</c:v>
                </c:pt>
                <c:pt idx="244">
                  <c:v>4.5560000000000002E-11</c:v>
                </c:pt>
                <c:pt idx="245">
                  <c:v>4.5660000000000001E-11</c:v>
                </c:pt>
                <c:pt idx="246">
                  <c:v>4.5749999999999997E-11</c:v>
                </c:pt>
                <c:pt idx="247">
                  <c:v>4.584E-11</c:v>
                </c:pt>
                <c:pt idx="248">
                  <c:v>4.5930000000000003E-11</c:v>
                </c:pt>
                <c:pt idx="249">
                  <c:v>4.6030000000000002E-11</c:v>
                </c:pt>
                <c:pt idx="250">
                  <c:v>4.6119999999999998E-11</c:v>
                </c:pt>
                <c:pt idx="251">
                  <c:v>4.6210000000000001E-11</c:v>
                </c:pt>
                <c:pt idx="252">
                  <c:v>4.6299999999999998E-11</c:v>
                </c:pt>
                <c:pt idx="253">
                  <c:v>4.6400000000000003E-11</c:v>
                </c:pt>
                <c:pt idx="254">
                  <c:v>4.6489999999999999E-11</c:v>
                </c:pt>
                <c:pt idx="255">
                  <c:v>4.6580000000000002E-11</c:v>
                </c:pt>
                <c:pt idx="256">
                  <c:v>4.6669999999999999E-11</c:v>
                </c:pt>
                <c:pt idx="257">
                  <c:v>4.6769999999999997E-11</c:v>
                </c:pt>
                <c:pt idx="258">
                  <c:v>4.686E-11</c:v>
                </c:pt>
                <c:pt idx="259">
                  <c:v>4.6949999999999997E-11</c:v>
                </c:pt>
                <c:pt idx="260">
                  <c:v>4.7050000000000002E-11</c:v>
                </c:pt>
                <c:pt idx="261">
                  <c:v>4.7139999999999998E-11</c:v>
                </c:pt>
                <c:pt idx="262">
                  <c:v>4.7230000000000001E-11</c:v>
                </c:pt>
                <c:pt idx="263">
                  <c:v>4.733E-11</c:v>
                </c:pt>
                <c:pt idx="264">
                  <c:v>4.7420000000000003E-11</c:v>
                </c:pt>
                <c:pt idx="265">
                  <c:v>4.7509999999999999E-11</c:v>
                </c:pt>
                <c:pt idx="266">
                  <c:v>4.7609999999999998E-11</c:v>
                </c:pt>
                <c:pt idx="267">
                  <c:v>4.7700000000000001E-11</c:v>
                </c:pt>
                <c:pt idx="268">
                  <c:v>4.7799999999999999E-11</c:v>
                </c:pt>
                <c:pt idx="269">
                  <c:v>4.7890000000000002E-11</c:v>
                </c:pt>
                <c:pt idx="270">
                  <c:v>4.7979999999999999E-11</c:v>
                </c:pt>
                <c:pt idx="271">
                  <c:v>4.8079999999999997E-11</c:v>
                </c:pt>
                <c:pt idx="272">
                  <c:v>4.817E-11</c:v>
                </c:pt>
                <c:pt idx="273">
                  <c:v>4.8269999999999998E-11</c:v>
                </c:pt>
                <c:pt idx="274">
                  <c:v>4.8360000000000002E-11</c:v>
                </c:pt>
                <c:pt idx="275">
                  <c:v>4.8449999999999998E-11</c:v>
                </c:pt>
                <c:pt idx="276">
                  <c:v>4.8550000000000003E-11</c:v>
                </c:pt>
                <c:pt idx="277">
                  <c:v>4.864E-11</c:v>
                </c:pt>
                <c:pt idx="278">
                  <c:v>4.8739999999999998E-11</c:v>
                </c:pt>
                <c:pt idx="279">
                  <c:v>4.8830000000000001E-11</c:v>
                </c:pt>
                <c:pt idx="280">
                  <c:v>4.8929999999999999E-11</c:v>
                </c:pt>
                <c:pt idx="281">
                  <c:v>4.9020000000000002E-11</c:v>
                </c:pt>
                <c:pt idx="282">
                  <c:v>4.9120000000000001E-11</c:v>
                </c:pt>
                <c:pt idx="283">
                  <c:v>4.9209999999999997E-11</c:v>
                </c:pt>
                <c:pt idx="284">
                  <c:v>4.93E-11</c:v>
                </c:pt>
                <c:pt idx="285">
                  <c:v>4.9399999999999999E-11</c:v>
                </c:pt>
                <c:pt idx="286">
                  <c:v>4.9490000000000002E-11</c:v>
                </c:pt>
                <c:pt idx="287">
                  <c:v>4.959E-11</c:v>
                </c:pt>
                <c:pt idx="288">
                  <c:v>4.9680000000000003E-11</c:v>
                </c:pt>
                <c:pt idx="289">
                  <c:v>4.9780000000000002E-11</c:v>
                </c:pt>
                <c:pt idx="290">
                  <c:v>4.9869999999999998E-11</c:v>
                </c:pt>
                <c:pt idx="291">
                  <c:v>4.9970000000000003E-11</c:v>
                </c:pt>
                <c:pt idx="292">
                  <c:v>5.0070000000000001E-11</c:v>
                </c:pt>
                <c:pt idx="293">
                  <c:v>5.0159999999999998E-11</c:v>
                </c:pt>
                <c:pt idx="294">
                  <c:v>5.0260000000000003E-11</c:v>
                </c:pt>
                <c:pt idx="295">
                  <c:v>5.0349999999999999E-11</c:v>
                </c:pt>
                <c:pt idx="296">
                  <c:v>5.0449999999999998E-11</c:v>
                </c:pt>
                <c:pt idx="297">
                  <c:v>5.0540000000000001E-11</c:v>
                </c:pt>
                <c:pt idx="298">
                  <c:v>5.0639999999999999E-11</c:v>
                </c:pt>
                <c:pt idx="299">
                  <c:v>5.0730000000000002E-11</c:v>
                </c:pt>
                <c:pt idx="300">
                  <c:v>5.0830000000000001E-11</c:v>
                </c:pt>
                <c:pt idx="301">
                  <c:v>5.0919999999999997E-11</c:v>
                </c:pt>
                <c:pt idx="302">
                  <c:v>5.1020000000000002E-11</c:v>
                </c:pt>
                <c:pt idx="303">
                  <c:v>5.112E-11</c:v>
                </c:pt>
                <c:pt idx="304">
                  <c:v>5.1209999999999997E-11</c:v>
                </c:pt>
                <c:pt idx="305">
                  <c:v>5.1310000000000002E-11</c:v>
                </c:pt>
                <c:pt idx="306">
                  <c:v>5.1399999999999998E-11</c:v>
                </c:pt>
                <c:pt idx="307">
                  <c:v>5.1500000000000003E-11</c:v>
                </c:pt>
                <c:pt idx="308">
                  <c:v>5.1600000000000001E-11</c:v>
                </c:pt>
                <c:pt idx="309">
                  <c:v>5.1689999999999998E-11</c:v>
                </c:pt>
                <c:pt idx="310">
                  <c:v>5.1790000000000003E-11</c:v>
                </c:pt>
                <c:pt idx="311">
                  <c:v>5.1879999999999999E-11</c:v>
                </c:pt>
                <c:pt idx="312">
                  <c:v>5.1979999999999998E-11</c:v>
                </c:pt>
                <c:pt idx="313">
                  <c:v>5.2080000000000003E-11</c:v>
                </c:pt>
                <c:pt idx="314">
                  <c:v>5.2169999999999999E-11</c:v>
                </c:pt>
                <c:pt idx="315">
                  <c:v>5.2269999999999998E-11</c:v>
                </c:pt>
                <c:pt idx="316">
                  <c:v>5.2370000000000002E-11</c:v>
                </c:pt>
                <c:pt idx="317">
                  <c:v>5.2459999999999999E-11</c:v>
                </c:pt>
                <c:pt idx="318">
                  <c:v>5.2559999999999997E-11</c:v>
                </c:pt>
                <c:pt idx="319">
                  <c:v>5.265E-11</c:v>
                </c:pt>
                <c:pt idx="320">
                  <c:v>5.2749999999999999E-11</c:v>
                </c:pt>
                <c:pt idx="321">
                  <c:v>5.2849999999999997E-11</c:v>
                </c:pt>
                <c:pt idx="322">
                  <c:v>5.294E-11</c:v>
                </c:pt>
                <c:pt idx="323">
                  <c:v>5.3039999999999999E-11</c:v>
                </c:pt>
                <c:pt idx="324">
                  <c:v>5.3139999999999997E-11</c:v>
                </c:pt>
                <c:pt idx="325">
                  <c:v>5.3240000000000002E-11</c:v>
                </c:pt>
                <c:pt idx="326">
                  <c:v>5.3329999999999998E-11</c:v>
                </c:pt>
                <c:pt idx="327">
                  <c:v>5.3430000000000003E-11</c:v>
                </c:pt>
                <c:pt idx="328">
                  <c:v>5.3530000000000002E-11</c:v>
                </c:pt>
                <c:pt idx="329">
                  <c:v>5.3619999999999998E-11</c:v>
                </c:pt>
                <c:pt idx="330">
                  <c:v>5.3720000000000003E-11</c:v>
                </c:pt>
                <c:pt idx="331">
                  <c:v>5.3820000000000001E-11</c:v>
                </c:pt>
                <c:pt idx="332">
                  <c:v>5.3909999999999998E-11</c:v>
                </c:pt>
                <c:pt idx="333">
                  <c:v>5.4010000000000003E-11</c:v>
                </c:pt>
                <c:pt idx="334">
                  <c:v>5.4110000000000001E-11</c:v>
                </c:pt>
                <c:pt idx="335">
                  <c:v>5.4209999999999999E-11</c:v>
                </c:pt>
                <c:pt idx="336">
                  <c:v>5.4300000000000002E-11</c:v>
                </c:pt>
                <c:pt idx="337">
                  <c:v>5.4400000000000001E-11</c:v>
                </c:pt>
                <c:pt idx="338">
                  <c:v>5.4499999999999999E-11</c:v>
                </c:pt>
                <c:pt idx="339">
                  <c:v>5.4599999999999998E-11</c:v>
                </c:pt>
                <c:pt idx="340">
                  <c:v>5.4690000000000001E-11</c:v>
                </c:pt>
                <c:pt idx="341">
                  <c:v>5.4789999999999999E-11</c:v>
                </c:pt>
                <c:pt idx="342">
                  <c:v>5.4889999999999997E-11</c:v>
                </c:pt>
                <c:pt idx="343">
                  <c:v>5.4990000000000002E-11</c:v>
                </c:pt>
                <c:pt idx="344">
                  <c:v>5.5079999999999999E-11</c:v>
                </c:pt>
                <c:pt idx="345">
                  <c:v>5.5179999999999997E-11</c:v>
                </c:pt>
                <c:pt idx="346">
                  <c:v>5.5280000000000002E-11</c:v>
                </c:pt>
                <c:pt idx="347">
                  <c:v>5.538E-11</c:v>
                </c:pt>
                <c:pt idx="348">
                  <c:v>5.5469999999999997E-11</c:v>
                </c:pt>
                <c:pt idx="349">
                  <c:v>5.5570000000000002E-11</c:v>
                </c:pt>
                <c:pt idx="350">
                  <c:v>5.567E-11</c:v>
                </c:pt>
                <c:pt idx="351">
                  <c:v>5.5769999999999998E-11</c:v>
                </c:pt>
                <c:pt idx="352">
                  <c:v>5.5860000000000001E-11</c:v>
                </c:pt>
                <c:pt idx="353">
                  <c:v>5.596E-11</c:v>
                </c:pt>
                <c:pt idx="354">
                  <c:v>5.6059999999999998E-11</c:v>
                </c:pt>
                <c:pt idx="355">
                  <c:v>5.6160000000000003E-11</c:v>
                </c:pt>
                <c:pt idx="356">
                  <c:v>5.6260000000000001E-11</c:v>
                </c:pt>
                <c:pt idx="357">
                  <c:v>5.6349999999999998E-11</c:v>
                </c:pt>
                <c:pt idx="358">
                  <c:v>5.6450000000000003E-11</c:v>
                </c:pt>
                <c:pt idx="359">
                  <c:v>5.6550000000000001E-11</c:v>
                </c:pt>
                <c:pt idx="360">
                  <c:v>5.665E-11</c:v>
                </c:pt>
                <c:pt idx="361">
                  <c:v>5.6749999999999998E-11</c:v>
                </c:pt>
                <c:pt idx="362">
                  <c:v>5.6850000000000003E-11</c:v>
                </c:pt>
                <c:pt idx="363">
                  <c:v>5.6939999999999999E-11</c:v>
                </c:pt>
                <c:pt idx="364">
                  <c:v>5.7039999999999998E-11</c:v>
                </c:pt>
                <c:pt idx="365">
                  <c:v>5.7140000000000002E-11</c:v>
                </c:pt>
                <c:pt idx="366">
                  <c:v>5.7240000000000001E-11</c:v>
                </c:pt>
                <c:pt idx="367">
                  <c:v>5.7339999999999999E-11</c:v>
                </c:pt>
                <c:pt idx="368">
                  <c:v>5.7439999999999998E-11</c:v>
                </c:pt>
                <c:pt idx="369">
                  <c:v>5.7530000000000001E-11</c:v>
                </c:pt>
                <c:pt idx="370">
                  <c:v>5.7629999999999999E-11</c:v>
                </c:pt>
                <c:pt idx="371">
                  <c:v>5.7729999999999997E-11</c:v>
                </c:pt>
                <c:pt idx="372">
                  <c:v>5.7830000000000002E-11</c:v>
                </c:pt>
                <c:pt idx="373">
                  <c:v>5.7930000000000001E-11</c:v>
                </c:pt>
                <c:pt idx="374">
                  <c:v>5.8019999999999997E-11</c:v>
                </c:pt>
                <c:pt idx="375">
                  <c:v>5.8120000000000002E-11</c:v>
                </c:pt>
                <c:pt idx="376">
                  <c:v>5.8219999999999994E-11</c:v>
                </c:pt>
                <c:pt idx="377">
                  <c:v>5.8319999999999999E-11</c:v>
                </c:pt>
                <c:pt idx="378">
                  <c:v>5.8420000000000004E-11</c:v>
                </c:pt>
                <c:pt idx="379">
                  <c:v>5.851E-11</c:v>
                </c:pt>
                <c:pt idx="380">
                  <c:v>5.8610000000000005E-11</c:v>
                </c:pt>
                <c:pt idx="381">
                  <c:v>5.8709999999999997E-11</c:v>
                </c:pt>
                <c:pt idx="382">
                  <c:v>5.8810000000000002E-11</c:v>
                </c:pt>
                <c:pt idx="383">
                  <c:v>5.8899999999999998E-11</c:v>
                </c:pt>
                <c:pt idx="384">
                  <c:v>5.9000000000000003E-11</c:v>
                </c:pt>
                <c:pt idx="385">
                  <c:v>5.9099999999999995E-11</c:v>
                </c:pt>
                <c:pt idx="386">
                  <c:v>5.92E-11</c:v>
                </c:pt>
                <c:pt idx="387">
                  <c:v>5.9300000000000005E-11</c:v>
                </c:pt>
                <c:pt idx="388">
                  <c:v>5.9390000000000001E-11</c:v>
                </c:pt>
                <c:pt idx="389">
                  <c:v>5.9490000000000006E-11</c:v>
                </c:pt>
                <c:pt idx="390">
                  <c:v>5.9589999999999998E-11</c:v>
                </c:pt>
                <c:pt idx="391">
                  <c:v>5.9690000000000003E-11</c:v>
                </c:pt>
                <c:pt idx="392">
                  <c:v>5.9789999999999995E-11</c:v>
                </c:pt>
                <c:pt idx="393">
                  <c:v>5.9889999999999999E-11</c:v>
                </c:pt>
                <c:pt idx="394">
                  <c:v>5.9979999999999996E-11</c:v>
                </c:pt>
                <c:pt idx="395">
                  <c:v>6.0080000000000001E-11</c:v>
                </c:pt>
                <c:pt idx="396">
                  <c:v>6.0180000000000006E-11</c:v>
                </c:pt>
                <c:pt idx="397">
                  <c:v>6.0279999999999998E-11</c:v>
                </c:pt>
                <c:pt idx="398">
                  <c:v>6.0369999999999994E-11</c:v>
                </c:pt>
                <c:pt idx="399">
                  <c:v>6.0469999999999999E-11</c:v>
                </c:pt>
                <c:pt idx="400">
                  <c:v>6.0570000000000004E-11</c:v>
                </c:pt>
                <c:pt idx="401">
                  <c:v>6.066E-11</c:v>
                </c:pt>
                <c:pt idx="402">
                  <c:v>6.0760000000000005E-11</c:v>
                </c:pt>
                <c:pt idx="403">
                  <c:v>6.0859999999999997E-11</c:v>
                </c:pt>
                <c:pt idx="404">
                  <c:v>6.0949999999999994E-11</c:v>
                </c:pt>
                <c:pt idx="405">
                  <c:v>6.1049999999999999E-11</c:v>
                </c:pt>
                <c:pt idx="406">
                  <c:v>6.1150000000000003E-11</c:v>
                </c:pt>
                <c:pt idx="407">
                  <c:v>6.1249999999999995E-11</c:v>
                </c:pt>
                <c:pt idx="408">
                  <c:v>6.1340000000000005E-11</c:v>
                </c:pt>
                <c:pt idx="409">
                  <c:v>6.1439999999999997E-11</c:v>
                </c:pt>
                <c:pt idx="410">
                  <c:v>6.1540000000000002E-11</c:v>
                </c:pt>
                <c:pt idx="411">
                  <c:v>6.1640000000000006E-11</c:v>
                </c:pt>
                <c:pt idx="412">
                  <c:v>6.1730000000000003E-11</c:v>
                </c:pt>
                <c:pt idx="413">
                  <c:v>6.1829999999999995E-11</c:v>
                </c:pt>
                <c:pt idx="414">
                  <c:v>6.193E-11</c:v>
                </c:pt>
                <c:pt idx="415">
                  <c:v>6.2019999999999996E-11</c:v>
                </c:pt>
                <c:pt idx="416">
                  <c:v>6.2120000000000001E-11</c:v>
                </c:pt>
                <c:pt idx="417">
                  <c:v>6.2220000000000006E-11</c:v>
                </c:pt>
                <c:pt idx="418">
                  <c:v>6.2319999999999998E-11</c:v>
                </c:pt>
                <c:pt idx="419">
                  <c:v>6.2409999999999994E-11</c:v>
                </c:pt>
                <c:pt idx="420">
                  <c:v>6.2509999999999999E-11</c:v>
                </c:pt>
                <c:pt idx="421">
                  <c:v>6.2610000000000004E-11</c:v>
                </c:pt>
                <c:pt idx="422">
                  <c:v>6.2709999999999996E-11</c:v>
                </c:pt>
                <c:pt idx="423">
                  <c:v>6.2800000000000005E-11</c:v>
                </c:pt>
                <c:pt idx="424">
                  <c:v>6.2899999999999997E-11</c:v>
                </c:pt>
                <c:pt idx="425">
                  <c:v>6.3000000000000002E-11</c:v>
                </c:pt>
                <c:pt idx="426">
                  <c:v>6.3099999999999994E-11</c:v>
                </c:pt>
                <c:pt idx="427">
                  <c:v>6.3190000000000004E-11</c:v>
                </c:pt>
                <c:pt idx="428">
                  <c:v>6.3289999999999995E-11</c:v>
                </c:pt>
                <c:pt idx="429">
                  <c:v>6.339E-11</c:v>
                </c:pt>
                <c:pt idx="430">
                  <c:v>6.3490000000000005E-11</c:v>
                </c:pt>
                <c:pt idx="431">
                  <c:v>6.3580000000000002E-11</c:v>
                </c:pt>
                <c:pt idx="432">
                  <c:v>6.3679999999999994E-11</c:v>
                </c:pt>
                <c:pt idx="433">
                  <c:v>6.3779999999999998E-11</c:v>
                </c:pt>
                <c:pt idx="434">
                  <c:v>6.3880000000000003E-11</c:v>
                </c:pt>
                <c:pt idx="435">
                  <c:v>6.397E-11</c:v>
                </c:pt>
                <c:pt idx="436">
                  <c:v>6.4070000000000005E-11</c:v>
                </c:pt>
                <c:pt idx="437">
                  <c:v>6.4169999999999997E-11</c:v>
                </c:pt>
                <c:pt idx="438">
                  <c:v>6.4270000000000001E-11</c:v>
                </c:pt>
                <c:pt idx="439">
                  <c:v>6.4370000000000006E-11</c:v>
                </c:pt>
                <c:pt idx="440">
                  <c:v>6.4460000000000003E-11</c:v>
                </c:pt>
                <c:pt idx="441">
                  <c:v>6.4559999999999995E-11</c:v>
                </c:pt>
                <c:pt idx="442">
                  <c:v>6.466E-11</c:v>
                </c:pt>
                <c:pt idx="443">
                  <c:v>6.4760000000000004E-11</c:v>
                </c:pt>
                <c:pt idx="444">
                  <c:v>6.4850000000000001E-11</c:v>
                </c:pt>
                <c:pt idx="445">
                  <c:v>6.4950000000000006E-11</c:v>
                </c:pt>
                <c:pt idx="446">
                  <c:v>6.5049999999999998E-11</c:v>
                </c:pt>
                <c:pt idx="447">
                  <c:v>6.5150000000000002E-11</c:v>
                </c:pt>
                <c:pt idx="448">
                  <c:v>6.5249999999999994E-11</c:v>
                </c:pt>
                <c:pt idx="449">
                  <c:v>6.5340000000000004E-11</c:v>
                </c:pt>
                <c:pt idx="450">
                  <c:v>6.5439999999999996E-11</c:v>
                </c:pt>
                <c:pt idx="451">
                  <c:v>6.5540000000000001E-11</c:v>
                </c:pt>
                <c:pt idx="452">
                  <c:v>6.5640000000000005E-11</c:v>
                </c:pt>
                <c:pt idx="453">
                  <c:v>6.5739999999999997E-11</c:v>
                </c:pt>
                <c:pt idx="454">
                  <c:v>6.5829999999999994E-11</c:v>
                </c:pt>
                <c:pt idx="455">
                  <c:v>6.5929999999999999E-11</c:v>
                </c:pt>
                <c:pt idx="456">
                  <c:v>6.6030000000000004E-11</c:v>
                </c:pt>
                <c:pt idx="457">
                  <c:v>6.6129999999999995E-11</c:v>
                </c:pt>
                <c:pt idx="458">
                  <c:v>6.6220000000000005E-11</c:v>
                </c:pt>
                <c:pt idx="459">
                  <c:v>6.6319999999999997E-11</c:v>
                </c:pt>
                <c:pt idx="460">
                  <c:v>6.6420000000000002E-11</c:v>
                </c:pt>
                <c:pt idx="461">
                  <c:v>6.6509999999999998E-11</c:v>
                </c:pt>
                <c:pt idx="462">
                  <c:v>6.6610000000000003E-11</c:v>
                </c:pt>
                <c:pt idx="463">
                  <c:v>6.6709999999999995E-11</c:v>
                </c:pt>
                <c:pt idx="464">
                  <c:v>6.6800000000000005E-11</c:v>
                </c:pt>
                <c:pt idx="465">
                  <c:v>6.6899999999999996E-11</c:v>
                </c:pt>
                <c:pt idx="466">
                  <c:v>6.7000000000000001E-11</c:v>
                </c:pt>
                <c:pt idx="467">
                  <c:v>6.7089999999999998E-11</c:v>
                </c:pt>
                <c:pt idx="468">
                  <c:v>6.7190000000000003E-11</c:v>
                </c:pt>
                <c:pt idx="469">
                  <c:v>6.7289999999999995E-11</c:v>
                </c:pt>
                <c:pt idx="470">
                  <c:v>6.7380000000000004E-11</c:v>
                </c:pt>
                <c:pt idx="471">
                  <c:v>6.7479999999999996E-11</c:v>
                </c:pt>
                <c:pt idx="472">
                  <c:v>6.7580000000000001E-11</c:v>
                </c:pt>
                <c:pt idx="473">
                  <c:v>6.7669999999999997E-11</c:v>
                </c:pt>
                <c:pt idx="474">
                  <c:v>6.7770000000000002E-11</c:v>
                </c:pt>
                <c:pt idx="475">
                  <c:v>6.7869999999999994E-11</c:v>
                </c:pt>
                <c:pt idx="476">
                  <c:v>6.7960000000000004E-11</c:v>
                </c:pt>
                <c:pt idx="477">
                  <c:v>6.8059999999999996E-11</c:v>
                </c:pt>
                <c:pt idx="478">
                  <c:v>6.816E-11</c:v>
                </c:pt>
                <c:pt idx="479">
                  <c:v>6.8249999999999997E-11</c:v>
                </c:pt>
                <c:pt idx="480">
                  <c:v>6.8350000000000002E-11</c:v>
                </c:pt>
                <c:pt idx="481">
                  <c:v>6.8449999999999994E-11</c:v>
                </c:pt>
                <c:pt idx="482">
                  <c:v>6.8549999999999999E-11</c:v>
                </c:pt>
                <c:pt idx="483">
                  <c:v>6.8639999999999995E-11</c:v>
                </c:pt>
                <c:pt idx="484">
                  <c:v>6.874E-11</c:v>
                </c:pt>
                <c:pt idx="485">
                  <c:v>6.8829999999999997E-11</c:v>
                </c:pt>
                <c:pt idx="486">
                  <c:v>6.8930000000000001E-11</c:v>
                </c:pt>
                <c:pt idx="487">
                  <c:v>6.9030000000000006E-11</c:v>
                </c:pt>
                <c:pt idx="488">
                  <c:v>6.9120000000000003E-11</c:v>
                </c:pt>
                <c:pt idx="489">
                  <c:v>6.9219999999999995E-11</c:v>
                </c:pt>
                <c:pt idx="490">
                  <c:v>6.9310000000000004E-11</c:v>
                </c:pt>
                <c:pt idx="491">
                  <c:v>6.9409999999999996E-11</c:v>
                </c:pt>
                <c:pt idx="492">
                  <c:v>6.9500000000000006E-11</c:v>
                </c:pt>
                <c:pt idx="493">
                  <c:v>6.9599999999999997E-11</c:v>
                </c:pt>
                <c:pt idx="494">
                  <c:v>6.9700000000000002E-11</c:v>
                </c:pt>
                <c:pt idx="495">
                  <c:v>6.9789999999999999E-11</c:v>
                </c:pt>
                <c:pt idx="496">
                  <c:v>6.9890000000000004E-11</c:v>
                </c:pt>
                <c:pt idx="497">
                  <c:v>6.998E-11</c:v>
                </c:pt>
                <c:pt idx="498">
                  <c:v>7.0080000000000005E-11</c:v>
                </c:pt>
                <c:pt idx="499">
                  <c:v>7.0179999999999997E-11</c:v>
                </c:pt>
                <c:pt idx="500">
                  <c:v>7.0269999999999994E-11</c:v>
                </c:pt>
                <c:pt idx="501">
                  <c:v>7.0369999999999998E-11</c:v>
                </c:pt>
                <c:pt idx="502">
                  <c:v>7.0470000000000003E-11</c:v>
                </c:pt>
                <c:pt idx="503">
                  <c:v>7.056E-11</c:v>
                </c:pt>
                <c:pt idx="504">
                  <c:v>7.0660000000000005E-11</c:v>
                </c:pt>
                <c:pt idx="505">
                  <c:v>7.0750000000000001E-11</c:v>
                </c:pt>
                <c:pt idx="506">
                  <c:v>7.0850000000000006E-11</c:v>
                </c:pt>
                <c:pt idx="507">
                  <c:v>7.0940000000000003E-11</c:v>
                </c:pt>
                <c:pt idx="508">
                  <c:v>7.1039999999999995E-11</c:v>
                </c:pt>
                <c:pt idx="509">
                  <c:v>7.1130000000000004E-11</c:v>
                </c:pt>
                <c:pt idx="510">
                  <c:v>7.1229999999999996E-11</c:v>
                </c:pt>
                <c:pt idx="511">
                  <c:v>7.1320000000000005E-11</c:v>
                </c:pt>
                <c:pt idx="512">
                  <c:v>7.1419999999999997E-11</c:v>
                </c:pt>
                <c:pt idx="513">
                  <c:v>7.1509999999999994E-11</c:v>
                </c:pt>
                <c:pt idx="514">
                  <c:v>7.1609999999999999E-11</c:v>
                </c:pt>
                <c:pt idx="515">
                  <c:v>7.1699999999999995E-11</c:v>
                </c:pt>
                <c:pt idx="516">
                  <c:v>7.18E-11</c:v>
                </c:pt>
                <c:pt idx="517">
                  <c:v>7.1889999999999997E-11</c:v>
                </c:pt>
                <c:pt idx="518">
                  <c:v>7.1990000000000002E-11</c:v>
                </c:pt>
                <c:pt idx="519">
                  <c:v>7.2079999999999998E-11</c:v>
                </c:pt>
                <c:pt idx="520">
                  <c:v>7.2169999999999995E-11</c:v>
                </c:pt>
                <c:pt idx="521">
                  <c:v>7.227E-11</c:v>
                </c:pt>
                <c:pt idx="522">
                  <c:v>7.2359999999999996E-11</c:v>
                </c:pt>
                <c:pt idx="523">
                  <c:v>7.2460000000000001E-11</c:v>
                </c:pt>
                <c:pt idx="524">
                  <c:v>7.2549999999999998E-11</c:v>
                </c:pt>
                <c:pt idx="525">
                  <c:v>7.2650000000000002E-11</c:v>
                </c:pt>
                <c:pt idx="526">
                  <c:v>7.2739999999999999E-11</c:v>
                </c:pt>
                <c:pt idx="527">
                  <c:v>7.2840000000000004E-11</c:v>
                </c:pt>
                <c:pt idx="528">
                  <c:v>7.293E-11</c:v>
                </c:pt>
                <c:pt idx="529">
                  <c:v>7.3030000000000005E-11</c:v>
                </c:pt>
                <c:pt idx="530">
                  <c:v>7.3120000000000002E-11</c:v>
                </c:pt>
                <c:pt idx="531">
                  <c:v>7.3219999999999994E-11</c:v>
                </c:pt>
                <c:pt idx="532">
                  <c:v>7.3310000000000003E-11</c:v>
                </c:pt>
                <c:pt idx="533">
                  <c:v>7.3409999999999995E-11</c:v>
                </c:pt>
                <c:pt idx="534">
                  <c:v>7.3500000000000005E-11</c:v>
                </c:pt>
                <c:pt idx="535">
                  <c:v>7.3599999999999997E-11</c:v>
                </c:pt>
                <c:pt idx="536">
                  <c:v>7.3690000000000006E-11</c:v>
                </c:pt>
                <c:pt idx="537">
                  <c:v>7.3789999999999998E-11</c:v>
                </c:pt>
                <c:pt idx="538">
                  <c:v>7.3879999999999995E-11</c:v>
                </c:pt>
                <c:pt idx="539">
                  <c:v>7.3979999999999999E-11</c:v>
                </c:pt>
                <c:pt idx="540">
                  <c:v>7.4069999999999996E-11</c:v>
                </c:pt>
                <c:pt idx="541">
                  <c:v>7.4170000000000001E-11</c:v>
                </c:pt>
                <c:pt idx="542">
                  <c:v>7.4259999999999997E-11</c:v>
                </c:pt>
                <c:pt idx="543">
                  <c:v>7.4349999999999994E-11</c:v>
                </c:pt>
                <c:pt idx="544">
                  <c:v>7.4449999999999999E-11</c:v>
                </c:pt>
                <c:pt idx="545">
                  <c:v>7.4539999999999995E-11</c:v>
                </c:pt>
                <c:pt idx="546">
                  <c:v>7.464E-11</c:v>
                </c:pt>
                <c:pt idx="547">
                  <c:v>7.4729999999999997E-11</c:v>
                </c:pt>
                <c:pt idx="548">
                  <c:v>7.4830000000000002E-11</c:v>
                </c:pt>
                <c:pt idx="549">
                  <c:v>7.4919999999999998E-11</c:v>
                </c:pt>
                <c:pt idx="550">
                  <c:v>7.5020000000000003E-11</c:v>
                </c:pt>
                <c:pt idx="551">
                  <c:v>7.511E-11</c:v>
                </c:pt>
                <c:pt idx="552">
                  <c:v>7.5210000000000004E-11</c:v>
                </c:pt>
                <c:pt idx="553">
                  <c:v>7.5300000000000001E-11</c:v>
                </c:pt>
                <c:pt idx="554">
                  <c:v>7.5400000000000006E-11</c:v>
                </c:pt>
                <c:pt idx="555">
                  <c:v>7.5490000000000002E-11</c:v>
                </c:pt>
                <c:pt idx="556">
                  <c:v>7.5579999999999999E-11</c:v>
                </c:pt>
                <c:pt idx="557">
                  <c:v>7.5680000000000004E-11</c:v>
                </c:pt>
                <c:pt idx="558">
                  <c:v>7.577E-11</c:v>
                </c:pt>
                <c:pt idx="559">
                  <c:v>7.5859999999999997E-11</c:v>
                </c:pt>
                <c:pt idx="560">
                  <c:v>7.5960000000000002E-11</c:v>
                </c:pt>
                <c:pt idx="561">
                  <c:v>7.6049999999999998E-11</c:v>
                </c:pt>
                <c:pt idx="562">
                  <c:v>7.6139999999999995E-11</c:v>
                </c:pt>
                <c:pt idx="563">
                  <c:v>7.624E-11</c:v>
                </c:pt>
                <c:pt idx="564">
                  <c:v>7.6329999999999996E-11</c:v>
                </c:pt>
                <c:pt idx="565">
                  <c:v>7.6420000000000006E-11</c:v>
                </c:pt>
                <c:pt idx="566">
                  <c:v>7.6519999999999998E-11</c:v>
                </c:pt>
                <c:pt idx="567">
                  <c:v>7.6609999999999994E-11</c:v>
                </c:pt>
                <c:pt idx="568">
                  <c:v>7.6700000000000004E-11</c:v>
                </c:pt>
                <c:pt idx="569">
                  <c:v>7.6790000000000001E-11</c:v>
                </c:pt>
                <c:pt idx="570">
                  <c:v>7.6890000000000005E-11</c:v>
                </c:pt>
                <c:pt idx="571">
                  <c:v>7.6980000000000002E-11</c:v>
                </c:pt>
                <c:pt idx="572">
                  <c:v>7.7069999999999999E-11</c:v>
                </c:pt>
                <c:pt idx="573">
                  <c:v>7.7159999999999995E-11</c:v>
                </c:pt>
                <c:pt idx="574">
                  <c:v>7.726E-11</c:v>
                </c:pt>
                <c:pt idx="575">
                  <c:v>7.7349999999999997E-11</c:v>
                </c:pt>
                <c:pt idx="576">
                  <c:v>7.7440000000000006E-11</c:v>
                </c:pt>
                <c:pt idx="577">
                  <c:v>7.7530000000000003E-11</c:v>
                </c:pt>
                <c:pt idx="578">
                  <c:v>7.7619999999999999E-11</c:v>
                </c:pt>
                <c:pt idx="579">
                  <c:v>7.7720000000000004E-11</c:v>
                </c:pt>
                <c:pt idx="580">
                  <c:v>7.7810000000000001E-11</c:v>
                </c:pt>
                <c:pt idx="581">
                  <c:v>7.7899999999999997E-11</c:v>
                </c:pt>
                <c:pt idx="582">
                  <c:v>7.7989999999999994E-11</c:v>
                </c:pt>
                <c:pt idx="583">
                  <c:v>7.8089999999999999E-11</c:v>
                </c:pt>
                <c:pt idx="584">
                  <c:v>7.8179999999999995E-11</c:v>
                </c:pt>
                <c:pt idx="585">
                  <c:v>7.8270000000000005E-11</c:v>
                </c:pt>
                <c:pt idx="586">
                  <c:v>7.8360000000000001E-11</c:v>
                </c:pt>
                <c:pt idx="587">
                  <c:v>7.8449999999999998E-11</c:v>
                </c:pt>
                <c:pt idx="588">
                  <c:v>7.8550000000000003E-11</c:v>
                </c:pt>
                <c:pt idx="589">
                  <c:v>7.8639999999999999E-11</c:v>
                </c:pt>
                <c:pt idx="590">
                  <c:v>7.8729999999999996E-11</c:v>
                </c:pt>
                <c:pt idx="591">
                  <c:v>7.8820000000000005E-11</c:v>
                </c:pt>
                <c:pt idx="592">
                  <c:v>7.8919999999999997E-11</c:v>
                </c:pt>
                <c:pt idx="593">
                  <c:v>7.9009999999999994E-11</c:v>
                </c:pt>
                <c:pt idx="594">
                  <c:v>7.9100000000000003E-11</c:v>
                </c:pt>
                <c:pt idx="595">
                  <c:v>7.919E-11</c:v>
                </c:pt>
                <c:pt idx="596">
                  <c:v>7.9279999999999997E-11</c:v>
                </c:pt>
                <c:pt idx="597">
                  <c:v>7.9380000000000001E-11</c:v>
                </c:pt>
                <c:pt idx="598">
                  <c:v>7.9469999999999998E-11</c:v>
                </c:pt>
                <c:pt idx="599">
                  <c:v>7.9559999999999995E-11</c:v>
                </c:pt>
                <c:pt idx="600">
                  <c:v>7.9650000000000004E-11</c:v>
                </c:pt>
                <c:pt idx="601">
                  <c:v>7.9740000000000001E-11</c:v>
                </c:pt>
                <c:pt idx="602">
                  <c:v>7.9829999999999997E-11</c:v>
                </c:pt>
                <c:pt idx="603">
                  <c:v>7.9919999999999994E-11</c:v>
                </c:pt>
                <c:pt idx="604">
                  <c:v>8.0019999999999999E-11</c:v>
                </c:pt>
                <c:pt idx="605">
                  <c:v>8.0109999999999995E-11</c:v>
                </c:pt>
                <c:pt idx="606">
                  <c:v>8.0200000000000005E-11</c:v>
                </c:pt>
                <c:pt idx="607">
                  <c:v>8.0290000000000001E-11</c:v>
                </c:pt>
                <c:pt idx="608">
                  <c:v>8.0379999999999998E-11</c:v>
                </c:pt>
                <c:pt idx="609">
                  <c:v>8.0469999999999995E-11</c:v>
                </c:pt>
                <c:pt idx="610">
                  <c:v>8.0560000000000004E-11</c:v>
                </c:pt>
                <c:pt idx="611">
                  <c:v>8.0650000000000001E-11</c:v>
                </c:pt>
                <c:pt idx="612">
                  <c:v>8.0739999999999997E-11</c:v>
                </c:pt>
                <c:pt idx="613">
                  <c:v>8.0829999999999994E-11</c:v>
                </c:pt>
                <c:pt idx="614">
                  <c:v>8.0920000000000003E-11</c:v>
                </c:pt>
                <c:pt idx="615">
                  <c:v>8.101E-11</c:v>
                </c:pt>
                <c:pt idx="616">
                  <c:v>8.1099999999999997E-11</c:v>
                </c:pt>
                <c:pt idx="617">
                  <c:v>8.1200000000000001E-11</c:v>
                </c:pt>
                <c:pt idx="618">
                  <c:v>8.1289999999999998E-11</c:v>
                </c:pt>
                <c:pt idx="619">
                  <c:v>8.1379999999999995E-11</c:v>
                </c:pt>
                <c:pt idx="620">
                  <c:v>8.1470000000000004E-11</c:v>
                </c:pt>
                <c:pt idx="621">
                  <c:v>8.1560000000000001E-11</c:v>
                </c:pt>
                <c:pt idx="622">
                  <c:v>8.1649999999999997E-11</c:v>
                </c:pt>
                <c:pt idx="623">
                  <c:v>8.1739999999999994E-11</c:v>
                </c:pt>
                <c:pt idx="624">
                  <c:v>8.1830000000000003E-11</c:v>
                </c:pt>
                <c:pt idx="625">
                  <c:v>8.192E-11</c:v>
                </c:pt>
                <c:pt idx="626">
                  <c:v>8.2009999999999996E-11</c:v>
                </c:pt>
                <c:pt idx="627">
                  <c:v>8.2100000000000006E-11</c:v>
                </c:pt>
                <c:pt idx="628">
                  <c:v>8.2190000000000003E-11</c:v>
                </c:pt>
                <c:pt idx="629">
                  <c:v>8.2279999999999999E-11</c:v>
                </c:pt>
                <c:pt idx="630">
                  <c:v>8.2369999999999996E-11</c:v>
                </c:pt>
                <c:pt idx="631">
                  <c:v>8.2470000000000001E-11</c:v>
                </c:pt>
                <c:pt idx="632">
                  <c:v>8.2559999999999997E-11</c:v>
                </c:pt>
                <c:pt idx="633">
                  <c:v>8.2649999999999994E-11</c:v>
                </c:pt>
                <c:pt idx="634">
                  <c:v>8.2740000000000003E-11</c:v>
                </c:pt>
                <c:pt idx="635">
                  <c:v>8.283E-11</c:v>
                </c:pt>
                <c:pt idx="636">
                  <c:v>8.2919999999999996E-11</c:v>
                </c:pt>
                <c:pt idx="637">
                  <c:v>8.3010000000000006E-11</c:v>
                </c:pt>
                <c:pt idx="638">
                  <c:v>8.3100000000000003E-11</c:v>
                </c:pt>
                <c:pt idx="639">
                  <c:v>8.3189999999999999E-11</c:v>
                </c:pt>
                <c:pt idx="640">
                  <c:v>8.3279999999999996E-11</c:v>
                </c:pt>
                <c:pt idx="641">
                  <c:v>8.3370000000000005E-11</c:v>
                </c:pt>
                <c:pt idx="642">
                  <c:v>8.3460000000000002E-11</c:v>
                </c:pt>
                <c:pt idx="643">
                  <c:v>8.3549999999999998E-11</c:v>
                </c:pt>
                <c:pt idx="644">
                  <c:v>8.3639999999999995E-11</c:v>
                </c:pt>
                <c:pt idx="645">
                  <c:v>8.3730000000000005E-11</c:v>
                </c:pt>
                <c:pt idx="646">
                  <c:v>8.3820000000000001E-11</c:v>
                </c:pt>
                <c:pt idx="647">
                  <c:v>8.3909999999999998E-11</c:v>
                </c:pt>
                <c:pt idx="648">
                  <c:v>8.3999999999999994E-11</c:v>
                </c:pt>
                <c:pt idx="649">
                  <c:v>8.4090000000000004E-11</c:v>
                </c:pt>
                <c:pt idx="650">
                  <c:v>8.418E-11</c:v>
                </c:pt>
                <c:pt idx="651">
                  <c:v>8.4269999999999997E-11</c:v>
                </c:pt>
                <c:pt idx="652">
                  <c:v>8.4359999999999994E-11</c:v>
                </c:pt>
                <c:pt idx="653">
                  <c:v>8.4450000000000003E-11</c:v>
                </c:pt>
                <c:pt idx="654">
                  <c:v>8.4530000000000004E-11</c:v>
                </c:pt>
                <c:pt idx="655">
                  <c:v>8.4620000000000001E-11</c:v>
                </c:pt>
                <c:pt idx="656">
                  <c:v>8.4709999999999998E-11</c:v>
                </c:pt>
                <c:pt idx="657">
                  <c:v>8.4799999999999994E-11</c:v>
                </c:pt>
                <c:pt idx="658">
                  <c:v>8.4879999999999995E-11</c:v>
                </c:pt>
                <c:pt idx="659">
                  <c:v>8.4970000000000005E-11</c:v>
                </c:pt>
                <c:pt idx="660">
                  <c:v>8.5060000000000001E-11</c:v>
                </c:pt>
                <c:pt idx="661">
                  <c:v>8.5149999999999998E-11</c:v>
                </c:pt>
                <c:pt idx="662">
                  <c:v>8.5239999999999995E-11</c:v>
                </c:pt>
                <c:pt idx="663">
                  <c:v>8.5319999999999996E-11</c:v>
                </c:pt>
                <c:pt idx="664">
                  <c:v>8.5410000000000005E-11</c:v>
                </c:pt>
                <c:pt idx="665">
                  <c:v>8.5500000000000002E-11</c:v>
                </c:pt>
                <c:pt idx="666">
                  <c:v>8.5589999999999999E-11</c:v>
                </c:pt>
                <c:pt idx="667">
                  <c:v>8.567E-11</c:v>
                </c:pt>
                <c:pt idx="668">
                  <c:v>8.5759999999999996E-11</c:v>
                </c:pt>
                <c:pt idx="669">
                  <c:v>8.5850000000000006E-11</c:v>
                </c:pt>
                <c:pt idx="670">
                  <c:v>8.5940000000000003E-11</c:v>
                </c:pt>
                <c:pt idx="671">
                  <c:v>8.6029999999999999E-11</c:v>
                </c:pt>
                <c:pt idx="672">
                  <c:v>8.611E-11</c:v>
                </c:pt>
                <c:pt idx="673">
                  <c:v>8.6199999999999997E-11</c:v>
                </c:pt>
                <c:pt idx="674">
                  <c:v>8.6289999999999994E-11</c:v>
                </c:pt>
                <c:pt idx="675">
                  <c:v>8.6380000000000003E-11</c:v>
                </c:pt>
                <c:pt idx="676">
                  <c:v>8.6460000000000004E-11</c:v>
                </c:pt>
                <c:pt idx="677">
                  <c:v>8.6550000000000001E-11</c:v>
                </c:pt>
                <c:pt idx="678">
                  <c:v>8.6639999999999998E-11</c:v>
                </c:pt>
                <c:pt idx="679">
                  <c:v>8.6729999999999994E-11</c:v>
                </c:pt>
                <c:pt idx="680">
                  <c:v>8.6820000000000004E-11</c:v>
                </c:pt>
                <c:pt idx="681">
                  <c:v>8.6900000000000005E-11</c:v>
                </c:pt>
                <c:pt idx="682">
                  <c:v>8.6990000000000002E-11</c:v>
                </c:pt>
                <c:pt idx="683">
                  <c:v>8.7079999999999998E-11</c:v>
                </c:pt>
                <c:pt idx="684">
                  <c:v>8.7169999999999995E-11</c:v>
                </c:pt>
                <c:pt idx="685">
                  <c:v>8.7249999999999996E-11</c:v>
                </c:pt>
                <c:pt idx="686">
                  <c:v>8.7340000000000005E-11</c:v>
                </c:pt>
                <c:pt idx="687">
                  <c:v>8.7430000000000002E-11</c:v>
                </c:pt>
                <c:pt idx="688">
                  <c:v>8.7519999999999999E-11</c:v>
                </c:pt>
                <c:pt idx="689">
                  <c:v>8.76E-11</c:v>
                </c:pt>
                <c:pt idx="690">
                  <c:v>8.7689999999999997E-11</c:v>
                </c:pt>
                <c:pt idx="691">
                  <c:v>8.7780000000000006E-11</c:v>
                </c:pt>
                <c:pt idx="692">
                  <c:v>8.7870000000000003E-11</c:v>
                </c:pt>
                <c:pt idx="693">
                  <c:v>8.7950000000000004E-11</c:v>
                </c:pt>
                <c:pt idx="694">
                  <c:v>8.804E-11</c:v>
                </c:pt>
                <c:pt idx="695">
                  <c:v>8.8129999999999997E-11</c:v>
                </c:pt>
                <c:pt idx="696">
                  <c:v>8.8219999999999994E-11</c:v>
                </c:pt>
                <c:pt idx="697">
                  <c:v>8.8299999999999995E-11</c:v>
                </c:pt>
                <c:pt idx="698">
                  <c:v>8.8390000000000004E-11</c:v>
                </c:pt>
                <c:pt idx="699">
                  <c:v>8.8480000000000001E-11</c:v>
                </c:pt>
                <c:pt idx="700">
                  <c:v>8.8560000000000002E-11</c:v>
                </c:pt>
                <c:pt idx="701">
                  <c:v>8.8649999999999999E-11</c:v>
                </c:pt>
                <c:pt idx="702">
                  <c:v>8.8739999999999995E-11</c:v>
                </c:pt>
                <c:pt idx="703">
                  <c:v>8.8819999999999997E-11</c:v>
                </c:pt>
                <c:pt idx="704">
                  <c:v>8.8910000000000006E-11</c:v>
                </c:pt>
                <c:pt idx="705">
                  <c:v>8.8989999999999995E-11</c:v>
                </c:pt>
                <c:pt idx="706">
                  <c:v>8.9080000000000004E-11</c:v>
                </c:pt>
                <c:pt idx="707">
                  <c:v>8.9170000000000001E-11</c:v>
                </c:pt>
                <c:pt idx="708">
                  <c:v>8.9250000000000002E-11</c:v>
                </c:pt>
                <c:pt idx="709">
                  <c:v>8.9339999999999999E-11</c:v>
                </c:pt>
                <c:pt idx="710">
                  <c:v>8.942E-11</c:v>
                </c:pt>
                <c:pt idx="711">
                  <c:v>8.9509999999999996E-11</c:v>
                </c:pt>
                <c:pt idx="712">
                  <c:v>8.9600000000000006E-11</c:v>
                </c:pt>
                <c:pt idx="713">
                  <c:v>8.9679999999999994E-11</c:v>
                </c:pt>
                <c:pt idx="714">
                  <c:v>8.9770000000000004E-11</c:v>
                </c:pt>
                <c:pt idx="715">
                  <c:v>8.9850000000000005E-11</c:v>
                </c:pt>
                <c:pt idx="716">
                  <c:v>8.9940000000000002E-11</c:v>
                </c:pt>
                <c:pt idx="717">
                  <c:v>9.0020000000000003E-11</c:v>
                </c:pt>
                <c:pt idx="718">
                  <c:v>9.011E-11</c:v>
                </c:pt>
                <c:pt idx="719">
                  <c:v>9.0199999999999996E-11</c:v>
                </c:pt>
                <c:pt idx="720">
                  <c:v>9.0279999999999997E-11</c:v>
                </c:pt>
                <c:pt idx="721">
                  <c:v>9.0369999999999994E-11</c:v>
                </c:pt>
                <c:pt idx="722">
                  <c:v>9.0449999999999995E-11</c:v>
                </c:pt>
                <c:pt idx="723">
                  <c:v>9.0540000000000005E-11</c:v>
                </c:pt>
                <c:pt idx="724">
                  <c:v>9.0630000000000001E-11</c:v>
                </c:pt>
                <c:pt idx="725">
                  <c:v>9.0710000000000003E-11</c:v>
                </c:pt>
                <c:pt idx="726">
                  <c:v>9.0799999999999999E-11</c:v>
                </c:pt>
                <c:pt idx="727">
                  <c:v>9.088E-11</c:v>
                </c:pt>
                <c:pt idx="728">
                  <c:v>9.0969999999999997E-11</c:v>
                </c:pt>
                <c:pt idx="729">
                  <c:v>9.1049999999999998E-11</c:v>
                </c:pt>
                <c:pt idx="730">
                  <c:v>9.1139999999999995E-11</c:v>
                </c:pt>
                <c:pt idx="731">
                  <c:v>9.1230000000000004E-11</c:v>
                </c:pt>
                <c:pt idx="732">
                  <c:v>9.1310000000000006E-11</c:v>
                </c:pt>
                <c:pt idx="733">
                  <c:v>9.1400000000000002E-11</c:v>
                </c:pt>
                <c:pt idx="734">
                  <c:v>9.1480000000000004E-11</c:v>
                </c:pt>
                <c:pt idx="735">
                  <c:v>9.157E-11</c:v>
                </c:pt>
                <c:pt idx="736">
                  <c:v>9.1650000000000001E-11</c:v>
                </c:pt>
                <c:pt idx="737">
                  <c:v>9.1730000000000003E-11</c:v>
                </c:pt>
                <c:pt idx="738">
                  <c:v>9.1819999999999999E-11</c:v>
                </c:pt>
                <c:pt idx="739">
                  <c:v>9.1900000000000001E-11</c:v>
                </c:pt>
                <c:pt idx="740">
                  <c:v>9.1989999999999997E-11</c:v>
                </c:pt>
                <c:pt idx="741">
                  <c:v>9.2069999999999998E-11</c:v>
                </c:pt>
                <c:pt idx="742">
                  <c:v>9.2159999999999995E-11</c:v>
                </c:pt>
                <c:pt idx="743">
                  <c:v>9.2239999999999996E-11</c:v>
                </c:pt>
                <c:pt idx="744">
                  <c:v>9.2319999999999998E-11</c:v>
                </c:pt>
                <c:pt idx="745">
                  <c:v>9.2409999999999994E-11</c:v>
                </c:pt>
                <c:pt idx="746">
                  <c:v>9.2489999999999995E-11</c:v>
                </c:pt>
                <c:pt idx="747">
                  <c:v>9.2580000000000005E-11</c:v>
                </c:pt>
                <c:pt idx="748">
                  <c:v>9.2660000000000006E-11</c:v>
                </c:pt>
                <c:pt idx="749">
                  <c:v>9.2750000000000003E-11</c:v>
                </c:pt>
                <c:pt idx="750">
                  <c:v>9.2830000000000004E-11</c:v>
                </c:pt>
                <c:pt idx="751">
                  <c:v>9.2910000000000005E-11</c:v>
                </c:pt>
                <c:pt idx="752">
                  <c:v>9.3000000000000002E-11</c:v>
                </c:pt>
                <c:pt idx="753">
                  <c:v>9.3080000000000003E-11</c:v>
                </c:pt>
                <c:pt idx="754">
                  <c:v>9.317E-11</c:v>
                </c:pt>
                <c:pt idx="755">
                  <c:v>9.3250000000000001E-11</c:v>
                </c:pt>
                <c:pt idx="756">
                  <c:v>9.3330000000000002E-11</c:v>
                </c:pt>
                <c:pt idx="757">
                  <c:v>9.3410000000000004E-11</c:v>
                </c:pt>
                <c:pt idx="758">
                  <c:v>9.35E-11</c:v>
                </c:pt>
                <c:pt idx="759">
                  <c:v>9.3580000000000002E-11</c:v>
                </c:pt>
                <c:pt idx="760">
                  <c:v>9.3660000000000003E-11</c:v>
                </c:pt>
                <c:pt idx="761">
                  <c:v>9.3749999999999999E-11</c:v>
                </c:pt>
                <c:pt idx="762">
                  <c:v>9.3830000000000001E-11</c:v>
                </c:pt>
                <c:pt idx="763">
                  <c:v>9.3910000000000002E-11</c:v>
                </c:pt>
                <c:pt idx="764">
                  <c:v>9.3990000000000003E-11</c:v>
                </c:pt>
                <c:pt idx="765">
                  <c:v>9.408E-11</c:v>
                </c:pt>
                <c:pt idx="766">
                  <c:v>9.4160000000000001E-11</c:v>
                </c:pt>
                <c:pt idx="767">
                  <c:v>9.4240000000000002E-11</c:v>
                </c:pt>
                <c:pt idx="768">
                  <c:v>9.4329999999999999E-11</c:v>
                </c:pt>
                <c:pt idx="769">
                  <c:v>9.441E-11</c:v>
                </c:pt>
                <c:pt idx="770">
                  <c:v>9.4490000000000001E-11</c:v>
                </c:pt>
                <c:pt idx="771">
                  <c:v>9.4570000000000003E-11</c:v>
                </c:pt>
                <c:pt idx="772">
                  <c:v>9.4659999999999999E-11</c:v>
                </c:pt>
                <c:pt idx="773">
                  <c:v>9.4740000000000001E-11</c:v>
                </c:pt>
                <c:pt idx="774">
                  <c:v>9.4820000000000002E-11</c:v>
                </c:pt>
                <c:pt idx="775">
                  <c:v>9.4900000000000003E-11</c:v>
                </c:pt>
                <c:pt idx="776">
                  <c:v>9.499E-11</c:v>
                </c:pt>
                <c:pt idx="777">
                  <c:v>9.5070000000000001E-11</c:v>
                </c:pt>
                <c:pt idx="778">
                  <c:v>9.5150000000000002E-11</c:v>
                </c:pt>
                <c:pt idx="779">
                  <c:v>9.5230000000000004E-11</c:v>
                </c:pt>
                <c:pt idx="780">
                  <c:v>9.532E-11</c:v>
                </c:pt>
                <c:pt idx="781">
                  <c:v>9.5400000000000001E-11</c:v>
                </c:pt>
                <c:pt idx="782">
                  <c:v>9.5480000000000003E-11</c:v>
                </c:pt>
                <c:pt idx="783">
                  <c:v>9.5569999999999999E-11</c:v>
                </c:pt>
                <c:pt idx="784">
                  <c:v>9.5650000000000001E-11</c:v>
                </c:pt>
                <c:pt idx="785">
                  <c:v>9.5730000000000002E-11</c:v>
                </c:pt>
                <c:pt idx="786">
                  <c:v>9.5810000000000003E-11</c:v>
                </c:pt>
                <c:pt idx="787">
                  <c:v>9.59E-11</c:v>
                </c:pt>
                <c:pt idx="788">
                  <c:v>9.5980000000000001E-11</c:v>
                </c:pt>
                <c:pt idx="789">
                  <c:v>9.6060000000000002E-11</c:v>
                </c:pt>
                <c:pt idx="790">
                  <c:v>9.6140000000000004E-11</c:v>
                </c:pt>
                <c:pt idx="791">
                  <c:v>9.6220000000000005E-11</c:v>
                </c:pt>
                <c:pt idx="792">
                  <c:v>9.6310000000000001E-11</c:v>
                </c:pt>
                <c:pt idx="793">
                  <c:v>9.6390000000000003E-11</c:v>
                </c:pt>
                <c:pt idx="794">
                  <c:v>9.6470000000000004E-11</c:v>
                </c:pt>
                <c:pt idx="795">
                  <c:v>9.6550000000000005E-11</c:v>
                </c:pt>
                <c:pt idx="796">
                  <c:v>9.6640000000000002E-11</c:v>
                </c:pt>
                <c:pt idx="797">
                  <c:v>9.6720000000000003E-11</c:v>
                </c:pt>
                <c:pt idx="798">
                  <c:v>9.6800000000000004E-11</c:v>
                </c:pt>
                <c:pt idx="799">
                  <c:v>9.6880000000000006E-11</c:v>
                </c:pt>
                <c:pt idx="800">
                  <c:v>9.6970000000000002E-11</c:v>
                </c:pt>
                <c:pt idx="801">
                  <c:v>9.7050000000000003E-11</c:v>
                </c:pt>
                <c:pt idx="802">
                  <c:v>9.7130000000000005E-11</c:v>
                </c:pt>
                <c:pt idx="803">
                  <c:v>9.7210000000000006E-11</c:v>
                </c:pt>
                <c:pt idx="804">
                  <c:v>9.7289999999999994E-11</c:v>
                </c:pt>
                <c:pt idx="805">
                  <c:v>9.7380000000000004E-11</c:v>
                </c:pt>
                <c:pt idx="806">
                  <c:v>9.7460000000000005E-11</c:v>
                </c:pt>
                <c:pt idx="807">
                  <c:v>9.7540000000000006E-11</c:v>
                </c:pt>
                <c:pt idx="808">
                  <c:v>9.7619999999999995E-11</c:v>
                </c:pt>
                <c:pt idx="809">
                  <c:v>9.7710000000000004E-11</c:v>
                </c:pt>
                <c:pt idx="810">
                  <c:v>9.7790000000000006E-11</c:v>
                </c:pt>
                <c:pt idx="811">
                  <c:v>9.7869999999999994E-11</c:v>
                </c:pt>
                <c:pt idx="812">
                  <c:v>9.7949999999999995E-11</c:v>
                </c:pt>
                <c:pt idx="813">
                  <c:v>9.8029999999999996E-11</c:v>
                </c:pt>
                <c:pt idx="814">
                  <c:v>9.8109999999999998E-11</c:v>
                </c:pt>
                <c:pt idx="815">
                  <c:v>9.8189999999999999E-11</c:v>
                </c:pt>
                <c:pt idx="816">
                  <c:v>9.827E-11</c:v>
                </c:pt>
                <c:pt idx="817">
                  <c:v>9.8350000000000002E-11</c:v>
                </c:pt>
                <c:pt idx="818">
                  <c:v>9.8430000000000003E-11</c:v>
                </c:pt>
                <c:pt idx="819">
                  <c:v>9.8510000000000004E-11</c:v>
                </c:pt>
                <c:pt idx="820">
                  <c:v>9.8590000000000005E-11</c:v>
                </c:pt>
                <c:pt idx="821">
                  <c:v>9.8669999999999994E-11</c:v>
                </c:pt>
                <c:pt idx="822">
                  <c:v>9.8749999999999995E-11</c:v>
                </c:pt>
                <c:pt idx="823">
                  <c:v>9.8829999999999996E-11</c:v>
                </c:pt>
                <c:pt idx="824">
                  <c:v>9.8909999999999998E-11</c:v>
                </c:pt>
                <c:pt idx="825">
                  <c:v>9.8989999999999999E-11</c:v>
                </c:pt>
                <c:pt idx="826">
                  <c:v>9.907E-11</c:v>
                </c:pt>
                <c:pt idx="827">
                  <c:v>9.9150000000000001E-11</c:v>
                </c:pt>
                <c:pt idx="828">
                  <c:v>9.9230000000000003E-11</c:v>
                </c:pt>
                <c:pt idx="829">
                  <c:v>9.9310000000000004E-11</c:v>
                </c:pt>
                <c:pt idx="830">
                  <c:v>9.9390000000000005E-11</c:v>
                </c:pt>
                <c:pt idx="831">
                  <c:v>9.9469999999999994E-11</c:v>
                </c:pt>
                <c:pt idx="832">
                  <c:v>9.9549999999999995E-11</c:v>
                </c:pt>
                <c:pt idx="833">
                  <c:v>9.9629999999999996E-11</c:v>
                </c:pt>
                <c:pt idx="834">
                  <c:v>9.9700000000000002E-11</c:v>
                </c:pt>
                <c:pt idx="835">
                  <c:v>9.9780000000000003E-11</c:v>
                </c:pt>
                <c:pt idx="836">
                  <c:v>9.9860000000000005E-11</c:v>
                </c:pt>
                <c:pt idx="837">
                  <c:v>9.9940000000000006E-11</c:v>
                </c:pt>
                <c:pt idx="838">
                  <c:v>1E-10</c:v>
                </c:pt>
                <c:pt idx="839">
                  <c:v>1.001E-10</c:v>
                </c:pt>
                <c:pt idx="840">
                  <c:v>1.002E-10</c:v>
                </c:pt>
                <c:pt idx="841">
                  <c:v>1.0030000000000001E-10</c:v>
                </c:pt>
                <c:pt idx="842">
                  <c:v>1.0030000000000001E-10</c:v>
                </c:pt>
                <c:pt idx="843">
                  <c:v>1.004E-10</c:v>
                </c:pt>
                <c:pt idx="844">
                  <c:v>1.005E-10</c:v>
                </c:pt>
                <c:pt idx="845">
                  <c:v>1.0059999999999999E-10</c:v>
                </c:pt>
                <c:pt idx="846">
                  <c:v>1.007E-10</c:v>
                </c:pt>
                <c:pt idx="847">
                  <c:v>1.007E-10</c:v>
                </c:pt>
                <c:pt idx="848">
                  <c:v>1.008E-10</c:v>
                </c:pt>
                <c:pt idx="849">
                  <c:v>1.009E-10</c:v>
                </c:pt>
                <c:pt idx="850">
                  <c:v>1.01E-10</c:v>
                </c:pt>
                <c:pt idx="851">
                  <c:v>1.01E-10</c:v>
                </c:pt>
                <c:pt idx="852">
                  <c:v>1.0110000000000001E-10</c:v>
                </c:pt>
                <c:pt idx="853">
                  <c:v>1.012E-10</c:v>
                </c:pt>
                <c:pt idx="854">
                  <c:v>1.013E-10</c:v>
                </c:pt>
                <c:pt idx="855">
                  <c:v>1.0139999999999999E-10</c:v>
                </c:pt>
                <c:pt idx="856">
                  <c:v>1.0139999999999999E-10</c:v>
                </c:pt>
                <c:pt idx="857">
                  <c:v>1.015E-10</c:v>
                </c:pt>
                <c:pt idx="858">
                  <c:v>1.016E-10</c:v>
                </c:pt>
                <c:pt idx="859">
                  <c:v>1.017E-10</c:v>
                </c:pt>
                <c:pt idx="860">
                  <c:v>1.018E-10</c:v>
                </c:pt>
                <c:pt idx="861">
                  <c:v>1.018E-10</c:v>
                </c:pt>
                <c:pt idx="862">
                  <c:v>1.019E-10</c:v>
                </c:pt>
                <c:pt idx="863">
                  <c:v>1.02E-10</c:v>
                </c:pt>
                <c:pt idx="864">
                  <c:v>1.021E-10</c:v>
                </c:pt>
                <c:pt idx="865">
                  <c:v>1.0220000000000001E-10</c:v>
                </c:pt>
                <c:pt idx="866">
                  <c:v>1.0220000000000001E-10</c:v>
                </c:pt>
                <c:pt idx="867">
                  <c:v>1.023E-10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94-44FA-A152-98B7AE3488EF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mushroom'!$D$3:$D$870</c:f>
              <c:numCache>
                <c:formatCode>0.00E+00</c:formatCode>
                <c:ptCount val="868"/>
                <c:pt idx="0">
                  <c:v>2.6400000000000001E-8</c:v>
                </c:pt>
                <c:pt idx="1">
                  <c:v>2.6280000000000001E-8</c:v>
                </c:pt>
                <c:pt idx="2">
                  <c:v>2.6090000000000001E-8</c:v>
                </c:pt>
                <c:pt idx="3">
                  <c:v>2.5819999999999999E-8</c:v>
                </c:pt>
                <c:pt idx="4">
                  <c:v>2.5469999999999999E-8</c:v>
                </c:pt>
                <c:pt idx="5">
                  <c:v>2.5040000000000001E-8</c:v>
                </c:pt>
                <c:pt idx="6">
                  <c:v>2.4550000000000001E-8</c:v>
                </c:pt>
                <c:pt idx="7">
                  <c:v>2.398E-8</c:v>
                </c:pt>
                <c:pt idx="8">
                  <c:v>2.3359999999999999E-8</c:v>
                </c:pt>
                <c:pt idx="9">
                  <c:v>2.2679999999999999E-8</c:v>
                </c:pt>
                <c:pt idx="10">
                  <c:v>2.194E-8</c:v>
                </c:pt>
                <c:pt idx="11">
                  <c:v>2.117E-8</c:v>
                </c:pt>
                <c:pt idx="12">
                  <c:v>2.0359999999999998E-8</c:v>
                </c:pt>
                <c:pt idx="13">
                  <c:v>1.9519999999999999E-8</c:v>
                </c:pt>
                <c:pt idx="14">
                  <c:v>1.8650000000000002E-8</c:v>
                </c:pt>
                <c:pt idx="15">
                  <c:v>1.7780000000000001E-8</c:v>
                </c:pt>
                <c:pt idx="16">
                  <c:v>1.6899999999999999E-8</c:v>
                </c:pt>
                <c:pt idx="17">
                  <c:v>1.6020000000000001E-8</c:v>
                </c:pt>
                <c:pt idx="18">
                  <c:v>1.515E-8</c:v>
                </c:pt>
                <c:pt idx="19">
                  <c:v>1.4289999999999999E-8</c:v>
                </c:pt>
                <c:pt idx="20">
                  <c:v>1.345E-8</c:v>
                </c:pt>
                <c:pt idx="21">
                  <c:v>1.263E-8</c:v>
                </c:pt>
                <c:pt idx="22">
                  <c:v>1.184E-8</c:v>
                </c:pt>
                <c:pt idx="23">
                  <c:v>1.1080000000000001E-8</c:v>
                </c:pt>
                <c:pt idx="24">
                  <c:v>1.035E-8</c:v>
                </c:pt>
                <c:pt idx="25">
                  <c:v>9.6639999999999997E-9</c:v>
                </c:pt>
                <c:pt idx="26">
                  <c:v>9.0129999999999994E-9</c:v>
                </c:pt>
                <c:pt idx="27">
                  <c:v>8.4019999999999997E-9</c:v>
                </c:pt>
                <c:pt idx="28">
                  <c:v>7.8310000000000008E-9</c:v>
                </c:pt>
                <c:pt idx="29">
                  <c:v>7.3E-9</c:v>
                </c:pt>
                <c:pt idx="30">
                  <c:v>6.809E-9</c:v>
                </c:pt>
                <c:pt idx="31">
                  <c:v>6.3570000000000003E-9</c:v>
                </c:pt>
                <c:pt idx="32">
                  <c:v>5.9429999999999998E-9</c:v>
                </c:pt>
                <c:pt idx="33">
                  <c:v>5.5640000000000002E-9</c:v>
                </c:pt>
                <c:pt idx="34">
                  <c:v>5.2199999999999998E-9</c:v>
                </c:pt>
                <c:pt idx="35">
                  <c:v>4.9060000000000002E-9</c:v>
                </c:pt>
                <c:pt idx="36">
                  <c:v>4.6180000000000004E-9</c:v>
                </c:pt>
                <c:pt idx="37">
                  <c:v>4.3539999999999996E-9</c:v>
                </c:pt>
                <c:pt idx="38">
                  <c:v>4.107E-9</c:v>
                </c:pt>
                <c:pt idx="39">
                  <c:v>3.8719999999999999E-9</c:v>
                </c:pt>
                <c:pt idx="40">
                  <c:v>3.6410000000000001E-9</c:v>
                </c:pt>
                <c:pt idx="41">
                  <c:v>3.4090000000000001E-9</c:v>
                </c:pt>
                <c:pt idx="42">
                  <c:v>3.1679999999999998E-9</c:v>
                </c:pt>
                <c:pt idx="43">
                  <c:v>2.9140000000000001E-9</c:v>
                </c:pt>
                <c:pt idx="44">
                  <c:v>2.651E-9</c:v>
                </c:pt>
                <c:pt idx="45">
                  <c:v>2.3990000000000001E-9</c:v>
                </c:pt>
                <c:pt idx="46">
                  <c:v>2.2200000000000002E-9</c:v>
                </c:pt>
                <c:pt idx="47">
                  <c:v>2.2339999999999999E-9</c:v>
                </c:pt>
                <c:pt idx="48">
                  <c:v>2.5850000000000001E-9</c:v>
                </c:pt>
                <c:pt idx="49">
                  <c:v>3.337E-9</c:v>
                </c:pt>
                <c:pt idx="50">
                  <c:v>4.4729999999999998E-9</c:v>
                </c:pt>
                <c:pt idx="51">
                  <c:v>5.9610000000000004E-9</c:v>
                </c:pt>
                <c:pt idx="52">
                  <c:v>7.7810000000000003E-9</c:v>
                </c:pt>
                <c:pt idx="53">
                  <c:v>9.9170000000000004E-9</c:v>
                </c:pt>
                <c:pt idx="54">
                  <c:v>1.234E-8</c:v>
                </c:pt>
                <c:pt idx="55">
                  <c:v>1.5020000000000001E-8</c:v>
                </c:pt>
                <c:pt idx="56">
                  <c:v>1.7879999999999999E-8</c:v>
                </c:pt>
                <c:pt idx="57">
                  <c:v>2.084E-8</c:v>
                </c:pt>
                <c:pt idx="58">
                  <c:v>2.3779999999999999E-8</c:v>
                </c:pt>
                <c:pt idx="59">
                  <c:v>2.658E-8</c:v>
                </c:pt>
                <c:pt idx="60">
                  <c:v>2.9090000000000001E-8</c:v>
                </c:pt>
                <c:pt idx="61">
                  <c:v>3.1189999999999997E-8</c:v>
                </c:pt>
                <c:pt idx="62">
                  <c:v>3.2740000000000001E-8</c:v>
                </c:pt>
                <c:pt idx="63">
                  <c:v>3.3659999999999998E-8</c:v>
                </c:pt>
                <c:pt idx="64">
                  <c:v>3.3899999999999999E-8</c:v>
                </c:pt>
                <c:pt idx="65">
                  <c:v>3.3430000000000002E-8</c:v>
                </c:pt>
                <c:pt idx="66">
                  <c:v>3.2299999999999998E-8</c:v>
                </c:pt>
                <c:pt idx="67">
                  <c:v>3.058E-8</c:v>
                </c:pt>
                <c:pt idx="68">
                  <c:v>2.8390000000000001E-8</c:v>
                </c:pt>
                <c:pt idx="69">
                  <c:v>2.585E-8</c:v>
                </c:pt>
                <c:pt idx="70">
                  <c:v>2.311E-8</c:v>
                </c:pt>
                <c:pt idx="71">
                  <c:v>2.0310000000000001E-8</c:v>
                </c:pt>
                <c:pt idx="72">
                  <c:v>1.754E-8</c:v>
                </c:pt>
                <c:pt idx="73">
                  <c:v>1.4929999999999999E-8</c:v>
                </c:pt>
                <c:pt idx="74">
                  <c:v>1.253E-8</c:v>
                </c:pt>
                <c:pt idx="75">
                  <c:v>1.0379999999999999E-8</c:v>
                </c:pt>
                <c:pt idx="76">
                  <c:v>8.5069999999999997E-9</c:v>
                </c:pt>
                <c:pt idx="77">
                  <c:v>6.9109999999999998E-9</c:v>
                </c:pt>
                <c:pt idx="78">
                  <c:v>5.5759999999999998E-9</c:v>
                </c:pt>
                <c:pt idx="79">
                  <c:v>4.4779999999999996E-9</c:v>
                </c:pt>
                <c:pt idx="80">
                  <c:v>3.5859999999999998E-9</c:v>
                </c:pt>
                <c:pt idx="81">
                  <c:v>2.8689999999999999E-9</c:v>
                </c:pt>
                <c:pt idx="82">
                  <c:v>2.299E-9</c:v>
                </c:pt>
                <c:pt idx="83">
                  <c:v>1.8469999999999999E-9</c:v>
                </c:pt>
                <c:pt idx="84">
                  <c:v>1.49E-9</c:v>
                </c:pt>
                <c:pt idx="85">
                  <c:v>1.208E-9</c:v>
                </c:pt>
                <c:pt idx="86">
                  <c:v>9.8460000000000009E-10</c:v>
                </c:pt>
                <c:pt idx="87">
                  <c:v>8.0759999999999998E-10</c:v>
                </c:pt>
                <c:pt idx="88">
                  <c:v>6.6659999999999995E-10</c:v>
                </c:pt>
                <c:pt idx="89">
                  <c:v>5.5379999999999999E-10</c:v>
                </c:pt>
                <c:pt idx="90">
                  <c:v>4.6309999999999998E-10</c:v>
                </c:pt>
                <c:pt idx="91">
                  <c:v>3.8970000000000001E-10</c:v>
                </c:pt>
                <c:pt idx="92">
                  <c:v>3.3E-10</c:v>
                </c:pt>
                <c:pt idx="93">
                  <c:v>2.8120000000000002E-10</c:v>
                </c:pt>
                <c:pt idx="94">
                  <c:v>2.4110000000000003E-10</c:v>
                </c:pt>
                <c:pt idx="95">
                  <c:v>2.0800000000000001E-10</c:v>
                </c:pt>
                <c:pt idx="96">
                  <c:v>1.805E-10</c:v>
                </c:pt>
                <c:pt idx="97">
                  <c:v>1.576E-10</c:v>
                </c:pt>
                <c:pt idx="98">
                  <c:v>1.3840000000000001E-10</c:v>
                </c:pt>
                <c:pt idx="99">
                  <c:v>1.2230000000000001E-10</c:v>
                </c:pt>
                <c:pt idx="100">
                  <c:v>1.0889999999999999E-10</c:v>
                </c:pt>
                <c:pt idx="101">
                  <c:v>9.7600000000000004E-11</c:v>
                </c:pt>
                <c:pt idx="102">
                  <c:v>8.8179999999999999E-11</c:v>
                </c:pt>
                <c:pt idx="103">
                  <c:v>8.0329999999999996E-11</c:v>
                </c:pt>
                <c:pt idx="104">
                  <c:v>7.3810000000000002E-11</c:v>
                </c:pt>
                <c:pt idx="105">
                  <c:v>6.8419999999999995E-11</c:v>
                </c:pt>
                <c:pt idx="106">
                  <c:v>6.3979999999999995E-11</c:v>
                </c:pt>
                <c:pt idx="107">
                  <c:v>6.0339999999999995E-11</c:v>
                </c:pt>
                <c:pt idx="108">
                  <c:v>5.738E-11</c:v>
                </c:pt>
                <c:pt idx="109">
                  <c:v>5.4999999999999997E-11</c:v>
                </c:pt>
                <c:pt idx="110">
                  <c:v>5.3109999999999998E-11</c:v>
                </c:pt>
                <c:pt idx="111">
                  <c:v>5.1619999999999999E-11</c:v>
                </c:pt>
                <c:pt idx="112">
                  <c:v>5.0489999999999998E-11</c:v>
                </c:pt>
                <c:pt idx="113">
                  <c:v>4.9640000000000003E-11</c:v>
                </c:pt>
                <c:pt idx="114">
                  <c:v>4.9020000000000002E-11</c:v>
                </c:pt>
                <c:pt idx="115">
                  <c:v>4.857E-11</c:v>
                </c:pt>
                <c:pt idx="116">
                  <c:v>4.824E-11</c:v>
                </c:pt>
                <c:pt idx="117">
                  <c:v>4.795E-11</c:v>
                </c:pt>
                <c:pt idx="118">
                  <c:v>4.7679999999999997E-11</c:v>
                </c:pt>
                <c:pt idx="119">
                  <c:v>4.7389999999999997E-11</c:v>
                </c:pt>
                <c:pt idx="120">
                  <c:v>4.7069999999999999E-11</c:v>
                </c:pt>
                <c:pt idx="121">
                  <c:v>4.6730000000000003E-11</c:v>
                </c:pt>
                <c:pt idx="122">
                  <c:v>4.6379999999999999E-11</c:v>
                </c:pt>
                <c:pt idx="123">
                  <c:v>4.6079999999999998E-11</c:v>
                </c:pt>
                <c:pt idx="124">
                  <c:v>4.5869999999999999E-11</c:v>
                </c:pt>
                <c:pt idx="125">
                  <c:v>4.58E-11</c:v>
                </c:pt>
                <c:pt idx="126">
                  <c:v>4.5899999999999998E-11</c:v>
                </c:pt>
                <c:pt idx="127">
                  <c:v>4.6159999999999999E-11</c:v>
                </c:pt>
                <c:pt idx="128">
                  <c:v>4.6519999999999998E-11</c:v>
                </c:pt>
                <c:pt idx="129">
                  <c:v>4.6900000000000001E-11</c:v>
                </c:pt>
                <c:pt idx="130">
                  <c:v>4.7169999999999997E-11</c:v>
                </c:pt>
                <c:pt idx="131">
                  <c:v>4.7240000000000003E-11</c:v>
                </c:pt>
                <c:pt idx="132">
                  <c:v>4.7059999999999997E-11</c:v>
                </c:pt>
                <c:pt idx="133">
                  <c:v>4.6669999999999999E-11</c:v>
                </c:pt>
                <c:pt idx="134">
                  <c:v>4.6189999999999998E-11</c:v>
                </c:pt>
                <c:pt idx="135">
                  <c:v>4.5759999999999999E-11</c:v>
                </c:pt>
                <c:pt idx="136">
                  <c:v>4.551E-11</c:v>
                </c:pt>
                <c:pt idx="137">
                  <c:v>4.5490000000000003E-11</c:v>
                </c:pt>
                <c:pt idx="138">
                  <c:v>4.5670000000000002E-11</c:v>
                </c:pt>
                <c:pt idx="139">
                  <c:v>4.5960000000000002E-11</c:v>
                </c:pt>
                <c:pt idx="140">
                  <c:v>4.6280000000000001E-11</c:v>
                </c:pt>
                <c:pt idx="141">
                  <c:v>4.6549999999999997E-11</c:v>
                </c:pt>
                <c:pt idx="142">
                  <c:v>4.6779999999999999E-11</c:v>
                </c:pt>
                <c:pt idx="143">
                  <c:v>4.6949999999999997E-11</c:v>
                </c:pt>
                <c:pt idx="144">
                  <c:v>4.7069999999999999E-11</c:v>
                </c:pt>
                <c:pt idx="145">
                  <c:v>4.7160000000000002E-11</c:v>
                </c:pt>
                <c:pt idx="146">
                  <c:v>4.7230000000000001E-11</c:v>
                </c:pt>
                <c:pt idx="147">
                  <c:v>4.7300000000000001E-11</c:v>
                </c:pt>
                <c:pt idx="148">
                  <c:v>4.7359999999999999E-11</c:v>
                </c:pt>
                <c:pt idx="149">
                  <c:v>4.7420000000000003E-11</c:v>
                </c:pt>
                <c:pt idx="150">
                  <c:v>4.748E-11</c:v>
                </c:pt>
                <c:pt idx="151">
                  <c:v>4.7539999999999998E-11</c:v>
                </c:pt>
                <c:pt idx="152">
                  <c:v>4.7600000000000002E-11</c:v>
                </c:pt>
                <c:pt idx="153">
                  <c:v>4.766E-11</c:v>
                </c:pt>
                <c:pt idx="154">
                  <c:v>4.7719999999999998E-11</c:v>
                </c:pt>
                <c:pt idx="155">
                  <c:v>4.7780000000000002E-11</c:v>
                </c:pt>
                <c:pt idx="156">
                  <c:v>4.784E-11</c:v>
                </c:pt>
                <c:pt idx="157">
                  <c:v>4.7909999999999999E-11</c:v>
                </c:pt>
                <c:pt idx="158">
                  <c:v>4.7969999999999997E-11</c:v>
                </c:pt>
                <c:pt idx="159">
                  <c:v>4.8030000000000001E-11</c:v>
                </c:pt>
                <c:pt idx="160">
                  <c:v>4.8089999999999999E-11</c:v>
                </c:pt>
                <c:pt idx="161">
                  <c:v>4.8150000000000003E-11</c:v>
                </c:pt>
                <c:pt idx="162">
                  <c:v>4.8220000000000003E-11</c:v>
                </c:pt>
                <c:pt idx="163">
                  <c:v>4.828E-11</c:v>
                </c:pt>
                <c:pt idx="164">
                  <c:v>4.8339999999999998E-11</c:v>
                </c:pt>
                <c:pt idx="165">
                  <c:v>4.8400000000000002E-11</c:v>
                </c:pt>
                <c:pt idx="166">
                  <c:v>4.8470000000000002E-11</c:v>
                </c:pt>
                <c:pt idx="167">
                  <c:v>4.8529999999999999E-11</c:v>
                </c:pt>
                <c:pt idx="168">
                  <c:v>4.8589999999999997E-11</c:v>
                </c:pt>
                <c:pt idx="169">
                  <c:v>4.8660000000000003E-11</c:v>
                </c:pt>
                <c:pt idx="170">
                  <c:v>4.8720000000000001E-11</c:v>
                </c:pt>
                <c:pt idx="171">
                  <c:v>4.879E-11</c:v>
                </c:pt>
                <c:pt idx="172">
                  <c:v>4.8849999999999998E-11</c:v>
                </c:pt>
                <c:pt idx="173">
                  <c:v>4.8919999999999998E-11</c:v>
                </c:pt>
                <c:pt idx="174">
                  <c:v>4.8980000000000002E-11</c:v>
                </c:pt>
                <c:pt idx="175">
                  <c:v>4.9050000000000001E-11</c:v>
                </c:pt>
                <c:pt idx="176">
                  <c:v>4.9109999999999999E-11</c:v>
                </c:pt>
                <c:pt idx="177">
                  <c:v>4.9179999999999998E-11</c:v>
                </c:pt>
                <c:pt idx="178">
                  <c:v>4.9249999999999998E-11</c:v>
                </c:pt>
                <c:pt idx="179">
                  <c:v>4.9310000000000002E-11</c:v>
                </c:pt>
                <c:pt idx="180">
                  <c:v>4.9380000000000002E-11</c:v>
                </c:pt>
                <c:pt idx="181">
                  <c:v>4.9450000000000001E-11</c:v>
                </c:pt>
                <c:pt idx="182">
                  <c:v>4.9509999999999999E-11</c:v>
                </c:pt>
                <c:pt idx="183">
                  <c:v>4.9579999999999998E-11</c:v>
                </c:pt>
                <c:pt idx="184">
                  <c:v>4.9649999999999998E-11</c:v>
                </c:pt>
                <c:pt idx="185">
                  <c:v>4.9710000000000002E-11</c:v>
                </c:pt>
                <c:pt idx="186">
                  <c:v>4.9780000000000002E-11</c:v>
                </c:pt>
                <c:pt idx="187">
                  <c:v>4.9850000000000001E-11</c:v>
                </c:pt>
                <c:pt idx="188">
                  <c:v>4.9920000000000001E-11</c:v>
                </c:pt>
                <c:pt idx="189">
                  <c:v>4.9979999999999998E-11</c:v>
                </c:pt>
                <c:pt idx="190">
                  <c:v>5.0049999999999998E-11</c:v>
                </c:pt>
                <c:pt idx="191">
                  <c:v>5.0119999999999997E-11</c:v>
                </c:pt>
                <c:pt idx="192">
                  <c:v>5.0189999999999997E-11</c:v>
                </c:pt>
                <c:pt idx="193">
                  <c:v>5.0260000000000003E-11</c:v>
                </c:pt>
                <c:pt idx="194">
                  <c:v>5.0330000000000002E-11</c:v>
                </c:pt>
                <c:pt idx="195">
                  <c:v>5.0400000000000002E-11</c:v>
                </c:pt>
                <c:pt idx="196">
                  <c:v>5.0459999999999999E-11</c:v>
                </c:pt>
                <c:pt idx="197">
                  <c:v>5.0529999999999999E-11</c:v>
                </c:pt>
                <c:pt idx="198">
                  <c:v>5.0599999999999998E-11</c:v>
                </c:pt>
                <c:pt idx="199">
                  <c:v>5.0669999999999998E-11</c:v>
                </c:pt>
                <c:pt idx="200">
                  <c:v>5.0739999999999997E-11</c:v>
                </c:pt>
                <c:pt idx="201">
                  <c:v>5.0809999999999997E-11</c:v>
                </c:pt>
                <c:pt idx="202">
                  <c:v>5.0880000000000003E-11</c:v>
                </c:pt>
                <c:pt idx="203">
                  <c:v>5.0950000000000002E-11</c:v>
                </c:pt>
                <c:pt idx="204">
                  <c:v>5.1020000000000002E-11</c:v>
                </c:pt>
                <c:pt idx="205">
                  <c:v>5.1090000000000001E-11</c:v>
                </c:pt>
                <c:pt idx="206">
                  <c:v>5.1160000000000001E-11</c:v>
                </c:pt>
                <c:pt idx="207">
                  <c:v>5.123E-11</c:v>
                </c:pt>
                <c:pt idx="208">
                  <c:v>5.13E-11</c:v>
                </c:pt>
                <c:pt idx="209">
                  <c:v>5.1369999999999999E-11</c:v>
                </c:pt>
                <c:pt idx="210">
                  <c:v>5.1439999999999999E-11</c:v>
                </c:pt>
                <c:pt idx="211">
                  <c:v>5.1509999999999998E-11</c:v>
                </c:pt>
                <c:pt idx="212">
                  <c:v>5.159E-11</c:v>
                </c:pt>
                <c:pt idx="213">
                  <c:v>5.1659999999999999E-11</c:v>
                </c:pt>
                <c:pt idx="214">
                  <c:v>5.1729999999999999E-11</c:v>
                </c:pt>
                <c:pt idx="215">
                  <c:v>5.1799999999999998E-11</c:v>
                </c:pt>
                <c:pt idx="216">
                  <c:v>5.1869999999999998E-11</c:v>
                </c:pt>
                <c:pt idx="217">
                  <c:v>5.1939999999999997E-11</c:v>
                </c:pt>
                <c:pt idx="218">
                  <c:v>5.2010000000000003E-11</c:v>
                </c:pt>
                <c:pt idx="219">
                  <c:v>5.2089999999999998E-11</c:v>
                </c:pt>
                <c:pt idx="220">
                  <c:v>5.2159999999999997E-11</c:v>
                </c:pt>
                <c:pt idx="221">
                  <c:v>5.2229999999999997E-11</c:v>
                </c:pt>
                <c:pt idx="222">
                  <c:v>5.2300000000000003E-11</c:v>
                </c:pt>
                <c:pt idx="223">
                  <c:v>5.2379999999999998E-11</c:v>
                </c:pt>
                <c:pt idx="224">
                  <c:v>5.2449999999999997E-11</c:v>
                </c:pt>
                <c:pt idx="225">
                  <c:v>5.2520000000000003E-11</c:v>
                </c:pt>
                <c:pt idx="226">
                  <c:v>5.2590000000000003E-11</c:v>
                </c:pt>
                <c:pt idx="227">
                  <c:v>5.2669999999999998E-11</c:v>
                </c:pt>
                <c:pt idx="228">
                  <c:v>5.2739999999999997E-11</c:v>
                </c:pt>
                <c:pt idx="229">
                  <c:v>5.2810000000000003E-11</c:v>
                </c:pt>
                <c:pt idx="230">
                  <c:v>5.2889999999999998E-11</c:v>
                </c:pt>
                <c:pt idx="231">
                  <c:v>5.2959999999999997E-11</c:v>
                </c:pt>
                <c:pt idx="232">
                  <c:v>5.3029999999999997E-11</c:v>
                </c:pt>
                <c:pt idx="233">
                  <c:v>5.3109999999999998E-11</c:v>
                </c:pt>
                <c:pt idx="234">
                  <c:v>5.3179999999999998E-11</c:v>
                </c:pt>
                <c:pt idx="235">
                  <c:v>5.3249999999999997E-11</c:v>
                </c:pt>
                <c:pt idx="236">
                  <c:v>5.3329999999999998E-11</c:v>
                </c:pt>
                <c:pt idx="237">
                  <c:v>5.3399999999999998E-11</c:v>
                </c:pt>
                <c:pt idx="238">
                  <c:v>5.3479999999999999E-11</c:v>
                </c:pt>
                <c:pt idx="239">
                  <c:v>5.3549999999999999E-11</c:v>
                </c:pt>
                <c:pt idx="240">
                  <c:v>5.3619999999999998E-11</c:v>
                </c:pt>
                <c:pt idx="241">
                  <c:v>5.3699999999999999E-11</c:v>
                </c:pt>
                <c:pt idx="242">
                  <c:v>5.3769999999999999E-11</c:v>
                </c:pt>
                <c:pt idx="243">
                  <c:v>5.385E-11</c:v>
                </c:pt>
                <c:pt idx="244">
                  <c:v>5.392E-11</c:v>
                </c:pt>
                <c:pt idx="245">
                  <c:v>5.4000000000000001E-11</c:v>
                </c:pt>
                <c:pt idx="246">
                  <c:v>5.407E-11</c:v>
                </c:pt>
                <c:pt idx="247">
                  <c:v>5.4150000000000002E-11</c:v>
                </c:pt>
                <c:pt idx="248">
                  <c:v>5.4220000000000001E-11</c:v>
                </c:pt>
                <c:pt idx="249">
                  <c:v>5.4300000000000002E-11</c:v>
                </c:pt>
                <c:pt idx="250">
                  <c:v>5.4370000000000002E-11</c:v>
                </c:pt>
                <c:pt idx="251">
                  <c:v>5.4449999999999997E-11</c:v>
                </c:pt>
                <c:pt idx="252">
                  <c:v>5.4529999999999998E-11</c:v>
                </c:pt>
                <c:pt idx="253">
                  <c:v>5.4599999999999998E-11</c:v>
                </c:pt>
                <c:pt idx="254">
                  <c:v>5.4679999999999999E-11</c:v>
                </c:pt>
                <c:pt idx="255">
                  <c:v>5.4749999999999998E-11</c:v>
                </c:pt>
                <c:pt idx="256">
                  <c:v>5.483E-11</c:v>
                </c:pt>
                <c:pt idx="257">
                  <c:v>5.4910000000000001E-11</c:v>
                </c:pt>
                <c:pt idx="258">
                  <c:v>5.498E-11</c:v>
                </c:pt>
                <c:pt idx="259">
                  <c:v>5.5060000000000002E-11</c:v>
                </c:pt>
                <c:pt idx="260">
                  <c:v>5.5130000000000001E-11</c:v>
                </c:pt>
                <c:pt idx="261">
                  <c:v>5.5210000000000002E-11</c:v>
                </c:pt>
                <c:pt idx="262">
                  <c:v>5.5289999999999997E-11</c:v>
                </c:pt>
                <c:pt idx="263">
                  <c:v>5.5369999999999999E-11</c:v>
                </c:pt>
                <c:pt idx="264">
                  <c:v>5.5439999999999998E-11</c:v>
                </c:pt>
                <c:pt idx="265">
                  <c:v>5.5519999999999999E-11</c:v>
                </c:pt>
                <c:pt idx="266">
                  <c:v>5.5600000000000001E-11</c:v>
                </c:pt>
                <c:pt idx="267">
                  <c:v>5.567E-11</c:v>
                </c:pt>
                <c:pt idx="268">
                  <c:v>5.5750000000000001E-11</c:v>
                </c:pt>
                <c:pt idx="269">
                  <c:v>5.5830000000000003E-11</c:v>
                </c:pt>
                <c:pt idx="270">
                  <c:v>5.5909999999999997E-11</c:v>
                </c:pt>
                <c:pt idx="271">
                  <c:v>5.5979999999999997E-11</c:v>
                </c:pt>
                <c:pt idx="272">
                  <c:v>5.6059999999999998E-11</c:v>
                </c:pt>
                <c:pt idx="273">
                  <c:v>5.6139999999999999E-11</c:v>
                </c:pt>
                <c:pt idx="274">
                  <c:v>5.6220000000000001E-11</c:v>
                </c:pt>
                <c:pt idx="275">
                  <c:v>5.629E-11</c:v>
                </c:pt>
                <c:pt idx="276">
                  <c:v>5.6370000000000002E-11</c:v>
                </c:pt>
                <c:pt idx="277">
                  <c:v>5.6450000000000003E-11</c:v>
                </c:pt>
                <c:pt idx="278">
                  <c:v>5.6529999999999998E-11</c:v>
                </c:pt>
                <c:pt idx="279">
                  <c:v>5.6609999999999999E-11</c:v>
                </c:pt>
                <c:pt idx="280">
                  <c:v>5.669E-11</c:v>
                </c:pt>
                <c:pt idx="281">
                  <c:v>5.676E-11</c:v>
                </c:pt>
                <c:pt idx="282">
                  <c:v>5.6840000000000001E-11</c:v>
                </c:pt>
                <c:pt idx="283">
                  <c:v>5.6920000000000002E-11</c:v>
                </c:pt>
                <c:pt idx="284">
                  <c:v>5.6999999999999997E-11</c:v>
                </c:pt>
                <c:pt idx="285">
                  <c:v>5.7079999999999998E-11</c:v>
                </c:pt>
                <c:pt idx="286">
                  <c:v>5.716E-11</c:v>
                </c:pt>
                <c:pt idx="287">
                  <c:v>5.7240000000000001E-11</c:v>
                </c:pt>
                <c:pt idx="288">
                  <c:v>5.7320000000000002E-11</c:v>
                </c:pt>
                <c:pt idx="289">
                  <c:v>5.7390000000000002E-11</c:v>
                </c:pt>
                <c:pt idx="290">
                  <c:v>5.7470000000000003E-11</c:v>
                </c:pt>
                <c:pt idx="291">
                  <c:v>5.7549999999999998E-11</c:v>
                </c:pt>
                <c:pt idx="292">
                  <c:v>5.7629999999999999E-11</c:v>
                </c:pt>
                <c:pt idx="293">
                  <c:v>5.771E-11</c:v>
                </c:pt>
                <c:pt idx="294">
                  <c:v>5.7790000000000002E-11</c:v>
                </c:pt>
                <c:pt idx="295">
                  <c:v>5.7870000000000003E-11</c:v>
                </c:pt>
                <c:pt idx="296">
                  <c:v>5.7949999999999998E-11</c:v>
                </c:pt>
                <c:pt idx="297">
                  <c:v>5.8029999999999999E-11</c:v>
                </c:pt>
                <c:pt idx="298">
                  <c:v>5.811E-11</c:v>
                </c:pt>
                <c:pt idx="299">
                  <c:v>5.8190000000000001E-11</c:v>
                </c:pt>
                <c:pt idx="300">
                  <c:v>5.8269999999999996E-11</c:v>
                </c:pt>
                <c:pt idx="301">
                  <c:v>5.8349999999999998E-11</c:v>
                </c:pt>
                <c:pt idx="302">
                  <c:v>5.8429999999999999E-11</c:v>
                </c:pt>
                <c:pt idx="303">
                  <c:v>5.851E-11</c:v>
                </c:pt>
                <c:pt idx="304">
                  <c:v>5.8590000000000001E-11</c:v>
                </c:pt>
                <c:pt idx="305">
                  <c:v>5.8670000000000003E-11</c:v>
                </c:pt>
                <c:pt idx="306">
                  <c:v>5.8750000000000004E-11</c:v>
                </c:pt>
                <c:pt idx="307">
                  <c:v>5.8830000000000005E-11</c:v>
                </c:pt>
                <c:pt idx="308">
                  <c:v>5.8920000000000002E-11</c:v>
                </c:pt>
                <c:pt idx="309">
                  <c:v>5.9000000000000003E-11</c:v>
                </c:pt>
                <c:pt idx="310">
                  <c:v>5.9080000000000004E-11</c:v>
                </c:pt>
                <c:pt idx="311">
                  <c:v>5.9160000000000006E-11</c:v>
                </c:pt>
                <c:pt idx="312">
                  <c:v>5.9239999999999994E-11</c:v>
                </c:pt>
                <c:pt idx="313">
                  <c:v>5.9330000000000003E-11</c:v>
                </c:pt>
                <c:pt idx="314">
                  <c:v>5.9410000000000005E-11</c:v>
                </c:pt>
                <c:pt idx="315">
                  <c:v>5.9490000000000006E-11</c:v>
                </c:pt>
                <c:pt idx="316">
                  <c:v>5.9569999999999994E-11</c:v>
                </c:pt>
                <c:pt idx="317">
                  <c:v>5.9649999999999996E-11</c:v>
                </c:pt>
                <c:pt idx="318">
                  <c:v>5.9740000000000005E-11</c:v>
                </c:pt>
                <c:pt idx="319">
                  <c:v>5.9820000000000006E-11</c:v>
                </c:pt>
                <c:pt idx="320">
                  <c:v>5.9899999999999995E-11</c:v>
                </c:pt>
                <c:pt idx="321">
                  <c:v>5.9990000000000004E-11</c:v>
                </c:pt>
                <c:pt idx="322">
                  <c:v>6.0070000000000006E-11</c:v>
                </c:pt>
                <c:pt idx="323">
                  <c:v>6.0149999999999994E-11</c:v>
                </c:pt>
                <c:pt idx="324">
                  <c:v>6.0229999999999995E-11</c:v>
                </c:pt>
                <c:pt idx="325">
                  <c:v>6.0320000000000005E-11</c:v>
                </c:pt>
                <c:pt idx="326">
                  <c:v>6.0400000000000006E-11</c:v>
                </c:pt>
                <c:pt idx="327">
                  <c:v>6.0479999999999994E-11</c:v>
                </c:pt>
                <c:pt idx="328">
                  <c:v>6.0570000000000004E-11</c:v>
                </c:pt>
                <c:pt idx="329">
                  <c:v>6.0650000000000005E-11</c:v>
                </c:pt>
                <c:pt idx="330">
                  <c:v>6.0740000000000002E-11</c:v>
                </c:pt>
                <c:pt idx="331">
                  <c:v>6.0820000000000003E-11</c:v>
                </c:pt>
                <c:pt idx="332">
                  <c:v>6.0900000000000004E-11</c:v>
                </c:pt>
                <c:pt idx="333">
                  <c:v>6.0990000000000001E-11</c:v>
                </c:pt>
                <c:pt idx="334">
                  <c:v>6.1070000000000002E-11</c:v>
                </c:pt>
                <c:pt idx="335">
                  <c:v>6.1150000000000003E-11</c:v>
                </c:pt>
                <c:pt idx="336">
                  <c:v>6.124E-11</c:v>
                </c:pt>
                <c:pt idx="337">
                  <c:v>6.1320000000000001E-11</c:v>
                </c:pt>
                <c:pt idx="338">
                  <c:v>6.1400000000000003E-11</c:v>
                </c:pt>
                <c:pt idx="339">
                  <c:v>6.1489999999999999E-11</c:v>
                </c:pt>
                <c:pt idx="340">
                  <c:v>6.157E-11</c:v>
                </c:pt>
                <c:pt idx="341">
                  <c:v>6.1650000000000002E-11</c:v>
                </c:pt>
                <c:pt idx="342">
                  <c:v>6.1730000000000003E-11</c:v>
                </c:pt>
                <c:pt idx="343">
                  <c:v>6.182E-11</c:v>
                </c:pt>
                <c:pt idx="344">
                  <c:v>6.1900000000000001E-11</c:v>
                </c:pt>
                <c:pt idx="345">
                  <c:v>6.1980000000000002E-11</c:v>
                </c:pt>
                <c:pt idx="346">
                  <c:v>6.2069999999999999E-11</c:v>
                </c:pt>
                <c:pt idx="347">
                  <c:v>6.215E-11</c:v>
                </c:pt>
                <c:pt idx="348">
                  <c:v>6.2230000000000001E-11</c:v>
                </c:pt>
                <c:pt idx="349">
                  <c:v>6.2319999999999998E-11</c:v>
                </c:pt>
                <c:pt idx="350">
                  <c:v>6.2399999999999999E-11</c:v>
                </c:pt>
                <c:pt idx="351">
                  <c:v>6.2489999999999996E-11</c:v>
                </c:pt>
                <c:pt idx="352">
                  <c:v>6.2569999999999997E-11</c:v>
                </c:pt>
                <c:pt idx="353">
                  <c:v>6.2649999999999998E-11</c:v>
                </c:pt>
                <c:pt idx="354">
                  <c:v>6.2739999999999995E-11</c:v>
                </c:pt>
                <c:pt idx="355">
                  <c:v>6.2819999999999996E-11</c:v>
                </c:pt>
                <c:pt idx="356">
                  <c:v>6.2910000000000006E-11</c:v>
                </c:pt>
                <c:pt idx="357">
                  <c:v>6.2989999999999994E-11</c:v>
                </c:pt>
                <c:pt idx="358">
                  <c:v>6.3069999999999995E-11</c:v>
                </c:pt>
                <c:pt idx="359">
                  <c:v>6.3160000000000005E-11</c:v>
                </c:pt>
                <c:pt idx="360">
                  <c:v>6.3240000000000006E-11</c:v>
                </c:pt>
                <c:pt idx="361">
                  <c:v>6.3330000000000003E-11</c:v>
                </c:pt>
                <c:pt idx="362">
                  <c:v>6.3410000000000004E-11</c:v>
                </c:pt>
                <c:pt idx="363">
                  <c:v>6.35E-11</c:v>
                </c:pt>
                <c:pt idx="364">
                  <c:v>6.3580000000000002E-11</c:v>
                </c:pt>
                <c:pt idx="365">
                  <c:v>6.3660000000000003E-11</c:v>
                </c:pt>
                <c:pt idx="366">
                  <c:v>6.375E-11</c:v>
                </c:pt>
                <c:pt idx="367">
                  <c:v>6.3830000000000001E-11</c:v>
                </c:pt>
                <c:pt idx="368">
                  <c:v>6.3919999999999997E-11</c:v>
                </c:pt>
                <c:pt idx="369">
                  <c:v>6.3999999999999999E-11</c:v>
                </c:pt>
                <c:pt idx="370">
                  <c:v>6.408E-11</c:v>
                </c:pt>
                <c:pt idx="371">
                  <c:v>6.4169999999999997E-11</c:v>
                </c:pt>
                <c:pt idx="372">
                  <c:v>6.4249999999999998E-11</c:v>
                </c:pt>
                <c:pt idx="373">
                  <c:v>6.4339999999999994E-11</c:v>
                </c:pt>
                <c:pt idx="374">
                  <c:v>6.4419999999999996E-11</c:v>
                </c:pt>
                <c:pt idx="375">
                  <c:v>6.4499999999999997E-11</c:v>
                </c:pt>
                <c:pt idx="376">
                  <c:v>6.4589999999999994E-11</c:v>
                </c:pt>
                <c:pt idx="377">
                  <c:v>6.4669999999999995E-11</c:v>
                </c:pt>
                <c:pt idx="378">
                  <c:v>6.4760000000000004E-11</c:v>
                </c:pt>
                <c:pt idx="379">
                  <c:v>6.4840000000000006E-11</c:v>
                </c:pt>
                <c:pt idx="380">
                  <c:v>6.4930000000000002E-11</c:v>
                </c:pt>
                <c:pt idx="381">
                  <c:v>6.5010000000000003E-11</c:v>
                </c:pt>
                <c:pt idx="382">
                  <c:v>6.51E-11</c:v>
                </c:pt>
                <c:pt idx="383">
                  <c:v>6.5180000000000001E-11</c:v>
                </c:pt>
                <c:pt idx="384">
                  <c:v>6.5269999999999998E-11</c:v>
                </c:pt>
                <c:pt idx="385">
                  <c:v>6.5349999999999999E-11</c:v>
                </c:pt>
                <c:pt idx="386">
                  <c:v>6.543E-11</c:v>
                </c:pt>
                <c:pt idx="387">
                  <c:v>6.5519999999999997E-11</c:v>
                </c:pt>
                <c:pt idx="388">
                  <c:v>6.5599999999999998E-11</c:v>
                </c:pt>
                <c:pt idx="389">
                  <c:v>6.5689999999999995E-11</c:v>
                </c:pt>
                <c:pt idx="390">
                  <c:v>6.5769999999999996E-11</c:v>
                </c:pt>
                <c:pt idx="391">
                  <c:v>6.5860000000000006E-11</c:v>
                </c:pt>
                <c:pt idx="392">
                  <c:v>6.5939999999999994E-11</c:v>
                </c:pt>
                <c:pt idx="393">
                  <c:v>6.6030000000000004E-11</c:v>
                </c:pt>
                <c:pt idx="394">
                  <c:v>6.612E-11</c:v>
                </c:pt>
                <c:pt idx="395">
                  <c:v>6.6200000000000001E-11</c:v>
                </c:pt>
                <c:pt idx="396">
                  <c:v>6.6289999999999998E-11</c:v>
                </c:pt>
                <c:pt idx="397">
                  <c:v>6.6369999999999999E-11</c:v>
                </c:pt>
                <c:pt idx="398">
                  <c:v>6.6459999999999996E-11</c:v>
                </c:pt>
                <c:pt idx="399">
                  <c:v>6.6539999999999997E-11</c:v>
                </c:pt>
                <c:pt idx="400">
                  <c:v>6.6629999999999994E-11</c:v>
                </c:pt>
                <c:pt idx="401">
                  <c:v>6.6709999999999995E-11</c:v>
                </c:pt>
                <c:pt idx="402">
                  <c:v>6.6800000000000005E-11</c:v>
                </c:pt>
                <c:pt idx="403">
                  <c:v>6.6880000000000006E-11</c:v>
                </c:pt>
                <c:pt idx="404">
                  <c:v>6.6970000000000002E-11</c:v>
                </c:pt>
                <c:pt idx="405">
                  <c:v>6.7059999999999999E-11</c:v>
                </c:pt>
                <c:pt idx="406">
                  <c:v>6.714E-11</c:v>
                </c:pt>
                <c:pt idx="407">
                  <c:v>6.7229999999999997E-11</c:v>
                </c:pt>
                <c:pt idx="408">
                  <c:v>6.7309999999999998E-11</c:v>
                </c:pt>
                <c:pt idx="409">
                  <c:v>6.7399999999999995E-11</c:v>
                </c:pt>
                <c:pt idx="410">
                  <c:v>6.7490000000000004E-11</c:v>
                </c:pt>
                <c:pt idx="411">
                  <c:v>6.7570000000000006E-11</c:v>
                </c:pt>
                <c:pt idx="412">
                  <c:v>6.7660000000000002E-11</c:v>
                </c:pt>
                <c:pt idx="413">
                  <c:v>6.7740000000000003E-11</c:v>
                </c:pt>
                <c:pt idx="414">
                  <c:v>6.783E-11</c:v>
                </c:pt>
                <c:pt idx="415">
                  <c:v>6.7919999999999997E-11</c:v>
                </c:pt>
                <c:pt idx="416">
                  <c:v>6.7999999999999998E-11</c:v>
                </c:pt>
                <c:pt idx="417">
                  <c:v>6.8089999999999994E-11</c:v>
                </c:pt>
                <c:pt idx="418">
                  <c:v>6.8180000000000004E-11</c:v>
                </c:pt>
                <c:pt idx="419">
                  <c:v>6.8260000000000005E-11</c:v>
                </c:pt>
                <c:pt idx="420">
                  <c:v>6.8350000000000002E-11</c:v>
                </c:pt>
                <c:pt idx="421">
                  <c:v>6.8430000000000003E-11</c:v>
                </c:pt>
                <c:pt idx="422">
                  <c:v>6.852E-11</c:v>
                </c:pt>
                <c:pt idx="423">
                  <c:v>6.8609999999999996E-11</c:v>
                </c:pt>
                <c:pt idx="424">
                  <c:v>6.8689999999999998E-11</c:v>
                </c:pt>
                <c:pt idx="425">
                  <c:v>6.8779999999999994E-11</c:v>
                </c:pt>
                <c:pt idx="426">
                  <c:v>6.8870000000000004E-11</c:v>
                </c:pt>
                <c:pt idx="427">
                  <c:v>6.8950000000000005E-11</c:v>
                </c:pt>
                <c:pt idx="428">
                  <c:v>6.9040000000000001E-11</c:v>
                </c:pt>
                <c:pt idx="429">
                  <c:v>6.9129999999999998E-11</c:v>
                </c:pt>
                <c:pt idx="430">
                  <c:v>6.9209999999999999E-11</c:v>
                </c:pt>
                <c:pt idx="431">
                  <c:v>6.9299999999999996E-11</c:v>
                </c:pt>
                <c:pt idx="432">
                  <c:v>6.9390000000000005E-11</c:v>
                </c:pt>
                <c:pt idx="433">
                  <c:v>6.9480000000000002E-11</c:v>
                </c:pt>
                <c:pt idx="434">
                  <c:v>6.9560000000000003E-11</c:v>
                </c:pt>
                <c:pt idx="435">
                  <c:v>6.965E-11</c:v>
                </c:pt>
                <c:pt idx="436">
                  <c:v>6.9739999999999996E-11</c:v>
                </c:pt>
                <c:pt idx="437">
                  <c:v>6.9819999999999998E-11</c:v>
                </c:pt>
                <c:pt idx="438">
                  <c:v>6.9909999999999994E-11</c:v>
                </c:pt>
                <c:pt idx="439">
                  <c:v>7.0000000000000004E-11</c:v>
                </c:pt>
                <c:pt idx="440">
                  <c:v>7.0080000000000005E-11</c:v>
                </c:pt>
                <c:pt idx="441">
                  <c:v>7.0170000000000002E-11</c:v>
                </c:pt>
                <c:pt idx="442">
                  <c:v>7.0259999999999998E-11</c:v>
                </c:pt>
                <c:pt idx="443">
                  <c:v>7.0349999999999995E-11</c:v>
                </c:pt>
                <c:pt idx="444">
                  <c:v>7.0429999999999996E-11</c:v>
                </c:pt>
                <c:pt idx="445">
                  <c:v>7.0520000000000006E-11</c:v>
                </c:pt>
                <c:pt idx="446">
                  <c:v>7.0610000000000002E-11</c:v>
                </c:pt>
                <c:pt idx="447">
                  <c:v>7.0699999999999999E-11</c:v>
                </c:pt>
                <c:pt idx="448">
                  <c:v>7.078E-11</c:v>
                </c:pt>
                <c:pt idx="449">
                  <c:v>7.0869999999999997E-11</c:v>
                </c:pt>
                <c:pt idx="450">
                  <c:v>7.0960000000000006E-11</c:v>
                </c:pt>
                <c:pt idx="451">
                  <c:v>7.1050000000000003E-11</c:v>
                </c:pt>
                <c:pt idx="452">
                  <c:v>7.1130000000000004E-11</c:v>
                </c:pt>
                <c:pt idx="453">
                  <c:v>7.1220000000000001E-11</c:v>
                </c:pt>
                <c:pt idx="454">
                  <c:v>7.1309999999999997E-11</c:v>
                </c:pt>
                <c:pt idx="455">
                  <c:v>7.1399999999999994E-11</c:v>
                </c:pt>
                <c:pt idx="456">
                  <c:v>7.1479999999999995E-11</c:v>
                </c:pt>
                <c:pt idx="457">
                  <c:v>7.1570000000000005E-11</c:v>
                </c:pt>
                <c:pt idx="458">
                  <c:v>7.1660000000000001E-11</c:v>
                </c:pt>
                <c:pt idx="459">
                  <c:v>7.1749999999999998E-11</c:v>
                </c:pt>
                <c:pt idx="460">
                  <c:v>7.1839999999999994E-11</c:v>
                </c:pt>
                <c:pt idx="461">
                  <c:v>7.1919999999999996E-11</c:v>
                </c:pt>
                <c:pt idx="462">
                  <c:v>7.2010000000000005E-11</c:v>
                </c:pt>
                <c:pt idx="463">
                  <c:v>7.2100000000000002E-11</c:v>
                </c:pt>
                <c:pt idx="464">
                  <c:v>7.2189999999999998E-11</c:v>
                </c:pt>
                <c:pt idx="465">
                  <c:v>7.227E-11</c:v>
                </c:pt>
                <c:pt idx="466">
                  <c:v>7.2359999999999996E-11</c:v>
                </c:pt>
                <c:pt idx="467">
                  <c:v>7.2450000000000006E-11</c:v>
                </c:pt>
                <c:pt idx="468">
                  <c:v>7.2540000000000002E-11</c:v>
                </c:pt>
                <c:pt idx="469">
                  <c:v>7.2629999999999999E-11</c:v>
                </c:pt>
                <c:pt idx="470">
                  <c:v>7.2719999999999995E-11</c:v>
                </c:pt>
                <c:pt idx="471">
                  <c:v>7.2799999999999997E-11</c:v>
                </c:pt>
                <c:pt idx="472">
                  <c:v>7.2890000000000006E-11</c:v>
                </c:pt>
                <c:pt idx="473">
                  <c:v>7.2980000000000003E-11</c:v>
                </c:pt>
                <c:pt idx="474">
                  <c:v>7.3069999999999999E-11</c:v>
                </c:pt>
                <c:pt idx="475">
                  <c:v>7.3150000000000001E-11</c:v>
                </c:pt>
                <c:pt idx="476">
                  <c:v>7.3239999999999997E-11</c:v>
                </c:pt>
                <c:pt idx="477">
                  <c:v>7.3329999999999994E-11</c:v>
                </c:pt>
                <c:pt idx="478">
                  <c:v>7.3409999999999995E-11</c:v>
                </c:pt>
                <c:pt idx="479">
                  <c:v>7.3500000000000005E-11</c:v>
                </c:pt>
                <c:pt idx="480">
                  <c:v>7.3590000000000001E-11</c:v>
                </c:pt>
                <c:pt idx="481">
                  <c:v>7.3670000000000003E-11</c:v>
                </c:pt>
                <c:pt idx="482">
                  <c:v>7.3759999999999999E-11</c:v>
                </c:pt>
                <c:pt idx="483">
                  <c:v>7.3849999999999996E-11</c:v>
                </c:pt>
                <c:pt idx="484">
                  <c:v>7.3940000000000005E-11</c:v>
                </c:pt>
                <c:pt idx="485">
                  <c:v>7.4019999999999994E-11</c:v>
                </c:pt>
                <c:pt idx="486">
                  <c:v>7.4110000000000003E-11</c:v>
                </c:pt>
                <c:pt idx="487">
                  <c:v>7.42E-11</c:v>
                </c:pt>
                <c:pt idx="488">
                  <c:v>7.4289999999999996E-11</c:v>
                </c:pt>
                <c:pt idx="489">
                  <c:v>7.4369999999999998E-11</c:v>
                </c:pt>
                <c:pt idx="490">
                  <c:v>7.4459999999999994E-11</c:v>
                </c:pt>
                <c:pt idx="491">
                  <c:v>7.4550000000000004E-11</c:v>
                </c:pt>
                <c:pt idx="492">
                  <c:v>7.464E-11</c:v>
                </c:pt>
                <c:pt idx="493">
                  <c:v>7.4720000000000002E-11</c:v>
                </c:pt>
                <c:pt idx="494">
                  <c:v>7.4809999999999998E-11</c:v>
                </c:pt>
                <c:pt idx="495">
                  <c:v>7.4899999999999995E-11</c:v>
                </c:pt>
                <c:pt idx="496">
                  <c:v>7.4990000000000004E-11</c:v>
                </c:pt>
                <c:pt idx="497">
                  <c:v>7.5070000000000005E-11</c:v>
                </c:pt>
                <c:pt idx="498">
                  <c:v>7.5160000000000002E-11</c:v>
                </c:pt>
                <c:pt idx="499">
                  <c:v>7.5249999999999999E-11</c:v>
                </c:pt>
                <c:pt idx="500">
                  <c:v>7.533E-11</c:v>
                </c:pt>
                <c:pt idx="501">
                  <c:v>7.5419999999999996E-11</c:v>
                </c:pt>
                <c:pt idx="502">
                  <c:v>7.5510000000000006E-11</c:v>
                </c:pt>
                <c:pt idx="503">
                  <c:v>7.5589999999999994E-11</c:v>
                </c:pt>
                <c:pt idx="504">
                  <c:v>7.5680000000000004E-11</c:v>
                </c:pt>
                <c:pt idx="505">
                  <c:v>7.577E-11</c:v>
                </c:pt>
                <c:pt idx="506">
                  <c:v>7.5850000000000002E-11</c:v>
                </c:pt>
                <c:pt idx="507">
                  <c:v>7.5939999999999998E-11</c:v>
                </c:pt>
                <c:pt idx="508">
                  <c:v>7.6029999999999995E-11</c:v>
                </c:pt>
                <c:pt idx="509">
                  <c:v>7.6109999999999996E-11</c:v>
                </c:pt>
                <c:pt idx="510">
                  <c:v>7.6200000000000006E-11</c:v>
                </c:pt>
                <c:pt idx="511">
                  <c:v>7.6290000000000002E-11</c:v>
                </c:pt>
                <c:pt idx="512">
                  <c:v>7.6370000000000004E-11</c:v>
                </c:pt>
                <c:pt idx="513">
                  <c:v>7.646E-11</c:v>
                </c:pt>
                <c:pt idx="514">
                  <c:v>7.6549999999999997E-11</c:v>
                </c:pt>
                <c:pt idx="515">
                  <c:v>7.6640000000000006E-11</c:v>
                </c:pt>
                <c:pt idx="516">
                  <c:v>7.6719999999999995E-11</c:v>
                </c:pt>
                <c:pt idx="517">
                  <c:v>7.6810000000000004E-11</c:v>
                </c:pt>
                <c:pt idx="518">
                  <c:v>7.6900000000000001E-11</c:v>
                </c:pt>
                <c:pt idx="519">
                  <c:v>7.6980000000000002E-11</c:v>
                </c:pt>
                <c:pt idx="520">
                  <c:v>7.7069999999999999E-11</c:v>
                </c:pt>
                <c:pt idx="521">
                  <c:v>7.7159999999999995E-11</c:v>
                </c:pt>
                <c:pt idx="522">
                  <c:v>7.7250000000000005E-11</c:v>
                </c:pt>
                <c:pt idx="523">
                  <c:v>7.7330000000000006E-11</c:v>
                </c:pt>
                <c:pt idx="524">
                  <c:v>7.7420000000000003E-11</c:v>
                </c:pt>
                <c:pt idx="525">
                  <c:v>7.7509999999999999E-11</c:v>
                </c:pt>
                <c:pt idx="526">
                  <c:v>7.759E-11</c:v>
                </c:pt>
                <c:pt idx="527">
                  <c:v>7.7679999999999997E-11</c:v>
                </c:pt>
                <c:pt idx="528">
                  <c:v>7.7769999999999994E-11</c:v>
                </c:pt>
                <c:pt idx="529">
                  <c:v>7.7860000000000003E-11</c:v>
                </c:pt>
                <c:pt idx="530">
                  <c:v>7.7940000000000004E-11</c:v>
                </c:pt>
                <c:pt idx="531">
                  <c:v>7.8030000000000001E-11</c:v>
                </c:pt>
                <c:pt idx="532">
                  <c:v>7.8119999999999998E-11</c:v>
                </c:pt>
                <c:pt idx="533">
                  <c:v>7.8209999999999994E-11</c:v>
                </c:pt>
                <c:pt idx="534">
                  <c:v>7.8289999999999995E-11</c:v>
                </c:pt>
                <c:pt idx="535">
                  <c:v>7.8380000000000005E-11</c:v>
                </c:pt>
                <c:pt idx="536">
                  <c:v>7.8470000000000001E-11</c:v>
                </c:pt>
                <c:pt idx="537">
                  <c:v>7.8550000000000003E-11</c:v>
                </c:pt>
                <c:pt idx="538">
                  <c:v>7.8639999999999999E-11</c:v>
                </c:pt>
                <c:pt idx="539">
                  <c:v>7.8729999999999996E-11</c:v>
                </c:pt>
                <c:pt idx="540">
                  <c:v>7.8820000000000005E-11</c:v>
                </c:pt>
                <c:pt idx="541">
                  <c:v>7.8899999999999994E-11</c:v>
                </c:pt>
                <c:pt idx="542">
                  <c:v>7.8990000000000003E-11</c:v>
                </c:pt>
                <c:pt idx="543">
                  <c:v>7.908E-11</c:v>
                </c:pt>
                <c:pt idx="544">
                  <c:v>7.9169999999999996E-11</c:v>
                </c:pt>
                <c:pt idx="545">
                  <c:v>7.9249999999999998E-11</c:v>
                </c:pt>
                <c:pt idx="546">
                  <c:v>7.9339999999999994E-11</c:v>
                </c:pt>
                <c:pt idx="547">
                  <c:v>7.9430000000000004E-11</c:v>
                </c:pt>
                <c:pt idx="548">
                  <c:v>7.9510000000000005E-11</c:v>
                </c:pt>
                <c:pt idx="549">
                  <c:v>7.9600000000000002E-11</c:v>
                </c:pt>
                <c:pt idx="550">
                  <c:v>7.9689999999999998E-11</c:v>
                </c:pt>
                <c:pt idx="551">
                  <c:v>7.977E-11</c:v>
                </c:pt>
                <c:pt idx="552">
                  <c:v>7.9859999999999996E-11</c:v>
                </c:pt>
                <c:pt idx="553">
                  <c:v>7.9950000000000006E-11</c:v>
                </c:pt>
                <c:pt idx="554">
                  <c:v>8.0029999999999994E-11</c:v>
                </c:pt>
                <c:pt idx="555">
                  <c:v>8.0120000000000004E-11</c:v>
                </c:pt>
                <c:pt idx="556">
                  <c:v>8.021E-11</c:v>
                </c:pt>
                <c:pt idx="557">
                  <c:v>8.0290000000000001E-11</c:v>
                </c:pt>
                <c:pt idx="558">
                  <c:v>8.0379999999999998E-11</c:v>
                </c:pt>
                <c:pt idx="559">
                  <c:v>8.0459999999999999E-11</c:v>
                </c:pt>
                <c:pt idx="560">
                  <c:v>8.0549999999999996E-11</c:v>
                </c:pt>
                <c:pt idx="561">
                  <c:v>8.0640000000000005E-11</c:v>
                </c:pt>
                <c:pt idx="562">
                  <c:v>8.0719999999999994E-11</c:v>
                </c:pt>
                <c:pt idx="563">
                  <c:v>8.0810000000000003E-11</c:v>
                </c:pt>
                <c:pt idx="564">
                  <c:v>8.09E-11</c:v>
                </c:pt>
                <c:pt idx="565">
                  <c:v>8.0980000000000001E-11</c:v>
                </c:pt>
                <c:pt idx="566">
                  <c:v>8.1069999999999998E-11</c:v>
                </c:pt>
                <c:pt idx="567">
                  <c:v>8.1159999999999994E-11</c:v>
                </c:pt>
                <c:pt idx="568">
                  <c:v>8.1239999999999996E-11</c:v>
                </c:pt>
                <c:pt idx="569">
                  <c:v>8.1330000000000005E-11</c:v>
                </c:pt>
                <c:pt idx="570">
                  <c:v>8.1420000000000002E-11</c:v>
                </c:pt>
                <c:pt idx="571">
                  <c:v>8.1500000000000003E-11</c:v>
                </c:pt>
                <c:pt idx="572">
                  <c:v>8.1589999999999999E-11</c:v>
                </c:pt>
                <c:pt idx="573">
                  <c:v>8.1679999999999996E-11</c:v>
                </c:pt>
                <c:pt idx="574">
                  <c:v>8.1759999999999997E-11</c:v>
                </c:pt>
                <c:pt idx="575">
                  <c:v>8.1849999999999994E-11</c:v>
                </c:pt>
                <c:pt idx="576">
                  <c:v>8.1940000000000003E-11</c:v>
                </c:pt>
                <c:pt idx="577">
                  <c:v>8.2020000000000005E-11</c:v>
                </c:pt>
                <c:pt idx="578">
                  <c:v>8.2110000000000001E-11</c:v>
                </c:pt>
                <c:pt idx="579">
                  <c:v>8.2199999999999998E-11</c:v>
                </c:pt>
                <c:pt idx="580">
                  <c:v>8.2279999999999999E-11</c:v>
                </c:pt>
                <c:pt idx="581">
                  <c:v>8.2369999999999996E-11</c:v>
                </c:pt>
                <c:pt idx="582">
                  <c:v>8.2460000000000005E-11</c:v>
                </c:pt>
                <c:pt idx="583">
                  <c:v>8.2550000000000002E-11</c:v>
                </c:pt>
                <c:pt idx="584">
                  <c:v>8.2630000000000003E-11</c:v>
                </c:pt>
                <c:pt idx="585">
                  <c:v>8.272E-11</c:v>
                </c:pt>
                <c:pt idx="586">
                  <c:v>8.2809999999999996E-11</c:v>
                </c:pt>
                <c:pt idx="587">
                  <c:v>8.2889999999999998E-11</c:v>
                </c:pt>
                <c:pt idx="588">
                  <c:v>8.2979999999999994E-11</c:v>
                </c:pt>
                <c:pt idx="589">
                  <c:v>8.3070000000000004E-11</c:v>
                </c:pt>
                <c:pt idx="590">
                  <c:v>8.3150000000000005E-11</c:v>
                </c:pt>
                <c:pt idx="591">
                  <c:v>8.3240000000000002E-11</c:v>
                </c:pt>
                <c:pt idx="592">
                  <c:v>8.3329999999999998E-11</c:v>
                </c:pt>
                <c:pt idx="593">
                  <c:v>8.3409999999999999E-11</c:v>
                </c:pt>
                <c:pt idx="594">
                  <c:v>8.3499999999999996E-11</c:v>
                </c:pt>
                <c:pt idx="595">
                  <c:v>8.3579999999999997E-11</c:v>
                </c:pt>
                <c:pt idx="596">
                  <c:v>8.3669999999999994E-11</c:v>
                </c:pt>
                <c:pt idx="597">
                  <c:v>8.3749999999999995E-11</c:v>
                </c:pt>
                <c:pt idx="598">
                  <c:v>8.3840000000000005E-11</c:v>
                </c:pt>
                <c:pt idx="599">
                  <c:v>8.3930000000000001E-11</c:v>
                </c:pt>
                <c:pt idx="600">
                  <c:v>8.4010000000000003E-11</c:v>
                </c:pt>
                <c:pt idx="601">
                  <c:v>8.4099999999999999E-11</c:v>
                </c:pt>
                <c:pt idx="602">
                  <c:v>8.418E-11</c:v>
                </c:pt>
                <c:pt idx="603">
                  <c:v>8.4269999999999997E-11</c:v>
                </c:pt>
                <c:pt idx="604">
                  <c:v>8.4359999999999994E-11</c:v>
                </c:pt>
                <c:pt idx="605">
                  <c:v>8.4439999999999995E-11</c:v>
                </c:pt>
                <c:pt idx="606">
                  <c:v>8.4530000000000004E-11</c:v>
                </c:pt>
                <c:pt idx="607">
                  <c:v>8.4610000000000006E-11</c:v>
                </c:pt>
                <c:pt idx="608">
                  <c:v>8.4700000000000002E-11</c:v>
                </c:pt>
                <c:pt idx="609">
                  <c:v>8.4789999999999999E-11</c:v>
                </c:pt>
                <c:pt idx="610">
                  <c:v>8.487E-11</c:v>
                </c:pt>
                <c:pt idx="611">
                  <c:v>8.4959999999999997E-11</c:v>
                </c:pt>
                <c:pt idx="612">
                  <c:v>8.5039999999999998E-11</c:v>
                </c:pt>
                <c:pt idx="613">
                  <c:v>8.5129999999999995E-11</c:v>
                </c:pt>
                <c:pt idx="614">
                  <c:v>8.5209999999999996E-11</c:v>
                </c:pt>
                <c:pt idx="615">
                  <c:v>8.5300000000000005E-11</c:v>
                </c:pt>
                <c:pt idx="616">
                  <c:v>8.5379999999999994E-11</c:v>
                </c:pt>
                <c:pt idx="617">
                  <c:v>8.5459999999999995E-11</c:v>
                </c:pt>
                <c:pt idx="618">
                  <c:v>8.5550000000000004E-11</c:v>
                </c:pt>
                <c:pt idx="619">
                  <c:v>8.5630000000000006E-11</c:v>
                </c:pt>
                <c:pt idx="620">
                  <c:v>8.5720000000000002E-11</c:v>
                </c:pt>
                <c:pt idx="621">
                  <c:v>8.5800000000000004E-11</c:v>
                </c:pt>
                <c:pt idx="622">
                  <c:v>8.589E-11</c:v>
                </c:pt>
                <c:pt idx="623">
                  <c:v>8.5970000000000001E-11</c:v>
                </c:pt>
                <c:pt idx="624">
                  <c:v>8.6059999999999998E-11</c:v>
                </c:pt>
                <c:pt idx="625">
                  <c:v>8.6139999999999999E-11</c:v>
                </c:pt>
                <c:pt idx="626">
                  <c:v>8.6229999999999996E-11</c:v>
                </c:pt>
                <c:pt idx="627">
                  <c:v>8.6309999999999997E-11</c:v>
                </c:pt>
                <c:pt idx="628">
                  <c:v>8.6399999999999994E-11</c:v>
                </c:pt>
                <c:pt idx="629">
                  <c:v>8.6479999999999995E-11</c:v>
                </c:pt>
                <c:pt idx="630">
                  <c:v>8.6570000000000005E-11</c:v>
                </c:pt>
                <c:pt idx="631">
                  <c:v>8.6650000000000006E-11</c:v>
                </c:pt>
                <c:pt idx="632">
                  <c:v>8.6740000000000002E-11</c:v>
                </c:pt>
                <c:pt idx="633">
                  <c:v>8.6820000000000004E-11</c:v>
                </c:pt>
                <c:pt idx="634">
                  <c:v>8.691E-11</c:v>
                </c:pt>
                <c:pt idx="635">
                  <c:v>8.6990000000000002E-11</c:v>
                </c:pt>
                <c:pt idx="636">
                  <c:v>8.7079999999999998E-11</c:v>
                </c:pt>
                <c:pt idx="637">
                  <c:v>8.7159999999999999E-11</c:v>
                </c:pt>
                <c:pt idx="638">
                  <c:v>8.7249999999999996E-11</c:v>
                </c:pt>
                <c:pt idx="639">
                  <c:v>8.7329999999999997E-11</c:v>
                </c:pt>
                <c:pt idx="640">
                  <c:v>8.7419999999999994E-11</c:v>
                </c:pt>
                <c:pt idx="641">
                  <c:v>8.7499999999999995E-11</c:v>
                </c:pt>
                <c:pt idx="642">
                  <c:v>8.7590000000000005E-11</c:v>
                </c:pt>
                <c:pt idx="643">
                  <c:v>8.7670000000000006E-11</c:v>
                </c:pt>
                <c:pt idx="644">
                  <c:v>8.7760000000000002E-11</c:v>
                </c:pt>
                <c:pt idx="645">
                  <c:v>8.7840000000000004E-11</c:v>
                </c:pt>
                <c:pt idx="646">
                  <c:v>8.793E-11</c:v>
                </c:pt>
                <c:pt idx="647">
                  <c:v>8.8010000000000002E-11</c:v>
                </c:pt>
                <c:pt idx="648">
                  <c:v>8.8099999999999998E-11</c:v>
                </c:pt>
                <c:pt idx="649">
                  <c:v>8.8179999999999999E-11</c:v>
                </c:pt>
                <c:pt idx="650">
                  <c:v>8.8269999999999996E-11</c:v>
                </c:pt>
                <c:pt idx="651">
                  <c:v>8.8349999999999997E-11</c:v>
                </c:pt>
                <c:pt idx="652">
                  <c:v>8.8439999999999994E-11</c:v>
                </c:pt>
                <c:pt idx="653">
                  <c:v>8.8519999999999995E-11</c:v>
                </c:pt>
                <c:pt idx="654">
                  <c:v>8.8610000000000005E-11</c:v>
                </c:pt>
                <c:pt idx="655">
                  <c:v>8.8690000000000006E-11</c:v>
                </c:pt>
                <c:pt idx="656">
                  <c:v>8.8780000000000003E-11</c:v>
                </c:pt>
                <c:pt idx="657">
                  <c:v>8.8860000000000004E-11</c:v>
                </c:pt>
                <c:pt idx="658">
                  <c:v>8.895E-11</c:v>
                </c:pt>
                <c:pt idx="659">
                  <c:v>8.9030000000000002E-11</c:v>
                </c:pt>
                <c:pt idx="660">
                  <c:v>8.9119999999999998E-11</c:v>
                </c:pt>
                <c:pt idx="661">
                  <c:v>8.92E-11</c:v>
                </c:pt>
                <c:pt idx="662">
                  <c:v>8.9289999999999996E-11</c:v>
                </c:pt>
                <c:pt idx="663">
                  <c:v>8.9369999999999997E-11</c:v>
                </c:pt>
                <c:pt idx="664">
                  <c:v>8.9459999999999994E-11</c:v>
                </c:pt>
                <c:pt idx="665">
                  <c:v>8.9539999999999995E-11</c:v>
                </c:pt>
                <c:pt idx="666">
                  <c:v>8.9630000000000005E-11</c:v>
                </c:pt>
                <c:pt idx="667">
                  <c:v>8.9710000000000006E-11</c:v>
                </c:pt>
                <c:pt idx="668">
                  <c:v>8.9800000000000003E-11</c:v>
                </c:pt>
                <c:pt idx="669">
                  <c:v>8.9880000000000004E-11</c:v>
                </c:pt>
                <c:pt idx="670">
                  <c:v>8.9970000000000001E-11</c:v>
                </c:pt>
                <c:pt idx="671">
                  <c:v>9.0050000000000002E-11</c:v>
                </c:pt>
                <c:pt idx="672">
                  <c:v>9.0139999999999998E-11</c:v>
                </c:pt>
                <c:pt idx="673">
                  <c:v>9.022E-11</c:v>
                </c:pt>
                <c:pt idx="674">
                  <c:v>9.0300000000000001E-11</c:v>
                </c:pt>
                <c:pt idx="675">
                  <c:v>9.0389999999999998E-11</c:v>
                </c:pt>
                <c:pt idx="676">
                  <c:v>9.0469999999999999E-11</c:v>
                </c:pt>
                <c:pt idx="677">
                  <c:v>9.055E-11</c:v>
                </c:pt>
                <c:pt idx="678">
                  <c:v>9.0639999999999997E-11</c:v>
                </c:pt>
                <c:pt idx="679">
                  <c:v>9.0719999999999998E-11</c:v>
                </c:pt>
                <c:pt idx="680">
                  <c:v>9.0799999999999999E-11</c:v>
                </c:pt>
                <c:pt idx="681">
                  <c:v>9.0889999999999996E-11</c:v>
                </c:pt>
                <c:pt idx="682">
                  <c:v>9.0969999999999997E-11</c:v>
                </c:pt>
                <c:pt idx="683">
                  <c:v>9.1049999999999998E-11</c:v>
                </c:pt>
                <c:pt idx="684">
                  <c:v>9.113E-11</c:v>
                </c:pt>
                <c:pt idx="685">
                  <c:v>9.1219999999999996E-11</c:v>
                </c:pt>
                <c:pt idx="686">
                  <c:v>9.1299999999999997E-11</c:v>
                </c:pt>
                <c:pt idx="687">
                  <c:v>9.1379999999999999E-11</c:v>
                </c:pt>
                <c:pt idx="688">
                  <c:v>9.146E-11</c:v>
                </c:pt>
                <c:pt idx="689">
                  <c:v>9.1549999999999997E-11</c:v>
                </c:pt>
                <c:pt idx="690">
                  <c:v>9.1629999999999998E-11</c:v>
                </c:pt>
                <c:pt idx="691">
                  <c:v>9.1709999999999999E-11</c:v>
                </c:pt>
                <c:pt idx="692">
                  <c:v>9.179E-11</c:v>
                </c:pt>
                <c:pt idx="693">
                  <c:v>9.1879999999999997E-11</c:v>
                </c:pt>
                <c:pt idx="694">
                  <c:v>9.1959999999999998E-11</c:v>
                </c:pt>
                <c:pt idx="695">
                  <c:v>9.204E-11</c:v>
                </c:pt>
                <c:pt idx="696">
                  <c:v>9.2129999999999996E-11</c:v>
                </c:pt>
                <c:pt idx="697">
                  <c:v>9.2209999999999997E-11</c:v>
                </c:pt>
                <c:pt idx="698">
                  <c:v>9.2289999999999999E-11</c:v>
                </c:pt>
                <c:pt idx="699">
                  <c:v>9.237E-11</c:v>
                </c:pt>
                <c:pt idx="700">
                  <c:v>9.2459999999999997E-11</c:v>
                </c:pt>
                <c:pt idx="701">
                  <c:v>9.2539999999999998E-11</c:v>
                </c:pt>
                <c:pt idx="702">
                  <c:v>9.2619999999999999E-11</c:v>
                </c:pt>
                <c:pt idx="703">
                  <c:v>9.27E-11</c:v>
                </c:pt>
                <c:pt idx="704">
                  <c:v>9.2789999999999997E-11</c:v>
                </c:pt>
                <c:pt idx="705">
                  <c:v>9.2869999999999998E-11</c:v>
                </c:pt>
                <c:pt idx="706">
                  <c:v>9.295E-11</c:v>
                </c:pt>
                <c:pt idx="707">
                  <c:v>9.3039999999999996E-11</c:v>
                </c:pt>
                <c:pt idx="708">
                  <c:v>9.3119999999999997E-11</c:v>
                </c:pt>
                <c:pt idx="709">
                  <c:v>9.3199999999999999E-11</c:v>
                </c:pt>
                <c:pt idx="710">
                  <c:v>9.328E-11</c:v>
                </c:pt>
                <c:pt idx="711">
                  <c:v>9.3369999999999997E-11</c:v>
                </c:pt>
                <c:pt idx="712">
                  <c:v>9.3449999999999998E-11</c:v>
                </c:pt>
                <c:pt idx="713">
                  <c:v>9.3529999999999999E-11</c:v>
                </c:pt>
                <c:pt idx="714">
                  <c:v>9.361E-11</c:v>
                </c:pt>
                <c:pt idx="715">
                  <c:v>9.3699999999999997E-11</c:v>
                </c:pt>
                <c:pt idx="716">
                  <c:v>9.3779999999999998E-11</c:v>
                </c:pt>
                <c:pt idx="717">
                  <c:v>9.386E-11</c:v>
                </c:pt>
                <c:pt idx="718">
                  <c:v>9.3940000000000001E-11</c:v>
                </c:pt>
                <c:pt idx="719">
                  <c:v>9.4029999999999997E-11</c:v>
                </c:pt>
                <c:pt idx="720">
                  <c:v>9.4109999999999999E-11</c:v>
                </c:pt>
                <c:pt idx="721">
                  <c:v>9.419E-11</c:v>
                </c:pt>
                <c:pt idx="722">
                  <c:v>9.4270000000000001E-11</c:v>
                </c:pt>
                <c:pt idx="723">
                  <c:v>9.4359999999999998E-11</c:v>
                </c:pt>
                <c:pt idx="724">
                  <c:v>9.4439999999999999E-11</c:v>
                </c:pt>
                <c:pt idx="725">
                  <c:v>9.452E-11</c:v>
                </c:pt>
                <c:pt idx="726">
                  <c:v>9.4609999999999997E-11</c:v>
                </c:pt>
                <c:pt idx="727">
                  <c:v>9.4689999999999998E-11</c:v>
                </c:pt>
                <c:pt idx="728">
                  <c:v>9.4769999999999999E-11</c:v>
                </c:pt>
                <c:pt idx="729">
                  <c:v>9.4850000000000001E-11</c:v>
                </c:pt>
                <c:pt idx="730">
                  <c:v>9.4939999999999997E-11</c:v>
                </c:pt>
                <c:pt idx="731">
                  <c:v>9.5019999999999999E-11</c:v>
                </c:pt>
                <c:pt idx="732">
                  <c:v>9.51E-11</c:v>
                </c:pt>
                <c:pt idx="733">
                  <c:v>9.5180000000000001E-11</c:v>
                </c:pt>
                <c:pt idx="734">
                  <c:v>9.5269999999999998E-11</c:v>
                </c:pt>
                <c:pt idx="735">
                  <c:v>9.5349999999999999E-11</c:v>
                </c:pt>
                <c:pt idx="736">
                  <c:v>9.543E-11</c:v>
                </c:pt>
                <c:pt idx="737">
                  <c:v>9.5510000000000002E-11</c:v>
                </c:pt>
                <c:pt idx="738">
                  <c:v>9.5590000000000003E-11</c:v>
                </c:pt>
                <c:pt idx="739">
                  <c:v>9.5679999999999999E-11</c:v>
                </c:pt>
                <c:pt idx="740">
                  <c:v>9.5760000000000001E-11</c:v>
                </c:pt>
                <c:pt idx="741">
                  <c:v>9.5840000000000002E-11</c:v>
                </c:pt>
                <c:pt idx="742">
                  <c:v>9.5920000000000003E-11</c:v>
                </c:pt>
                <c:pt idx="743">
                  <c:v>9.6000000000000005E-11</c:v>
                </c:pt>
                <c:pt idx="744">
                  <c:v>9.6080000000000006E-11</c:v>
                </c:pt>
                <c:pt idx="745">
                  <c:v>9.6159999999999994E-11</c:v>
                </c:pt>
                <c:pt idx="746">
                  <c:v>9.6239999999999995E-11</c:v>
                </c:pt>
                <c:pt idx="747">
                  <c:v>9.6330000000000005E-11</c:v>
                </c:pt>
                <c:pt idx="748">
                  <c:v>9.6410000000000006E-11</c:v>
                </c:pt>
                <c:pt idx="749">
                  <c:v>9.6489999999999995E-11</c:v>
                </c:pt>
                <c:pt idx="750">
                  <c:v>9.6569999999999996E-11</c:v>
                </c:pt>
                <c:pt idx="751">
                  <c:v>9.6649999999999997E-11</c:v>
                </c:pt>
                <c:pt idx="752">
                  <c:v>9.6729999999999998E-11</c:v>
                </c:pt>
                <c:pt idx="753">
                  <c:v>9.681E-11</c:v>
                </c:pt>
                <c:pt idx="754">
                  <c:v>9.6899999999999996E-11</c:v>
                </c:pt>
                <c:pt idx="755">
                  <c:v>9.6979999999999998E-11</c:v>
                </c:pt>
                <c:pt idx="756">
                  <c:v>9.7059999999999999E-11</c:v>
                </c:pt>
                <c:pt idx="757">
                  <c:v>9.714E-11</c:v>
                </c:pt>
                <c:pt idx="758">
                  <c:v>9.7220000000000001E-11</c:v>
                </c:pt>
                <c:pt idx="759">
                  <c:v>9.7300000000000003E-11</c:v>
                </c:pt>
                <c:pt idx="760">
                  <c:v>9.7380000000000004E-11</c:v>
                </c:pt>
                <c:pt idx="761">
                  <c:v>9.7460000000000005E-11</c:v>
                </c:pt>
                <c:pt idx="762">
                  <c:v>9.7540000000000006E-11</c:v>
                </c:pt>
                <c:pt idx="763">
                  <c:v>9.7619999999999995E-11</c:v>
                </c:pt>
                <c:pt idx="764">
                  <c:v>9.7699999999999996E-11</c:v>
                </c:pt>
                <c:pt idx="765">
                  <c:v>9.7790000000000006E-11</c:v>
                </c:pt>
                <c:pt idx="766">
                  <c:v>9.7869999999999994E-11</c:v>
                </c:pt>
                <c:pt idx="767">
                  <c:v>9.7949999999999995E-11</c:v>
                </c:pt>
                <c:pt idx="768">
                  <c:v>9.8029999999999996E-11</c:v>
                </c:pt>
                <c:pt idx="769">
                  <c:v>9.8109999999999998E-11</c:v>
                </c:pt>
                <c:pt idx="770">
                  <c:v>9.8189999999999999E-11</c:v>
                </c:pt>
                <c:pt idx="771">
                  <c:v>9.827E-11</c:v>
                </c:pt>
                <c:pt idx="772">
                  <c:v>9.8350000000000002E-11</c:v>
                </c:pt>
                <c:pt idx="773">
                  <c:v>9.8430000000000003E-11</c:v>
                </c:pt>
                <c:pt idx="774">
                  <c:v>9.8510000000000004E-11</c:v>
                </c:pt>
                <c:pt idx="775">
                  <c:v>9.8590000000000005E-11</c:v>
                </c:pt>
                <c:pt idx="776">
                  <c:v>9.8669999999999994E-11</c:v>
                </c:pt>
                <c:pt idx="777">
                  <c:v>9.8749999999999995E-11</c:v>
                </c:pt>
                <c:pt idx="778">
                  <c:v>9.8829999999999996E-11</c:v>
                </c:pt>
                <c:pt idx="779">
                  <c:v>9.8909999999999998E-11</c:v>
                </c:pt>
                <c:pt idx="780">
                  <c:v>9.8989999999999999E-11</c:v>
                </c:pt>
                <c:pt idx="781">
                  <c:v>9.907E-11</c:v>
                </c:pt>
                <c:pt idx="782">
                  <c:v>9.9150000000000001E-11</c:v>
                </c:pt>
                <c:pt idx="783">
                  <c:v>9.9230000000000003E-11</c:v>
                </c:pt>
                <c:pt idx="784">
                  <c:v>9.9310000000000004E-11</c:v>
                </c:pt>
                <c:pt idx="785">
                  <c:v>9.9390000000000005E-11</c:v>
                </c:pt>
                <c:pt idx="786">
                  <c:v>9.9469999999999994E-11</c:v>
                </c:pt>
                <c:pt idx="787">
                  <c:v>9.9549999999999995E-11</c:v>
                </c:pt>
                <c:pt idx="788">
                  <c:v>9.9629999999999996E-11</c:v>
                </c:pt>
                <c:pt idx="789">
                  <c:v>9.9709999999999997E-11</c:v>
                </c:pt>
                <c:pt idx="790">
                  <c:v>9.9789999999999999E-11</c:v>
                </c:pt>
                <c:pt idx="791">
                  <c:v>9.987E-11</c:v>
                </c:pt>
                <c:pt idx="792">
                  <c:v>9.9950000000000001E-11</c:v>
                </c:pt>
                <c:pt idx="793">
                  <c:v>1E-10</c:v>
                </c:pt>
                <c:pt idx="794">
                  <c:v>1.001E-10</c:v>
                </c:pt>
                <c:pt idx="795">
                  <c:v>1.002E-10</c:v>
                </c:pt>
                <c:pt idx="796">
                  <c:v>1.0030000000000001E-10</c:v>
                </c:pt>
                <c:pt idx="797">
                  <c:v>1.0030000000000001E-10</c:v>
                </c:pt>
                <c:pt idx="798">
                  <c:v>1.004E-10</c:v>
                </c:pt>
                <c:pt idx="799">
                  <c:v>1.005E-10</c:v>
                </c:pt>
                <c:pt idx="800">
                  <c:v>1.0059999999999999E-10</c:v>
                </c:pt>
                <c:pt idx="801">
                  <c:v>1.007E-10</c:v>
                </c:pt>
                <c:pt idx="802">
                  <c:v>1.007E-10</c:v>
                </c:pt>
                <c:pt idx="803">
                  <c:v>1.008E-10</c:v>
                </c:pt>
                <c:pt idx="804">
                  <c:v>1.009E-10</c:v>
                </c:pt>
                <c:pt idx="805">
                  <c:v>1.01E-10</c:v>
                </c:pt>
                <c:pt idx="806">
                  <c:v>1.0110000000000001E-10</c:v>
                </c:pt>
                <c:pt idx="807">
                  <c:v>1.0110000000000001E-10</c:v>
                </c:pt>
                <c:pt idx="808">
                  <c:v>1.012E-10</c:v>
                </c:pt>
                <c:pt idx="809">
                  <c:v>1.013E-10</c:v>
                </c:pt>
                <c:pt idx="810">
                  <c:v>1.0139999999999999E-10</c:v>
                </c:pt>
                <c:pt idx="811">
                  <c:v>1.015E-10</c:v>
                </c:pt>
                <c:pt idx="812">
                  <c:v>1.015E-10</c:v>
                </c:pt>
                <c:pt idx="813">
                  <c:v>1.016E-10</c:v>
                </c:pt>
                <c:pt idx="814">
                  <c:v>1.017E-10</c:v>
                </c:pt>
                <c:pt idx="815">
                  <c:v>1.018E-10</c:v>
                </c:pt>
                <c:pt idx="816">
                  <c:v>1.018E-10</c:v>
                </c:pt>
                <c:pt idx="817">
                  <c:v>1.019E-10</c:v>
                </c:pt>
                <c:pt idx="818">
                  <c:v>1.02E-10</c:v>
                </c:pt>
                <c:pt idx="819">
                  <c:v>1.021E-10</c:v>
                </c:pt>
                <c:pt idx="820">
                  <c:v>1.0220000000000001E-10</c:v>
                </c:pt>
                <c:pt idx="821">
                  <c:v>1.0220000000000001E-10</c:v>
                </c:pt>
                <c:pt idx="822">
                  <c:v>1.023E-10</c:v>
                </c:pt>
                <c:pt idx="823">
                  <c:v>1.024E-10</c:v>
                </c:pt>
                <c:pt idx="824">
                  <c:v>1.025E-10</c:v>
                </c:pt>
                <c:pt idx="825">
                  <c:v>1.026E-10</c:v>
                </c:pt>
                <c:pt idx="826">
                  <c:v>1.026E-10</c:v>
                </c:pt>
                <c:pt idx="827">
                  <c:v>1.027E-10</c:v>
                </c:pt>
                <c:pt idx="828">
                  <c:v>1.028E-10</c:v>
                </c:pt>
                <c:pt idx="829">
                  <c:v>1.029E-10</c:v>
                </c:pt>
                <c:pt idx="830">
                  <c:v>1.029E-10</c:v>
                </c:pt>
                <c:pt idx="831">
                  <c:v>1.0300000000000001E-10</c:v>
                </c:pt>
                <c:pt idx="832">
                  <c:v>1.031E-10</c:v>
                </c:pt>
                <c:pt idx="833">
                  <c:v>1.032E-10</c:v>
                </c:pt>
                <c:pt idx="834">
                  <c:v>1.0329999999999999E-10</c:v>
                </c:pt>
                <c:pt idx="835">
                  <c:v>1.0329999999999999E-10</c:v>
                </c:pt>
                <c:pt idx="836">
                  <c:v>1.034E-10</c:v>
                </c:pt>
                <c:pt idx="837">
                  <c:v>1.035E-10</c:v>
                </c:pt>
                <c:pt idx="838">
                  <c:v>1.036E-10</c:v>
                </c:pt>
                <c:pt idx="839">
                  <c:v>1.037E-10</c:v>
                </c:pt>
                <c:pt idx="840">
                  <c:v>1.037E-10</c:v>
                </c:pt>
                <c:pt idx="841">
                  <c:v>1.0380000000000001E-10</c:v>
                </c:pt>
                <c:pt idx="842">
                  <c:v>1.039E-10</c:v>
                </c:pt>
                <c:pt idx="843">
                  <c:v>1.04E-10</c:v>
                </c:pt>
                <c:pt idx="844">
                  <c:v>1.04E-10</c:v>
                </c:pt>
                <c:pt idx="845">
                  <c:v>1.0409999999999999E-10</c:v>
                </c:pt>
                <c:pt idx="846">
                  <c:v>1.042E-10</c:v>
                </c:pt>
                <c:pt idx="847">
                  <c:v>1.043E-10</c:v>
                </c:pt>
                <c:pt idx="848">
                  <c:v>1.044E-10</c:v>
                </c:pt>
                <c:pt idx="849">
                  <c:v>1.044E-10</c:v>
                </c:pt>
                <c:pt idx="850">
                  <c:v>1.045E-10</c:v>
                </c:pt>
                <c:pt idx="851">
                  <c:v>1.0460000000000001E-10</c:v>
                </c:pt>
                <c:pt idx="852">
                  <c:v>1.047E-10</c:v>
                </c:pt>
                <c:pt idx="853">
                  <c:v>1.047E-10</c:v>
                </c:pt>
                <c:pt idx="854">
                  <c:v>1.048E-10</c:v>
                </c:pt>
                <c:pt idx="855">
                  <c:v>1.0489999999999999E-10</c:v>
                </c:pt>
                <c:pt idx="856">
                  <c:v>1.05E-10</c:v>
                </c:pt>
                <c:pt idx="857">
                  <c:v>1.051E-10</c:v>
                </c:pt>
                <c:pt idx="858">
                  <c:v>1.051E-10</c:v>
                </c:pt>
                <c:pt idx="859">
                  <c:v>1.052E-10</c:v>
                </c:pt>
                <c:pt idx="860">
                  <c:v>1.053E-10</c:v>
                </c:pt>
                <c:pt idx="861">
                  <c:v>1.0540000000000001E-10</c:v>
                </c:pt>
                <c:pt idx="862">
                  <c:v>1.0540000000000001E-10</c:v>
                </c:pt>
                <c:pt idx="863">
                  <c:v>1.055E-10</c:v>
                </c:pt>
                <c:pt idx="864">
                  <c:v>1.056E-10</c:v>
                </c:pt>
                <c:pt idx="865">
                  <c:v>1.0569999999999999E-10</c:v>
                </c:pt>
                <c:pt idx="866">
                  <c:v>1.0569999999999999E-10</c:v>
                </c:pt>
                <c:pt idx="867">
                  <c:v>1.058E-10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94-44FA-A152-98B7AE3488EF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(2)'!$D$3:$D$870</c:f>
              <c:numCache>
                <c:formatCode>0.00E+00</c:formatCode>
                <c:ptCount val="868"/>
                <c:pt idx="0">
                  <c:v>1.371E-8</c:v>
                </c:pt>
                <c:pt idx="1">
                  <c:v>1.413E-8</c:v>
                </c:pt>
                <c:pt idx="2">
                  <c:v>1.4559999999999999E-8</c:v>
                </c:pt>
                <c:pt idx="3">
                  <c:v>1.4979999999999999E-8</c:v>
                </c:pt>
                <c:pt idx="4">
                  <c:v>1.541E-8</c:v>
                </c:pt>
                <c:pt idx="5">
                  <c:v>1.583E-8</c:v>
                </c:pt>
                <c:pt idx="6">
                  <c:v>1.6239999999999999E-8</c:v>
                </c:pt>
                <c:pt idx="7">
                  <c:v>1.6639999999999999E-8</c:v>
                </c:pt>
                <c:pt idx="8">
                  <c:v>1.7039999999999999E-8</c:v>
                </c:pt>
                <c:pt idx="9">
                  <c:v>1.742E-8</c:v>
                </c:pt>
                <c:pt idx="10">
                  <c:v>1.7780000000000001E-8</c:v>
                </c:pt>
                <c:pt idx="11">
                  <c:v>1.8130000000000001E-8</c:v>
                </c:pt>
                <c:pt idx="12">
                  <c:v>1.8460000000000001E-8</c:v>
                </c:pt>
                <c:pt idx="13">
                  <c:v>1.8760000000000001E-8</c:v>
                </c:pt>
                <c:pt idx="14">
                  <c:v>1.904E-8</c:v>
                </c:pt>
                <c:pt idx="15">
                  <c:v>1.9289999999999999E-8</c:v>
                </c:pt>
                <c:pt idx="16">
                  <c:v>1.9510000000000001E-8</c:v>
                </c:pt>
                <c:pt idx="17">
                  <c:v>1.9709999999999999E-8</c:v>
                </c:pt>
                <c:pt idx="18">
                  <c:v>1.9869999999999999E-8</c:v>
                </c:pt>
                <c:pt idx="19">
                  <c:v>2E-8</c:v>
                </c:pt>
                <c:pt idx="20">
                  <c:v>2.009E-8</c:v>
                </c:pt>
                <c:pt idx="21">
                  <c:v>2.0149999999999998E-8</c:v>
                </c:pt>
                <c:pt idx="22">
                  <c:v>2.0170000000000001E-8</c:v>
                </c:pt>
                <c:pt idx="23">
                  <c:v>2.016E-8</c:v>
                </c:pt>
                <c:pt idx="24">
                  <c:v>2.0109999999999999E-8</c:v>
                </c:pt>
                <c:pt idx="25">
                  <c:v>2.0039999999999999E-8</c:v>
                </c:pt>
                <c:pt idx="26">
                  <c:v>1.9919999999999999E-8</c:v>
                </c:pt>
                <c:pt idx="27">
                  <c:v>1.9779999999999999E-8</c:v>
                </c:pt>
                <c:pt idx="28">
                  <c:v>1.96E-8</c:v>
                </c:pt>
                <c:pt idx="29">
                  <c:v>1.9399999999999998E-8</c:v>
                </c:pt>
                <c:pt idx="30">
                  <c:v>1.918E-8</c:v>
                </c:pt>
                <c:pt idx="31">
                  <c:v>1.892E-8</c:v>
                </c:pt>
                <c:pt idx="32">
                  <c:v>1.8650000000000002E-8</c:v>
                </c:pt>
                <c:pt idx="33">
                  <c:v>1.836E-8</c:v>
                </c:pt>
                <c:pt idx="34">
                  <c:v>1.8060000000000001E-8</c:v>
                </c:pt>
                <c:pt idx="35">
                  <c:v>1.7739999999999999E-8</c:v>
                </c:pt>
                <c:pt idx="36">
                  <c:v>1.742E-8</c:v>
                </c:pt>
                <c:pt idx="37">
                  <c:v>1.709E-8</c:v>
                </c:pt>
                <c:pt idx="38">
                  <c:v>1.6750000000000001E-8</c:v>
                </c:pt>
                <c:pt idx="39">
                  <c:v>1.6409999999999999E-8</c:v>
                </c:pt>
                <c:pt idx="40">
                  <c:v>1.6079999999999999E-8</c:v>
                </c:pt>
                <c:pt idx="41">
                  <c:v>1.5749999999999999E-8</c:v>
                </c:pt>
                <c:pt idx="42">
                  <c:v>1.5419999999999998E-8</c:v>
                </c:pt>
                <c:pt idx="43">
                  <c:v>1.51E-8</c:v>
                </c:pt>
                <c:pt idx="44">
                  <c:v>1.4780000000000001E-8</c:v>
                </c:pt>
                <c:pt idx="45">
                  <c:v>1.448E-8</c:v>
                </c:pt>
                <c:pt idx="46">
                  <c:v>1.418E-8</c:v>
                </c:pt>
                <c:pt idx="47">
                  <c:v>1.3890000000000001E-8</c:v>
                </c:pt>
                <c:pt idx="48">
                  <c:v>1.3599999999999999E-8</c:v>
                </c:pt>
                <c:pt idx="49">
                  <c:v>1.3319999999999999E-8</c:v>
                </c:pt>
                <c:pt idx="50">
                  <c:v>1.3049999999999999E-8</c:v>
                </c:pt>
                <c:pt idx="51">
                  <c:v>1.276E-8</c:v>
                </c:pt>
                <c:pt idx="52">
                  <c:v>1.248E-8</c:v>
                </c:pt>
                <c:pt idx="53">
                  <c:v>1.2170000000000001E-8</c:v>
                </c:pt>
                <c:pt idx="54">
                  <c:v>1.185E-8</c:v>
                </c:pt>
                <c:pt idx="55">
                  <c:v>1.1479999999999999E-8</c:v>
                </c:pt>
                <c:pt idx="56">
                  <c:v>1.1080000000000001E-8</c:v>
                </c:pt>
                <c:pt idx="57">
                  <c:v>1.061E-8</c:v>
                </c:pt>
                <c:pt idx="58">
                  <c:v>1.007E-8</c:v>
                </c:pt>
                <c:pt idx="59">
                  <c:v>9.4479999999999996E-9</c:v>
                </c:pt>
                <c:pt idx="60">
                  <c:v>8.7269999999999993E-9</c:v>
                </c:pt>
                <c:pt idx="61">
                  <c:v>7.9210000000000003E-9</c:v>
                </c:pt>
                <c:pt idx="62">
                  <c:v>7.076E-9</c:v>
                </c:pt>
                <c:pt idx="63">
                  <c:v>6.3240000000000001E-9</c:v>
                </c:pt>
                <c:pt idx="64">
                  <c:v>5.9420000000000004E-9</c:v>
                </c:pt>
                <c:pt idx="65">
                  <c:v>6.321E-9</c:v>
                </c:pt>
                <c:pt idx="66">
                  <c:v>7.6860000000000001E-9</c:v>
                </c:pt>
                <c:pt idx="67">
                  <c:v>9.9390000000000005E-9</c:v>
                </c:pt>
                <c:pt idx="68">
                  <c:v>1.287E-8</c:v>
                </c:pt>
                <c:pt idx="69">
                  <c:v>1.6289999999999999E-8</c:v>
                </c:pt>
                <c:pt idx="70">
                  <c:v>2.0039999999999999E-8</c:v>
                </c:pt>
                <c:pt idx="71">
                  <c:v>2.398E-8</c:v>
                </c:pt>
                <c:pt idx="72">
                  <c:v>2.7920000000000001E-8</c:v>
                </c:pt>
                <c:pt idx="73">
                  <c:v>3.1690000000000001E-8</c:v>
                </c:pt>
                <c:pt idx="74">
                  <c:v>3.5089999999999999E-8</c:v>
                </c:pt>
                <c:pt idx="75">
                  <c:v>3.7949999999999999E-8</c:v>
                </c:pt>
                <c:pt idx="76">
                  <c:v>4.0100000000000002E-8</c:v>
                </c:pt>
                <c:pt idx="77">
                  <c:v>4.1430000000000001E-8</c:v>
                </c:pt>
                <c:pt idx="78">
                  <c:v>4.1859999999999999E-8</c:v>
                </c:pt>
                <c:pt idx="79">
                  <c:v>4.1390000000000002E-8</c:v>
                </c:pt>
                <c:pt idx="80">
                  <c:v>4.0060000000000003E-8</c:v>
                </c:pt>
                <c:pt idx="81">
                  <c:v>3.7970000000000002E-8</c:v>
                </c:pt>
                <c:pt idx="82">
                  <c:v>3.5280000000000002E-8</c:v>
                </c:pt>
                <c:pt idx="83">
                  <c:v>3.2140000000000002E-8</c:v>
                </c:pt>
                <c:pt idx="84">
                  <c:v>2.8740000000000001E-8</c:v>
                </c:pt>
                <c:pt idx="85">
                  <c:v>2.5250000000000001E-8</c:v>
                </c:pt>
                <c:pt idx="86">
                  <c:v>2.182E-8</c:v>
                </c:pt>
                <c:pt idx="87">
                  <c:v>1.857E-8</c:v>
                </c:pt>
                <c:pt idx="88">
                  <c:v>1.5580000000000001E-8</c:v>
                </c:pt>
                <c:pt idx="89">
                  <c:v>1.2909999999999999E-8</c:v>
                </c:pt>
                <c:pt idx="90">
                  <c:v>1.0579999999999999E-8</c:v>
                </c:pt>
                <c:pt idx="91">
                  <c:v>8.5999999999999993E-9</c:v>
                </c:pt>
                <c:pt idx="92">
                  <c:v>6.9409999999999999E-9</c:v>
                </c:pt>
                <c:pt idx="93">
                  <c:v>5.5770000000000001E-9</c:v>
                </c:pt>
                <c:pt idx="94">
                  <c:v>4.4690000000000002E-9</c:v>
                </c:pt>
                <c:pt idx="95">
                  <c:v>3.5790000000000002E-9</c:v>
                </c:pt>
                <c:pt idx="96">
                  <c:v>2.8689999999999999E-9</c:v>
                </c:pt>
                <c:pt idx="97">
                  <c:v>2.307E-9</c:v>
                </c:pt>
                <c:pt idx="98">
                  <c:v>1.862E-9</c:v>
                </c:pt>
                <c:pt idx="99">
                  <c:v>1.51E-9</c:v>
                </c:pt>
                <c:pt idx="100">
                  <c:v>1.2320000000000001E-9</c:v>
                </c:pt>
                <c:pt idx="101">
                  <c:v>1.01E-9</c:v>
                </c:pt>
                <c:pt idx="102">
                  <c:v>8.3379999999999995E-10</c:v>
                </c:pt>
                <c:pt idx="103">
                  <c:v>6.9220000000000005E-10</c:v>
                </c:pt>
                <c:pt idx="104">
                  <c:v>5.7799999999999997E-10</c:v>
                </c:pt>
                <c:pt idx="105">
                  <c:v>4.8559999999999996E-10</c:v>
                </c:pt>
                <c:pt idx="106">
                  <c:v>4.1030000000000002E-10</c:v>
                </c:pt>
                <c:pt idx="107">
                  <c:v>3.4879999999999997E-10</c:v>
                </c:pt>
                <c:pt idx="108">
                  <c:v>2.9840000000000002E-10</c:v>
                </c:pt>
                <c:pt idx="109">
                  <c:v>2.5690000000000001E-10</c:v>
                </c:pt>
                <c:pt idx="110">
                  <c:v>2.2269999999999999E-10</c:v>
                </c:pt>
                <c:pt idx="111">
                  <c:v>1.944E-10</c:v>
                </c:pt>
                <c:pt idx="112">
                  <c:v>1.71E-10</c:v>
                </c:pt>
                <c:pt idx="113">
                  <c:v>1.516E-10</c:v>
                </c:pt>
                <c:pt idx="114">
                  <c:v>1.3529999999999999E-10</c:v>
                </c:pt>
                <c:pt idx="115">
                  <c:v>1.217E-10</c:v>
                </c:pt>
                <c:pt idx="116">
                  <c:v>1.101E-10</c:v>
                </c:pt>
                <c:pt idx="117">
                  <c:v>1.0030000000000001E-10</c:v>
                </c:pt>
                <c:pt idx="118">
                  <c:v>9.1920000000000004E-11</c:v>
                </c:pt>
                <c:pt idx="119">
                  <c:v>8.4789999999999999E-11</c:v>
                </c:pt>
                <c:pt idx="120">
                  <c:v>7.8759999999999995E-11</c:v>
                </c:pt>
                <c:pt idx="121">
                  <c:v>7.3720000000000005E-11</c:v>
                </c:pt>
                <c:pt idx="122">
                  <c:v>6.9569999999999999E-11</c:v>
                </c:pt>
                <c:pt idx="123">
                  <c:v>6.6200000000000001E-11</c:v>
                </c:pt>
                <c:pt idx="124">
                  <c:v>6.3490000000000005E-11</c:v>
                </c:pt>
                <c:pt idx="125">
                  <c:v>6.1310000000000006E-11</c:v>
                </c:pt>
                <c:pt idx="126">
                  <c:v>5.9539999999999996E-11</c:v>
                </c:pt>
                <c:pt idx="127">
                  <c:v>5.807E-11</c:v>
                </c:pt>
                <c:pt idx="128">
                  <c:v>5.6840000000000001E-11</c:v>
                </c:pt>
                <c:pt idx="129">
                  <c:v>5.5809999999999999E-11</c:v>
                </c:pt>
                <c:pt idx="130">
                  <c:v>5.4959999999999997E-11</c:v>
                </c:pt>
                <c:pt idx="131">
                  <c:v>5.4290000000000001E-11</c:v>
                </c:pt>
                <c:pt idx="132">
                  <c:v>5.3780000000000001E-11</c:v>
                </c:pt>
                <c:pt idx="133">
                  <c:v>5.341E-11</c:v>
                </c:pt>
                <c:pt idx="134">
                  <c:v>5.3170000000000002E-11</c:v>
                </c:pt>
                <c:pt idx="135">
                  <c:v>5.301E-11</c:v>
                </c:pt>
                <c:pt idx="136">
                  <c:v>5.2910000000000001E-11</c:v>
                </c:pt>
                <c:pt idx="137">
                  <c:v>5.2870000000000001E-11</c:v>
                </c:pt>
                <c:pt idx="138">
                  <c:v>5.2859999999999999E-11</c:v>
                </c:pt>
                <c:pt idx="139">
                  <c:v>5.2910000000000001E-11</c:v>
                </c:pt>
                <c:pt idx="140">
                  <c:v>5.3029999999999997E-11</c:v>
                </c:pt>
                <c:pt idx="141">
                  <c:v>5.3240000000000002E-11</c:v>
                </c:pt>
                <c:pt idx="142">
                  <c:v>5.3530000000000002E-11</c:v>
                </c:pt>
                <c:pt idx="143">
                  <c:v>5.3890000000000001E-11</c:v>
                </c:pt>
                <c:pt idx="144">
                  <c:v>5.425E-11</c:v>
                </c:pt>
                <c:pt idx="145">
                  <c:v>5.4520000000000003E-11</c:v>
                </c:pt>
                <c:pt idx="146">
                  <c:v>5.4599999999999998E-11</c:v>
                </c:pt>
                <c:pt idx="147">
                  <c:v>5.443E-11</c:v>
                </c:pt>
                <c:pt idx="148">
                  <c:v>5.403E-11</c:v>
                </c:pt>
                <c:pt idx="149">
                  <c:v>5.3509999999999998E-11</c:v>
                </c:pt>
                <c:pt idx="150">
                  <c:v>5.2999999999999998E-11</c:v>
                </c:pt>
                <c:pt idx="151">
                  <c:v>5.2690000000000001E-11</c:v>
                </c:pt>
                <c:pt idx="152">
                  <c:v>5.2660000000000002E-11</c:v>
                </c:pt>
                <c:pt idx="153">
                  <c:v>5.2880000000000002E-11</c:v>
                </c:pt>
                <c:pt idx="154">
                  <c:v>5.3270000000000001E-11</c:v>
                </c:pt>
                <c:pt idx="155">
                  <c:v>5.3710000000000001E-11</c:v>
                </c:pt>
                <c:pt idx="156">
                  <c:v>5.4129999999999998E-11</c:v>
                </c:pt>
                <c:pt idx="157">
                  <c:v>5.447E-11</c:v>
                </c:pt>
                <c:pt idx="158">
                  <c:v>5.4730000000000001E-11</c:v>
                </c:pt>
                <c:pt idx="159">
                  <c:v>5.4929999999999998E-11</c:v>
                </c:pt>
                <c:pt idx="160">
                  <c:v>5.5090000000000001E-11</c:v>
                </c:pt>
                <c:pt idx="161">
                  <c:v>5.5210000000000002E-11</c:v>
                </c:pt>
                <c:pt idx="162">
                  <c:v>5.5329999999999998E-11</c:v>
                </c:pt>
                <c:pt idx="163">
                  <c:v>5.5430000000000003E-11</c:v>
                </c:pt>
                <c:pt idx="164">
                  <c:v>5.5530000000000001E-11</c:v>
                </c:pt>
                <c:pt idx="165">
                  <c:v>5.5629999999999999E-11</c:v>
                </c:pt>
                <c:pt idx="166">
                  <c:v>5.5729999999999998E-11</c:v>
                </c:pt>
                <c:pt idx="167">
                  <c:v>5.5830000000000003E-11</c:v>
                </c:pt>
                <c:pt idx="168">
                  <c:v>5.5930000000000001E-11</c:v>
                </c:pt>
                <c:pt idx="169">
                  <c:v>5.6029999999999999E-11</c:v>
                </c:pt>
                <c:pt idx="170">
                  <c:v>5.6129999999999998E-11</c:v>
                </c:pt>
                <c:pt idx="171">
                  <c:v>5.6230000000000003E-11</c:v>
                </c:pt>
                <c:pt idx="172">
                  <c:v>5.6319999999999999E-11</c:v>
                </c:pt>
                <c:pt idx="173">
                  <c:v>5.6419999999999997E-11</c:v>
                </c:pt>
                <c:pt idx="174">
                  <c:v>5.6520000000000002E-11</c:v>
                </c:pt>
                <c:pt idx="175">
                  <c:v>5.6609999999999999E-11</c:v>
                </c:pt>
                <c:pt idx="176">
                  <c:v>5.6709999999999997E-11</c:v>
                </c:pt>
                <c:pt idx="177">
                  <c:v>5.6810000000000002E-11</c:v>
                </c:pt>
                <c:pt idx="178">
                  <c:v>5.6899999999999999E-11</c:v>
                </c:pt>
                <c:pt idx="179">
                  <c:v>5.6999999999999997E-11</c:v>
                </c:pt>
                <c:pt idx="180">
                  <c:v>5.709E-11</c:v>
                </c:pt>
                <c:pt idx="181">
                  <c:v>5.7189999999999998E-11</c:v>
                </c:pt>
                <c:pt idx="182">
                  <c:v>5.7280000000000001E-11</c:v>
                </c:pt>
                <c:pt idx="183">
                  <c:v>5.738E-11</c:v>
                </c:pt>
                <c:pt idx="184">
                  <c:v>5.7470000000000003E-11</c:v>
                </c:pt>
                <c:pt idx="185">
                  <c:v>5.7559999999999999E-11</c:v>
                </c:pt>
                <c:pt idx="186">
                  <c:v>5.7659999999999998E-11</c:v>
                </c:pt>
                <c:pt idx="187">
                  <c:v>5.7750000000000001E-11</c:v>
                </c:pt>
                <c:pt idx="188">
                  <c:v>5.7839999999999997E-11</c:v>
                </c:pt>
                <c:pt idx="189">
                  <c:v>5.7930000000000001E-11</c:v>
                </c:pt>
                <c:pt idx="190">
                  <c:v>5.8029999999999999E-11</c:v>
                </c:pt>
                <c:pt idx="191">
                  <c:v>5.8120000000000002E-11</c:v>
                </c:pt>
                <c:pt idx="192">
                  <c:v>5.8209999999999999E-11</c:v>
                </c:pt>
                <c:pt idx="193">
                  <c:v>5.8299999999999995E-11</c:v>
                </c:pt>
                <c:pt idx="194">
                  <c:v>5.8390000000000005E-11</c:v>
                </c:pt>
                <c:pt idx="195">
                  <c:v>5.8480000000000001E-11</c:v>
                </c:pt>
                <c:pt idx="196">
                  <c:v>5.8569999999999998E-11</c:v>
                </c:pt>
                <c:pt idx="197">
                  <c:v>5.8659999999999994E-11</c:v>
                </c:pt>
                <c:pt idx="198">
                  <c:v>5.8750000000000004E-11</c:v>
                </c:pt>
                <c:pt idx="199">
                  <c:v>5.8840000000000001E-11</c:v>
                </c:pt>
                <c:pt idx="200">
                  <c:v>5.8929999999999997E-11</c:v>
                </c:pt>
                <c:pt idx="201">
                  <c:v>5.9019999999999994E-11</c:v>
                </c:pt>
                <c:pt idx="202">
                  <c:v>5.9110000000000003E-11</c:v>
                </c:pt>
                <c:pt idx="203">
                  <c:v>5.9190000000000004E-11</c:v>
                </c:pt>
                <c:pt idx="204">
                  <c:v>5.9280000000000001E-11</c:v>
                </c:pt>
                <c:pt idx="205">
                  <c:v>5.9369999999999998E-11</c:v>
                </c:pt>
                <c:pt idx="206">
                  <c:v>5.9459999999999994E-11</c:v>
                </c:pt>
                <c:pt idx="207">
                  <c:v>5.9539999999999996E-11</c:v>
                </c:pt>
                <c:pt idx="208">
                  <c:v>5.9630000000000005E-11</c:v>
                </c:pt>
                <c:pt idx="209">
                  <c:v>5.9720000000000002E-11</c:v>
                </c:pt>
                <c:pt idx="210">
                  <c:v>5.9800000000000003E-11</c:v>
                </c:pt>
                <c:pt idx="211">
                  <c:v>5.9889999999999999E-11</c:v>
                </c:pt>
                <c:pt idx="212">
                  <c:v>5.9970000000000001E-11</c:v>
                </c:pt>
                <c:pt idx="213">
                  <c:v>6.0059999999999997E-11</c:v>
                </c:pt>
                <c:pt idx="214">
                  <c:v>6.0149999999999994E-11</c:v>
                </c:pt>
                <c:pt idx="215">
                  <c:v>6.0229999999999995E-11</c:v>
                </c:pt>
                <c:pt idx="216">
                  <c:v>6.0320000000000005E-11</c:v>
                </c:pt>
                <c:pt idx="217">
                  <c:v>6.0400000000000006E-11</c:v>
                </c:pt>
                <c:pt idx="218">
                  <c:v>6.0490000000000003E-11</c:v>
                </c:pt>
                <c:pt idx="219">
                  <c:v>6.0570000000000004E-11</c:v>
                </c:pt>
                <c:pt idx="220">
                  <c:v>6.0650000000000005E-11</c:v>
                </c:pt>
                <c:pt idx="221">
                  <c:v>6.0740000000000002E-11</c:v>
                </c:pt>
                <c:pt idx="222">
                  <c:v>6.0820000000000003E-11</c:v>
                </c:pt>
                <c:pt idx="223">
                  <c:v>6.0900000000000004E-11</c:v>
                </c:pt>
                <c:pt idx="224">
                  <c:v>6.0990000000000001E-11</c:v>
                </c:pt>
                <c:pt idx="225">
                  <c:v>6.1070000000000002E-11</c:v>
                </c:pt>
                <c:pt idx="226">
                  <c:v>6.1150000000000003E-11</c:v>
                </c:pt>
                <c:pt idx="227">
                  <c:v>6.124E-11</c:v>
                </c:pt>
                <c:pt idx="228">
                  <c:v>6.1320000000000001E-11</c:v>
                </c:pt>
                <c:pt idx="229">
                  <c:v>6.1400000000000003E-11</c:v>
                </c:pt>
                <c:pt idx="230">
                  <c:v>6.1480000000000004E-11</c:v>
                </c:pt>
                <c:pt idx="231">
                  <c:v>6.1560000000000005E-11</c:v>
                </c:pt>
                <c:pt idx="232">
                  <c:v>6.1640000000000006E-11</c:v>
                </c:pt>
                <c:pt idx="233">
                  <c:v>6.1719999999999995E-11</c:v>
                </c:pt>
                <c:pt idx="234">
                  <c:v>6.1799999999999996E-11</c:v>
                </c:pt>
                <c:pt idx="235">
                  <c:v>6.1890000000000005E-11</c:v>
                </c:pt>
                <c:pt idx="236">
                  <c:v>6.1969999999999994E-11</c:v>
                </c:pt>
                <c:pt idx="237">
                  <c:v>6.2049999999999995E-11</c:v>
                </c:pt>
                <c:pt idx="238">
                  <c:v>6.2129999999999996E-11</c:v>
                </c:pt>
                <c:pt idx="239">
                  <c:v>6.2209999999999998E-11</c:v>
                </c:pt>
                <c:pt idx="240">
                  <c:v>6.2289999999999999E-11</c:v>
                </c:pt>
                <c:pt idx="241">
                  <c:v>6.2360000000000005E-11</c:v>
                </c:pt>
                <c:pt idx="242">
                  <c:v>6.2440000000000006E-11</c:v>
                </c:pt>
                <c:pt idx="243">
                  <c:v>6.2519999999999995E-11</c:v>
                </c:pt>
                <c:pt idx="244">
                  <c:v>6.2599999999999996E-11</c:v>
                </c:pt>
                <c:pt idx="245">
                  <c:v>6.2679999999999997E-11</c:v>
                </c:pt>
                <c:pt idx="246">
                  <c:v>6.2759999999999998E-11</c:v>
                </c:pt>
                <c:pt idx="247">
                  <c:v>6.284E-11</c:v>
                </c:pt>
                <c:pt idx="248">
                  <c:v>6.2920000000000001E-11</c:v>
                </c:pt>
                <c:pt idx="249">
                  <c:v>6.2989999999999994E-11</c:v>
                </c:pt>
                <c:pt idx="250">
                  <c:v>6.3069999999999995E-11</c:v>
                </c:pt>
                <c:pt idx="251">
                  <c:v>6.3149999999999996E-11</c:v>
                </c:pt>
                <c:pt idx="252">
                  <c:v>6.3220000000000002E-11</c:v>
                </c:pt>
                <c:pt idx="253">
                  <c:v>6.3300000000000004E-11</c:v>
                </c:pt>
                <c:pt idx="254">
                  <c:v>6.3380000000000005E-11</c:v>
                </c:pt>
                <c:pt idx="255">
                  <c:v>6.3449999999999998E-11</c:v>
                </c:pt>
                <c:pt idx="256">
                  <c:v>6.3529999999999999E-11</c:v>
                </c:pt>
                <c:pt idx="257">
                  <c:v>6.3610000000000001E-11</c:v>
                </c:pt>
                <c:pt idx="258">
                  <c:v>6.3679999999999994E-11</c:v>
                </c:pt>
                <c:pt idx="259">
                  <c:v>6.3759999999999995E-11</c:v>
                </c:pt>
                <c:pt idx="260">
                  <c:v>6.3839999999999996E-11</c:v>
                </c:pt>
                <c:pt idx="261">
                  <c:v>6.3910000000000002E-11</c:v>
                </c:pt>
                <c:pt idx="262">
                  <c:v>6.3990000000000003E-11</c:v>
                </c:pt>
                <c:pt idx="263">
                  <c:v>6.4059999999999996E-11</c:v>
                </c:pt>
                <c:pt idx="264">
                  <c:v>6.4139999999999998E-11</c:v>
                </c:pt>
                <c:pt idx="265">
                  <c:v>6.4210000000000004E-11</c:v>
                </c:pt>
                <c:pt idx="266">
                  <c:v>6.4290000000000005E-11</c:v>
                </c:pt>
                <c:pt idx="267">
                  <c:v>6.4359999999999998E-11</c:v>
                </c:pt>
                <c:pt idx="268">
                  <c:v>6.4430000000000004E-11</c:v>
                </c:pt>
                <c:pt idx="269">
                  <c:v>6.4510000000000005E-11</c:v>
                </c:pt>
                <c:pt idx="270">
                  <c:v>6.4579999999999998E-11</c:v>
                </c:pt>
                <c:pt idx="271">
                  <c:v>6.466E-11</c:v>
                </c:pt>
                <c:pt idx="272">
                  <c:v>6.4730000000000005E-11</c:v>
                </c:pt>
                <c:pt idx="273">
                  <c:v>6.4809999999999994E-11</c:v>
                </c:pt>
                <c:pt idx="274">
                  <c:v>6.488E-11</c:v>
                </c:pt>
                <c:pt idx="275">
                  <c:v>6.4950000000000006E-11</c:v>
                </c:pt>
                <c:pt idx="276">
                  <c:v>6.5019999999999999E-11</c:v>
                </c:pt>
                <c:pt idx="277">
                  <c:v>6.51E-11</c:v>
                </c:pt>
                <c:pt idx="278">
                  <c:v>6.5170000000000006E-11</c:v>
                </c:pt>
                <c:pt idx="279">
                  <c:v>6.5239999999999999E-11</c:v>
                </c:pt>
                <c:pt idx="280">
                  <c:v>6.5310000000000005E-11</c:v>
                </c:pt>
                <c:pt idx="281">
                  <c:v>6.5379999999999998E-11</c:v>
                </c:pt>
                <c:pt idx="282">
                  <c:v>6.5459999999999999E-11</c:v>
                </c:pt>
                <c:pt idx="283">
                  <c:v>6.5530000000000005E-11</c:v>
                </c:pt>
                <c:pt idx="284">
                  <c:v>6.5599999999999998E-11</c:v>
                </c:pt>
                <c:pt idx="285">
                  <c:v>6.5670000000000004E-11</c:v>
                </c:pt>
                <c:pt idx="286">
                  <c:v>6.5739999999999997E-11</c:v>
                </c:pt>
                <c:pt idx="287">
                  <c:v>6.5819999999999999E-11</c:v>
                </c:pt>
                <c:pt idx="288">
                  <c:v>6.5890000000000005E-11</c:v>
                </c:pt>
                <c:pt idx="289">
                  <c:v>6.5959999999999998E-11</c:v>
                </c:pt>
                <c:pt idx="290">
                  <c:v>6.6030000000000004E-11</c:v>
                </c:pt>
                <c:pt idx="291">
                  <c:v>6.6099999999999997E-11</c:v>
                </c:pt>
                <c:pt idx="292">
                  <c:v>6.6170000000000003E-11</c:v>
                </c:pt>
                <c:pt idx="293">
                  <c:v>6.6239999999999996E-11</c:v>
                </c:pt>
                <c:pt idx="294">
                  <c:v>6.6310000000000002E-11</c:v>
                </c:pt>
                <c:pt idx="295">
                  <c:v>6.6379999999999995E-11</c:v>
                </c:pt>
                <c:pt idx="296">
                  <c:v>6.6450000000000001E-11</c:v>
                </c:pt>
                <c:pt idx="297">
                  <c:v>6.6519999999999994E-11</c:v>
                </c:pt>
                <c:pt idx="298">
                  <c:v>6.659E-11</c:v>
                </c:pt>
                <c:pt idx="299">
                  <c:v>6.6649999999999997E-11</c:v>
                </c:pt>
                <c:pt idx="300">
                  <c:v>6.6720000000000003E-11</c:v>
                </c:pt>
                <c:pt idx="301">
                  <c:v>6.6789999999999996E-11</c:v>
                </c:pt>
                <c:pt idx="302">
                  <c:v>6.6860000000000002E-11</c:v>
                </c:pt>
                <c:pt idx="303">
                  <c:v>6.6929999999999995E-11</c:v>
                </c:pt>
                <c:pt idx="304">
                  <c:v>6.7000000000000001E-11</c:v>
                </c:pt>
                <c:pt idx="305">
                  <c:v>6.7069999999999994E-11</c:v>
                </c:pt>
                <c:pt idx="306">
                  <c:v>6.714E-11</c:v>
                </c:pt>
                <c:pt idx="307">
                  <c:v>6.7210000000000006E-11</c:v>
                </c:pt>
                <c:pt idx="308">
                  <c:v>6.7270000000000004E-11</c:v>
                </c:pt>
                <c:pt idx="309">
                  <c:v>6.7339999999999997E-11</c:v>
                </c:pt>
                <c:pt idx="310">
                  <c:v>6.7410000000000003E-11</c:v>
                </c:pt>
                <c:pt idx="311">
                  <c:v>6.7470000000000001E-11</c:v>
                </c:pt>
                <c:pt idx="312">
                  <c:v>6.7539999999999994E-11</c:v>
                </c:pt>
                <c:pt idx="313">
                  <c:v>6.761E-11</c:v>
                </c:pt>
                <c:pt idx="314">
                  <c:v>6.7680000000000006E-11</c:v>
                </c:pt>
                <c:pt idx="315">
                  <c:v>6.7740000000000003E-11</c:v>
                </c:pt>
                <c:pt idx="316">
                  <c:v>6.7809999999999996E-11</c:v>
                </c:pt>
                <c:pt idx="317">
                  <c:v>6.7880000000000002E-11</c:v>
                </c:pt>
                <c:pt idx="318">
                  <c:v>6.794E-11</c:v>
                </c:pt>
                <c:pt idx="319">
                  <c:v>6.8010000000000006E-11</c:v>
                </c:pt>
                <c:pt idx="320">
                  <c:v>6.8079999999999999E-11</c:v>
                </c:pt>
                <c:pt idx="321">
                  <c:v>6.8139999999999997E-11</c:v>
                </c:pt>
                <c:pt idx="322">
                  <c:v>6.8210000000000003E-11</c:v>
                </c:pt>
                <c:pt idx="323">
                  <c:v>6.8279999999999996E-11</c:v>
                </c:pt>
                <c:pt idx="324">
                  <c:v>6.8339999999999994E-11</c:v>
                </c:pt>
                <c:pt idx="325">
                  <c:v>6.841E-11</c:v>
                </c:pt>
                <c:pt idx="326">
                  <c:v>6.8469999999999997E-11</c:v>
                </c:pt>
                <c:pt idx="327">
                  <c:v>6.8540000000000003E-11</c:v>
                </c:pt>
                <c:pt idx="328">
                  <c:v>6.8600000000000001E-11</c:v>
                </c:pt>
                <c:pt idx="329">
                  <c:v>6.8669999999999994E-11</c:v>
                </c:pt>
                <c:pt idx="330">
                  <c:v>6.8730000000000005E-11</c:v>
                </c:pt>
                <c:pt idx="331">
                  <c:v>6.8799999999999998E-11</c:v>
                </c:pt>
                <c:pt idx="332">
                  <c:v>6.8859999999999995E-11</c:v>
                </c:pt>
                <c:pt idx="333">
                  <c:v>6.8920000000000006E-11</c:v>
                </c:pt>
                <c:pt idx="334">
                  <c:v>6.8989999999999999E-11</c:v>
                </c:pt>
                <c:pt idx="335">
                  <c:v>6.9049999999999997E-11</c:v>
                </c:pt>
                <c:pt idx="336">
                  <c:v>6.9120000000000003E-11</c:v>
                </c:pt>
                <c:pt idx="337">
                  <c:v>6.918E-11</c:v>
                </c:pt>
                <c:pt idx="338">
                  <c:v>6.9250000000000006E-11</c:v>
                </c:pt>
                <c:pt idx="339">
                  <c:v>6.9310000000000004E-11</c:v>
                </c:pt>
                <c:pt idx="340">
                  <c:v>6.9379999999999997E-11</c:v>
                </c:pt>
                <c:pt idx="341">
                  <c:v>6.9439999999999995E-11</c:v>
                </c:pt>
                <c:pt idx="342">
                  <c:v>6.9500000000000006E-11</c:v>
                </c:pt>
                <c:pt idx="343">
                  <c:v>6.9569999999999999E-11</c:v>
                </c:pt>
                <c:pt idx="344">
                  <c:v>6.9629999999999996E-11</c:v>
                </c:pt>
                <c:pt idx="345">
                  <c:v>6.9689999999999994E-11</c:v>
                </c:pt>
                <c:pt idx="346">
                  <c:v>6.9750000000000005E-11</c:v>
                </c:pt>
                <c:pt idx="347">
                  <c:v>6.9819999999999998E-11</c:v>
                </c:pt>
                <c:pt idx="348">
                  <c:v>6.9879999999999995E-11</c:v>
                </c:pt>
                <c:pt idx="349">
                  <c:v>6.9940000000000006E-11</c:v>
                </c:pt>
                <c:pt idx="350">
                  <c:v>7.0000000000000004E-11</c:v>
                </c:pt>
                <c:pt idx="351">
                  <c:v>7.0060000000000002E-11</c:v>
                </c:pt>
                <c:pt idx="352">
                  <c:v>7.0129999999999995E-11</c:v>
                </c:pt>
                <c:pt idx="353">
                  <c:v>7.0190000000000005E-11</c:v>
                </c:pt>
                <c:pt idx="354">
                  <c:v>7.0250000000000003E-11</c:v>
                </c:pt>
                <c:pt idx="355">
                  <c:v>7.0310000000000001E-11</c:v>
                </c:pt>
                <c:pt idx="356">
                  <c:v>7.0369999999999998E-11</c:v>
                </c:pt>
                <c:pt idx="357">
                  <c:v>7.0440000000000004E-11</c:v>
                </c:pt>
                <c:pt idx="358">
                  <c:v>7.0500000000000002E-11</c:v>
                </c:pt>
                <c:pt idx="359">
                  <c:v>7.056E-11</c:v>
                </c:pt>
                <c:pt idx="360">
                  <c:v>7.0619999999999998E-11</c:v>
                </c:pt>
                <c:pt idx="361">
                  <c:v>7.0679999999999995E-11</c:v>
                </c:pt>
                <c:pt idx="362">
                  <c:v>7.0740000000000006E-11</c:v>
                </c:pt>
                <c:pt idx="363">
                  <c:v>7.0809999999999999E-11</c:v>
                </c:pt>
                <c:pt idx="364">
                  <c:v>7.0869999999999997E-11</c:v>
                </c:pt>
                <c:pt idx="365">
                  <c:v>7.0929999999999994E-11</c:v>
                </c:pt>
                <c:pt idx="366">
                  <c:v>7.0990000000000005E-11</c:v>
                </c:pt>
                <c:pt idx="367">
                  <c:v>7.1050000000000003E-11</c:v>
                </c:pt>
                <c:pt idx="368">
                  <c:v>7.1110000000000001E-11</c:v>
                </c:pt>
                <c:pt idx="369">
                  <c:v>7.1169999999999998E-11</c:v>
                </c:pt>
                <c:pt idx="370">
                  <c:v>7.1229999999999996E-11</c:v>
                </c:pt>
                <c:pt idx="371">
                  <c:v>7.1289999999999994E-11</c:v>
                </c:pt>
                <c:pt idx="372">
                  <c:v>7.1350000000000004E-11</c:v>
                </c:pt>
                <c:pt idx="373">
                  <c:v>7.1410000000000002E-11</c:v>
                </c:pt>
                <c:pt idx="374">
                  <c:v>7.1460000000000004E-11</c:v>
                </c:pt>
                <c:pt idx="375">
                  <c:v>7.1520000000000002E-11</c:v>
                </c:pt>
                <c:pt idx="376">
                  <c:v>7.158E-11</c:v>
                </c:pt>
                <c:pt idx="377">
                  <c:v>7.1639999999999998E-11</c:v>
                </c:pt>
                <c:pt idx="378">
                  <c:v>7.1699999999999995E-11</c:v>
                </c:pt>
                <c:pt idx="379">
                  <c:v>7.1760000000000006E-11</c:v>
                </c:pt>
                <c:pt idx="380">
                  <c:v>7.1820000000000004E-11</c:v>
                </c:pt>
                <c:pt idx="381">
                  <c:v>7.1880000000000001E-11</c:v>
                </c:pt>
                <c:pt idx="382">
                  <c:v>7.1939999999999999E-11</c:v>
                </c:pt>
                <c:pt idx="383">
                  <c:v>7.1999999999999997E-11</c:v>
                </c:pt>
                <c:pt idx="384">
                  <c:v>7.2059999999999995E-11</c:v>
                </c:pt>
                <c:pt idx="385">
                  <c:v>7.2120000000000005E-11</c:v>
                </c:pt>
                <c:pt idx="386">
                  <c:v>7.2169999999999995E-11</c:v>
                </c:pt>
                <c:pt idx="387">
                  <c:v>7.2230000000000005E-11</c:v>
                </c:pt>
                <c:pt idx="388">
                  <c:v>7.2290000000000003E-11</c:v>
                </c:pt>
                <c:pt idx="389">
                  <c:v>7.2350000000000001E-11</c:v>
                </c:pt>
                <c:pt idx="390">
                  <c:v>7.2409999999999999E-11</c:v>
                </c:pt>
                <c:pt idx="391">
                  <c:v>7.2469999999999996E-11</c:v>
                </c:pt>
                <c:pt idx="392">
                  <c:v>7.2519999999999999E-11</c:v>
                </c:pt>
                <c:pt idx="393">
                  <c:v>7.2579999999999996E-11</c:v>
                </c:pt>
                <c:pt idx="394">
                  <c:v>7.2639999999999994E-11</c:v>
                </c:pt>
                <c:pt idx="395">
                  <c:v>7.2689999999999997E-11</c:v>
                </c:pt>
                <c:pt idx="396">
                  <c:v>7.2749999999999994E-11</c:v>
                </c:pt>
                <c:pt idx="397">
                  <c:v>7.2810000000000005E-11</c:v>
                </c:pt>
                <c:pt idx="398">
                  <c:v>7.2859999999999994E-11</c:v>
                </c:pt>
                <c:pt idx="399">
                  <c:v>7.2920000000000005E-11</c:v>
                </c:pt>
                <c:pt idx="400">
                  <c:v>7.2980000000000003E-11</c:v>
                </c:pt>
                <c:pt idx="401">
                  <c:v>7.3030000000000005E-11</c:v>
                </c:pt>
                <c:pt idx="402">
                  <c:v>7.3090000000000003E-11</c:v>
                </c:pt>
                <c:pt idx="403">
                  <c:v>7.3150000000000001E-11</c:v>
                </c:pt>
                <c:pt idx="404">
                  <c:v>7.3200000000000003E-11</c:v>
                </c:pt>
                <c:pt idx="405">
                  <c:v>7.3260000000000001E-11</c:v>
                </c:pt>
                <c:pt idx="406">
                  <c:v>7.3319999999999999E-11</c:v>
                </c:pt>
                <c:pt idx="407">
                  <c:v>7.3370000000000001E-11</c:v>
                </c:pt>
                <c:pt idx="408">
                  <c:v>7.3429999999999999E-11</c:v>
                </c:pt>
                <c:pt idx="409">
                  <c:v>7.3480000000000001E-11</c:v>
                </c:pt>
                <c:pt idx="410">
                  <c:v>7.3539999999999999E-11</c:v>
                </c:pt>
                <c:pt idx="411">
                  <c:v>7.3599999999999997E-11</c:v>
                </c:pt>
                <c:pt idx="412">
                  <c:v>7.3649999999999999E-11</c:v>
                </c:pt>
                <c:pt idx="413">
                  <c:v>7.3709999999999997E-11</c:v>
                </c:pt>
                <c:pt idx="414">
                  <c:v>7.3769999999999994E-11</c:v>
                </c:pt>
                <c:pt idx="415">
                  <c:v>7.3819999999999997E-11</c:v>
                </c:pt>
                <c:pt idx="416">
                  <c:v>7.3879999999999995E-11</c:v>
                </c:pt>
                <c:pt idx="417">
                  <c:v>7.3929999999999997E-11</c:v>
                </c:pt>
                <c:pt idx="418">
                  <c:v>7.3989999999999995E-11</c:v>
                </c:pt>
                <c:pt idx="419">
                  <c:v>7.4039999999999997E-11</c:v>
                </c:pt>
                <c:pt idx="420">
                  <c:v>7.4099999999999995E-11</c:v>
                </c:pt>
                <c:pt idx="421">
                  <c:v>7.4149999999999997E-11</c:v>
                </c:pt>
                <c:pt idx="422">
                  <c:v>7.4209999999999995E-11</c:v>
                </c:pt>
                <c:pt idx="423">
                  <c:v>7.4259999999999997E-11</c:v>
                </c:pt>
                <c:pt idx="424">
                  <c:v>7.4319999999999995E-11</c:v>
                </c:pt>
                <c:pt idx="425">
                  <c:v>7.4369999999999998E-11</c:v>
                </c:pt>
                <c:pt idx="426">
                  <c:v>7.442E-11</c:v>
                </c:pt>
                <c:pt idx="427">
                  <c:v>7.4479999999999998E-11</c:v>
                </c:pt>
                <c:pt idx="428">
                  <c:v>7.453E-11</c:v>
                </c:pt>
                <c:pt idx="429">
                  <c:v>7.4589999999999998E-11</c:v>
                </c:pt>
                <c:pt idx="430">
                  <c:v>7.464E-11</c:v>
                </c:pt>
                <c:pt idx="431">
                  <c:v>7.4699999999999998E-11</c:v>
                </c:pt>
                <c:pt idx="432">
                  <c:v>7.475E-11</c:v>
                </c:pt>
                <c:pt idx="433">
                  <c:v>7.4809999999999998E-11</c:v>
                </c:pt>
                <c:pt idx="434">
                  <c:v>7.4860000000000001E-11</c:v>
                </c:pt>
                <c:pt idx="435">
                  <c:v>7.4919999999999998E-11</c:v>
                </c:pt>
                <c:pt idx="436">
                  <c:v>7.4970000000000001E-11</c:v>
                </c:pt>
                <c:pt idx="437">
                  <c:v>7.5029999999999998E-11</c:v>
                </c:pt>
                <c:pt idx="438">
                  <c:v>7.5080000000000001E-11</c:v>
                </c:pt>
                <c:pt idx="439">
                  <c:v>7.5130000000000003E-11</c:v>
                </c:pt>
                <c:pt idx="440">
                  <c:v>7.5190000000000001E-11</c:v>
                </c:pt>
                <c:pt idx="441">
                  <c:v>7.5240000000000003E-11</c:v>
                </c:pt>
                <c:pt idx="442">
                  <c:v>7.5300000000000001E-11</c:v>
                </c:pt>
                <c:pt idx="443">
                  <c:v>7.5350000000000003E-11</c:v>
                </c:pt>
                <c:pt idx="444">
                  <c:v>7.5410000000000001E-11</c:v>
                </c:pt>
                <c:pt idx="445">
                  <c:v>7.5460000000000004E-11</c:v>
                </c:pt>
                <c:pt idx="446">
                  <c:v>7.5510000000000006E-11</c:v>
                </c:pt>
                <c:pt idx="447">
                  <c:v>7.5570000000000004E-11</c:v>
                </c:pt>
                <c:pt idx="448">
                  <c:v>7.5620000000000006E-11</c:v>
                </c:pt>
                <c:pt idx="449">
                  <c:v>7.5680000000000004E-11</c:v>
                </c:pt>
                <c:pt idx="450">
                  <c:v>7.5730000000000006E-11</c:v>
                </c:pt>
                <c:pt idx="451">
                  <c:v>7.5779999999999996E-11</c:v>
                </c:pt>
                <c:pt idx="452">
                  <c:v>7.5840000000000006E-11</c:v>
                </c:pt>
                <c:pt idx="453">
                  <c:v>7.5889999999999996E-11</c:v>
                </c:pt>
                <c:pt idx="454">
                  <c:v>7.5949999999999994E-11</c:v>
                </c:pt>
                <c:pt idx="455">
                  <c:v>7.5999999999999996E-11</c:v>
                </c:pt>
                <c:pt idx="456">
                  <c:v>7.6049999999999998E-11</c:v>
                </c:pt>
                <c:pt idx="457">
                  <c:v>7.6109999999999996E-11</c:v>
                </c:pt>
                <c:pt idx="458">
                  <c:v>7.6159999999999999E-11</c:v>
                </c:pt>
                <c:pt idx="459">
                  <c:v>7.6219999999999996E-11</c:v>
                </c:pt>
                <c:pt idx="460">
                  <c:v>7.6269999999999999E-11</c:v>
                </c:pt>
                <c:pt idx="461">
                  <c:v>7.6320000000000001E-11</c:v>
                </c:pt>
                <c:pt idx="462">
                  <c:v>7.6379999999999999E-11</c:v>
                </c:pt>
                <c:pt idx="463">
                  <c:v>7.6430000000000001E-11</c:v>
                </c:pt>
                <c:pt idx="464">
                  <c:v>7.6480000000000004E-11</c:v>
                </c:pt>
                <c:pt idx="465">
                  <c:v>7.6540000000000001E-11</c:v>
                </c:pt>
                <c:pt idx="466">
                  <c:v>7.6590000000000004E-11</c:v>
                </c:pt>
                <c:pt idx="467">
                  <c:v>7.6650000000000002E-11</c:v>
                </c:pt>
                <c:pt idx="468">
                  <c:v>7.6700000000000004E-11</c:v>
                </c:pt>
                <c:pt idx="469">
                  <c:v>7.6750000000000006E-11</c:v>
                </c:pt>
                <c:pt idx="470">
                  <c:v>7.6810000000000004E-11</c:v>
                </c:pt>
                <c:pt idx="471">
                  <c:v>7.6859999999999994E-11</c:v>
                </c:pt>
                <c:pt idx="472">
                  <c:v>7.6909999999999996E-11</c:v>
                </c:pt>
                <c:pt idx="473">
                  <c:v>7.6969999999999994E-11</c:v>
                </c:pt>
                <c:pt idx="474">
                  <c:v>7.7019999999999996E-11</c:v>
                </c:pt>
                <c:pt idx="475">
                  <c:v>7.7069999999999999E-11</c:v>
                </c:pt>
                <c:pt idx="476">
                  <c:v>7.7129999999999996E-11</c:v>
                </c:pt>
                <c:pt idx="477">
                  <c:v>7.7179999999999999E-11</c:v>
                </c:pt>
                <c:pt idx="478">
                  <c:v>7.7230000000000001E-11</c:v>
                </c:pt>
                <c:pt idx="479">
                  <c:v>7.7289999999999999E-11</c:v>
                </c:pt>
                <c:pt idx="480">
                  <c:v>7.7340000000000001E-11</c:v>
                </c:pt>
                <c:pt idx="481">
                  <c:v>7.7390000000000004E-11</c:v>
                </c:pt>
                <c:pt idx="482">
                  <c:v>7.7450000000000001E-11</c:v>
                </c:pt>
                <c:pt idx="483">
                  <c:v>7.7500000000000004E-11</c:v>
                </c:pt>
                <c:pt idx="484">
                  <c:v>7.7550000000000006E-11</c:v>
                </c:pt>
                <c:pt idx="485">
                  <c:v>7.7610000000000004E-11</c:v>
                </c:pt>
                <c:pt idx="486">
                  <c:v>7.7660000000000006E-11</c:v>
                </c:pt>
                <c:pt idx="487">
                  <c:v>7.7709999999999996E-11</c:v>
                </c:pt>
                <c:pt idx="488">
                  <c:v>7.7759999999999998E-11</c:v>
                </c:pt>
                <c:pt idx="489">
                  <c:v>7.7819999999999996E-11</c:v>
                </c:pt>
                <c:pt idx="490">
                  <c:v>7.7869999999999998E-11</c:v>
                </c:pt>
                <c:pt idx="491">
                  <c:v>7.7920000000000001E-11</c:v>
                </c:pt>
                <c:pt idx="492">
                  <c:v>7.7979999999999999E-11</c:v>
                </c:pt>
                <c:pt idx="493">
                  <c:v>7.8030000000000001E-11</c:v>
                </c:pt>
                <c:pt idx="494">
                  <c:v>7.8080000000000003E-11</c:v>
                </c:pt>
                <c:pt idx="495">
                  <c:v>7.8130000000000006E-11</c:v>
                </c:pt>
                <c:pt idx="496">
                  <c:v>7.8190000000000003E-11</c:v>
                </c:pt>
                <c:pt idx="497">
                  <c:v>7.8240000000000006E-11</c:v>
                </c:pt>
                <c:pt idx="498">
                  <c:v>7.8289999999999995E-11</c:v>
                </c:pt>
                <c:pt idx="499">
                  <c:v>7.8350000000000006E-11</c:v>
                </c:pt>
                <c:pt idx="500">
                  <c:v>7.8399999999999996E-11</c:v>
                </c:pt>
                <c:pt idx="501">
                  <c:v>7.8449999999999998E-11</c:v>
                </c:pt>
                <c:pt idx="502">
                  <c:v>7.85E-11</c:v>
                </c:pt>
                <c:pt idx="503">
                  <c:v>7.8559999999999998E-11</c:v>
                </c:pt>
                <c:pt idx="504">
                  <c:v>7.861E-11</c:v>
                </c:pt>
                <c:pt idx="505">
                  <c:v>7.8660000000000003E-11</c:v>
                </c:pt>
                <c:pt idx="506">
                  <c:v>7.8710000000000005E-11</c:v>
                </c:pt>
                <c:pt idx="507">
                  <c:v>7.8770000000000003E-11</c:v>
                </c:pt>
                <c:pt idx="508">
                  <c:v>7.8820000000000005E-11</c:v>
                </c:pt>
                <c:pt idx="509">
                  <c:v>7.8869999999999995E-11</c:v>
                </c:pt>
                <c:pt idx="510">
                  <c:v>7.8919999999999997E-11</c:v>
                </c:pt>
                <c:pt idx="511">
                  <c:v>7.8979999999999995E-11</c:v>
                </c:pt>
                <c:pt idx="512">
                  <c:v>7.9029999999999997E-11</c:v>
                </c:pt>
                <c:pt idx="513">
                  <c:v>7.908E-11</c:v>
                </c:pt>
                <c:pt idx="514">
                  <c:v>7.9130000000000002E-11</c:v>
                </c:pt>
                <c:pt idx="515">
                  <c:v>7.9180000000000005E-11</c:v>
                </c:pt>
                <c:pt idx="516">
                  <c:v>7.9240000000000002E-11</c:v>
                </c:pt>
                <c:pt idx="517">
                  <c:v>7.9290000000000005E-11</c:v>
                </c:pt>
                <c:pt idx="518">
                  <c:v>7.9339999999999994E-11</c:v>
                </c:pt>
                <c:pt idx="519">
                  <c:v>7.9389999999999997E-11</c:v>
                </c:pt>
                <c:pt idx="520">
                  <c:v>7.9439999999999999E-11</c:v>
                </c:pt>
                <c:pt idx="521">
                  <c:v>7.9499999999999997E-11</c:v>
                </c:pt>
                <c:pt idx="522">
                  <c:v>7.9549999999999999E-11</c:v>
                </c:pt>
                <c:pt idx="523">
                  <c:v>7.9600000000000002E-11</c:v>
                </c:pt>
                <c:pt idx="524">
                  <c:v>7.9650000000000004E-11</c:v>
                </c:pt>
                <c:pt idx="525">
                  <c:v>7.9699999999999994E-11</c:v>
                </c:pt>
                <c:pt idx="526">
                  <c:v>7.9760000000000004E-11</c:v>
                </c:pt>
                <c:pt idx="527">
                  <c:v>7.9809999999999994E-11</c:v>
                </c:pt>
                <c:pt idx="528">
                  <c:v>7.9859999999999996E-11</c:v>
                </c:pt>
                <c:pt idx="529">
                  <c:v>7.9909999999999999E-11</c:v>
                </c:pt>
                <c:pt idx="530">
                  <c:v>7.9960000000000001E-11</c:v>
                </c:pt>
                <c:pt idx="531">
                  <c:v>8.0010000000000003E-11</c:v>
                </c:pt>
                <c:pt idx="532">
                  <c:v>8.0070000000000001E-11</c:v>
                </c:pt>
                <c:pt idx="533">
                  <c:v>8.0120000000000004E-11</c:v>
                </c:pt>
                <c:pt idx="534">
                  <c:v>8.0170000000000006E-11</c:v>
                </c:pt>
                <c:pt idx="535">
                  <c:v>8.0219999999999995E-11</c:v>
                </c:pt>
                <c:pt idx="536">
                  <c:v>8.0269999999999998E-11</c:v>
                </c:pt>
                <c:pt idx="537">
                  <c:v>8.032E-11</c:v>
                </c:pt>
                <c:pt idx="538">
                  <c:v>8.0379999999999998E-11</c:v>
                </c:pt>
                <c:pt idx="539">
                  <c:v>8.043E-11</c:v>
                </c:pt>
                <c:pt idx="540">
                  <c:v>8.0480000000000003E-11</c:v>
                </c:pt>
                <c:pt idx="541">
                  <c:v>8.0530000000000005E-11</c:v>
                </c:pt>
                <c:pt idx="542">
                  <c:v>8.0579999999999995E-11</c:v>
                </c:pt>
                <c:pt idx="543">
                  <c:v>8.0629999999999997E-11</c:v>
                </c:pt>
                <c:pt idx="544">
                  <c:v>8.068E-11</c:v>
                </c:pt>
                <c:pt idx="545">
                  <c:v>8.0730000000000002E-11</c:v>
                </c:pt>
                <c:pt idx="546">
                  <c:v>8.079E-11</c:v>
                </c:pt>
                <c:pt idx="547">
                  <c:v>8.0840000000000002E-11</c:v>
                </c:pt>
                <c:pt idx="548">
                  <c:v>8.0890000000000004E-11</c:v>
                </c:pt>
                <c:pt idx="549">
                  <c:v>8.0939999999999994E-11</c:v>
                </c:pt>
                <c:pt idx="550">
                  <c:v>8.0989999999999996E-11</c:v>
                </c:pt>
                <c:pt idx="551">
                  <c:v>8.1039999999999999E-11</c:v>
                </c:pt>
                <c:pt idx="552">
                  <c:v>8.1090000000000001E-11</c:v>
                </c:pt>
                <c:pt idx="553">
                  <c:v>8.1140000000000004E-11</c:v>
                </c:pt>
                <c:pt idx="554">
                  <c:v>8.1190000000000006E-11</c:v>
                </c:pt>
                <c:pt idx="555">
                  <c:v>8.1239999999999996E-11</c:v>
                </c:pt>
                <c:pt idx="556">
                  <c:v>8.1289999999999998E-11</c:v>
                </c:pt>
                <c:pt idx="557">
                  <c:v>8.134E-11</c:v>
                </c:pt>
                <c:pt idx="558">
                  <c:v>8.1399999999999998E-11</c:v>
                </c:pt>
                <c:pt idx="559">
                  <c:v>8.145E-11</c:v>
                </c:pt>
                <c:pt idx="560">
                  <c:v>8.1500000000000003E-11</c:v>
                </c:pt>
                <c:pt idx="561">
                  <c:v>8.1550000000000005E-11</c:v>
                </c:pt>
                <c:pt idx="562">
                  <c:v>8.1599999999999995E-11</c:v>
                </c:pt>
                <c:pt idx="563">
                  <c:v>8.1649999999999997E-11</c:v>
                </c:pt>
                <c:pt idx="564">
                  <c:v>8.17E-11</c:v>
                </c:pt>
                <c:pt idx="565">
                  <c:v>8.1750000000000002E-11</c:v>
                </c:pt>
                <c:pt idx="566">
                  <c:v>8.1800000000000004E-11</c:v>
                </c:pt>
                <c:pt idx="567">
                  <c:v>8.1849999999999994E-11</c:v>
                </c:pt>
                <c:pt idx="568">
                  <c:v>8.1899999999999996E-11</c:v>
                </c:pt>
                <c:pt idx="569">
                  <c:v>8.1949999999999999E-11</c:v>
                </c:pt>
                <c:pt idx="570">
                  <c:v>8.2000000000000001E-11</c:v>
                </c:pt>
                <c:pt idx="571">
                  <c:v>8.2050000000000004E-11</c:v>
                </c:pt>
                <c:pt idx="572">
                  <c:v>8.2100000000000006E-11</c:v>
                </c:pt>
                <c:pt idx="573">
                  <c:v>8.2149999999999995E-11</c:v>
                </c:pt>
                <c:pt idx="574">
                  <c:v>8.2199999999999998E-11</c:v>
                </c:pt>
                <c:pt idx="575">
                  <c:v>8.225E-11</c:v>
                </c:pt>
                <c:pt idx="576">
                  <c:v>8.2300000000000003E-11</c:v>
                </c:pt>
                <c:pt idx="577">
                  <c:v>8.2350000000000005E-11</c:v>
                </c:pt>
                <c:pt idx="578">
                  <c:v>8.2399999999999995E-11</c:v>
                </c:pt>
                <c:pt idx="579">
                  <c:v>8.2449999999999997E-11</c:v>
                </c:pt>
                <c:pt idx="580">
                  <c:v>8.2499999999999999E-11</c:v>
                </c:pt>
                <c:pt idx="581">
                  <c:v>8.2550000000000002E-11</c:v>
                </c:pt>
                <c:pt idx="582">
                  <c:v>8.2600000000000004E-11</c:v>
                </c:pt>
                <c:pt idx="583">
                  <c:v>8.2649999999999994E-11</c:v>
                </c:pt>
                <c:pt idx="584">
                  <c:v>8.2699999999999996E-11</c:v>
                </c:pt>
                <c:pt idx="585">
                  <c:v>8.2749999999999999E-11</c:v>
                </c:pt>
                <c:pt idx="586">
                  <c:v>8.2800000000000001E-11</c:v>
                </c:pt>
                <c:pt idx="587">
                  <c:v>8.2850000000000003E-11</c:v>
                </c:pt>
                <c:pt idx="588">
                  <c:v>8.2900000000000006E-11</c:v>
                </c:pt>
                <c:pt idx="589">
                  <c:v>8.2949999999999995E-11</c:v>
                </c:pt>
                <c:pt idx="590">
                  <c:v>8.2999999999999998E-11</c:v>
                </c:pt>
                <c:pt idx="591">
                  <c:v>8.305E-11</c:v>
                </c:pt>
                <c:pt idx="592">
                  <c:v>8.3100000000000003E-11</c:v>
                </c:pt>
                <c:pt idx="593">
                  <c:v>8.3150000000000005E-11</c:v>
                </c:pt>
                <c:pt idx="594">
                  <c:v>8.3199999999999994E-11</c:v>
                </c:pt>
                <c:pt idx="595">
                  <c:v>8.3249999999999997E-11</c:v>
                </c:pt>
                <c:pt idx="596">
                  <c:v>8.3290000000000004E-11</c:v>
                </c:pt>
                <c:pt idx="597">
                  <c:v>8.3340000000000006E-11</c:v>
                </c:pt>
                <c:pt idx="598">
                  <c:v>8.3389999999999996E-11</c:v>
                </c:pt>
                <c:pt idx="599">
                  <c:v>8.3439999999999998E-11</c:v>
                </c:pt>
                <c:pt idx="600">
                  <c:v>8.3490000000000001E-11</c:v>
                </c:pt>
                <c:pt idx="601">
                  <c:v>8.3540000000000003E-11</c:v>
                </c:pt>
                <c:pt idx="602">
                  <c:v>8.3590000000000006E-11</c:v>
                </c:pt>
                <c:pt idx="603">
                  <c:v>8.3639999999999995E-11</c:v>
                </c:pt>
                <c:pt idx="604">
                  <c:v>8.3689999999999997E-11</c:v>
                </c:pt>
                <c:pt idx="605">
                  <c:v>8.374E-11</c:v>
                </c:pt>
                <c:pt idx="606">
                  <c:v>8.3790000000000002E-11</c:v>
                </c:pt>
                <c:pt idx="607">
                  <c:v>8.3840000000000005E-11</c:v>
                </c:pt>
                <c:pt idx="608">
                  <c:v>8.3879999999999999E-11</c:v>
                </c:pt>
                <c:pt idx="609">
                  <c:v>8.3930000000000001E-11</c:v>
                </c:pt>
                <c:pt idx="610">
                  <c:v>8.3980000000000004E-11</c:v>
                </c:pt>
                <c:pt idx="611">
                  <c:v>8.4030000000000006E-11</c:v>
                </c:pt>
                <c:pt idx="612">
                  <c:v>8.4079999999999996E-11</c:v>
                </c:pt>
                <c:pt idx="613">
                  <c:v>8.4129999999999998E-11</c:v>
                </c:pt>
                <c:pt idx="614">
                  <c:v>8.418E-11</c:v>
                </c:pt>
                <c:pt idx="615">
                  <c:v>8.4230000000000003E-11</c:v>
                </c:pt>
                <c:pt idx="616">
                  <c:v>8.4269999999999997E-11</c:v>
                </c:pt>
                <c:pt idx="617">
                  <c:v>8.4319999999999999E-11</c:v>
                </c:pt>
                <c:pt idx="618">
                  <c:v>8.4370000000000002E-11</c:v>
                </c:pt>
                <c:pt idx="619">
                  <c:v>8.4420000000000004E-11</c:v>
                </c:pt>
                <c:pt idx="620">
                  <c:v>8.4469999999999994E-11</c:v>
                </c:pt>
                <c:pt idx="621">
                  <c:v>8.4519999999999996E-11</c:v>
                </c:pt>
                <c:pt idx="622">
                  <c:v>8.4569999999999999E-11</c:v>
                </c:pt>
                <c:pt idx="623">
                  <c:v>8.4610000000000006E-11</c:v>
                </c:pt>
                <c:pt idx="624">
                  <c:v>8.4659999999999995E-11</c:v>
                </c:pt>
                <c:pt idx="625">
                  <c:v>8.4709999999999998E-11</c:v>
                </c:pt>
                <c:pt idx="626">
                  <c:v>8.476E-11</c:v>
                </c:pt>
                <c:pt idx="627">
                  <c:v>8.4810000000000002E-11</c:v>
                </c:pt>
                <c:pt idx="628">
                  <c:v>8.4849999999999997E-11</c:v>
                </c:pt>
                <c:pt idx="629">
                  <c:v>8.4899999999999999E-11</c:v>
                </c:pt>
                <c:pt idx="630">
                  <c:v>8.4950000000000001E-11</c:v>
                </c:pt>
                <c:pt idx="631">
                  <c:v>8.5000000000000004E-11</c:v>
                </c:pt>
                <c:pt idx="632">
                  <c:v>8.5050000000000006E-11</c:v>
                </c:pt>
                <c:pt idx="633">
                  <c:v>8.5099999999999996E-11</c:v>
                </c:pt>
                <c:pt idx="634">
                  <c:v>8.5140000000000003E-11</c:v>
                </c:pt>
                <c:pt idx="635">
                  <c:v>8.5190000000000005E-11</c:v>
                </c:pt>
                <c:pt idx="636">
                  <c:v>8.5239999999999995E-11</c:v>
                </c:pt>
                <c:pt idx="637">
                  <c:v>8.5289999999999997E-11</c:v>
                </c:pt>
                <c:pt idx="638">
                  <c:v>8.5339999999999999E-11</c:v>
                </c:pt>
                <c:pt idx="639">
                  <c:v>8.5379999999999994E-11</c:v>
                </c:pt>
                <c:pt idx="640">
                  <c:v>8.5429999999999996E-11</c:v>
                </c:pt>
                <c:pt idx="641">
                  <c:v>8.5479999999999998E-11</c:v>
                </c:pt>
                <c:pt idx="642">
                  <c:v>8.5530000000000001E-11</c:v>
                </c:pt>
                <c:pt idx="643">
                  <c:v>8.5569999999999995E-11</c:v>
                </c:pt>
                <c:pt idx="644">
                  <c:v>8.5619999999999997E-11</c:v>
                </c:pt>
                <c:pt idx="645">
                  <c:v>8.567E-11</c:v>
                </c:pt>
                <c:pt idx="646">
                  <c:v>8.5720000000000002E-11</c:v>
                </c:pt>
                <c:pt idx="647">
                  <c:v>8.5759999999999996E-11</c:v>
                </c:pt>
                <c:pt idx="648">
                  <c:v>8.5809999999999999E-11</c:v>
                </c:pt>
                <c:pt idx="649">
                  <c:v>8.5860000000000001E-11</c:v>
                </c:pt>
                <c:pt idx="650">
                  <c:v>8.5910000000000004E-11</c:v>
                </c:pt>
                <c:pt idx="651">
                  <c:v>8.5949999999999998E-11</c:v>
                </c:pt>
                <c:pt idx="652">
                  <c:v>8.6E-11</c:v>
                </c:pt>
                <c:pt idx="653">
                  <c:v>8.6050000000000003E-11</c:v>
                </c:pt>
                <c:pt idx="654">
                  <c:v>8.6100000000000005E-11</c:v>
                </c:pt>
                <c:pt idx="655">
                  <c:v>8.6139999999999999E-11</c:v>
                </c:pt>
                <c:pt idx="656">
                  <c:v>8.6190000000000002E-11</c:v>
                </c:pt>
                <c:pt idx="657">
                  <c:v>8.6240000000000004E-11</c:v>
                </c:pt>
                <c:pt idx="658">
                  <c:v>8.6279999999999998E-11</c:v>
                </c:pt>
                <c:pt idx="659">
                  <c:v>8.6330000000000001E-11</c:v>
                </c:pt>
                <c:pt idx="660">
                  <c:v>8.6380000000000003E-11</c:v>
                </c:pt>
                <c:pt idx="661">
                  <c:v>8.6430000000000006E-11</c:v>
                </c:pt>
                <c:pt idx="662">
                  <c:v>8.647E-11</c:v>
                </c:pt>
                <c:pt idx="663">
                  <c:v>8.6520000000000002E-11</c:v>
                </c:pt>
                <c:pt idx="664">
                  <c:v>8.6570000000000005E-11</c:v>
                </c:pt>
                <c:pt idx="665">
                  <c:v>8.6609999999999999E-11</c:v>
                </c:pt>
                <c:pt idx="666">
                  <c:v>8.6660000000000001E-11</c:v>
                </c:pt>
                <c:pt idx="667">
                  <c:v>8.6710000000000004E-11</c:v>
                </c:pt>
                <c:pt idx="668">
                  <c:v>8.6749999999999998E-11</c:v>
                </c:pt>
                <c:pt idx="669">
                  <c:v>8.68E-11</c:v>
                </c:pt>
                <c:pt idx="670">
                  <c:v>8.6850000000000003E-11</c:v>
                </c:pt>
                <c:pt idx="671">
                  <c:v>8.6889999999999997E-11</c:v>
                </c:pt>
                <c:pt idx="672">
                  <c:v>8.6939999999999999E-11</c:v>
                </c:pt>
                <c:pt idx="673">
                  <c:v>8.6990000000000002E-11</c:v>
                </c:pt>
                <c:pt idx="674">
                  <c:v>8.7029999999999996E-11</c:v>
                </c:pt>
                <c:pt idx="675">
                  <c:v>8.7079999999999998E-11</c:v>
                </c:pt>
                <c:pt idx="676">
                  <c:v>8.7130000000000001E-11</c:v>
                </c:pt>
                <c:pt idx="677">
                  <c:v>8.7169999999999995E-11</c:v>
                </c:pt>
                <c:pt idx="678">
                  <c:v>8.7219999999999997E-11</c:v>
                </c:pt>
                <c:pt idx="679">
                  <c:v>8.727E-11</c:v>
                </c:pt>
                <c:pt idx="680">
                  <c:v>8.7309999999999994E-11</c:v>
                </c:pt>
                <c:pt idx="681">
                  <c:v>8.7359999999999996E-11</c:v>
                </c:pt>
                <c:pt idx="682">
                  <c:v>8.7409999999999999E-11</c:v>
                </c:pt>
                <c:pt idx="683">
                  <c:v>8.7450000000000006E-11</c:v>
                </c:pt>
                <c:pt idx="684">
                  <c:v>8.7499999999999995E-11</c:v>
                </c:pt>
                <c:pt idx="685">
                  <c:v>8.7549999999999998E-11</c:v>
                </c:pt>
                <c:pt idx="686">
                  <c:v>8.7590000000000005E-11</c:v>
                </c:pt>
                <c:pt idx="687">
                  <c:v>8.7639999999999994E-11</c:v>
                </c:pt>
                <c:pt idx="688">
                  <c:v>8.7680000000000001E-11</c:v>
                </c:pt>
                <c:pt idx="689">
                  <c:v>8.7730000000000004E-11</c:v>
                </c:pt>
                <c:pt idx="690">
                  <c:v>8.7780000000000006E-11</c:v>
                </c:pt>
                <c:pt idx="691">
                  <c:v>8.782E-11</c:v>
                </c:pt>
                <c:pt idx="692">
                  <c:v>8.7870000000000003E-11</c:v>
                </c:pt>
                <c:pt idx="693">
                  <c:v>8.7909999999999997E-11</c:v>
                </c:pt>
                <c:pt idx="694">
                  <c:v>8.7959999999999999E-11</c:v>
                </c:pt>
                <c:pt idx="695">
                  <c:v>8.8010000000000002E-11</c:v>
                </c:pt>
                <c:pt idx="696">
                  <c:v>8.8049999999999996E-11</c:v>
                </c:pt>
                <c:pt idx="697">
                  <c:v>8.8099999999999998E-11</c:v>
                </c:pt>
                <c:pt idx="698">
                  <c:v>8.8140000000000005E-11</c:v>
                </c:pt>
                <c:pt idx="699">
                  <c:v>8.8189999999999995E-11</c:v>
                </c:pt>
                <c:pt idx="700">
                  <c:v>8.8230000000000002E-11</c:v>
                </c:pt>
                <c:pt idx="701">
                  <c:v>8.8280000000000004E-11</c:v>
                </c:pt>
                <c:pt idx="702">
                  <c:v>8.8329999999999994E-11</c:v>
                </c:pt>
                <c:pt idx="703">
                  <c:v>8.8370000000000001E-11</c:v>
                </c:pt>
                <c:pt idx="704">
                  <c:v>8.8420000000000003E-11</c:v>
                </c:pt>
                <c:pt idx="705">
                  <c:v>8.8459999999999997E-11</c:v>
                </c:pt>
                <c:pt idx="706">
                  <c:v>8.851E-11</c:v>
                </c:pt>
                <c:pt idx="707">
                  <c:v>8.8549999999999994E-11</c:v>
                </c:pt>
                <c:pt idx="708">
                  <c:v>8.8599999999999996E-11</c:v>
                </c:pt>
                <c:pt idx="709">
                  <c:v>8.8640000000000004E-11</c:v>
                </c:pt>
                <c:pt idx="710">
                  <c:v>8.8690000000000006E-11</c:v>
                </c:pt>
                <c:pt idx="711">
                  <c:v>8.8739999999999995E-11</c:v>
                </c:pt>
                <c:pt idx="712">
                  <c:v>8.8780000000000003E-11</c:v>
                </c:pt>
                <c:pt idx="713">
                  <c:v>8.8830000000000005E-11</c:v>
                </c:pt>
                <c:pt idx="714">
                  <c:v>8.8869999999999999E-11</c:v>
                </c:pt>
                <c:pt idx="715">
                  <c:v>8.8920000000000002E-11</c:v>
                </c:pt>
                <c:pt idx="716">
                  <c:v>8.8959999999999996E-11</c:v>
                </c:pt>
                <c:pt idx="717">
                  <c:v>8.9009999999999998E-11</c:v>
                </c:pt>
                <c:pt idx="718">
                  <c:v>8.9050000000000005E-11</c:v>
                </c:pt>
                <c:pt idx="719">
                  <c:v>8.9099999999999995E-11</c:v>
                </c:pt>
                <c:pt idx="720">
                  <c:v>8.9140000000000002E-11</c:v>
                </c:pt>
                <c:pt idx="721">
                  <c:v>8.9190000000000004E-11</c:v>
                </c:pt>
                <c:pt idx="722">
                  <c:v>8.9229999999999998E-11</c:v>
                </c:pt>
                <c:pt idx="723">
                  <c:v>8.9280000000000001E-11</c:v>
                </c:pt>
                <c:pt idx="724">
                  <c:v>8.9319999999999995E-11</c:v>
                </c:pt>
                <c:pt idx="725">
                  <c:v>8.9369999999999997E-11</c:v>
                </c:pt>
                <c:pt idx="726">
                  <c:v>8.9410000000000005E-11</c:v>
                </c:pt>
                <c:pt idx="727">
                  <c:v>8.9459999999999994E-11</c:v>
                </c:pt>
                <c:pt idx="728">
                  <c:v>8.9500000000000001E-11</c:v>
                </c:pt>
                <c:pt idx="729">
                  <c:v>8.9539999999999995E-11</c:v>
                </c:pt>
                <c:pt idx="730">
                  <c:v>8.9589999999999998E-11</c:v>
                </c:pt>
                <c:pt idx="731">
                  <c:v>8.9630000000000005E-11</c:v>
                </c:pt>
                <c:pt idx="732">
                  <c:v>8.9679999999999994E-11</c:v>
                </c:pt>
                <c:pt idx="733">
                  <c:v>8.9720000000000001E-11</c:v>
                </c:pt>
                <c:pt idx="734">
                  <c:v>8.9770000000000004E-11</c:v>
                </c:pt>
                <c:pt idx="735">
                  <c:v>8.9809999999999998E-11</c:v>
                </c:pt>
                <c:pt idx="736">
                  <c:v>8.986E-11</c:v>
                </c:pt>
                <c:pt idx="737">
                  <c:v>8.9899999999999995E-11</c:v>
                </c:pt>
                <c:pt idx="738">
                  <c:v>8.9949999999999997E-11</c:v>
                </c:pt>
                <c:pt idx="739">
                  <c:v>8.9990000000000004E-11</c:v>
                </c:pt>
                <c:pt idx="740">
                  <c:v>9.0029999999999998E-11</c:v>
                </c:pt>
                <c:pt idx="741">
                  <c:v>9.0080000000000001E-11</c:v>
                </c:pt>
                <c:pt idx="742">
                  <c:v>9.0119999999999995E-11</c:v>
                </c:pt>
                <c:pt idx="743">
                  <c:v>9.0169999999999997E-11</c:v>
                </c:pt>
                <c:pt idx="744">
                  <c:v>9.0210000000000004E-11</c:v>
                </c:pt>
                <c:pt idx="745">
                  <c:v>9.0259999999999994E-11</c:v>
                </c:pt>
                <c:pt idx="746">
                  <c:v>9.0300000000000001E-11</c:v>
                </c:pt>
                <c:pt idx="747">
                  <c:v>9.0339999999999995E-11</c:v>
                </c:pt>
                <c:pt idx="748">
                  <c:v>9.0389999999999998E-11</c:v>
                </c:pt>
                <c:pt idx="749">
                  <c:v>9.0430000000000005E-11</c:v>
                </c:pt>
                <c:pt idx="750">
                  <c:v>9.0479999999999994E-11</c:v>
                </c:pt>
                <c:pt idx="751">
                  <c:v>9.0520000000000001E-11</c:v>
                </c:pt>
                <c:pt idx="752">
                  <c:v>9.0559999999999995E-11</c:v>
                </c:pt>
                <c:pt idx="753">
                  <c:v>9.0609999999999998E-11</c:v>
                </c:pt>
                <c:pt idx="754">
                  <c:v>9.0650000000000005E-11</c:v>
                </c:pt>
                <c:pt idx="755">
                  <c:v>9.0689999999999999E-11</c:v>
                </c:pt>
                <c:pt idx="756">
                  <c:v>9.0740000000000001E-11</c:v>
                </c:pt>
                <c:pt idx="757">
                  <c:v>9.0779999999999996E-11</c:v>
                </c:pt>
                <c:pt idx="758">
                  <c:v>9.0829999999999998E-11</c:v>
                </c:pt>
                <c:pt idx="759">
                  <c:v>9.0870000000000005E-11</c:v>
                </c:pt>
                <c:pt idx="760">
                  <c:v>9.0909999999999999E-11</c:v>
                </c:pt>
                <c:pt idx="761">
                  <c:v>9.0960000000000002E-11</c:v>
                </c:pt>
                <c:pt idx="762">
                  <c:v>9.0999999999999996E-11</c:v>
                </c:pt>
                <c:pt idx="763">
                  <c:v>9.1040000000000003E-11</c:v>
                </c:pt>
                <c:pt idx="764">
                  <c:v>9.1090000000000005E-11</c:v>
                </c:pt>
                <c:pt idx="765">
                  <c:v>9.113E-11</c:v>
                </c:pt>
                <c:pt idx="766">
                  <c:v>9.1169999999999994E-11</c:v>
                </c:pt>
                <c:pt idx="767">
                  <c:v>9.1219999999999996E-11</c:v>
                </c:pt>
                <c:pt idx="768">
                  <c:v>9.1260000000000003E-11</c:v>
                </c:pt>
                <c:pt idx="769">
                  <c:v>9.1299999999999997E-11</c:v>
                </c:pt>
                <c:pt idx="770">
                  <c:v>9.135E-11</c:v>
                </c:pt>
                <c:pt idx="771">
                  <c:v>9.1389999999999994E-11</c:v>
                </c:pt>
                <c:pt idx="772">
                  <c:v>9.1430000000000001E-11</c:v>
                </c:pt>
                <c:pt idx="773">
                  <c:v>9.1480000000000004E-11</c:v>
                </c:pt>
                <c:pt idx="774">
                  <c:v>9.1519999999999998E-11</c:v>
                </c:pt>
                <c:pt idx="775">
                  <c:v>9.1560000000000005E-11</c:v>
                </c:pt>
                <c:pt idx="776">
                  <c:v>9.1609999999999994E-11</c:v>
                </c:pt>
                <c:pt idx="777">
                  <c:v>9.1650000000000001E-11</c:v>
                </c:pt>
                <c:pt idx="778">
                  <c:v>9.1689999999999996E-11</c:v>
                </c:pt>
                <c:pt idx="779">
                  <c:v>9.1739999999999998E-11</c:v>
                </c:pt>
                <c:pt idx="780">
                  <c:v>9.1780000000000005E-11</c:v>
                </c:pt>
                <c:pt idx="781">
                  <c:v>9.1819999999999999E-11</c:v>
                </c:pt>
                <c:pt idx="782">
                  <c:v>9.1870000000000002E-11</c:v>
                </c:pt>
                <c:pt idx="783">
                  <c:v>9.1909999999999996E-11</c:v>
                </c:pt>
                <c:pt idx="784">
                  <c:v>9.1950000000000003E-11</c:v>
                </c:pt>
                <c:pt idx="785">
                  <c:v>9.1989999999999997E-11</c:v>
                </c:pt>
                <c:pt idx="786">
                  <c:v>9.204E-11</c:v>
                </c:pt>
                <c:pt idx="787">
                  <c:v>9.2079999999999994E-11</c:v>
                </c:pt>
                <c:pt idx="788">
                  <c:v>9.2120000000000001E-11</c:v>
                </c:pt>
                <c:pt idx="789">
                  <c:v>9.2159999999999995E-11</c:v>
                </c:pt>
                <c:pt idx="790">
                  <c:v>9.2209999999999997E-11</c:v>
                </c:pt>
                <c:pt idx="791">
                  <c:v>9.2250000000000005E-11</c:v>
                </c:pt>
                <c:pt idx="792">
                  <c:v>9.2289999999999999E-11</c:v>
                </c:pt>
                <c:pt idx="793">
                  <c:v>9.2340000000000001E-11</c:v>
                </c:pt>
                <c:pt idx="794">
                  <c:v>9.2379999999999995E-11</c:v>
                </c:pt>
                <c:pt idx="795">
                  <c:v>9.2420000000000002E-11</c:v>
                </c:pt>
                <c:pt idx="796">
                  <c:v>9.2459999999999997E-11</c:v>
                </c:pt>
                <c:pt idx="797">
                  <c:v>9.2509999999999999E-11</c:v>
                </c:pt>
                <c:pt idx="798">
                  <c:v>9.2550000000000006E-11</c:v>
                </c:pt>
                <c:pt idx="799">
                  <c:v>9.259E-11</c:v>
                </c:pt>
                <c:pt idx="800">
                  <c:v>9.2629999999999994E-11</c:v>
                </c:pt>
                <c:pt idx="801">
                  <c:v>9.2670000000000002E-11</c:v>
                </c:pt>
                <c:pt idx="802">
                  <c:v>9.2720000000000004E-11</c:v>
                </c:pt>
                <c:pt idx="803">
                  <c:v>9.2759999999999998E-11</c:v>
                </c:pt>
                <c:pt idx="804">
                  <c:v>9.2800000000000005E-11</c:v>
                </c:pt>
                <c:pt idx="805">
                  <c:v>9.2839999999999999E-11</c:v>
                </c:pt>
                <c:pt idx="806">
                  <c:v>9.2890000000000002E-11</c:v>
                </c:pt>
                <c:pt idx="807">
                  <c:v>9.2929999999999996E-11</c:v>
                </c:pt>
                <c:pt idx="808">
                  <c:v>9.2970000000000003E-11</c:v>
                </c:pt>
                <c:pt idx="809">
                  <c:v>9.3009999999999997E-11</c:v>
                </c:pt>
                <c:pt idx="810">
                  <c:v>9.3050000000000004E-11</c:v>
                </c:pt>
                <c:pt idx="811">
                  <c:v>9.3099999999999994E-11</c:v>
                </c:pt>
                <c:pt idx="812">
                  <c:v>9.3140000000000001E-11</c:v>
                </c:pt>
                <c:pt idx="813">
                  <c:v>9.3179999999999995E-11</c:v>
                </c:pt>
                <c:pt idx="814">
                  <c:v>9.3220000000000002E-11</c:v>
                </c:pt>
                <c:pt idx="815">
                  <c:v>9.3259999999999996E-11</c:v>
                </c:pt>
                <c:pt idx="816">
                  <c:v>9.3309999999999999E-11</c:v>
                </c:pt>
                <c:pt idx="817">
                  <c:v>9.3350000000000006E-11</c:v>
                </c:pt>
                <c:pt idx="818">
                  <c:v>9.339E-11</c:v>
                </c:pt>
                <c:pt idx="819">
                  <c:v>9.3429999999999994E-11</c:v>
                </c:pt>
                <c:pt idx="820">
                  <c:v>9.3470000000000001E-11</c:v>
                </c:pt>
                <c:pt idx="821">
                  <c:v>9.3509999999999996E-11</c:v>
                </c:pt>
                <c:pt idx="822">
                  <c:v>9.3559999999999998E-11</c:v>
                </c:pt>
                <c:pt idx="823">
                  <c:v>9.3600000000000005E-11</c:v>
                </c:pt>
                <c:pt idx="824">
                  <c:v>9.3639999999999999E-11</c:v>
                </c:pt>
                <c:pt idx="825">
                  <c:v>9.3680000000000006E-11</c:v>
                </c:pt>
                <c:pt idx="826">
                  <c:v>9.3720000000000001E-11</c:v>
                </c:pt>
                <c:pt idx="827">
                  <c:v>9.3759999999999995E-11</c:v>
                </c:pt>
                <c:pt idx="828">
                  <c:v>9.3809999999999997E-11</c:v>
                </c:pt>
                <c:pt idx="829">
                  <c:v>9.3850000000000004E-11</c:v>
                </c:pt>
                <c:pt idx="830">
                  <c:v>9.3889999999999998E-11</c:v>
                </c:pt>
                <c:pt idx="831">
                  <c:v>9.3930000000000005E-11</c:v>
                </c:pt>
                <c:pt idx="832">
                  <c:v>9.397E-11</c:v>
                </c:pt>
                <c:pt idx="833">
                  <c:v>9.4009999999999994E-11</c:v>
                </c:pt>
                <c:pt idx="834">
                  <c:v>9.4050000000000001E-11</c:v>
                </c:pt>
                <c:pt idx="835">
                  <c:v>9.4100000000000003E-11</c:v>
                </c:pt>
                <c:pt idx="836">
                  <c:v>9.4139999999999998E-11</c:v>
                </c:pt>
                <c:pt idx="837">
                  <c:v>9.4180000000000005E-11</c:v>
                </c:pt>
                <c:pt idx="838">
                  <c:v>9.4219999999999999E-11</c:v>
                </c:pt>
                <c:pt idx="839">
                  <c:v>9.4260000000000006E-11</c:v>
                </c:pt>
                <c:pt idx="840">
                  <c:v>9.43E-11</c:v>
                </c:pt>
                <c:pt idx="841">
                  <c:v>9.4339999999999994E-11</c:v>
                </c:pt>
                <c:pt idx="842">
                  <c:v>9.4380000000000001E-11</c:v>
                </c:pt>
                <c:pt idx="843">
                  <c:v>9.4419999999999996E-11</c:v>
                </c:pt>
                <c:pt idx="844">
                  <c:v>9.4469999999999998E-11</c:v>
                </c:pt>
                <c:pt idx="845">
                  <c:v>9.4510000000000005E-11</c:v>
                </c:pt>
                <c:pt idx="846">
                  <c:v>9.4549999999999999E-11</c:v>
                </c:pt>
                <c:pt idx="847">
                  <c:v>9.4590000000000006E-11</c:v>
                </c:pt>
                <c:pt idx="848">
                  <c:v>9.463E-11</c:v>
                </c:pt>
                <c:pt idx="849">
                  <c:v>9.4669999999999995E-11</c:v>
                </c:pt>
                <c:pt idx="850">
                  <c:v>9.4710000000000002E-11</c:v>
                </c:pt>
                <c:pt idx="851">
                  <c:v>9.4749999999999996E-11</c:v>
                </c:pt>
                <c:pt idx="852">
                  <c:v>9.4790000000000003E-11</c:v>
                </c:pt>
                <c:pt idx="853">
                  <c:v>9.4829999999999997E-11</c:v>
                </c:pt>
                <c:pt idx="854">
                  <c:v>9.4870000000000004E-11</c:v>
                </c:pt>
                <c:pt idx="855">
                  <c:v>9.4919999999999994E-11</c:v>
                </c:pt>
                <c:pt idx="856">
                  <c:v>9.4960000000000001E-11</c:v>
                </c:pt>
                <c:pt idx="857">
                  <c:v>9.4999999999999995E-11</c:v>
                </c:pt>
                <c:pt idx="858">
                  <c:v>9.5040000000000002E-11</c:v>
                </c:pt>
                <c:pt idx="859">
                  <c:v>9.5079999999999996E-11</c:v>
                </c:pt>
                <c:pt idx="860">
                  <c:v>9.5120000000000003E-11</c:v>
                </c:pt>
                <c:pt idx="861">
                  <c:v>9.5159999999999998E-11</c:v>
                </c:pt>
                <c:pt idx="862">
                  <c:v>9.5200000000000005E-11</c:v>
                </c:pt>
                <c:pt idx="863">
                  <c:v>9.5239999999999999E-11</c:v>
                </c:pt>
                <c:pt idx="864">
                  <c:v>9.5280000000000006E-11</c:v>
                </c:pt>
                <c:pt idx="865">
                  <c:v>9.532E-11</c:v>
                </c:pt>
                <c:pt idx="866">
                  <c:v>9.5359999999999994E-11</c:v>
                </c:pt>
                <c:pt idx="867">
                  <c:v>9.5400000000000001E-11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94-44FA-A152-98B7AE3488EF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gap'!$D$3:$D$870</c:f>
              <c:numCache>
                <c:formatCode>0.00E+00</c:formatCode>
                <c:ptCount val="868"/>
                <c:pt idx="0">
                  <c:v>8.3509999999999998E-9</c:v>
                </c:pt>
                <c:pt idx="1">
                  <c:v>8.5980000000000003E-9</c:v>
                </c:pt>
                <c:pt idx="2">
                  <c:v>8.8499999999999998E-9</c:v>
                </c:pt>
                <c:pt idx="3">
                  <c:v>9.1060000000000006E-9</c:v>
                </c:pt>
                <c:pt idx="4">
                  <c:v>9.3659999999999993E-9</c:v>
                </c:pt>
                <c:pt idx="5">
                  <c:v>9.6280000000000003E-9</c:v>
                </c:pt>
                <c:pt idx="6">
                  <c:v>9.8910000000000007E-9</c:v>
                </c:pt>
                <c:pt idx="7">
                  <c:v>1.016E-8</c:v>
                </c:pt>
                <c:pt idx="8">
                  <c:v>1.042E-8</c:v>
                </c:pt>
                <c:pt idx="9">
                  <c:v>1.068E-8</c:v>
                </c:pt>
                <c:pt idx="10">
                  <c:v>1.0940000000000001E-8</c:v>
                </c:pt>
                <c:pt idx="11">
                  <c:v>1.119E-8</c:v>
                </c:pt>
                <c:pt idx="12">
                  <c:v>1.144E-8</c:v>
                </c:pt>
                <c:pt idx="13">
                  <c:v>1.1679999999999999E-8</c:v>
                </c:pt>
                <c:pt idx="14">
                  <c:v>1.191E-8</c:v>
                </c:pt>
                <c:pt idx="15">
                  <c:v>1.214E-8</c:v>
                </c:pt>
                <c:pt idx="16">
                  <c:v>1.235E-8</c:v>
                </c:pt>
                <c:pt idx="17">
                  <c:v>1.254E-8</c:v>
                </c:pt>
                <c:pt idx="18">
                  <c:v>1.2720000000000001E-8</c:v>
                </c:pt>
                <c:pt idx="19">
                  <c:v>1.288E-8</c:v>
                </c:pt>
                <c:pt idx="20">
                  <c:v>1.302E-8</c:v>
                </c:pt>
                <c:pt idx="21">
                  <c:v>1.3130000000000001E-8</c:v>
                </c:pt>
                <c:pt idx="22">
                  <c:v>1.323E-8</c:v>
                </c:pt>
                <c:pt idx="23">
                  <c:v>1.33E-8</c:v>
                </c:pt>
                <c:pt idx="24">
                  <c:v>1.335E-8</c:v>
                </c:pt>
                <c:pt idx="25">
                  <c:v>1.3389999999999999E-8</c:v>
                </c:pt>
                <c:pt idx="26">
                  <c:v>1.3399999999999999E-8</c:v>
                </c:pt>
                <c:pt idx="27">
                  <c:v>1.3399999999999999E-8</c:v>
                </c:pt>
                <c:pt idx="28">
                  <c:v>1.337E-8</c:v>
                </c:pt>
                <c:pt idx="29">
                  <c:v>1.3329999999999999E-8</c:v>
                </c:pt>
                <c:pt idx="30">
                  <c:v>1.3270000000000001E-8</c:v>
                </c:pt>
                <c:pt idx="31">
                  <c:v>1.3189999999999999E-8</c:v>
                </c:pt>
                <c:pt idx="32">
                  <c:v>1.308E-8</c:v>
                </c:pt>
                <c:pt idx="33">
                  <c:v>1.294E-8</c:v>
                </c:pt>
                <c:pt idx="34">
                  <c:v>1.2779999999999999E-8</c:v>
                </c:pt>
                <c:pt idx="35">
                  <c:v>1.2580000000000001E-8</c:v>
                </c:pt>
                <c:pt idx="36">
                  <c:v>1.235E-8</c:v>
                </c:pt>
                <c:pt idx="37">
                  <c:v>1.2089999999999999E-8</c:v>
                </c:pt>
                <c:pt idx="38">
                  <c:v>1.18E-8</c:v>
                </c:pt>
                <c:pt idx="39">
                  <c:v>1.1479999999999999E-8</c:v>
                </c:pt>
                <c:pt idx="40">
                  <c:v>1.1129999999999999E-8</c:v>
                </c:pt>
                <c:pt idx="41">
                  <c:v>1.076E-8</c:v>
                </c:pt>
                <c:pt idx="42">
                  <c:v>1.037E-8</c:v>
                </c:pt>
                <c:pt idx="43">
                  <c:v>9.975E-9</c:v>
                </c:pt>
                <c:pt idx="44">
                  <c:v>9.5740000000000002E-9</c:v>
                </c:pt>
                <c:pt idx="45">
                  <c:v>9.1779999999999995E-9</c:v>
                </c:pt>
                <c:pt idx="46">
                  <c:v>8.7959999999999998E-9</c:v>
                </c:pt>
                <c:pt idx="47">
                  <c:v>8.4350000000000008E-9</c:v>
                </c:pt>
                <c:pt idx="48">
                  <c:v>8.0999999999999997E-9</c:v>
                </c:pt>
                <c:pt idx="49">
                  <c:v>7.7919999999999996E-9</c:v>
                </c:pt>
                <c:pt idx="50">
                  <c:v>7.5119999999999997E-9</c:v>
                </c:pt>
                <c:pt idx="51">
                  <c:v>7.2580000000000004E-9</c:v>
                </c:pt>
                <c:pt idx="52">
                  <c:v>7.0239999999999997E-9</c:v>
                </c:pt>
                <c:pt idx="53">
                  <c:v>6.8059999999999999E-9</c:v>
                </c:pt>
                <c:pt idx="54">
                  <c:v>6.5970000000000003E-9</c:v>
                </c:pt>
                <c:pt idx="55">
                  <c:v>6.3899999999999996E-9</c:v>
                </c:pt>
                <c:pt idx="56">
                  <c:v>6.1799999999999998E-9</c:v>
                </c:pt>
                <c:pt idx="57">
                  <c:v>5.9610000000000004E-9</c:v>
                </c:pt>
                <c:pt idx="58">
                  <c:v>5.7260000000000003E-9</c:v>
                </c:pt>
                <c:pt idx="59">
                  <c:v>5.4729999999999996E-9</c:v>
                </c:pt>
                <c:pt idx="60">
                  <c:v>5.1989999999999999E-9</c:v>
                </c:pt>
                <c:pt idx="61">
                  <c:v>4.9039999999999996E-9</c:v>
                </c:pt>
                <c:pt idx="62">
                  <c:v>4.5930000000000002E-9</c:v>
                </c:pt>
                <c:pt idx="63">
                  <c:v>4.2700000000000004E-9</c:v>
                </c:pt>
                <c:pt idx="64">
                  <c:v>3.9430000000000001E-9</c:v>
                </c:pt>
                <c:pt idx="65">
                  <c:v>3.623E-9</c:v>
                </c:pt>
                <c:pt idx="66">
                  <c:v>3.3200000000000001E-9</c:v>
                </c:pt>
                <c:pt idx="67">
                  <c:v>3.0469999999999999E-9</c:v>
                </c:pt>
                <c:pt idx="68">
                  <c:v>2.8160000000000002E-9</c:v>
                </c:pt>
                <c:pt idx="69">
                  <c:v>2.636E-9</c:v>
                </c:pt>
                <c:pt idx="70">
                  <c:v>2.5129999999999999E-9</c:v>
                </c:pt>
                <c:pt idx="71">
                  <c:v>2.446E-9</c:v>
                </c:pt>
                <c:pt idx="72">
                  <c:v>2.427E-9</c:v>
                </c:pt>
                <c:pt idx="73">
                  <c:v>2.4410000000000002E-9</c:v>
                </c:pt>
                <c:pt idx="74">
                  <c:v>2.4709999999999998E-9</c:v>
                </c:pt>
                <c:pt idx="75">
                  <c:v>2.5030000000000001E-9</c:v>
                </c:pt>
                <c:pt idx="76">
                  <c:v>2.524E-9</c:v>
                </c:pt>
                <c:pt idx="77">
                  <c:v>2.528E-9</c:v>
                </c:pt>
                <c:pt idx="78">
                  <c:v>2.5110000000000001E-9</c:v>
                </c:pt>
                <c:pt idx="79">
                  <c:v>2.4749999999999998E-9</c:v>
                </c:pt>
                <c:pt idx="80">
                  <c:v>2.4249999999999998E-9</c:v>
                </c:pt>
                <c:pt idx="81">
                  <c:v>2.365E-9</c:v>
                </c:pt>
                <c:pt idx="82">
                  <c:v>2.3020000000000001E-9</c:v>
                </c:pt>
                <c:pt idx="83">
                  <c:v>2.2389999999999998E-9</c:v>
                </c:pt>
                <c:pt idx="84">
                  <c:v>2.1769999999999998E-9</c:v>
                </c:pt>
                <c:pt idx="85">
                  <c:v>2.1189999999999998E-9</c:v>
                </c:pt>
                <c:pt idx="86">
                  <c:v>2.0639999999999999E-9</c:v>
                </c:pt>
                <c:pt idx="87">
                  <c:v>2.0099999999999999E-9</c:v>
                </c:pt>
                <c:pt idx="88">
                  <c:v>1.9559999999999999E-9</c:v>
                </c:pt>
                <c:pt idx="89">
                  <c:v>1.9000000000000001E-9</c:v>
                </c:pt>
                <c:pt idx="90">
                  <c:v>1.8400000000000001E-9</c:v>
                </c:pt>
                <c:pt idx="91">
                  <c:v>1.771E-9</c:v>
                </c:pt>
                <c:pt idx="92">
                  <c:v>1.693E-9</c:v>
                </c:pt>
                <c:pt idx="93">
                  <c:v>1.601E-9</c:v>
                </c:pt>
                <c:pt idx="94">
                  <c:v>1.4949999999999999E-9</c:v>
                </c:pt>
                <c:pt idx="95">
                  <c:v>1.374E-9</c:v>
                </c:pt>
                <c:pt idx="96">
                  <c:v>1.2489999999999999E-9</c:v>
                </c:pt>
                <c:pt idx="97">
                  <c:v>1.146E-9</c:v>
                </c:pt>
                <c:pt idx="98">
                  <c:v>1.1249999999999999E-9</c:v>
                </c:pt>
                <c:pt idx="99">
                  <c:v>1.27E-9</c:v>
                </c:pt>
                <c:pt idx="100">
                  <c:v>1.6339999999999999E-9</c:v>
                </c:pt>
                <c:pt idx="101">
                  <c:v>2.2170000000000001E-9</c:v>
                </c:pt>
                <c:pt idx="102">
                  <c:v>3.008E-9</c:v>
                </c:pt>
                <c:pt idx="103">
                  <c:v>4.0039999999999998E-9</c:v>
                </c:pt>
                <c:pt idx="104">
                  <c:v>5.2080000000000002E-9</c:v>
                </c:pt>
                <c:pt idx="105">
                  <c:v>6.6199999999999999E-9</c:v>
                </c:pt>
                <c:pt idx="106">
                  <c:v>8.2350000000000006E-9</c:v>
                </c:pt>
                <c:pt idx="107">
                  <c:v>1.0029999999999999E-8</c:v>
                </c:pt>
                <c:pt idx="108">
                  <c:v>1.199E-8</c:v>
                </c:pt>
                <c:pt idx="109">
                  <c:v>1.404E-8</c:v>
                </c:pt>
                <c:pt idx="110">
                  <c:v>1.613E-8</c:v>
                </c:pt>
                <c:pt idx="111">
                  <c:v>1.8159999999999999E-8</c:v>
                </c:pt>
                <c:pt idx="112">
                  <c:v>2.0059999999999999E-8</c:v>
                </c:pt>
                <c:pt idx="113">
                  <c:v>2.1699999999999999E-8</c:v>
                </c:pt>
                <c:pt idx="114">
                  <c:v>2.3009999999999999E-8</c:v>
                </c:pt>
                <c:pt idx="115">
                  <c:v>2.391E-8</c:v>
                </c:pt>
                <c:pt idx="116">
                  <c:v>2.4319999999999999E-8</c:v>
                </c:pt>
                <c:pt idx="117">
                  <c:v>2.4240000000000001E-8</c:v>
                </c:pt>
                <c:pt idx="118">
                  <c:v>2.367E-8</c:v>
                </c:pt>
                <c:pt idx="119">
                  <c:v>2.264E-8</c:v>
                </c:pt>
                <c:pt idx="120">
                  <c:v>2.1229999999999999E-8</c:v>
                </c:pt>
                <c:pt idx="121">
                  <c:v>1.9519999999999999E-8</c:v>
                </c:pt>
                <c:pt idx="122">
                  <c:v>1.7620000000000002E-8</c:v>
                </c:pt>
                <c:pt idx="123">
                  <c:v>1.5609999999999999E-8</c:v>
                </c:pt>
                <c:pt idx="124">
                  <c:v>1.3599999999999999E-8</c:v>
                </c:pt>
                <c:pt idx="125">
                  <c:v>1.166E-8</c:v>
                </c:pt>
                <c:pt idx="126">
                  <c:v>9.8549999999999996E-9</c:v>
                </c:pt>
                <c:pt idx="127">
                  <c:v>8.2200000000000002E-9</c:v>
                </c:pt>
                <c:pt idx="128">
                  <c:v>6.7770000000000001E-9</c:v>
                </c:pt>
                <c:pt idx="129">
                  <c:v>5.5349999999999996E-9</c:v>
                </c:pt>
                <c:pt idx="130">
                  <c:v>4.4869999999999999E-9</c:v>
                </c:pt>
                <c:pt idx="131">
                  <c:v>3.6169999999999998E-9</c:v>
                </c:pt>
                <c:pt idx="132">
                  <c:v>2.907E-9</c:v>
                </c:pt>
                <c:pt idx="133">
                  <c:v>2.3330000000000001E-9</c:v>
                </c:pt>
                <c:pt idx="134">
                  <c:v>1.8739999999999999E-9</c:v>
                </c:pt>
                <c:pt idx="135">
                  <c:v>1.508E-9</c:v>
                </c:pt>
                <c:pt idx="136">
                  <c:v>1.2179999999999999E-9</c:v>
                </c:pt>
                <c:pt idx="137">
                  <c:v>9.8819999999999996E-10</c:v>
                </c:pt>
                <c:pt idx="138">
                  <c:v>8.0589999999999998E-10</c:v>
                </c:pt>
                <c:pt idx="139">
                  <c:v>6.6099999999999999E-10</c:v>
                </c:pt>
                <c:pt idx="140">
                  <c:v>5.454E-10</c:v>
                </c:pt>
                <c:pt idx="141">
                  <c:v>4.527E-10</c:v>
                </c:pt>
                <c:pt idx="142">
                  <c:v>3.7810000000000002E-10</c:v>
                </c:pt>
                <c:pt idx="143">
                  <c:v>3.1779999999999998E-10</c:v>
                </c:pt>
                <c:pt idx="144">
                  <c:v>2.6879999999999999E-10</c:v>
                </c:pt>
                <c:pt idx="145">
                  <c:v>2.287E-10</c:v>
                </c:pt>
                <c:pt idx="146">
                  <c:v>1.9580000000000001E-10</c:v>
                </c:pt>
                <c:pt idx="147">
                  <c:v>1.6859999999999999E-10</c:v>
                </c:pt>
                <c:pt idx="148">
                  <c:v>1.4609999999999999E-10</c:v>
                </c:pt>
                <c:pt idx="149">
                  <c:v>1.275E-10</c:v>
                </c:pt>
                <c:pt idx="150">
                  <c:v>1.122E-10</c:v>
                </c:pt>
                <c:pt idx="151">
                  <c:v>9.965E-11</c:v>
                </c:pt>
                <c:pt idx="152">
                  <c:v>8.975E-11</c:v>
                </c:pt>
                <c:pt idx="153">
                  <c:v>8.2300000000000003E-11</c:v>
                </c:pt>
                <c:pt idx="154">
                  <c:v>7.7189999999999994E-11</c:v>
                </c:pt>
                <c:pt idx="155">
                  <c:v>7.4160000000000006E-11</c:v>
                </c:pt>
                <c:pt idx="156">
                  <c:v>7.271E-11</c:v>
                </c:pt>
                <c:pt idx="157">
                  <c:v>7.2049999999999999E-11</c:v>
                </c:pt>
                <c:pt idx="158">
                  <c:v>7.1240000000000004E-11</c:v>
                </c:pt>
                <c:pt idx="159">
                  <c:v>6.9390000000000005E-11</c:v>
                </c:pt>
                <c:pt idx="160">
                  <c:v>6.5920000000000003E-11</c:v>
                </c:pt>
                <c:pt idx="161">
                  <c:v>6.0689999999999999E-11</c:v>
                </c:pt>
                <c:pt idx="162">
                  <c:v>5.4089999999999998E-11</c:v>
                </c:pt>
                <c:pt idx="163">
                  <c:v>4.7059999999999997E-11</c:v>
                </c:pt>
                <c:pt idx="164">
                  <c:v>4.0830000000000003E-11</c:v>
                </c:pt>
                <c:pt idx="165">
                  <c:v>3.6649999999999998E-11</c:v>
                </c:pt>
                <c:pt idx="166">
                  <c:v>3.5040000000000003E-11</c:v>
                </c:pt>
                <c:pt idx="167">
                  <c:v>3.5510000000000002E-11</c:v>
                </c:pt>
                <c:pt idx="168">
                  <c:v>3.6979999999999998E-11</c:v>
                </c:pt>
                <c:pt idx="169">
                  <c:v>3.8600000000000001E-11</c:v>
                </c:pt>
                <c:pt idx="170">
                  <c:v>3.9929999999999998E-11</c:v>
                </c:pt>
                <c:pt idx="171">
                  <c:v>4.0869999999999997E-11</c:v>
                </c:pt>
                <c:pt idx="172">
                  <c:v>4.1499999999999999E-11</c:v>
                </c:pt>
                <c:pt idx="173">
                  <c:v>4.1899999999999999E-11</c:v>
                </c:pt>
                <c:pt idx="174">
                  <c:v>4.2170000000000001E-11</c:v>
                </c:pt>
                <c:pt idx="175">
                  <c:v>4.2369999999999998E-11</c:v>
                </c:pt>
                <c:pt idx="176">
                  <c:v>4.2519999999999999E-11</c:v>
                </c:pt>
                <c:pt idx="177">
                  <c:v>4.267E-11</c:v>
                </c:pt>
                <c:pt idx="178">
                  <c:v>4.2809999999999999E-11</c:v>
                </c:pt>
                <c:pt idx="179">
                  <c:v>4.2949999999999998E-11</c:v>
                </c:pt>
                <c:pt idx="180">
                  <c:v>4.3090000000000003E-11</c:v>
                </c:pt>
                <c:pt idx="181">
                  <c:v>4.3239999999999998E-11</c:v>
                </c:pt>
                <c:pt idx="182">
                  <c:v>4.3380000000000003E-11</c:v>
                </c:pt>
                <c:pt idx="183">
                  <c:v>4.3520000000000002E-11</c:v>
                </c:pt>
                <c:pt idx="184">
                  <c:v>4.3649999999999999E-11</c:v>
                </c:pt>
                <c:pt idx="185">
                  <c:v>4.3789999999999998E-11</c:v>
                </c:pt>
                <c:pt idx="186">
                  <c:v>4.3929999999999997E-11</c:v>
                </c:pt>
                <c:pt idx="187">
                  <c:v>4.4070000000000003E-11</c:v>
                </c:pt>
                <c:pt idx="188">
                  <c:v>4.4210000000000002E-11</c:v>
                </c:pt>
                <c:pt idx="189">
                  <c:v>4.4339999999999999E-11</c:v>
                </c:pt>
                <c:pt idx="190">
                  <c:v>4.4479999999999998E-11</c:v>
                </c:pt>
                <c:pt idx="191">
                  <c:v>4.4610000000000002E-11</c:v>
                </c:pt>
                <c:pt idx="192">
                  <c:v>4.4750000000000001E-11</c:v>
                </c:pt>
                <c:pt idx="193">
                  <c:v>4.4879999999999998E-11</c:v>
                </c:pt>
                <c:pt idx="194">
                  <c:v>4.5010000000000001E-11</c:v>
                </c:pt>
                <c:pt idx="195">
                  <c:v>4.515E-11</c:v>
                </c:pt>
                <c:pt idx="196">
                  <c:v>4.5279999999999998E-11</c:v>
                </c:pt>
                <c:pt idx="197">
                  <c:v>4.5410000000000001E-11</c:v>
                </c:pt>
                <c:pt idx="198">
                  <c:v>4.5539999999999999E-11</c:v>
                </c:pt>
                <c:pt idx="199">
                  <c:v>4.5670000000000002E-11</c:v>
                </c:pt>
                <c:pt idx="200">
                  <c:v>4.58E-11</c:v>
                </c:pt>
                <c:pt idx="201">
                  <c:v>4.5930000000000003E-11</c:v>
                </c:pt>
                <c:pt idx="202">
                  <c:v>4.606E-11</c:v>
                </c:pt>
                <c:pt idx="203">
                  <c:v>4.6189999999999998E-11</c:v>
                </c:pt>
                <c:pt idx="204">
                  <c:v>4.6320000000000001E-11</c:v>
                </c:pt>
                <c:pt idx="205">
                  <c:v>4.6439999999999997E-11</c:v>
                </c:pt>
                <c:pt idx="206">
                  <c:v>4.657E-11</c:v>
                </c:pt>
                <c:pt idx="207">
                  <c:v>4.6699999999999998E-11</c:v>
                </c:pt>
                <c:pt idx="208">
                  <c:v>4.682E-11</c:v>
                </c:pt>
                <c:pt idx="209">
                  <c:v>4.6949999999999997E-11</c:v>
                </c:pt>
                <c:pt idx="210">
                  <c:v>4.7069999999999999E-11</c:v>
                </c:pt>
                <c:pt idx="211">
                  <c:v>4.7200000000000002E-11</c:v>
                </c:pt>
                <c:pt idx="212">
                  <c:v>4.7319999999999998E-11</c:v>
                </c:pt>
                <c:pt idx="213">
                  <c:v>4.744E-11</c:v>
                </c:pt>
                <c:pt idx="214">
                  <c:v>4.7569999999999997E-11</c:v>
                </c:pt>
                <c:pt idx="215">
                  <c:v>4.7689999999999999E-11</c:v>
                </c:pt>
                <c:pt idx="216">
                  <c:v>4.7810000000000001E-11</c:v>
                </c:pt>
                <c:pt idx="217">
                  <c:v>4.7930000000000003E-11</c:v>
                </c:pt>
                <c:pt idx="218">
                  <c:v>4.8049999999999998E-11</c:v>
                </c:pt>
                <c:pt idx="219">
                  <c:v>4.817E-11</c:v>
                </c:pt>
                <c:pt idx="220">
                  <c:v>4.8290000000000002E-11</c:v>
                </c:pt>
                <c:pt idx="221">
                  <c:v>4.8409999999999997E-11</c:v>
                </c:pt>
                <c:pt idx="222">
                  <c:v>4.8529999999999999E-11</c:v>
                </c:pt>
                <c:pt idx="223">
                  <c:v>4.8650000000000001E-11</c:v>
                </c:pt>
                <c:pt idx="224">
                  <c:v>4.8770000000000003E-11</c:v>
                </c:pt>
                <c:pt idx="225">
                  <c:v>4.8889999999999999E-11</c:v>
                </c:pt>
                <c:pt idx="226">
                  <c:v>4.8999999999999999E-11</c:v>
                </c:pt>
                <c:pt idx="227">
                  <c:v>4.9120000000000001E-11</c:v>
                </c:pt>
                <c:pt idx="228">
                  <c:v>4.9240000000000003E-11</c:v>
                </c:pt>
                <c:pt idx="229">
                  <c:v>4.9350000000000003E-11</c:v>
                </c:pt>
                <c:pt idx="230">
                  <c:v>4.9469999999999998E-11</c:v>
                </c:pt>
                <c:pt idx="231">
                  <c:v>4.9579999999999998E-11</c:v>
                </c:pt>
                <c:pt idx="232">
                  <c:v>4.97E-11</c:v>
                </c:pt>
                <c:pt idx="233">
                  <c:v>4.981E-11</c:v>
                </c:pt>
                <c:pt idx="234">
                  <c:v>4.9930000000000002E-11</c:v>
                </c:pt>
                <c:pt idx="235">
                  <c:v>5.0040000000000002E-11</c:v>
                </c:pt>
                <c:pt idx="236">
                  <c:v>5.0150000000000003E-11</c:v>
                </c:pt>
                <c:pt idx="237">
                  <c:v>5.0269999999999998E-11</c:v>
                </c:pt>
                <c:pt idx="238">
                  <c:v>5.0379999999999998E-11</c:v>
                </c:pt>
                <c:pt idx="239">
                  <c:v>5.0489999999999998E-11</c:v>
                </c:pt>
                <c:pt idx="240">
                  <c:v>5.0599999999999998E-11</c:v>
                </c:pt>
                <c:pt idx="241">
                  <c:v>5.0709999999999999E-11</c:v>
                </c:pt>
                <c:pt idx="242">
                  <c:v>5.0819999999999999E-11</c:v>
                </c:pt>
                <c:pt idx="243">
                  <c:v>5.0929999999999999E-11</c:v>
                </c:pt>
                <c:pt idx="244">
                  <c:v>5.1039999999999999E-11</c:v>
                </c:pt>
                <c:pt idx="245">
                  <c:v>5.1149999999999999E-11</c:v>
                </c:pt>
                <c:pt idx="246">
                  <c:v>5.1259999999999999E-11</c:v>
                </c:pt>
                <c:pt idx="247">
                  <c:v>5.1369999999999999E-11</c:v>
                </c:pt>
                <c:pt idx="248">
                  <c:v>5.148E-11</c:v>
                </c:pt>
                <c:pt idx="249">
                  <c:v>5.159E-11</c:v>
                </c:pt>
                <c:pt idx="250">
                  <c:v>5.17E-11</c:v>
                </c:pt>
                <c:pt idx="251">
                  <c:v>5.1799999999999998E-11</c:v>
                </c:pt>
                <c:pt idx="252">
                  <c:v>5.1909999999999998E-11</c:v>
                </c:pt>
                <c:pt idx="253">
                  <c:v>5.2019999999999998E-11</c:v>
                </c:pt>
                <c:pt idx="254">
                  <c:v>5.2119999999999997E-11</c:v>
                </c:pt>
                <c:pt idx="255">
                  <c:v>5.2229999999999997E-11</c:v>
                </c:pt>
                <c:pt idx="256">
                  <c:v>5.2339999999999997E-11</c:v>
                </c:pt>
                <c:pt idx="257">
                  <c:v>5.2440000000000002E-11</c:v>
                </c:pt>
                <c:pt idx="258">
                  <c:v>5.2550000000000002E-11</c:v>
                </c:pt>
                <c:pt idx="259">
                  <c:v>5.265E-11</c:v>
                </c:pt>
                <c:pt idx="260">
                  <c:v>5.2760000000000001E-11</c:v>
                </c:pt>
                <c:pt idx="261">
                  <c:v>5.2859999999999999E-11</c:v>
                </c:pt>
                <c:pt idx="262">
                  <c:v>5.2959999999999997E-11</c:v>
                </c:pt>
                <c:pt idx="263">
                  <c:v>5.3069999999999997E-11</c:v>
                </c:pt>
                <c:pt idx="264">
                  <c:v>5.3170000000000002E-11</c:v>
                </c:pt>
                <c:pt idx="265">
                  <c:v>5.3270000000000001E-11</c:v>
                </c:pt>
                <c:pt idx="266">
                  <c:v>5.3369999999999999E-11</c:v>
                </c:pt>
                <c:pt idx="267">
                  <c:v>5.3479999999999999E-11</c:v>
                </c:pt>
                <c:pt idx="268">
                  <c:v>5.3579999999999997E-11</c:v>
                </c:pt>
                <c:pt idx="269">
                  <c:v>5.3680000000000002E-11</c:v>
                </c:pt>
                <c:pt idx="270">
                  <c:v>5.3780000000000001E-11</c:v>
                </c:pt>
                <c:pt idx="271">
                  <c:v>5.3879999999999999E-11</c:v>
                </c:pt>
                <c:pt idx="272">
                  <c:v>5.3989999999999999E-11</c:v>
                </c:pt>
                <c:pt idx="273">
                  <c:v>5.4080000000000002E-11</c:v>
                </c:pt>
                <c:pt idx="274">
                  <c:v>5.4180000000000001E-11</c:v>
                </c:pt>
                <c:pt idx="275">
                  <c:v>5.4279999999999999E-11</c:v>
                </c:pt>
                <c:pt idx="276">
                  <c:v>5.4379999999999997E-11</c:v>
                </c:pt>
                <c:pt idx="277">
                  <c:v>5.4480000000000002E-11</c:v>
                </c:pt>
                <c:pt idx="278">
                  <c:v>5.458E-11</c:v>
                </c:pt>
                <c:pt idx="279">
                  <c:v>5.4679999999999999E-11</c:v>
                </c:pt>
                <c:pt idx="280">
                  <c:v>5.4779999999999997E-11</c:v>
                </c:pt>
                <c:pt idx="281">
                  <c:v>5.4880000000000002E-11</c:v>
                </c:pt>
                <c:pt idx="282">
                  <c:v>5.498E-11</c:v>
                </c:pt>
                <c:pt idx="283">
                  <c:v>5.5069999999999997E-11</c:v>
                </c:pt>
                <c:pt idx="284">
                  <c:v>5.5170000000000002E-11</c:v>
                </c:pt>
                <c:pt idx="285">
                  <c:v>5.527E-11</c:v>
                </c:pt>
                <c:pt idx="286">
                  <c:v>5.5360000000000003E-11</c:v>
                </c:pt>
                <c:pt idx="287">
                  <c:v>5.5460000000000002E-11</c:v>
                </c:pt>
                <c:pt idx="288">
                  <c:v>5.556E-11</c:v>
                </c:pt>
                <c:pt idx="289">
                  <c:v>5.5650000000000003E-11</c:v>
                </c:pt>
                <c:pt idx="290">
                  <c:v>5.5750000000000001E-11</c:v>
                </c:pt>
                <c:pt idx="291">
                  <c:v>5.5839999999999998E-11</c:v>
                </c:pt>
                <c:pt idx="292">
                  <c:v>5.5940000000000003E-11</c:v>
                </c:pt>
                <c:pt idx="293">
                  <c:v>5.6029999999999999E-11</c:v>
                </c:pt>
                <c:pt idx="294">
                  <c:v>5.6129999999999998E-11</c:v>
                </c:pt>
                <c:pt idx="295">
                  <c:v>5.6220000000000001E-11</c:v>
                </c:pt>
                <c:pt idx="296">
                  <c:v>5.6319999999999999E-11</c:v>
                </c:pt>
                <c:pt idx="297">
                  <c:v>5.6410000000000002E-11</c:v>
                </c:pt>
                <c:pt idx="298">
                  <c:v>5.6510000000000001E-11</c:v>
                </c:pt>
                <c:pt idx="299">
                  <c:v>5.6599999999999997E-11</c:v>
                </c:pt>
                <c:pt idx="300">
                  <c:v>5.669E-11</c:v>
                </c:pt>
                <c:pt idx="301">
                  <c:v>5.6780000000000003E-11</c:v>
                </c:pt>
                <c:pt idx="302">
                  <c:v>5.687E-11</c:v>
                </c:pt>
                <c:pt idx="303">
                  <c:v>5.6969999999999998E-11</c:v>
                </c:pt>
                <c:pt idx="304">
                  <c:v>5.7060000000000001E-11</c:v>
                </c:pt>
                <c:pt idx="305">
                  <c:v>5.7149999999999998E-11</c:v>
                </c:pt>
                <c:pt idx="306">
                  <c:v>5.7240000000000001E-11</c:v>
                </c:pt>
                <c:pt idx="307">
                  <c:v>5.7329999999999997E-11</c:v>
                </c:pt>
                <c:pt idx="308">
                  <c:v>5.742E-11</c:v>
                </c:pt>
                <c:pt idx="309">
                  <c:v>5.7509999999999997E-11</c:v>
                </c:pt>
                <c:pt idx="310">
                  <c:v>5.76E-11</c:v>
                </c:pt>
                <c:pt idx="311">
                  <c:v>5.7690000000000003E-11</c:v>
                </c:pt>
                <c:pt idx="312">
                  <c:v>5.7790000000000002E-11</c:v>
                </c:pt>
                <c:pt idx="313">
                  <c:v>5.7879999999999998E-11</c:v>
                </c:pt>
                <c:pt idx="314">
                  <c:v>5.7970000000000001E-11</c:v>
                </c:pt>
                <c:pt idx="315">
                  <c:v>5.8059999999999998E-11</c:v>
                </c:pt>
                <c:pt idx="316">
                  <c:v>5.8150000000000001E-11</c:v>
                </c:pt>
                <c:pt idx="317">
                  <c:v>5.8230000000000002E-11</c:v>
                </c:pt>
                <c:pt idx="318">
                  <c:v>5.8319999999999999E-11</c:v>
                </c:pt>
                <c:pt idx="319">
                  <c:v>5.8409999999999995E-11</c:v>
                </c:pt>
                <c:pt idx="320">
                  <c:v>5.8500000000000005E-11</c:v>
                </c:pt>
                <c:pt idx="321">
                  <c:v>5.8580000000000006E-11</c:v>
                </c:pt>
                <c:pt idx="322">
                  <c:v>5.8670000000000003E-11</c:v>
                </c:pt>
                <c:pt idx="323">
                  <c:v>5.8759999999999999E-11</c:v>
                </c:pt>
                <c:pt idx="324">
                  <c:v>5.8849999999999996E-11</c:v>
                </c:pt>
                <c:pt idx="325">
                  <c:v>5.8929999999999997E-11</c:v>
                </c:pt>
                <c:pt idx="326">
                  <c:v>5.9019999999999994E-11</c:v>
                </c:pt>
                <c:pt idx="327">
                  <c:v>5.9110000000000003E-11</c:v>
                </c:pt>
                <c:pt idx="328">
                  <c:v>5.9190000000000004E-11</c:v>
                </c:pt>
                <c:pt idx="329">
                  <c:v>5.9280000000000001E-11</c:v>
                </c:pt>
                <c:pt idx="330">
                  <c:v>5.9369999999999998E-11</c:v>
                </c:pt>
                <c:pt idx="331">
                  <c:v>5.9459999999999994E-11</c:v>
                </c:pt>
                <c:pt idx="332">
                  <c:v>5.9539999999999996E-11</c:v>
                </c:pt>
                <c:pt idx="333">
                  <c:v>5.9630000000000005E-11</c:v>
                </c:pt>
                <c:pt idx="334">
                  <c:v>5.9710000000000006E-11</c:v>
                </c:pt>
                <c:pt idx="335">
                  <c:v>5.9800000000000003E-11</c:v>
                </c:pt>
                <c:pt idx="336">
                  <c:v>5.9880000000000004E-11</c:v>
                </c:pt>
                <c:pt idx="337">
                  <c:v>5.9960000000000005E-11</c:v>
                </c:pt>
                <c:pt idx="338">
                  <c:v>6.0050000000000002E-11</c:v>
                </c:pt>
                <c:pt idx="339">
                  <c:v>6.0130000000000003E-11</c:v>
                </c:pt>
                <c:pt idx="340">
                  <c:v>6.022E-11</c:v>
                </c:pt>
                <c:pt idx="341">
                  <c:v>6.0300000000000001E-11</c:v>
                </c:pt>
                <c:pt idx="342">
                  <c:v>6.0380000000000002E-11</c:v>
                </c:pt>
                <c:pt idx="343">
                  <c:v>6.0469999999999999E-11</c:v>
                </c:pt>
                <c:pt idx="344">
                  <c:v>6.055E-11</c:v>
                </c:pt>
                <c:pt idx="345">
                  <c:v>6.0630000000000002E-11</c:v>
                </c:pt>
                <c:pt idx="346">
                  <c:v>6.0719999999999998E-11</c:v>
                </c:pt>
                <c:pt idx="347">
                  <c:v>6.0799999999999999E-11</c:v>
                </c:pt>
                <c:pt idx="348">
                  <c:v>6.0880000000000001E-11</c:v>
                </c:pt>
                <c:pt idx="349">
                  <c:v>6.0960000000000002E-11</c:v>
                </c:pt>
                <c:pt idx="350">
                  <c:v>6.1049999999999999E-11</c:v>
                </c:pt>
                <c:pt idx="351">
                  <c:v>6.113E-11</c:v>
                </c:pt>
                <c:pt idx="352">
                  <c:v>6.1210000000000001E-11</c:v>
                </c:pt>
                <c:pt idx="353">
                  <c:v>6.1290000000000002E-11</c:v>
                </c:pt>
                <c:pt idx="354">
                  <c:v>6.1379999999999999E-11</c:v>
                </c:pt>
                <c:pt idx="355">
                  <c:v>6.146E-11</c:v>
                </c:pt>
                <c:pt idx="356">
                  <c:v>6.1530000000000006E-11</c:v>
                </c:pt>
                <c:pt idx="357">
                  <c:v>6.1609999999999995E-11</c:v>
                </c:pt>
                <c:pt idx="358">
                  <c:v>6.1689999999999996E-11</c:v>
                </c:pt>
                <c:pt idx="359">
                  <c:v>6.1769999999999997E-11</c:v>
                </c:pt>
                <c:pt idx="360">
                  <c:v>6.1849999999999998E-11</c:v>
                </c:pt>
                <c:pt idx="361">
                  <c:v>6.193E-11</c:v>
                </c:pt>
                <c:pt idx="362">
                  <c:v>6.2010000000000001E-11</c:v>
                </c:pt>
                <c:pt idx="363">
                  <c:v>6.2090000000000002E-11</c:v>
                </c:pt>
                <c:pt idx="364">
                  <c:v>6.2170000000000003E-11</c:v>
                </c:pt>
                <c:pt idx="365">
                  <c:v>6.2250000000000005E-11</c:v>
                </c:pt>
                <c:pt idx="366">
                  <c:v>6.2330000000000006E-11</c:v>
                </c:pt>
                <c:pt idx="367">
                  <c:v>6.2409999999999994E-11</c:v>
                </c:pt>
                <c:pt idx="368">
                  <c:v>6.2489999999999996E-11</c:v>
                </c:pt>
                <c:pt idx="369">
                  <c:v>6.2569999999999997E-11</c:v>
                </c:pt>
                <c:pt idx="370">
                  <c:v>6.2649999999999998E-11</c:v>
                </c:pt>
                <c:pt idx="371">
                  <c:v>6.2729999999999999E-11</c:v>
                </c:pt>
                <c:pt idx="372">
                  <c:v>6.2810000000000001E-11</c:v>
                </c:pt>
                <c:pt idx="373">
                  <c:v>6.2879999999999994E-11</c:v>
                </c:pt>
                <c:pt idx="374">
                  <c:v>6.2959999999999995E-11</c:v>
                </c:pt>
                <c:pt idx="375">
                  <c:v>6.3039999999999996E-11</c:v>
                </c:pt>
                <c:pt idx="376">
                  <c:v>6.3119999999999998E-11</c:v>
                </c:pt>
                <c:pt idx="377">
                  <c:v>6.3190000000000004E-11</c:v>
                </c:pt>
                <c:pt idx="378">
                  <c:v>6.3270000000000005E-11</c:v>
                </c:pt>
                <c:pt idx="379">
                  <c:v>6.3339999999999998E-11</c:v>
                </c:pt>
                <c:pt idx="380">
                  <c:v>6.3419999999999999E-11</c:v>
                </c:pt>
                <c:pt idx="381">
                  <c:v>6.35E-11</c:v>
                </c:pt>
                <c:pt idx="382">
                  <c:v>6.3570000000000006E-11</c:v>
                </c:pt>
                <c:pt idx="383">
                  <c:v>6.3649999999999995E-11</c:v>
                </c:pt>
                <c:pt idx="384">
                  <c:v>6.3720000000000001E-11</c:v>
                </c:pt>
                <c:pt idx="385">
                  <c:v>6.3800000000000002E-11</c:v>
                </c:pt>
                <c:pt idx="386">
                  <c:v>6.3869999999999995E-11</c:v>
                </c:pt>
                <c:pt idx="387">
                  <c:v>6.3949999999999996E-11</c:v>
                </c:pt>
                <c:pt idx="388">
                  <c:v>6.4029999999999998E-11</c:v>
                </c:pt>
                <c:pt idx="389">
                  <c:v>6.4100000000000004E-11</c:v>
                </c:pt>
                <c:pt idx="390">
                  <c:v>6.4180000000000005E-11</c:v>
                </c:pt>
                <c:pt idx="391">
                  <c:v>6.4249999999999998E-11</c:v>
                </c:pt>
                <c:pt idx="392">
                  <c:v>6.4329999999999999E-11</c:v>
                </c:pt>
                <c:pt idx="393">
                  <c:v>6.4400000000000005E-11</c:v>
                </c:pt>
                <c:pt idx="394">
                  <c:v>6.4480000000000006E-11</c:v>
                </c:pt>
                <c:pt idx="395">
                  <c:v>6.4549999999999999E-11</c:v>
                </c:pt>
                <c:pt idx="396">
                  <c:v>6.4630000000000001E-11</c:v>
                </c:pt>
                <c:pt idx="397">
                  <c:v>6.4699999999999994E-11</c:v>
                </c:pt>
                <c:pt idx="398">
                  <c:v>6.4779999999999995E-11</c:v>
                </c:pt>
                <c:pt idx="399">
                  <c:v>6.4850000000000001E-11</c:v>
                </c:pt>
                <c:pt idx="400">
                  <c:v>6.4919999999999994E-11</c:v>
                </c:pt>
                <c:pt idx="401">
                  <c:v>6.4999999999999995E-11</c:v>
                </c:pt>
                <c:pt idx="402">
                  <c:v>6.5070000000000001E-11</c:v>
                </c:pt>
                <c:pt idx="403">
                  <c:v>6.5139999999999994E-11</c:v>
                </c:pt>
                <c:pt idx="404">
                  <c:v>6.521E-11</c:v>
                </c:pt>
                <c:pt idx="405">
                  <c:v>6.5280000000000006E-11</c:v>
                </c:pt>
                <c:pt idx="406">
                  <c:v>6.5359999999999995E-11</c:v>
                </c:pt>
                <c:pt idx="407">
                  <c:v>6.543E-11</c:v>
                </c:pt>
                <c:pt idx="408">
                  <c:v>6.5500000000000006E-11</c:v>
                </c:pt>
                <c:pt idx="409">
                  <c:v>6.5569999999999999E-11</c:v>
                </c:pt>
                <c:pt idx="410">
                  <c:v>6.5640000000000005E-11</c:v>
                </c:pt>
                <c:pt idx="411">
                  <c:v>6.5709999999999998E-11</c:v>
                </c:pt>
                <c:pt idx="412">
                  <c:v>6.579E-11</c:v>
                </c:pt>
                <c:pt idx="413">
                  <c:v>6.5860000000000006E-11</c:v>
                </c:pt>
                <c:pt idx="414">
                  <c:v>6.5929999999999999E-11</c:v>
                </c:pt>
                <c:pt idx="415">
                  <c:v>6.6000000000000005E-11</c:v>
                </c:pt>
                <c:pt idx="416">
                  <c:v>6.6069999999999998E-11</c:v>
                </c:pt>
                <c:pt idx="417">
                  <c:v>6.6140000000000004E-11</c:v>
                </c:pt>
                <c:pt idx="418">
                  <c:v>6.6220000000000005E-11</c:v>
                </c:pt>
                <c:pt idx="419">
                  <c:v>6.6289999999999998E-11</c:v>
                </c:pt>
                <c:pt idx="420">
                  <c:v>6.6360000000000004E-11</c:v>
                </c:pt>
                <c:pt idx="421">
                  <c:v>6.6429999999999997E-11</c:v>
                </c:pt>
                <c:pt idx="422">
                  <c:v>6.6500000000000003E-11</c:v>
                </c:pt>
                <c:pt idx="423">
                  <c:v>6.6569999999999996E-11</c:v>
                </c:pt>
                <c:pt idx="424">
                  <c:v>6.6640000000000002E-11</c:v>
                </c:pt>
                <c:pt idx="425">
                  <c:v>6.6709999999999995E-11</c:v>
                </c:pt>
                <c:pt idx="426">
                  <c:v>6.6780000000000001E-11</c:v>
                </c:pt>
                <c:pt idx="427">
                  <c:v>6.6849999999999994E-11</c:v>
                </c:pt>
                <c:pt idx="428">
                  <c:v>6.692E-11</c:v>
                </c:pt>
                <c:pt idx="429">
                  <c:v>6.6990000000000006E-11</c:v>
                </c:pt>
                <c:pt idx="430">
                  <c:v>6.7059999999999999E-11</c:v>
                </c:pt>
                <c:pt idx="431">
                  <c:v>6.7119999999999997E-11</c:v>
                </c:pt>
                <c:pt idx="432">
                  <c:v>6.7190000000000003E-11</c:v>
                </c:pt>
                <c:pt idx="433">
                  <c:v>6.7259999999999996E-11</c:v>
                </c:pt>
                <c:pt idx="434">
                  <c:v>6.7330000000000002E-11</c:v>
                </c:pt>
                <c:pt idx="435">
                  <c:v>6.7399999999999995E-11</c:v>
                </c:pt>
                <c:pt idx="436">
                  <c:v>6.7460000000000005E-11</c:v>
                </c:pt>
                <c:pt idx="437">
                  <c:v>6.7529999999999998E-11</c:v>
                </c:pt>
                <c:pt idx="438">
                  <c:v>6.7600000000000004E-11</c:v>
                </c:pt>
                <c:pt idx="439">
                  <c:v>6.7669999999999997E-11</c:v>
                </c:pt>
                <c:pt idx="440">
                  <c:v>6.7740000000000003E-11</c:v>
                </c:pt>
                <c:pt idx="441">
                  <c:v>6.7800000000000001E-11</c:v>
                </c:pt>
                <c:pt idx="442">
                  <c:v>6.7869999999999994E-11</c:v>
                </c:pt>
                <c:pt idx="443">
                  <c:v>6.794E-11</c:v>
                </c:pt>
                <c:pt idx="444">
                  <c:v>6.8010000000000006E-11</c:v>
                </c:pt>
                <c:pt idx="445">
                  <c:v>6.8070000000000004E-11</c:v>
                </c:pt>
                <c:pt idx="446">
                  <c:v>6.8139999999999997E-11</c:v>
                </c:pt>
                <c:pt idx="447">
                  <c:v>6.8210000000000003E-11</c:v>
                </c:pt>
                <c:pt idx="448">
                  <c:v>6.8270000000000001E-11</c:v>
                </c:pt>
                <c:pt idx="449">
                  <c:v>6.8339999999999994E-11</c:v>
                </c:pt>
                <c:pt idx="450">
                  <c:v>6.841E-11</c:v>
                </c:pt>
                <c:pt idx="451">
                  <c:v>6.8480000000000005E-11</c:v>
                </c:pt>
                <c:pt idx="452">
                  <c:v>6.8540000000000003E-11</c:v>
                </c:pt>
                <c:pt idx="453">
                  <c:v>6.8609999999999996E-11</c:v>
                </c:pt>
                <c:pt idx="454">
                  <c:v>6.8680000000000002E-11</c:v>
                </c:pt>
                <c:pt idx="455">
                  <c:v>6.874E-11</c:v>
                </c:pt>
                <c:pt idx="456">
                  <c:v>6.8810000000000006E-11</c:v>
                </c:pt>
                <c:pt idx="457">
                  <c:v>6.8879999999999999E-11</c:v>
                </c:pt>
                <c:pt idx="458">
                  <c:v>6.8939999999999997E-11</c:v>
                </c:pt>
                <c:pt idx="459">
                  <c:v>6.9010000000000003E-11</c:v>
                </c:pt>
                <c:pt idx="460">
                  <c:v>6.907E-11</c:v>
                </c:pt>
                <c:pt idx="461">
                  <c:v>6.9140000000000006E-11</c:v>
                </c:pt>
                <c:pt idx="462">
                  <c:v>6.9200000000000004E-11</c:v>
                </c:pt>
                <c:pt idx="463">
                  <c:v>6.9269999999999997E-11</c:v>
                </c:pt>
                <c:pt idx="464">
                  <c:v>6.9329999999999995E-11</c:v>
                </c:pt>
                <c:pt idx="465">
                  <c:v>6.9400000000000001E-11</c:v>
                </c:pt>
                <c:pt idx="466">
                  <c:v>6.9459999999999998E-11</c:v>
                </c:pt>
                <c:pt idx="467">
                  <c:v>6.9530000000000004E-11</c:v>
                </c:pt>
                <c:pt idx="468">
                  <c:v>6.9590000000000002E-11</c:v>
                </c:pt>
                <c:pt idx="469">
                  <c:v>6.9659999999999995E-11</c:v>
                </c:pt>
                <c:pt idx="470">
                  <c:v>6.9720000000000006E-11</c:v>
                </c:pt>
                <c:pt idx="471">
                  <c:v>6.9789999999999999E-11</c:v>
                </c:pt>
                <c:pt idx="472">
                  <c:v>6.9849999999999997E-11</c:v>
                </c:pt>
                <c:pt idx="473">
                  <c:v>6.9920000000000003E-11</c:v>
                </c:pt>
                <c:pt idx="474">
                  <c:v>6.998E-11</c:v>
                </c:pt>
                <c:pt idx="475">
                  <c:v>7.0050000000000006E-11</c:v>
                </c:pt>
                <c:pt idx="476">
                  <c:v>7.0110000000000004E-11</c:v>
                </c:pt>
                <c:pt idx="477">
                  <c:v>7.0179999999999997E-11</c:v>
                </c:pt>
                <c:pt idx="478">
                  <c:v>7.0239999999999995E-11</c:v>
                </c:pt>
                <c:pt idx="479">
                  <c:v>7.0310000000000001E-11</c:v>
                </c:pt>
                <c:pt idx="480">
                  <c:v>7.0369999999999998E-11</c:v>
                </c:pt>
                <c:pt idx="481">
                  <c:v>7.0429999999999996E-11</c:v>
                </c:pt>
                <c:pt idx="482">
                  <c:v>7.0500000000000002E-11</c:v>
                </c:pt>
                <c:pt idx="483">
                  <c:v>7.056E-11</c:v>
                </c:pt>
                <c:pt idx="484">
                  <c:v>7.0630000000000006E-11</c:v>
                </c:pt>
                <c:pt idx="485">
                  <c:v>7.0690000000000004E-11</c:v>
                </c:pt>
                <c:pt idx="486">
                  <c:v>7.0759999999999997E-11</c:v>
                </c:pt>
                <c:pt idx="487">
                  <c:v>7.0819999999999994E-11</c:v>
                </c:pt>
                <c:pt idx="488">
                  <c:v>7.0880000000000005E-11</c:v>
                </c:pt>
                <c:pt idx="489">
                  <c:v>7.0949999999999998E-11</c:v>
                </c:pt>
                <c:pt idx="490">
                  <c:v>7.1009999999999996E-11</c:v>
                </c:pt>
                <c:pt idx="491">
                  <c:v>7.1080000000000002E-11</c:v>
                </c:pt>
                <c:pt idx="492">
                  <c:v>7.1139999999999999E-11</c:v>
                </c:pt>
                <c:pt idx="493">
                  <c:v>7.1199999999999997E-11</c:v>
                </c:pt>
                <c:pt idx="494">
                  <c:v>7.1270000000000003E-11</c:v>
                </c:pt>
                <c:pt idx="495">
                  <c:v>7.1330000000000001E-11</c:v>
                </c:pt>
                <c:pt idx="496">
                  <c:v>7.1389999999999999E-11</c:v>
                </c:pt>
                <c:pt idx="497">
                  <c:v>7.1460000000000004E-11</c:v>
                </c:pt>
                <c:pt idx="498">
                  <c:v>7.1520000000000002E-11</c:v>
                </c:pt>
                <c:pt idx="499">
                  <c:v>7.1589999999999995E-11</c:v>
                </c:pt>
                <c:pt idx="500">
                  <c:v>7.1650000000000006E-11</c:v>
                </c:pt>
                <c:pt idx="501">
                  <c:v>7.1710000000000004E-11</c:v>
                </c:pt>
                <c:pt idx="502">
                  <c:v>7.1779999999999997E-11</c:v>
                </c:pt>
                <c:pt idx="503">
                  <c:v>7.1839999999999994E-11</c:v>
                </c:pt>
                <c:pt idx="504">
                  <c:v>7.1900000000000005E-11</c:v>
                </c:pt>
                <c:pt idx="505">
                  <c:v>7.1969999999999998E-11</c:v>
                </c:pt>
                <c:pt idx="506">
                  <c:v>7.2029999999999996E-11</c:v>
                </c:pt>
                <c:pt idx="507">
                  <c:v>7.2090000000000006E-11</c:v>
                </c:pt>
                <c:pt idx="508">
                  <c:v>7.2159999999999999E-11</c:v>
                </c:pt>
                <c:pt idx="509">
                  <c:v>7.2219999999999997E-11</c:v>
                </c:pt>
                <c:pt idx="510">
                  <c:v>7.2279999999999995E-11</c:v>
                </c:pt>
                <c:pt idx="511">
                  <c:v>7.2340000000000006E-11</c:v>
                </c:pt>
                <c:pt idx="512">
                  <c:v>7.2409999999999999E-11</c:v>
                </c:pt>
                <c:pt idx="513">
                  <c:v>7.2469999999999996E-11</c:v>
                </c:pt>
                <c:pt idx="514">
                  <c:v>7.2529999999999994E-11</c:v>
                </c:pt>
                <c:pt idx="515">
                  <c:v>7.26E-11</c:v>
                </c:pt>
                <c:pt idx="516">
                  <c:v>7.2659999999999998E-11</c:v>
                </c:pt>
                <c:pt idx="517">
                  <c:v>7.2719999999999995E-11</c:v>
                </c:pt>
                <c:pt idx="518">
                  <c:v>7.2780000000000006E-11</c:v>
                </c:pt>
                <c:pt idx="519">
                  <c:v>7.2849999999999999E-11</c:v>
                </c:pt>
                <c:pt idx="520">
                  <c:v>7.2909999999999997E-11</c:v>
                </c:pt>
                <c:pt idx="521">
                  <c:v>7.2969999999999995E-11</c:v>
                </c:pt>
                <c:pt idx="522">
                  <c:v>7.3040000000000001E-11</c:v>
                </c:pt>
                <c:pt idx="523">
                  <c:v>7.3099999999999998E-11</c:v>
                </c:pt>
                <c:pt idx="524">
                  <c:v>7.3159999999999996E-11</c:v>
                </c:pt>
                <c:pt idx="525">
                  <c:v>7.3219999999999994E-11</c:v>
                </c:pt>
                <c:pt idx="526">
                  <c:v>7.329E-11</c:v>
                </c:pt>
                <c:pt idx="527">
                  <c:v>7.3349999999999997E-11</c:v>
                </c:pt>
                <c:pt idx="528">
                  <c:v>7.3409999999999995E-11</c:v>
                </c:pt>
                <c:pt idx="529">
                  <c:v>7.3470000000000006E-11</c:v>
                </c:pt>
                <c:pt idx="530">
                  <c:v>7.3530000000000004E-11</c:v>
                </c:pt>
                <c:pt idx="531">
                  <c:v>7.3599999999999997E-11</c:v>
                </c:pt>
                <c:pt idx="532">
                  <c:v>7.3659999999999994E-11</c:v>
                </c:pt>
                <c:pt idx="533">
                  <c:v>7.3720000000000005E-11</c:v>
                </c:pt>
                <c:pt idx="534">
                  <c:v>7.3780000000000003E-11</c:v>
                </c:pt>
                <c:pt idx="535">
                  <c:v>7.384E-11</c:v>
                </c:pt>
                <c:pt idx="536">
                  <c:v>7.3910000000000006E-11</c:v>
                </c:pt>
                <c:pt idx="537">
                  <c:v>7.3970000000000004E-11</c:v>
                </c:pt>
                <c:pt idx="538">
                  <c:v>7.4030000000000002E-11</c:v>
                </c:pt>
                <c:pt idx="539">
                  <c:v>7.409E-11</c:v>
                </c:pt>
                <c:pt idx="540">
                  <c:v>7.4149999999999997E-11</c:v>
                </c:pt>
                <c:pt idx="541">
                  <c:v>7.4220000000000003E-11</c:v>
                </c:pt>
                <c:pt idx="542">
                  <c:v>7.4280000000000001E-11</c:v>
                </c:pt>
                <c:pt idx="543">
                  <c:v>7.4339999999999999E-11</c:v>
                </c:pt>
                <c:pt idx="544">
                  <c:v>7.4399999999999996E-11</c:v>
                </c:pt>
                <c:pt idx="545">
                  <c:v>7.4459999999999994E-11</c:v>
                </c:pt>
                <c:pt idx="546">
                  <c:v>7.4520000000000005E-11</c:v>
                </c:pt>
                <c:pt idx="547">
                  <c:v>7.4580000000000003E-11</c:v>
                </c:pt>
                <c:pt idx="548">
                  <c:v>7.4649999999999996E-11</c:v>
                </c:pt>
                <c:pt idx="549">
                  <c:v>7.4710000000000006E-11</c:v>
                </c:pt>
                <c:pt idx="550">
                  <c:v>7.4770000000000004E-11</c:v>
                </c:pt>
                <c:pt idx="551">
                  <c:v>7.4830000000000002E-11</c:v>
                </c:pt>
                <c:pt idx="552">
                  <c:v>7.4889999999999999E-11</c:v>
                </c:pt>
                <c:pt idx="553">
                  <c:v>7.4949999999999997E-11</c:v>
                </c:pt>
                <c:pt idx="554">
                  <c:v>7.5009999999999995E-11</c:v>
                </c:pt>
                <c:pt idx="555">
                  <c:v>7.5070000000000005E-11</c:v>
                </c:pt>
                <c:pt idx="556">
                  <c:v>7.5139999999999999E-11</c:v>
                </c:pt>
                <c:pt idx="557">
                  <c:v>7.5199999999999996E-11</c:v>
                </c:pt>
                <c:pt idx="558">
                  <c:v>7.5259999999999994E-11</c:v>
                </c:pt>
                <c:pt idx="559">
                  <c:v>7.5320000000000005E-11</c:v>
                </c:pt>
                <c:pt idx="560">
                  <c:v>7.5380000000000002E-11</c:v>
                </c:pt>
                <c:pt idx="561">
                  <c:v>7.544E-11</c:v>
                </c:pt>
                <c:pt idx="562">
                  <c:v>7.5499999999999998E-11</c:v>
                </c:pt>
                <c:pt idx="563">
                  <c:v>7.5559999999999995E-11</c:v>
                </c:pt>
                <c:pt idx="564">
                  <c:v>7.5620000000000006E-11</c:v>
                </c:pt>
                <c:pt idx="565">
                  <c:v>7.5680000000000004E-11</c:v>
                </c:pt>
                <c:pt idx="566">
                  <c:v>7.5740000000000002E-11</c:v>
                </c:pt>
                <c:pt idx="567">
                  <c:v>7.5799999999999999E-11</c:v>
                </c:pt>
                <c:pt idx="568">
                  <c:v>7.5859999999999997E-11</c:v>
                </c:pt>
                <c:pt idx="569">
                  <c:v>7.5919999999999995E-11</c:v>
                </c:pt>
                <c:pt idx="570">
                  <c:v>7.5980000000000005E-11</c:v>
                </c:pt>
                <c:pt idx="571">
                  <c:v>7.6040000000000003E-11</c:v>
                </c:pt>
                <c:pt idx="572">
                  <c:v>7.6100000000000001E-11</c:v>
                </c:pt>
                <c:pt idx="573">
                  <c:v>7.6159999999999999E-11</c:v>
                </c:pt>
                <c:pt idx="574">
                  <c:v>7.6219999999999996E-11</c:v>
                </c:pt>
                <c:pt idx="575">
                  <c:v>7.6279999999999994E-11</c:v>
                </c:pt>
                <c:pt idx="576">
                  <c:v>7.6340000000000005E-11</c:v>
                </c:pt>
                <c:pt idx="577">
                  <c:v>7.6400000000000002E-11</c:v>
                </c:pt>
                <c:pt idx="578">
                  <c:v>7.646E-11</c:v>
                </c:pt>
                <c:pt idx="579">
                  <c:v>7.6519999999999998E-11</c:v>
                </c:pt>
                <c:pt idx="580">
                  <c:v>7.6579999999999996E-11</c:v>
                </c:pt>
                <c:pt idx="581">
                  <c:v>7.6640000000000006E-11</c:v>
                </c:pt>
                <c:pt idx="582">
                  <c:v>7.6700000000000004E-11</c:v>
                </c:pt>
                <c:pt idx="583">
                  <c:v>7.6760000000000002E-11</c:v>
                </c:pt>
                <c:pt idx="584">
                  <c:v>7.6819999999999999E-11</c:v>
                </c:pt>
                <c:pt idx="585">
                  <c:v>7.6879999999999997E-11</c:v>
                </c:pt>
                <c:pt idx="586">
                  <c:v>7.6939999999999995E-11</c:v>
                </c:pt>
                <c:pt idx="587">
                  <c:v>7.7000000000000006E-11</c:v>
                </c:pt>
                <c:pt idx="588">
                  <c:v>7.7060000000000003E-11</c:v>
                </c:pt>
                <c:pt idx="589">
                  <c:v>7.7120000000000001E-11</c:v>
                </c:pt>
                <c:pt idx="590">
                  <c:v>7.7179999999999999E-11</c:v>
                </c:pt>
                <c:pt idx="591">
                  <c:v>7.7239999999999996E-11</c:v>
                </c:pt>
                <c:pt idx="592">
                  <c:v>7.7299999999999994E-11</c:v>
                </c:pt>
                <c:pt idx="593">
                  <c:v>7.7360000000000005E-11</c:v>
                </c:pt>
                <c:pt idx="594">
                  <c:v>7.7420000000000003E-11</c:v>
                </c:pt>
                <c:pt idx="595">
                  <c:v>7.748E-11</c:v>
                </c:pt>
                <c:pt idx="596">
                  <c:v>7.7530000000000003E-11</c:v>
                </c:pt>
                <c:pt idx="597">
                  <c:v>7.759E-11</c:v>
                </c:pt>
                <c:pt idx="598">
                  <c:v>7.7649999999999998E-11</c:v>
                </c:pt>
                <c:pt idx="599">
                  <c:v>7.7709999999999996E-11</c:v>
                </c:pt>
                <c:pt idx="600">
                  <c:v>7.7769999999999994E-11</c:v>
                </c:pt>
                <c:pt idx="601">
                  <c:v>7.7830000000000004E-11</c:v>
                </c:pt>
                <c:pt idx="602">
                  <c:v>7.7890000000000002E-11</c:v>
                </c:pt>
                <c:pt idx="603">
                  <c:v>7.795E-11</c:v>
                </c:pt>
                <c:pt idx="604">
                  <c:v>7.8000000000000002E-11</c:v>
                </c:pt>
                <c:pt idx="605">
                  <c:v>7.806E-11</c:v>
                </c:pt>
                <c:pt idx="606">
                  <c:v>7.8119999999999998E-11</c:v>
                </c:pt>
                <c:pt idx="607">
                  <c:v>7.8179999999999995E-11</c:v>
                </c:pt>
                <c:pt idx="608">
                  <c:v>7.8240000000000006E-11</c:v>
                </c:pt>
                <c:pt idx="609">
                  <c:v>7.8300000000000004E-11</c:v>
                </c:pt>
                <c:pt idx="610">
                  <c:v>7.8360000000000001E-11</c:v>
                </c:pt>
                <c:pt idx="611">
                  <c:v>7.8410000000000004E-11</c:v>
                </c:pt>
                <c:pt idx="612">
                  <c:v>7.8470000000000001E-11</c:v>
                </c:pt>
                <c:pt idx="613">
                  <c:v>7.8529999999999999E-11</c:v>
                </c:pt>
                <c:pt idx="614">
                  <c:v>7.8589999999999997E-11</c:v>
                </c:pt>
                <c:pt idx="615">
                  <c:v>7.8649999999999995E-11</c:v>
                </c:pt>
                <c:pt idx="616">
                  <c:v>7.8699999999999997E-11</c:v>
                </c:pt>
                <c:pt idx="617">
                  <c:v>7.8759999999999995E-11</c:v>
                </c:pt>
                <c:pt idx="618">
                  <c:v>7.8820000000000005E-11</c:v>
                </c:pt>
                <c:pt idx="619">
                  <c:v>7.8880000000000003E-11</c:v>
                </c:pt>
                <c:pt idx="620">
                  <c:v>7.8940000000000001E-11</c:v>
                </c:pt>
                <c:pt idx="621">
                  <c:v>7.8990000000000003E-11</c:v>
                </c:pt>
                <c:pt idx="622">
                  <c:v>7.9050000000000001E-11</c:v>
                </c:pt>
                <c:pt idx="623">
                  <c:v>7.9109999999999999E-11</c:v>
                </c:pt>
                <c:pt idx="624">
                  <c:v>7.9169999999999996E-11</c:v>
                </c:pt>
                <c:pt idx="625">
                  <c:v>7.9219999999999999E-11</c:v>
                </c:pt>
                <c:pt idx="626">
                  <c:v>7.9279999999999997E-11</c:v>
                </c:pt>
                <c:pt idx="627">
                  <c:v>7.9339999999999994E-11</c:v>
                </c:pt>
                <c:pt idx="628">
                  <c:v>7.9400000000000005E-11</c:v>
                </c:pt>
                <c:pt idx="629">
                  <c:v>7.9449999999999994E-11</c:v>
                </c:pt>
                <c:pt idx="630">
                  <c:v>7.9510000000000005E-11</c:v>
                </c:pt>
                <c:pt idx="631">
                  <c:v>7.9570000000000003E-11</c:v>
                </c:pt>
                <c:pt idx="632">
                  <c:v>7.9630000000000001E-11</c:v>
                </c:pt>
                <c:pt idx="633">
                  <c:v>7.9680000000000003E-11</c:v>
                </c:pt>
                <c:pt idx="634">
                  <c:v>7.9740000000000001E-11</c:v>
                </c:pt>
                <c:pt idx="635">
                  <c:v>7.9799999999999998E-11</c:v>
                </c:pt>
                <c:pt idx="636">
                  <c:v>7.9859999999999996E-11</c:v>
                </c:pt>
                <c:pt idx="637">
                  <c:v>7.9909999999999999E-11</c:v>
                </c:pt>
                <c:pt idx="638">
                  <c:v>7.9969999999999996E-11</c:v>
                </c:pt>
                <c:pt idx="639">
                  <c:v>8.0029999999999994E-11</c:v>
                </c:pt>
                <c:pt idx="640">
                  <c:v>8.0079999999999996E-11</c:v>
                </c:pt>
                <c:pt idx="641">
                  <c:v>8.0139999999999994E-11</c:v>
                </c:pt>
                <c:pt idx="642">
                  <c:v>8.0200000000000005E-11</c:v>
                </c:pt>
                <c:pt idx="643">
                  <c:v>8.0249999999999994E-11</c:v>
                </c:pt>
                <c:pt idx="644">
                  <c:v>8.0310000000000005E-11</c:v>
                </c:pt>
                <c:pt idx="645">
                  <c:v>8.0370000000000003E-11</c:v>
                </c:pt>
                <c:pt idx="646">
                  <c:v>8.0420000000000005E-11</c:v>
                </c:pt>
                <c:pt idx="647">
                  <c:v>8.0480000000000003E-11</c:v>
                </c:pt>
                <c:pt idx="648">
                  <c:v>8.0540000000000001E-11</c:v>
                </c:pt>
                <c:pt idx="649">
                  <c:v>8.0590000000000003E-11</c:v>
                </c:pt>
                <c:pt idx="650">
                  <c:v>8.0650000000000001E-11</c:v>
                </c:pt>
                <c:pt idx="651">
                  <c:v>8.0709999999999998E-11</c:v>
                </c:pt>
                <c:pt idx="652">
                  <c:v>8.0760000000000001E-11</c:v>
                </c:pt>
                <c:pt idx="653">
                  <c:v>8.0819999999999999E-11</c:v>
                </c:pt>
                <c:pt idx="654">
                  <c:v>8.0879999999999996E-11</c:v>
                </c:pt>
                <c:pt idx="655">
                  <c:v>8.0929999999999999E-11</c:v>
                </c:pt>
                <c:pt idx="656">
                  <c:v>8.0989999999999996E-11</c:v>
                </c:pt>
                <c:pt idx="657">
                  <c:v>8.1039999999999999E-11</c:v>
                </c:pt>
                <c:pt idx="658">
                  <c:v>8.1099999999999997E-11</c:v>
                </c:pt>
                <c:pt idx="659">
                  <c:v>8.1159999999999994E-11</c:v>
                </c:pt>
                <c:pt idx="660">
                  <c:v>8.1209999999999997E-11</c:v>
                </c:pt>
                <c:pt idx="661">
                  <c:v>8.1269999999999994E-11</c:v>
                </c:pt>
                <c:pt idx="662">
                  <c:v>8.1319999999999997E-11</c:v>
                </c:pt>
                <c:pt idx="663">
                  <c:v>8.1379999999999995E-11</c:v>
                </c:pt>
                <c:pt idx="664">
                  <c:v>8.1440000000000005E-11</c:v>
                </c:pt>
                <c:pt idx="665">
                  <c:v>8.1489999999999995E-11</c:v>
                </c:pt>
                <c:pt idx="666">
                  <c:v>8.1550000000000005E-11</c:v>
                </c:pt>
                <c:pt idx="667">
                  <c:v>8.1599999999999995E-11</c:v>
                </c:pt>
                <c:pt idx="668">
                  <c:v>8.1660000000000005E-11</c:v>
                </c:pt>
                <c:pt idx="669">
                  <c:v>8.1709999999999995E-11</c:v>
                </c:pt>
                <c:pt idx="670">
                  <c:v>8.1770000000000006E-11</c:v>
                </c:pt>
                <c:pt idx="671">
                  <c:v>8.1830000000000003E-11</c:v>
                </c:pt>
                <c:pt idx="672">
                  <c:v>8.1880000000000006E-11</c:v>
                </c:pt>
                <c:pt idx="673">
                  <c:v>8.1940000000000003E-11</c:v>
                </c:pt>
                <c:pt idx="674">
                  <c:v>8.1990000000000006E-11</c:v>
                </c:pt>
                <c:pt idx="675">
                  <c:v>8.2050000000000004E-11</c:v>
                </c:pt>
                <c:pt idx="676">
                  <c:v>8.2100000000000006E-11</c:v>
                </c:pt>
                <c:pt idx="677">
                  <c:v>8.2160000000000004E-11</c:v>
                </c:pt>
                <c:pt idx="678">
                  <c:v>8.2210000000000006E-11</c:v>
                </c:pt>
                <c:pt idx="679">
                  <c:v>8.2270000000000004E-11</c:v>
                </c:pt>
                <c:pt idx="680">
                  <c:v>8.2320000000000006E-11</c:v>
                </c:pt>
                <c:pt idx="681">
                  <c:v>8.2380000000000004E-11</c:v>
                </c:pt>
                <c:pt idx="682">
                  <c:v>8.2430000000000006E-11</c:v>
                </c:pt>
                <c:pt idx="683">
                  <c:v>8.2490000000000004E-11</c:v>
                </c:pt>
                <c:pt idx="684">
                  <c:v>8.2539999999999994E-11</c:v>
                </c:pt>
                <c:pt idx="685">
                  <c:v>8.2600000000000004E-11</c:v>
                </c:pt>
                <c:pt idx="686">
                  <c:v>8.2649999999999994E-11</c:v>
                </c:pt>
                <c:pt idx="687">
                  <c:v>8.2710000000000004E-11</c:v>
                </c:pt>
                <c:pt idx="688">
                  <c:v>8.2759999999999994E-11</c:v>
                </c:pt>
                <c:pt idx="689">
                  <c:v>8.2820000000000005E-11</c:v>
                </c:pt>
                <c:pt idx="690">
                  <c:v>8.2869999999999994E-11</c:v>
                </c:pt>
                <c:pt idx="691">
                  <c:v>8.2930000000000005E-11</c:v>
                </c:pt>
                <c:pt idx="692">
                  <c:v>8.2979999999999994E-11</c:v>
                </c:pt>
                <c:pt idx="693">
                  <c:v>8.3040000000000005E-11</c:v>
                </c:pt>
                <c:pt idx="694">
                  <c:v>8.3089999999999994E-11</c:v>
                </c:pt>
                <c:pt idx="695">
                  <c:v>8.3139999999999997E-11</c:v>
                </c:pt>
                <c:pt idx="696">
                  <c:v>8.3199999999999994E-11</c:v>
                </c:pt>
                <c:pt idx="697">
                  <c:v>8.3249999999999997E-11</c:v>
                </c:pt>
                <c:pt idx="698">
                  <c:v>8.3309999999999995E-11</c:v>
                </c:pt>
                <c:pt idx="699">
                  <c:v>8.3359999999999997E-11</c:v>
                </c:pt>
                <c:pt idx="700">
                  <c:v>8.3419999999999995E-11</c:v>
                </c:pt>
                <c:pt idx="701">
                  <c:v>8.3469999999999997E-11</c:v>
                </c:pt>
                <c:pt idx="702">
                  <c:v>8.352E-11</c:v>
                </c:pt>
                <c:pt idx="703">
                  <c:v>8.3579999999999997E-11</c:v>
                </c:pt>
                <c:pt idx="704">
                  <c:v>8.363E-11</c:v>
                </c:pt>
                <c:pt idx="705">
                  <c:v>8.3689999999999997E-11</c:v>
                </c:pt>
                <c:pt idx="706">
                  <c:v>8.374E-11</c:v>
                </c:pt>
                <c:pt idx="707">
                  <c:v>8.3790000000000002E-11</c:v>
                </c:pt>
                <c:pt idx="708">
                  <c:v>8.385E-11</c:v>
                </c:pt>
                <c:pt idx="709">
                  <c:v>8.3900000000000002E-11</c:v>
                </c:pt>
                <c:pt idx="710">
                  <c:v>8.396E-11</c:v>
                </c:pt>
                <c:pt idx="711">
                  <c:v>8.4010000000000003E-11</c:v>
                </c:pt>
                <c:pt idx="712">
                  <c:v>8.4060000000000005E-11</c:v>
                </c:pt>
                <c:pt idx="713">
                  <c:v>8.4120000000000003E-11</c:v>
                </c:pt>
                <c:pt idx="714">
                  <c:v>8.4170000000000005E-11</c:v>
                </c:pt>
                <c:pt idx="715">
                  <c:v>8.4219999999999995E-11</c:v>
                </c:pt>
                <c:pt idx="716">
                  <c:v>8.4280000000000005E-11</c:v>
                </c:pt>
                <c:pt idx="717">
                  <c:v>8.4329999999999995E-11</c:v>
                </c:pt>
                <c:pt idx="718">
                  <c:v>8.4379999999999997E-11</c:v>
                </c:pt>
                <c:pt idx="719">
                  <c:v>8.4439999999999995E-11</c:v>
                </c:pt>
                <c:pt idx="720">
                  <c:v>8.4489999999999997E-11</c:v>
                </c:pt>
                <c:pt idx="721">
                  <c:v>8.454E-11</c:v>
                </c:pt>
                <c:pt idx="722">
                  <c:v>8.4599999999999997E-11</c:v>
                </c:pt>
                <c:pt idx="723">
                  <c:v>8.465E-11</c:v>
                </c:pt>
                <c:pt idx="724">
                  <c:v>8.4700000000000002E-11</c:v>
                </c:pt>
                <c:pt idx="725">
                  <c:v>8.476E-11</c:v>
                </c:pt>
                <c:pt idx="726">
                  <c:v>8.4810000000000002E-11</c:v>
                </c:pt>
                <c:pt idx="727">
                  <c:v>8.4860000000000005E-11</c:v>
                </c:pt>
                <c:pt idx="728">
                  <c:v>8.4920000000000002E-11</c:v>
                </c:pt>
                <c:pt idx="729">
                  <c:v>8.4970000000000005E-11</c:v>
                </c:pt>
                <c:pt idx="730">
                  <c:v>8.5019999999999994E-11</c:v>
                </c:pt>
                <c:pt idx="731">
                  <c:v>8.5069999999999997E-11</c:v>
                </c:pt>
                <c:pt idx="732">
                  <c:v>8.5129999999999995E-11</c:v>
                </c:pt>
                <c:pt idx="733">
                  <c:v>8.5179999999999997E-11</c:v>
                </c:pt>
                <c:pt idx="734">
                  <c:v>8.5229999999999999E-11</c:v>
                </c:pt>
                <c:pt idx="735">
                  <c:v>8.5289999999999997E-11</c:v>
                </c:pt>
                <c:pt idx="736">
                  <c:v>8.5339999999999999E-11</c:v>
                </c:pt>
                <c:pt idx="737">
                  <c:v>8.5390000000000002E-11</c:v>
                </c:pt>
                <c:pt idx="738">
                  <c:v>8.5440000000000004E-11</c:v>
                </c:pt>
                <c:pt idx="739">
                  <c:v>8.5500000000000002E-11</c:v>
                </c:pt>
                <c:pt idx="740">
                  <c:v>8.5550000000000004E-11</c:v>
                </c:pt>
                <c:pt idx="741">
                  <c:v>8.5599999999999994E-11</c:v>
                </c:pt>
                <c:pt idx="742">
                  <c:v>8.5649999999999996E-11</c:v>
                </c:pt>
                <c:pt idx="743">
                  <c:v>8.5709999999999994E-11</c:v>
                </c:pt>
                <c:pt idx="744">
                  <c:v>8.5759999999999996E-11</c:v>
                </c:pt>
                <c:pt idx="745">
                  <c:v>8.5809999999999999E-11</c:v>
                </c:pt>
                <c:pt idx="746">
                  <c:v>8.5860000000000001E-11</c:v>
                </c:pt>
                <c:pt idx="747">
                  <c:v>8.5910000000000004E-11</c:v>
                </c:pt>
                <c:pt idx="748">
                  <c:v>8.5970000000000001E-11</c:v>
                </c:pt>
                <c:pt idx="749">
                  <c:v>8.6020000000000004E-11</c:v>
                </c:pt>
                <c:pt idx="750">
                  <c:v>8.6070000000000006E-11</c:v>
                </c:pt>
                <c:pt idx="751">
                  <c:v>8.6119999999999996E-11</c:v>
                </c:pt>
                <c:pt idx="752">
                  <c:v>8.6169999999999998E-11</c:v>
                </c:pt>
                <c:pt idx="753">
                  <c:v>8.6229999999999996E-11</c:v>
                </c:pt>
                <c:pt idx="754">
                  <c:v>8.6279999999999998E-11</c:v>
                </c:pt>
                <c:pt idx="755">
                  <c:v>8.6330000000000001E-11</c:v>
                </c:pt>
                <c:pt idx="756">
                  <c:v>8.6380000000000003E-11</c:v>
                </c:pt>
                <c:pt idx="757">
                  <c:v>8.6430000000000006E-11</c:v>
                </c:pt>
                <c:pt idx="758">
                  <c:v>8.6490000000000003E-11</c:v>
                </c:pt>
                <c:pt idx="759">
                  <c:v>8.6540000000000006E-11</c:v>
                </c:pt>
                <c:pt idx="760">
                  <c:v>8.6589999999999995E-11</c:v>
                </c:pt>
                <c:pt idx="761">
                  <c:v>8.6639999999999998E-11</c:v>
                </c:pt>
                <c:pt idx="762">
                  <c:v>8.669E-11</c:v>
                </c:pt>
                <c:pt idx="763">
                  <c:v>8.6740000000000002E-11</c:v>
                </c:pt>
                <c:pt idx="764">
                  <c:v>8.6790000000000005E-11</c:v>
                </c:pt>
                <c:pt idx="765">
                  <c:v>8.6850000000000003E-11</c:v>
                </c:pt>
                <c:pt idx="766">
                  <c:v>8.6900000000000005E-11</c:v>
                </c:pt>
                <c:pt idx="767">
                  <c:v>8.6949999999999994E-11</c:v>
                </c:pt>
                <c:pt idx="768">
                  <c:v>8.6999999999999997E-11</c:v>
                </c:pt>
                <c:pt idx="769">
                  <c:v>8.7049999999999999E-11</c:v>
                </c:pt>
                <c:pt idx="770">
                  <c:v>8.7100000000000002E-11</c:v>
                </c:pt>
                <c:pt idx="771">
                  <c:v>8.7150000000000004E-11</c:v>
                </c:pt>
                <c:pt idx="772">
                  <c:v>8.7199999999999994E-11</c:v>
                </c:pt>
                <c:pt idx="773">
                  <c:v>8.7260000000000004E-11</c:v>
                </c:pt>
                <c:pt idx="774">
                  <c:v>8.7309999999999994E-11</c:v>
                </c:pt>
                <c:pt idx="775">
                  <c:v>8.7359999999999996E-11</c:v>
                </c:pt>
                <c:pt idx="776">
                  <c:v>8.7409999999999999E-11</c:v>
                </c:pt>
                <c:pt idx="777">
                  <c:v>8.7460000000000001E-11</c:v>
                </c:pt>
                <c:pt idx="778">
                  <c:v>8.7510000000000003E-11</c:v>
                </c:pt>
                <c:pt idx="779">
                  <c:v>8.7560000000000006E-11</c:v>
                </c:pt>
                <c:pt idx="780">
                  <c:v>8.7609999999999995E-11</c:v>
                </c:pt>
                <c:pt idx="781">
                  <c:v>8.7659999999999998E-11</c:v>
                </c:pt>
                <c:pt idx="782">
                  <c:v>8.771E-11</c:v>
                </c:pt>
                <c:pt idx="783">
                  <c:v>8.7760000000000002E-11</c:v>
                </c:pt>
                <c:pt idx="784">
                  <c:v>8.7810000000000005E-11</c:v>
                </c:pt>
                <c:pt idx="785">
                  <c:v>8.7870000000000003E-11</c:v>
                </c:pt>
                <c:pt idx="786">
                  <c:v>8.7920000000000005E-11</c:v>
                </c:pt>
                <c:pt idx="787">
                  <c:v>8.7969999999999995E-11</c:v>
                </c:pt>
                <c:pt idx="788">
                  <c:v>8.8019999999999997E-11</c:v>
                </c:pt>
                <c:pt idx="789">
                  <c:v>8.8069999999999999E-11</c:v>
                </c:pt>
                <c:pt idx="790">
                  <c:v>8.8120000000000002E-11</c:v>
                </c:pt>
                <c:pt idx="791">
                  <c:v>8.8170000000000004E-11</c:v>
                </c:pt>
                <c:pt idx="792">
                  <c:v>8.8219999999999994E-11</c:v>
                </c:pt>
                <c:pt idx="793">
                  <c:v>8.8269999999999996E-11</c:v>
                </c:pt>
                <c:pt idx="794">
                  <c:v>8.8319999999999998E-11</c:v>
                </c:pt>
                <c:pt idx="795">
                  <c:v>8.8370000000000001E-11</c:v>
                </c:pt>
                <c:pt idx="796">
                  <c:v>8.8420000000000003E-11</c:v>
                </c:pt>
                <c:pt idx="797">
                  <c:v>8.8470000000000006E-11</c:v>
                </c:pt>
                <c:pt idx="798">
                  <c:v>8.8519999999999995E-11</c:v>
                </c:pt>
                <c:pt idx="799">
                  <c:v>8.8569999999999998E-11</c:v>
                </c:pt>
                <c:pt idx="800">
                  <c:v>8.862E-11</c:v>
                </c:pt>
                <c:pt idx="801">
                  <c:v>8.8670000000000002E-11</c:v>
                </c:pt>
                <c:pt idx="802">
                  <c:v>8.8720000000000005E-11</c:v>
                </c:pt>
                <c:pt idx="803">
                  <c:v>8.8769999999999994E-11</c:v>
                </c:pt>
                <c:pt idx="804">
                  <c:v>8.8819999999999997E-11</c:v>
                </c:pt>
                <c:pt idx="805">
                  <c:v>8.8869999999999999E-11</c:v>
                </c:pt>
                <c:pt idx="806">
                  <c:v>8.8920000000000002E-11</c:v>
                </c:pt>
                <c:pt idx="807">
                  <c:v>8.8970000000000004E-11</c:v>
                </c:pt>
                <c:pt idx="808">
                  <c:v>8.9020000000000006E-11</c:v>
                </c:pt>
                <c:pt idx="809">
                  <c:v>8.9069999999999996E-11</c:v>
                </c:pt>
                <c:pt idx="810">
                  <c:v>8.9119999999999998E-11</c:v>
                </c:pt>
                <c:pt idx="811">
                  <c:v>8.9160000000000005E-11</c:v>
                </c:pt>
                <c:pt idx="812">
                  <c:v>8.9209999999999995E-11</c:v>
                </c:pt>
                <c:pt idx="813">
                  <c:v>8.9259999999999997E-11</c:v>
                </c:pt>
                <c:pt idx="814">
                  <c:v>8.931E-11</c:v>
                </c:pt>
                <c:pt idx="815">
                  <c:v>8.9360000000000002E-11</c:v>
                </c:pt>
                <c:pt idx="816">
                  <c:v>8.9410000000000005E-11</c:v>
                </c:pt>
                <c:pt idx="817">
                  <c:v>8.9459999999999994E-11</c:v>
                </c:pt>
                <c:pt idx="818">
                  <c:v>8.9509999999999996E-11</c:v>
                </c:pt>
                <c:pt idx="819">
                  <c:v>8.9559999999999999E-11</c:v>
                </c:pt>
                <c:pt idx="820">
                  <c:v>8.9610000000000001E-11</c:v>
                </c:pt>
                <c:pt idx="821">
                  <c:v>8.9660000000000004E-11</c:v>
                </c:pt>
                <c:pt idx="822">
                  <c:v>8.9710000000000006E-11</c:v>
                </c:pt>
                <c:pt idx="823">
                  <c:v>8.9759999999999996E-11</c:v>
                </c:pt>
                <c:pt idx="824">
                  <c:v>8.9800000000000003E-11</c:v>
                </c:pt>
                <c:pt idx="825">
                  <c:v>8.9850000000000005E-11</c:v>
                </c:pt>
                <c:pt idx="826">
                  <c:v>8.9899999999999995E-11</c:v>
                </c:pt>
                <c:pt idx="827">
                  <c:v>8.9949999999999997E-11</c:v>
                </c:pt>
                <c:pt idx="828">
                  <c:v>8.9999999999999999E-11</c:v>
                </c:pt>
                <c:pt idx="829">
                  <c:v>9.0050000000000002E-11</c:v>
                </c:pt>
                <c:pt idx="830">
                  <c:v>9.0100000000000004E-11</c:v>
                </c:pt>
                <c:pt idx="831">
                  <c:v>9.0149999999999994E-11</c:v>
                </c:pt>
                <c:pt idx="832">
                  <c:v>9.0190000000000001E-11</c:v>
                </c:pt>
                <c:pt idx="833">
                  <c:v>9.0240000000000003E-11</c:v>
                </c:pt>
                <c:pt idx="834">
                  <c:v>9.0290000000000006E-11</c:v>
                </c:pt>
                <c:pt idx="835">
                  <c:v>9.0339999999999995E-11</c:v>
                </c:pt>
                <c:pt idx="836">
                  <c:v>9.0389999999999998E-11</c:v>
                </c:pt>
                <c:pt idx="837">
                  <c:v>9.044E-11</c:v>
                </c:pt>
                <c:pt idx="838">
                  <c:v>9.0490000000000002E-11</c:v>
                </c:pt>
                <c:pt idx="839">
                  <c:v>9.0529999999999997E-11</c:v>
                </c:pt>
                <c:pt idx="840">
                  <c:v>9.0579999999999999E-11</c:v>
                </c:pt>
                <c:pt idx="841">
                  <c:v>9.0630000000000001E-11</c:v>
                </c:pt>
                <c:pt idx="842">
                  <c:v>9.0680000000000004E-11</c:v>
                </c:pt>
                <c:pt idx="843">
                  <c:v>9.0730000000000006E-11</c:v>
                </c:pt>
                <c:pt idx="844">
                  <c:v>9.077E-11</c:v>
                </c:pt>
                <c:pt idx="845">
                  <c:v>9.0820000000000003E-11</c:v>
                </c:pt>
                <c:pt idx="846">
                  <c:v>9.0870000000000005E-11</c:v>
                </c:pt>
                <c:pt idx="847">
                  <c:v>9.0919999999999995E-11</c:v>
                </c:pt>
                <c:pt idx="848">
                  <c:v>9.0969999999999997E-11</c:v>
                </c:pt>
                <c:pt idx="849">
                  <c:v>9.1010000000000004E-11</c:v>
                </c:pt>
                <c:pt idx="850">
                  <c:v>9.1059999999999994E-11</c:v>
                </c:pt>
                <c:pt idx="851">
                  <c:v>9.1109999999999996E-11</c:v>
                </c:pt>
                <c:pt idx="852">
                  <c:v>9.1159999999999998E-11</c:v>
                </c:pt>
                <c:pt idx="853">
                  <c:v>9.1210000000000001E-11</c:v>
                </c:pt>
                <c:pt idx="854">
                  <c:v>9.1249999999999995E-11</c:v>
                </c:pt>
                <c:pt idx="855">
                  <c:v>9.1299999999999997E-11</c:v>
                </c:pt>
                <c:pt idx="856">
                  <c:v>9.135E-11</c:v>
                </c:pt>
                <c:pt idx="857">
                  <c:v>9.1400000000000002E-11</c:v>
                </c:pt>
                <c:pt idx="858">
                  <c:v>9.1439999999999996E-11</c:v>
                </c:pt>
                <c:pt idx="859">
                  <c:v>9.1489999999999999E-11</c:v>
                </c:pt>
                <c:pt idx="860">
                  <c:v>9.1540000000000001E-11</c:v>
                </c:pt>
                <c:pt idx="861">
                  <c:v>9.1590000000000004E-11</c:v>
                </c:pt>
                <c:pt idx="862">
                  <c:v>9.1629999999999998E-11</c:v>
                </c:pt>
                <c:pt idx="863">
                  <c:v>9.168E-11</c:v>
                </c:pt>
                <c:pt idx="864">
                  <c:v>9.1730000000000003E-11</c:v>
                </c:pt>
                <c:pt idx="865">
                  <c:v>9.1780000000000005E-11</c:v>
                </c:pt>
                <c:pt idx="866">
                  <c:v>9.1819999999999999E-11</c:v>
                </c:pt>
                <c:pt idx="867">
                  <c:v>9.1870000000000002E-11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94-44FA-A152-98B7AE3488EF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gap'!$D$3:$D$870</c:f>
              <c:numCache>
                <c:formatCode>0.00E+00</c:formatCode>
                <c:ptCount val="868"/>
                <c:pt idx="0">
                  <c:v>1.5650000000000001E-8</c:v>
                </c:pt>
                <c:pt idx="1">
                  <c:v>1.6120000000000001E-8</c:v>
                </c:pt>
                <c:pt idx="2">
                  <c:v>1.6590000000000002E-8</c:v>
                </c:pt>
                <c:pt idx="3">
                  <c:v>1.705E-8</c:v>
                </c:pt>
                <c:pt idx="4">
                  <c:v>1.7509999999999999E-8</c:v>
                </c:pt>
                <c:pt idx="5">
                  <c:v>1.796E-8</c:v>
                </c:pt>
                <c:pt idx="6">
                  <c:v>1.8399999999999999E-8</c:v>
                </c:pt>
                <c:pt idx="7">
                  <c:v>1.8819999999999999E-8</c:v>
                </c:pt>
                <c:pt idx="8">
                  <c:v>1.9219999999999999E-8</c:v>
                </c:pt>
                <c:pt idx="9">
                  <c:v>1.96E-8</c:v>
                </c:pt>
                <c:pt idx="10">
                  <c:v>1.995E-8</c:v>
                </c:pt>
                <c:pt idx="11">
                  <c:v>2.028E-8</c:v>
                </c:pt>
                <c:pt idx="12">
                  <c:v>2.058E-8</c:v>
                </c:pt>
                <c:pt idx="13">
                  <c:v>2.0850000000000001E-8</c:v>
                </c:pt>
                <c:pt idx="14">
                  <c:v>2.1080000000000001E-8</c:v>
                </c:pt>
                <c:pt idx="15">
                  <c:v>2.1270000000000001E-8</c:v>
                </c:pt>
                <c:pt idx="16">
                  <c:v>2.1430000000000001E-8</c:v>
                </c:pt>
                <c:pt idx="17">
                  <c:v>2.154E-8</c:v>
                </c:pt>
                <c:pt idx="18">
                  <c:v>2.161E-8</c:v>
                </c:pt>
                <c:pt idx="19">
                  <c:v>2.1640000000000001E-8</c:v>
                </c:pt>
                <c:pt idx="20">
                  <c:v>2.1620000000000001E-8</c:v>
                </c:pt>
                <c:pt idx="21">
                  <c:v>2.1559999999999999E-8</c:v>
                </c:pt>
                <c:pt idx="22">
                  <c:v>2.1460000000000002E-8</c:v>
                </c:pt>
                <c:pt idx="23">
                  <c:v>2.131E-8</c:v>
                </c:pt>
                <c:pt idx="24">
                  <c:v>2.112E-8</c:v>
                </c:pt>
                <c:pt idx="25">
                  <c:v>2.089E-8</c:v>
                </c:pt>
                <c:pt idx="26">
                  <c:v>2.0619999999999999E-8</c:v>
                </c:pt>
                <c:pt idx="27">
                  <c:v>2.0310000000000001E-8</c:v>
                </c:pt>
                <c:pt idx="28">
                  <c:v>1.9969999999999999E-8</c:v>
                </c:pt>
                <c:pt idx="29">
                  <c:v>1.96E-8</c:v>
                </c:pt>
                <c:pt idx="30">
                  <c:v>1.92E-8</c:v>
                </c:pt>
                <c:pt idx="31">
                  <c:v>1.878E-8</c:v>
                </c:pt>
                <c:pt idx="32">
                  <c:v>1.8329999999999999E-8</c:v>
                </c:pt>
                <c:pt idx="33">
                  <c:v>1.7870000000000001E-8</c:v>
                </c:pt>
                <c:pt idx="34">
                  <c:v>1.7389999999999999E-8</c:v>
                </c:pt>
                <c:pt idx="35">
                  <c:v>1.6899999999999999E-8</c:v>
                </c:pt>
                <c:pt idx="36">
                  <c:v>1.6409999999999999E-8</c:v>
                </c:pt>
                <c:pt idx="37">
                  <c:v>1.59E-8</c:v>
                </c:pt>
                <c:pt idx="38">
                  <c:v>1.5399999999999999E-8</c:v>
                </c:pt>
                <c:pt idx="39">
                  <c:v>1.4899999999999999E-8</c:v>
                </c:pt>
                <c:pt idx="40">
                  <c:v>1.44E-8</c:v>
                </c:pt>
                <c:pt idx="41">
                  <c:v>1.391E-8</c:v>
                </c:pt>
                <c:pt idx="42">
                  <c:v>1.342E-8</c:v>
                </c:pt>
                <c:pt idx="43">
                  <c:v>1.294E-8</c:v>
                </c:pt>
                <c:pt idx="44">
                  <c:v>1.248E-8</c:v>
                </c:pt>
                <c:pt idx="45">
                  <c:v>1.2019999999999999E-8</c:v>
                </c:pt>
                <c:pt idx="46">
                  <c:v>1.157E-8</c:v>
                </c:pt>
                <c:pt idx="47">
                  <c:v>1.112E-8</c:v>
                </c:pt>
                <c:pt idx="48">
                  <c:v>1.069E-8</c:v>
                </c:pt>
                <c:pt idx="49">
                  <c:v>1.0250000000000001E-8</c:v>
                </c:pt>
                <c:pt idx="50">
                  <c:v>9.8150000000000005E-9</c:v>
                </c:pt>
                <c:pt idx="51">
                  <c:v>9.3719999999999995E-9</c:v>
                </c:pt>
                <c:pt idx="52">
                  <c:v>8.9160000000000002E-9</c:v>
                </c:pt>
                <c:pt idx="53">
                  <c:v>8.4379999999999992E-9</c:v>
                </c:pt>
                <c:pt idx="54">
                  <c:v>7.9300000000000005E-9</c:v>
                </c:pt>
                <c:pt idx="55">
                  <c:v>7.3820000000000004E-9</c:v>
                </c:pt>
                <c:pt idx="56">
                  <c:v>6.7889999999999996E-9</c:v>
                </c:pt>
                <c:pt idx="57">
                  <c:v>6.1499999999999996E-9</c:v>
                </c:pt>
                <c:pt idx="58">
                  <c:v>5.4860000000000003E-9</c:v>
                </c:pt>
                <c:pt idx="59">
                  <c:v>4.8589999999999999E-9</c:v>
                </c:pt>
                <c:pt idx="60">
                  <c:v>4.4210000000000003E-9</c:v>
                </c:pt>
                <c:pt idx="61">
                  <c:v>4.4370000000000003E-9</c:v>
                </c:pt>
                <c:pt idx="62">
                  <c:v>5.1540000000000002E-9</c:v>
                </c:pt>
                <c:pt idx="63">
                  <c:v>6.5970000000000003E-9</c:v>
                </c:pt>
                <c:pt idx="64">
                  <c:v>8.643E-9</c:v>
                </c:pt>
                <c:pt idx="65">
                  <c:v>1.117E-8</c:v>
                </c:pt>
                <c:pt idx="66">
                  <c:v>1.407E-8</c:v>
                </c:pt>
                <c:pt idx="67">
                  <c:v>1.728E-8</c:v>
                </c:pt>
                <c:pt idx="68">
                  <c:v>2.0669999999999999E-8</c:v>
                </c:pt>
                <c:pt idx="69">
                  <c:v>2.414E-8</c:v>
                </c:pt>
                <c:pt idx="70">
                  <c:v>2.7549999999999999E-8</c:v>
                </c:pt>
                <c:pt idx="71">
                  <c:v>3.0750000000000001E-8</c:v>
                </c:pt>
                <c:pt idx="72">
                  <c:v>3.3570000000000002E-8</c:v>
                </c:pt>
                <c:pt idx="73">
                  <c:v>3.5870000000000003E-8</c:v>
                </c:pt>
                <c:pt idx="74">
                  <c:v>3.7510000000000003E-8</c:v>
                </c:pt>
                <c:pt idx="75">
                  <c:v>3.8420000000000003E-8</c:v>
                </c:pt>
                <c:pt idx="76">
                  <c:v>3.854E-8</c:v>
                </c:pt>
                <c:pt idx="77">
                  <c:v>3.7870000000000001E-8</c:v>
                </c:pt>
                <c:pt idx="78">
                  <c:v>3.6470000000000002E-8</c:v>
                </c:pt>
                <c:pt idx="79">
                  <c:v>3.4429999999999998E-8</c:v>
                </c:pt>
                <c:pt idx="80">
                  <c:v>3.1890000000000003E-8</c:v>
                </c:pt>
                <c:pt idx="81">
                  <c:v>2.899E-8</c:v>
                </c:pt>
                <c:pt idx="82">
                  <c:v>2.5889999999999999E-8</c:v>
                </c:pt>
                <c:pt idx="83">
                  <c:v>2.274E-8</c:v>
                </c:pt>
                <c:pt idx="84">
                  <c:v>1.9659999999999999E-8</c:v>
                </c:pt>
                <c:pt idx="85">
                  <c:v>1.6750000000000001E-8</c:v>
                </c:pt>
                <c:pt idx="86">
                  <c:v>1.4079999999999999E-8</c:v>
                </c:pt>
                <c:pt idx="87">
                  <c:v>1.1700000000000001E-8</c:v>
                </c:pt>
                <c:pt idx="88">
                  <c:v>9.6259999999999996E-9</c:v>
                </c:pt>
                <c:pt idx="89">
                  <c:v>7.8559999999999993E-9</c:v>
                </c:pt>
                <c:pt idx="90">
                  <c:v>6.3709999999999996E-9</c:v>
                </c:pt>
                <c:pt idx="91">
                  <c:v>5.1449999999999999E-9</c:v>
                </c:pt>
                <c:pt idx="92">
                  <c:v>4.1460000000000004E-9</c:v>
                </c:pt>
                <c:pt idx="93">
                  <c:v>3.3390000000000002E-9</c:v>
                </c:pt>
                <c:pt idx="94">
                  <c:v>2.6919999999999998E-9</c:v>
                </c:pt>
                <c:pt idx="95">
                  <c:v>2.1759999999999999E-9</c:v>
                </c:pt>
                <c:pt idx="96">
                  <c:v>1.7659999999999999E-9</c:v>
                </c:pt>
                <c:pt idx="97">
                  <c:v>1.4390000000000001E-9</c:v>
                </c:pt>
                <c:pt idx="98">
                  <c:v>1.179E-9</c:v>
                </c:pt>
                <c:pt idx="99">
                  <c:v>9.7110000000000009E-10</c:v>
                </c:pt>
                <c:pt idx="100">
                  <c:v>8.0449999999999996E-10</c:v>
                </c:pt>
                <c:pt idx="101">
                  <c:v>6.7050000000000001E-10</c:v>
                </c:pt>
                <c:pt idx="102">
                  <c:v>5.6230000000000001E-10</c:v>
                </c:pt>
                <c:pt idx="103">
                  <c:v>4.7440000000000004E-10</c:v>
                </c:pt>
                <c:pt idx="104">
                  <c:v>4.0270000000000002E-10</c:v>
                </c:pt>
                <c:pt idx="105">
                  <c:v>3.44E-10</c:v>
                </c:pt>
                <c:pt idx="106">
                  <c:v>2.9570000000000002E-10</c:v>
                </c:pt>
                <c:pt idx="107">
                  <c:v>2.5590000000000002E-10</c:v>
                </c:pt>
                <c:pt idx="108">
                  <c:v>2.228E-10</c:v>
                </c:pt>
                <c:pt idx="109">
                  <c:v>1.9520000000000001E-10</c:v>
                </c:pt>
                <c:pt idx="110">
                  <c:v>1.7210000000000001E-10</c:v>
                </c:pt>
                <c:pt idx="111">
                  <c:v>1.526E-10</c:v>
                </c:pt>
                <c:pt idx="112">
                  <c:v>1.361E-10</c:v>
                </c:pt>
                <c:pt idx="113">
                  <c:v>1.2189999999999999E-10</c:v>
                </c:pt>
                <c:pt idx="114">
                  <c:v>1.098E-10</c:v>
                </c:pt>
                <c:pt idx="115">
                  <c:v>9.9349999999999998E-11</c:v>
                </c:pt>
                <c:pt idx="116">
                  <c:v>9.0350000000000003E-11</c:v>
                </c:pt>
                <c:pt idx="117">
                  <c:v>8.2600000000000004E-11</c:v>
                </c:pt>
                <c:pt idx="118">
                  <c:v>7.5980000000000005E-11</c:v>
                </c:pt>
                <c:pt idx="119">
                  <c:v>7.0360000000000003E-11</c:v>
                </c:pt>
                <c:pt idx="120">
                  <c:v>6.5650000000000001E-11</c:v>
                </c:pt>
                <c:pt idx="121">
                  <c:v>6.1760000000000002E-11</c:v>
                </c:pt>
                <c:pt idx="122">
                  <c:v>5.8580000000000006E-11</c:v>
                </c:pt>
                <c:pt idx="123">
                  <c:v>5.6010000000000002E-11</c:v>
                </c:pt>
                <c:pt idx="124">
                  <c:v>5.3940000000000003E-11</c:v>
                </c:pt>
                <c:pt idx="125">
                  <c:v>5.2279999999999999E-11</c:v>
                </c:pt>
                <c:pt idx="126">
                  <c:v>5.0950000000000002E-11</c:v>
                </c:pt>
                <c:pt idx="127">
                  <c:v>4.9890000000000002E-11</c:v>
                </c:pt>
                <c:pt idx="128">
                  <c:v>4.908E-11</c:v>
                </c:pt>
                <c:pt idx="129">
                  <c:v>4.8479999999999997E-11</c:v>
                </c:pt>
                <c:pt idx="130">
                  <c:v>4.8070000000000002E-11</c:v>
                </c:pt>
                <c:pt idx="131">
                  <c:v>4.7820000000000003E-11</c:v>
                </c:pt>
                <c:pt idx="132">
                  <c:v>4.7700000000000001E-11</c:v>
                </c:pt>
                <c:pt idx="133">
                  <c:v>4.766E-11</c:v>
                </c:pt>
                <c:pt idx="134">
                  <c:v>4.7670000000000002E-11</c:v>
                </c:pt>
                <c:pt idx="135">
                  <c:v>4.7700000000000001E-11</c:v>
                </c:pt>
                <c:pt idx="136">
                  <c:v>4.7740000000000001E-11</c:v>
                </c:pt>
                <c:pt idx="137">
                  <c:v>4.7799999999999999E-11</c:v>
                </c:pt>
                <c:pt idx="138">
                  <c:v>4.7909999999999999E-11</c:v>
                </c:pt>
                <c:pt idx="139">
                  <c:v>4.8110000000000002E-11</c:v>
                </c:pt>
                <c:pt idx="140">
                  <c:v>4.8409999999999997E-11</c:v>
                </c:pt>
                <c:pt idx="141">
                  <c:v>4.8779999999999999E-11</c:v>
                </c:pt>
                <c:pt idx="142">
                  <c:v>4.9160000000000001E-11</c:v>
                </c:pt>
                <c:pt idx="143">
                  <c:v>4.9439999999999999E-11</c:v>
                </c:pt>
                <c:pt idx="144">
                  <c:v>4.9490000000000002E-11</c:v>
                </c:pt>
                <c:pt idx="145">
                  <c:v>4.9279999999999997E-11</c:v>
                </c:pt>
                <c:pt idx="146">
                  <c:v>4.8809999999999997E-11</c:v>
                </c:pt>
                <c:pt idx="147">
                  <c:v>4.8250000000000001E-11</c:v>
                </c:pt>
                <c:pt idx="148">
                  <c:v>4.7759999999999998E-11</c:v>
                </c:pt>
                <c:pt idx="149">
                  <c:v>4.7490000000000002E-11</c:v>
                </c:pt>
                <c:pt idx="150">
                  <c:v>4.7539999999999998E-11</c:v>
                </c:pt>
                <c:pt idx="151">
                  <c:v>4.7850000000000001E-11</c:v>
                </c:pt>
                <c:pt idx="152">
                  <c:v>4.8309999999999999E-11</c:v>
                </c:pt>
                <c:pt idx="153">
                  <c:v>4.879E-11</c:v>
                </c:pt>
                <c:pt idx="154">
                  <c:v>4.9230000000000001E-11</c:v>
                </c:pt>
                <c:pt idx="155">
                  <c:v>4.9579999999999998E-11</c:v>
                </c:pt>
                <c:pt idx="156">
                  <c:v>4.9850000000000001E-11</c:v>
                </c:pt>
                <c:pt idx="157">
                  <c:v>5.0049999999999998E-11</c:v>
                </c:pt>
                <c:pt idx="158">
                  <c:v>5.021E-11</c:v>
                </c:pt>
                <c:pt idx="159">
                  <c:v>5.0349999999999999E-11</c:v>
                </c:pt>
                <c:pt idx="160">
                  <c:v>5.0459999999999999E-11</c:v>
                </c:pt>
                <c:pt idx="161">
                  <c:v>5.0580000000000001E-11</c:v>
                </c:pt>
                <c:pt idx="162">
                  <c:v>5.0690000000000002E-11</c:v>
                </c:pt>
                <c:pt idx="163">
                  <c:v>5.079E-11</c:v>
                </c:pt>
                <c:pt idx="164">
                  <c:v>5.09E-11</c:v>
                </c:pt>
                <c:pt idx="165">
                  <c:v>5.101E-11</c:v>
                </c:pt>
                <c:pt idx="166">
                  <c:v>5.112E-11</c:v>
                </c:pt>
                <c:pt idx="167">
                  <c:v>5.123E-11</c:v>
                </c:pt>
                <c:pt idx="168">
                  <c:v>5.1329999999999999E-11</c:v>
                </c:pt>
                <c:pt idx="169">
                  <c:v>5.1439999999999999E-11</c:v>
                </c:pt>
                <c:pt idx="170">
                  <c:v>5.1549999999999999E-11</c:v>
                </c:pt>
                <c:pt idx="171">
                  <c:v>5.1649999999999997E-11</c:v>
                </c:pt>
                <c:pt idx="172">
                  <c:v>5.1759999999999998E-11</c:v>
                </c:pt>
                <c:pt idx="173">
                  <c:v>5.1860000000000002E-11</c:v>
                </c:pt>
                <c:pt idx="174">
                  <c:v>5.1970000000000003E-11</c:v>
                </c:pt>
                <c:pt idx="175">
                  <c:v>5.2070000000000001E-11</c:v>
                </c:pt>
                <c:pt idx="176">
                  <c:v>5.2169999999999999E-11</c:v>
                </c:pt>
                <c:pt idx="177">
                  <c:v>5.2279999999999999E-11</c:v>
                </c:pt>
                <c:pt idx="178">
                  <c:v>5.2379999999999998E-11</c:v>
                </c:pt>
                <c:pt idx="179">
                  <c:v>5.2480000000000003E-11</c:v>
                </c:pt>
                <c:pt idx="180">
                  <c:v>5.2590000000000003E-11</c:v>
                </c:pt>
                <c:pt idx="181">
                  <c:v>5.2690000000000001E-11</c:v>
                </c:pt>
                <c:pt idx="182">
                  <c:v>5.2789999999999999E-11</c:v>
                </c:pt>
                <c:pt idx="183">
                  <c:v>5.2889999999999998E-11</c:v>
                </c:pt>
                <c:pt idx="184">
                  <c:v>5.2990000000000003E-11</c:v>
                </c:pt>
                <c:pt idx="185">
                  <c:v>5.3100000000000003E-11</c:v>
                </c:pt>
                <c:pt idx="186">
                  <c:v>5.3200000000000001E-11</c:v>
                </c:pt>
                <c:pt idx="187">
                  <c:v>5.3299999999999999E-11</c:v>
                </c:pt>
                <c:pt idx="188">
                  <c:v>5.3399999999999998E-11</c:v>
                </c:pt>
                <c:pt idx="189">
                  <c:v>5.3500000000000003E-11</c:v>
                </c:pt>
                <c:pt idx="190">
                  <c:v>5.3600000000000001E-11</c:v>
                </c:pt>
                <c:pt idx="191">
                  <c:v>5.3699999999999999E-11</c:v>
                </c:pt>
                <c:pt idx="192">
                  <c:v>5.3790000000000002E-11</c:v>
                </c:pt>
                <c:pt idx="193">
                  <c:v>5.3890000000000001E-11</c:v>
                </c:pt>
                <c:pt idx="194">
                  <c:v>5.3989999999999999E-11</c:v>
                </c:pt>
                <c:pt idx="195">
                  <c:v>5.4089999999999998E-11</c:v>
                </c:pt>
                <c:pt idx="196">
                  <c:v>5.4190000000000002E-11</c:v>
                </c:pt>
                <c:pt idx="197">
                  <c:v>5.4279999999999999E-11</c:v>
                </c:pt>
                <c:pt idx="198">
                  <c:v>5.4379999999999997E-11</c:v>
                </c:pt>
                <c:pt idx="199">
                  <c:v>5.4480000000000002E-11</c:v>
                </c:pt>
                <c:pt idx="200">
                  <c:v>5.4569999999999999E-11</c:v>
                </c:pt>
                <c:pt idx="201">
                  <c:v>5.4669999999999997E-11</c:v>
                </c:pt>
                <c:pt idx="202">
                  <c:v>5.476E-11</c:v>
                </c:pt>
                <c:pt idx="203">
                  <c:v>5.4859999999999998E-11</c:v>
                </c:pt>
                <c:pt idx="204">
                  <c:v>5.4950000000000002E-11</c:v>
                </c:pt>
                <c:pt idx="205">
                  <c:v>5.505E-11</c:v>
                </c:pt>
                <c:pt idx="206">
                  <c:v>5.5140000000000003E-11</c:v>
                </c:pt>
                <c:pt idx="207">
                  <c:v>5.5240000000000001E-11</c:v>
                </c:pt>
                <c:pt idx="208">
                  <c:v>5.5329999999999998E-11</c:v>
                </c:pt>
                <c:pt idx="209">
                  <c:v>5.5430000000000003E-11</c:v>
                </c:pt>
                <c:pt idx="210">
                  <c:v>5.5519999999999999E-11</c:v>
                </c:pt>
                <c:pt idx="211">
                  <c:v>5.5610000000000002E-11</c:v>
                </c:pt>
                <c:pt idx="212">
                  <c:v>5.5710000000000001E-11</c:v>
                </c:pt>
                <c:pt idx="213">
                  <c:v>5.5799999999999997E-11</c:v>
                </c:pt>
                <c:pt idx="214">
                  <c:v>5.589E-11</c:v>
                </c:pt>
                <c:pt idx="215">
                  <c:v>5.5979999999999997E-11</c:v>
                </c:pt>
                <c:pt idx="216">
                  <c:v>5.607E-11</c:v>
                </c:pt>
                <c:pt idx="217">
                  <c:v>5.6160000000000003E-11</c:v>
                </c:pt>
                <c:pt idx="218">
                  <c:v>5.6260000000000001E-11</c:v>
                </c:pt>
                <c:pt idx="219">
                  <c:v>5.6349999999999998E-11</c:v>
                </c:pt>
                <c:pt idx="220">
                  <c:v>5.6440000000000001E-11</c:v>
                </c:pt>
                <c:pt idx="221">
                  <c:v>5.6529999999999998E-11</c:v>
                </c:pt>
                <c:pt idx="222">
                  <c:v>5.6620000000000001E-11</c:v>
                </c:pt>
                <c:pt idx="223">
                  <c:v>5.6709999999999997E-11</c:v>
                </c:pt>
                <c:pt idx="224">
                  <c:v>5.68E-11</c:v>
                </c:pt>
                <c:pt idx="225">
                  <c:v>5.6889999999999997E-11</c:v>
                </c:pt>
                <c:pt idx="226">
                  <c:v>5.698E-11</c:v>
                </c:pt>
                <c:pt idx="227">
                  <c:v>5.7070000000000003E-11</c:v>
                </c:pt>
                <c:pt idx="228">
                  <c:v>5.7149999999999998E-11</c:v>
                </c:pt>
                <c:pt idx="229">
                  <c:v>5.7240000000000001E-11</c:v>
                </c:pt>
                <c:pt idx="230">
                  <c:v>5.7329999999999997E-11</c:v>
                </c:pt>
                <c:pt idx="231">
                  <c:v>5.742E-11</c:v>
                </c:pt>
                <c:pt idx="232">
                  <c:v>5.7509999999999997E-11</c:v>
                </c:pt>
                <c:pt idx="233">
                  <c:v>5.7589999999999998E-11</c:v>
                </c:pt>
                <c:pt idx="234">
                  <c:v>5.7680000000000001E-11</c:v>
                </c:pt>
                <c:pt idx="235">
                  <c:v>5.7769999999999998E-11</c:v>
                </c:pt>
                <c:pt idx="236">
                  <c:v>5.7849999999999999E-11</c:v>
                </c:pt>
                <c:pt idx="237">
                  <c:v>5.7940000000000002E-11</c:v>
                </c:pt>
                <c:pt idx="238">
                  <c:v>5.8029999999999999E-11</c:v>
                </c:pt>
                <c:pt idx="239">
                  <c:v>5.811E-11</c:v>
                </c:pt>
                <c:pt idx="240">
                  <c:v>5.8199999999999997E-11</c:v>
                </c:pt>
                <c:pt idx="241">
                  <c:v>5.829E-11</c:v>
                </c:pt>
                <c:pt idx="242">
                  <c:v>5.8370000000000001E-11</c:v>
                </c:pt>
                <c:pt idx="243">
                  <c:v>5.8459999999999998E-11</c:v>
                </c:pt>
                <c:pt idx="244">
                  <c:v>5.8539999999999999E-11</c:v>
                </c:pt>
                <c:pt idx="245">
                  <c:v>5.8629999999999996E-11</c:v>
                </c:pt>
                <c:pt idx="246">
                  <c:v>5.8709999999999997E-11</c:v>
                </c:pt>
                <c:pt idx="247">
                  <c:v>5.8789999999999998E-11</c:v>
                </c:pt>
                <c:pt idx="248">
                  <c:v>5.8879999999999995E-11</c:v>
                </c:pt>
                <c:pt idx="249">
                  <c:v>5.8959999999999996E-11</c:v>
                </c:pt>
                <c:pt idx="250">
                  <c:v>5.9050000000000005E-11</c:v>
                </c:pt>
                <c:pt idx="251">
                  <c:v>5.9129999999999994E-11</c:v>
                </c:pt>
                <c:pt idx="252">
                  <c:v>5.9209999999999995E-11</c:v>
                </c:pt>
                <c:pt idx="253">
                  <c:v>5.9300000000000005E-11</c:v>
                </c:pt>
                <c:pt idx="254">
                  <c:v>5.9380000000000006E-11</c:v>
                </c:pt>
                <c:pt idx="255">
                  <c:v>5.9459999999999994E-11</c:v>
                </c:pt>
                <c:pt idx="256">
                  <c:v>5.9539999999999996E-11</c:v>
                </c:pt>
                <c:pt idx="257">
                  <c:v>5.9630000000000005E-11</c:v>
                </c:pt>
                <c:pt idx="258">
                  <c:v>5.9710000000000006E-11</c:v>
                </c:pt>
                <c:pt idx="259">
                  <c:v>5.9789999999999995E-11</c:v>
                </c:pt>
                <c:pt idx="260">
                  <c:v>5.9869999999999996E-11</c:v>
                </c:pt>
                <c:pt idx="261">
                  <c:v>5.9949999999999997E-11</c:v>
                </c:pt>
                <c:pt idx="262">
                  <c:v>6.0029999999999998E-11</c:v>
                </c:pt>
                <c:pt idx="263">
                  <c:v>6.0119999999999995E-11</c:v>
                </c:pt>
                <c:pt idx="264">
                  <c:v>6.0199999999999996E-11</c:v>
                </c:pt>
                <c:pt idx="265">
                  <c:v>6.0279999999999998E-11</c:v>
                </c:pt>
                <c:pt idx="266">
                  <c:v>6.0359999999999999E-11</c:v>
                </c:pt>
                <c:pt idx="267">
                  <c:v>6.044E-11</c:v>
                </c:pt>
                <c:pt idx="268">
                  <c:v>6.0520000000000001E-11</c:v>
                </c:pt>
                <c:pt idx="269">
                  <c:v>6.0600000000000003E-11</c:v>
                </c:pt>
                <c:pt idx="270">
                  <c:v>6.0680000000000004E-11</c:v>
                </c:pt>
                <c:pt idx="271">
                  <c:v>6.0760000000000005E-11</c:v>
                </c:pt>
                <c:pt idx="272">
                  <c:v>6.0839999999999994E-11</c:v>
                </c:pt>
                <c:pt idx="273">
                  <c:v>6.091E-11</c:v>
                </c:pt>
                <c:pt idx="274">
                  <c:v>6.0990000000000001E-11</c:v>
                </c:pt>
                <c:pt idx="275">
                  <c:v>6.1070000000000002E-11</c:v>
                </c:pt>
                <c:pt idx="276">
                  <c:v>6.1150000000000003E-11</c:v>
                </c:pt>
                <c:pt idx="277">
                  <c:v>6.1230000000000005E-11</c:v>
                </c:pt>
                <c:pt idx="278">
                  <c:v>6.1310000000000006E-11</c:v>
                </c:pt>
                <c:pt idx="279">
                  <c:v>6.1389999999999994E-11</c:v>
                </c:pt>
                <c:pt idx="280">
                  <c:v>6.146E-11</c:v>
                </c:pt>
                <c:pt idx="281">
                  <c:v>6.1540000000000002E-11</c:v>
                </c:pt>
                <c:pt idx="282">
                  <c:v>6.1620000000000003E-11</c:v>
                </c:pt>
                <c:pt idx="283">
                  <c:v>6.1700000000000004E-11</c:v>
                </c:pt>
                <c:pt idx="284">
                  <c:v>6.1769999999999997E-11</c:v>
                </c:pt>
                <c:pt idx="285">
                  <c:v>6.1849999999999998E-11</c:v>
                </c:pt>
                <c:pt idx="286">
                  <c:v>6.193E-11</c:v>
                </c:pt>
                <c:pt idx="287">
                  <c:v>6.2000000000000006E-11</c:v>
                </c:pt>
                <c:pt idx="288">
                  <c:v>6.2079999999999994E-11</c:v>
                </c:pt>
                <c:pt idx="289">
                  <c:v>6.215E-11</c:v>
                </c:pt>
                <c:pt idx="290">
                  <c:v>6.2230000000000001E-11</c:v>
                </c:pt>
                <c:pt idx="291">
                  <c:v>6.2310000000000002E-11</c:v>
                </c:pt>
                <c:pt idx="292">
                  <c:v>6.2379999999999996E-11</c:v>
                </c:pt>
                <c:pt idx="293">
                  <c:v>6.2459999999999997E-11</c:v>
                </c:pt>
                <c:pt idx="294">
                  <c:v>6.2530000000000003E-11</c:v>
                </c:pt>
                <c:pt idx="295">
                  <c:v>6.2610000000000004E-11</c:v>
                </c:pt>
                <c:pt idx="296">
                  <c:v>6.2679999999999997E-11</c:v>
                </c:pt>
                <c:pt idx="297">
                  <c:v>6.2759999999999998E-11</c:v>
                </c:pt>
                <c:pt idx="298">
                  <c:v>6.2830000000000004E-11</c:v>
                </c:pt>
                <c:pt idx="299">
                  <c:v>6.2910000000000006E-11</c:v>
                </c:pt>
                <c:pt idx="300">
                  <c:v>6.2979999999999999E-11</c:v>
                </c:pt>
                <c:pt idx="301">
                  <c:v>6.306E-11</c:v>
                </c:pt>
                <c:pt idx="302">
                  <c:v>6.3130000000000006E-11</c:v>
                </c:pt>
                <c:pt idx="303">
                  <c:v>6.3199999999999999E-11</c:v>
                </c:pt>
                <c:pt idx="304">
                  <c:v>6.328E-11</c:v>
                </c:pt>
                <c:pt idx="305">
                  <c:v>6.3350000000000006E-11</c:v>
                </c:pt>
                <c:pt idx="306">
                  <c:v>6.3419999999999999E-11</c:v>
                </c:pt>
                <c:pt idx="307">
                  <c:v>6.35E-11</c:v>
                </c:pt>
                <c:pt idx="308">
                  <c:v>6.3570000000000006E-11</c:v>
                </c:pt>
                <c:pt idx="309">
                  <c:v>6.3639999999999999E-11</c:v>
                </c:pt>
                <c:pt idx="310">
                  <c:v>6.3720000000000001E-11</c:v>
                </c:pt>
                <c:pt idx="311">
                  <c:v>6.3789999999999994E-11</c:v>
                </c:pt>
                <c:pt idx="312">
                  <c:v>6.386E-11</c:v>
                </c:pt>
                <c:pt idx="313">
                  <c:v>6.3930000000000006E-11</c:v>
                </c:pt>
                <c:pt idx="314">
                  <c:v>6.3999999999999999E-11</c:v>
                </c:pt>
                <c:pt idx="315">
                  <c:v>6.408E-11</c:v>
                </c:pt>
                <c:pt idx="316">
                  <c:v>6.4150000000000006E-11</c:v>
                </c:pt>
                <c:pt idx="317">
                  <c:v>6.4219999999999999E-11</c:v>
                </c:pt>
                <c:pt idx="318">
                  <c:v>6.4290000000000005E-11</c:v>
                </c:pt>
                <c:pt idx="319">
                  <c:v>6.4359999999999998E-11</c:v>
                </c:pt>
                <c:pt idx="320">
                  <c:v>6.4430000000000004E-11</c:v>
                </c:pt>
                <c:pt idx="321">
                  <c:v>6.4499999999999997E-11</c:v>
                </c:pt>
                <c:pt idx="322">
                  <c:v>6.4579999999999998E-11</c:v>
                </c:pt>
                <c:pt idx="323">
                  <c:v>6.4650000000000004E-11</c:v>
                </c:pt>
                <c:pt idx="324">
                  <c:v>6.4719999999999997E-11</c:v>
                </c:pt>
                <c:pt idx="325">
                  <c:v>6.4790000000000003E-11</c:v>
                </c:pt>
                <c:pt idx="326">
                  <c:v>6.4859999999999996E-11</c:v>
                </c:pt>
                <c:pt idx="327">
                  <c:v>6.4930000000000002E-11</c:v>
                </c:pt>
                <c:pt idx="328">
                  <c:v>6.4999999999999995E-11</c:v>
                </c:pt>
                <c:pt idx="329">
                  <c:v>6.5070000000000001E-11</c:v>
                </c:pt>
                <c:pt idx="330">
                  <c:v>6.5139999999999994E-11</c:v>
                </c:pt>
                <c:pt idx="331">
                  <c:v>6.521E-11</c:v>
                </c:pt>
                <c:pt idx="332">
                  <c:v>6.5280000000000006E-11</c:v>
                </c:pt>
                <c:pt idx="333">
                  <c:v>6.5349999999999999E-11</c:v>
                </c:pt>
                <c:pt idx="334">
                  <c:v>6.5409999999999997E-11</c:v>
                </c:pt>
                <c:pt idx="335">
                  <c:v>6.5480000000000003E-11</c:v>
                </c:pt>
                <c:pt idx="336">
                  <c:v>6.5549999999999996E-11</c:v>
                </c:pt>
                <c:pt idx="337">
                  <c:v>6.5620000000000002E-11</c:v>
                </c:pt>
                <c:pt idx="338">
                  <c:v>6.5689999999999995E-11</c:v>
                </c:pt>
                <c:pt idx="339">
                  <c:v>6.5760000000000001E-11</c:v>
                </c:pt>
                <c:pt idx="340">
                  <c:v>6.5829999999999994E-11</c:v>
                </c:pt>
                <c:pt idx="341">
                  <c:v>6.5890000000000005E-11</c:v>
                </c:pt>
                <c:pt idx="342">
                  <c:v>6.5959999999999998E-11</c:v>
                </c:pt>
                <c:pt idx="343">
                  <c:v>6.6030000000000004E-11</c:v>
                </c:pt>
                <c:pt idx="344">
                  <c:v>6.6099999999999997E-11</c:v>
                </c:pt>
                <c:pt idx="345">
                  <c:v>6.6159999999999994E-11</c:v>
                </c:pt>
                <c:pt idx="346">
                  <c:v>6.623E-11</c:v>
                </c:pt>
                <c:pt idx="347">
                  <c:v>6.6300000000000006E-11</c:v>
                </c:pt>
                <c:pt idx="348">
                  <c:v>6.6369999999999999E-11</c:v>
                </c:pt>
                <c:pt idx="349">
                  <c:v>6.6429999999999997E-11</c:v>
                </c:pt>
                <c:pt idx="350">
                  <c:v>6.6500000000000003E-11</c:v>
                </c:pt>
                <c:pt idx="351">
                  <c:v>6.6569999999999996E-11</c:v>
                </c:pt>
                <c:pt idx="352">
                  <c:v>6.6629999999999994E-11</c:v>
                </c:pt>
                <c:pt idx="353">
                  <c:v>6.67E-11</c:v>
                </c:pt>
                <c:pt idx="354">
                  <c:v>6.6770000000000006E-11</c:v>
                </c:pt>
                <c:pt idx="355">
                  <c:v>6.6830000000000003E-11</c:v>
                </c:pt>
                <c:pt idx="356">
                  <c:v>6.6899999999999996E-11</c:v>
                </c:pt>
                <c:pt idx="357">
                  <c:v>6.6970000000000002E-11</c:v>
                </c:pt>
                <c:pt idx="358">
                  <c:v>6.703E-11</c:v>
                </c:pt>
                <c:pt idx="359">
                  <c:v>6.7100000000000006E-11</c:v>
                </c:pt>
                <c:pt idx="360">
                  <c:v>6.7160000000000004E-11</c:v>
                </c:pt>
                <c:pt idx="361">
                  <c:v>6.7229999999999997E-11</c:v>
                </c:pt>
                <c:pt idx="362">
                  <c:v>6.7289999999999995E-11</c:v>
                </c:pt>
                <c:pt idx="363">
                  <c:v>6.7360000000000001E-11</c:v>
                </c:pt>
                <c:pt idx="364">
                  <c:v>6.7419999999999998E-11</c:v>
                </c:pt>
                <c:pt idx="365">
                  <c:v>6.7490000000000004E-11</c:v>
                </c:pt>
                <c:pt idx="366">
                  <c:v>6.7550000000000002E-11</c:v>
                </c:pt>
                <c:pt idx="367">
                  <c:v>6.7619999999999995E-11</c:v>
                </c:pt>
                <c:pt idx="368">
                  <c:v>6.7680000000000006E-11</c:v>
                </c:pt>
                <c:pt idx="369">
                  <c:v>6.7749999999999999E-11</c:v>
                </c:pt>
                <c:pt idx="370">
                  <c:v>6.7809999999999996E-11</c:v>
                </c:pt>
                <c:pt idx="371">
                  <c:v>6.7880000000000002E-11</c:v>
                </c:pt>
                <c:pt idx="372">
                  <c:v>6.794E-11</c:v>
                </c:pt>
                <c:pt idx="373">
                  <c:v>6.7999999999999998E-11</c:v>
                </c:pt>
                <c:pt idx="374">
                  <c:v>6.8070000000000004E-11</c:v>
                </c:pt>
                <c:pt idx="375">
                  <c:v>6.8130000000000002E-11</c:v>
                </c:pt>
                <c:pt idx="376">
                  <c:v>6.8189999999999999E-11</c:v>
                </c:pt>
                <c:pt idx="377">
                  <c:v>6.8260000000000005E-11</c:v>
                </c:pt>
                <c:pt idx="378">
                  <c:v>6.8320000000000003E-11</c:v>
                </c:pt>
                <c:pt idx="379">
                  <c:v>6.8380000000000001E-11</c:v>
                </c:pt>
                <c:pt idx="380">
                  <c:v>6.8449999999999994E-11</c:v>
                </c:pt>
                <c:pt idx="381">
                  <c:v>6.8510000000000004E-11</c:v>
                </c:pt>
                <c:pt idx="382">
                  <c:v>6.8570000000000002E-11</c:v>
                </c:pt>
                <c:pt idx="383">
                  <c:v>6.8639999999999995E-11</c:v>
                </c:pt>
                <c:pt idx="384">
                  <c:v>6.8700000000000006E-11</c:v>
                </c:pt>
                <c:pt idx="385">
                  <c:v>6.8760000000000003E-11</c:v>
                </c:pt>
                <c:pt idx="386">
                  <c:v>6.8820000000000001E-11</c:v>
                </c:pt>
                <c:pt idx="387">
                  <c:v>6.8889999999999994E-11</c:v>
                </c:pt>
                <c:pt idx="388">
                  <c:v>6.8950000000000005E-11</c:v>
                </c:pt>
                <c:pt idx="389">
                  <c:v>6.9010000000000003E-11</c:v>
                </c:pt>
                <c:pt idx="390">
                  <c:v>6.907E-11</c:v>
                </c:pt>
                <c:pt idx="391">
                  <c:v>6.9129999999999998E-11</c:v>
                </c:pt>
                <c:pt idx="392">
                  <c:v>6.9200000000000004E-11</c:v>
                </c:pt>
                <c:pt idx="393">
                  <c:v>6.9260000000000002E-11</c:v>
                </c:pt>
                <c:pt idx="394">
                  <c:v>6.9319999999999999E-11</c:v>
                </c:pt>
                <c:pt idx="395">
                  <c:v>6.9379999999999997E-11</c:v>
                </c:pt>
                <c:pt idx="396">
                  <c:v>6.9439999999999995E-11</c:v>
                </c:pt>
                <c:pt idx="397">
                  <c:v>6.9500000000000006E-11</c:v>
                </c:pt>
                <c:pt idx="398">
                  <c:v>6.9560000000000003E-11</c:v>
                </c:pt>
                <c:pt idx="399">
                  <c:v>6.9629999999999996E-11</c:v>
                </c:pt>
                <c:pt idx="400">
                  <c:v>6.9689999999999994E-11</c:v>
                </c:pt>
                <c:pt idx="401">
                  <c:v>6.9750000000000005E-11</c:v>
                </c:pt>
                <c:pt idx="402">
                  <c:v>6.9810000000000002E-11</c:v>
                </c:pt>
                <c:pt idx="403">
                  <c:v>6.987E-11</c:v>
                </c:pt>
                <c:pt idx="404">
                  <c:v>6.9929999999999998E-11</c:v>
                </c:pt>
                <c:pt idx="405">
                  <c:v>6.9989999999999996E-11</c:v>
                </c:pt>
                <c:pt idx="406">
                  <c:v>7.0050000000000006E-11</c:v>
                </c:pt>
                <c:pt idx="407">
                  <c:v>7.0110000000000004E-11</c:v>
                </c:pt>
                <c:pt idx="408">
                  <c:v>7.0170000000000002E-11</c:v>
                </c:pt>
                <c:pt idx="409">
                  <c:v>7.0229999999999999E-11</c:v>
                </c:pt>
                <c:pt idx="410">
                  <c:v>7.0289999999999997E-11</c:v>
                </c:pt>
                <c:pt idx="411">
                  <c:v>7.0349999999999995E-11</c:v>
                </c:pt>
                <c:pt idx="412">
                  <c:v>7.0410000000000006E-11</c:v>
                </c:pt>
                <c:pt idx="413">
                  <c:v>7.0470000000000003E-11</c:v>
                </c:pt>
                <c:pt idx="414">
                  <c:v>7.0520000000000006E-11</c:v>
                </c:pt>
                <c:pt idx="415">
                  <c:v>7.0580000000000003E-11</c:v>
                </c:pt>
                <c:pt idx="416">
                  <c:v>7.0640000000000001E-11</c:v>
                </c:pt>
                <c:pt idx="417">
                  <c:v>7.0699999999999999E-11</c:v>
                </c:pt>
                <c:pt idx="418">
                  <c:v>7.0759999999999997E-11</c:v>
                </c:pt>
                <c:pt idx="419">
                  <c:v>7.0819999999999994E-11</c:v>
                </c:pt>
                <c:pt idx="420">
                  <c:v>7.0880000000000005E-11</c:v>
                </c:pt>
                <c:pt idx="421">
                  <c:v>7.0940000000000003E-11</c:v>
                </c:pt>
                <c:pt idx="422">
                  <c:v>7.1E-11</c:v>
                </c:pt>
                <c:pt idx="423">
                  <c:v>7.1059999999999998E-11</c:v>
                </c:pt>
                <c:pt idx="424">
                  <c:v>7.1110000000000001E-11</c:v>
                </c:pt>
                <c:pt idx="425">
                  <c:v>7.1169999999999998E-11</c:v>
                </c:pt>
                <c:pt idx="426">
                  <c:v>7.1229999999999996E-11</c:v>
                </c:pt>
                <c:pt idx="427">
                  <c:v>7.1289999999999994E-11</c:v>
                </c:pt>
                <c:pt idx="428">
                  <c:v>7.1339999999999996E-11</c:v>
                </c:pt>
                <c:pt idx="429">
                  <c:v>7.1399999999999994E-11</c:v>
                </c:pt>
                <c:pt idx="430">
                  <c:v>7.1460000000000004E-11</c:v>
                </c:pt>
                <c:pt idx="431">
                  <c:v>7.1520000000000002E-11</c:v>
                </c:pt>
                <c:pt idx="432">
                  <c:v>7.1570000000000005E-11</c:v>
                </c:pt>
                <c:pt idx="433">
                  <c:v>7.1630000000000002E-11</c:v>
                </c:pt>
                <c:pt idx="434">
                  <c:v>7.169E-11</c:v>
                </c:pt>
                <c:pt idx="435">
                  <c:v>7.1749999999999998E-11</c:v>
                </c:pt>
                <c:pt idx="436">
                  <c:v>7.18E-11</c:v>
                </c:pt>
                <c:pt idx="437">
                  <c:v>7.1859999999999998E-11</c:v>
                </c:pt>
                <c:pt idx="438">
                  <c:v>7.1919999999999996E-11</c:v>
                </c:pt>
                <c:pt idx="439">
                  <c:v>7.1969999999999998E-11</c:v>
                </c:pt>
                <c:pt idx="440">
                  <c:v>7.2029999999999996E-11</c:v>
                </c:pt>
                <c:pt idx="441">
                  <c:v>7.2090000000000006E-11</c:v>
                </c:pt>
                <c:pt idx="442">
                  <c:v>7.2150000000000004E-11</c:v>
                </c:pt>
                <c:pt idx="443">
                  <c:v>7.2199999999999994E-11</c:v>
                </c:pt>
                <c:pt idx="444">
                  <c:v>7.2260000000000004E-11</c:v>
                </c:pt>
                <c:pt idx="445">
                  <c:v>7.2320000000000002E-11</c:v>
                </c:pt>
                <c:pt idx="446">
                  <c:v>7.2370000000000004E-11</c:v>
                </c:pt>
                <c:pt idx="447">
                  <c:v>7.2430000000000002E-11</c:v>
                </c:pt>
                <c:pt idx="448">
                  <c:v>7.249E-11</c:v>
                </c:pt>
                <c:pt idx="449">
                  <c:v>7.2549999999999998E-11</c:v>
                </c:pt>
                <c:pt idx="450">
                  <c:v>7.26E-11</c:v>
                </c:pt>
                <c:pt idx="451">
                  <c:v>7.2659999999999998E-11</c:v>
                </c:pt>
                <c:pt idx="452">
                  <c:v>7.2719999999999995E-11</c:v>
                </c:pt>
                <c:pt idx="453">
                  <c:v>7.2769999999999998E-11</c:v>
                </c:pt>
                <c:pt idx="454">
                  <c:v>7.2829999999999996E-11</c:v>
                </c:pt>
                <c:pt idx="455">
                  <c:v>7.2890000000000006E-11</c:v>
                </c:pt>
                <c:pt idx="456">
                  <c:v>7.2939999999999996E-11</c:v>
                </c:pt>
                <c:pt idx="457">
                  <c:v>7.3000000000000006E-11</c:v>
                </c:pt>
                <c:pt idx="458">
                  <c:v>7.3060000000000004E-11</c:v>
                </c:pt>
                <c:pt idx="459">
                  <c:v>7.3109999999999994E-11</c:v>
                </c:pt>
                <c:pt idx="460">
                  <c:v>7.3170000000000004E-11</c:v>
                </c:pt>
                <c:pt idx="461">
                  <c:v>7.3230000000000002E-11</c:v>
                </c:pt>
                <c:pt idx="462">
                  <c:v>7.3280000000000004E-11</c:v>
                </c:pt>
                <c:pt idx="463">
                  <c:v>7.3340000000000002E-11</c:v>
                </c:pt>
                <c:pt idx="464">
                  <c:v>7.34E-11</c:v>
                </c:pt>
                <c:pt idx="465">
                  <c:v>7.3450000000000002E-11</c:v>
                </c:pt>
                <c:pt idx="466">
                  <c:v>7.351E-11</c:v>
                </c:pt>
                <c:pt idx="467">
                  <c:v>7.3569999999999998E-11</c:v>
                </c:pt>
                <c:pt idx="468">
                  <c:v>7.362E-11</c:v>
                </c:pt>
                <c:pt idx="469">
                  <c:v>7.3679999999999998E-11</c:v>
                </c:pt>
                <c:pt idx="470">
                  <c:v>7.3739999999999996E-11</c:v>
                </c:pt>
                <c:pt idx="471">
                  <c:v>7.3789999999999998E-11</c:v>
                </c:pt>
                <c:pt idx="472">
                  <c:v>7.3849999999999996E-11</c:v>
                </c:pt>
                <c:pt idx="473">
                  <c:v>7.3899999999999998E-11</c:v>
                </c:pt>
                <c:pt idx="474">
                  <c:v>7.3959999999999996E-11</c:v>
                </c:pt>
                <c:pt idx="475">
                  <c:v>7.4019999999999994E-11</c:v>
                </c:pt>
                <c:pt idx="476">
                  <c:v>7.4069999999999996E-11</c:v>
                </c:pt>
                <c:pt idx="477">
                  <c:v>7.4129999999999994E-11</c:v>
                </c:pt>
                <c:pt idx="478">
                  <c:v>7.4179999999999996E-11</c:v>
                </c:pt>
                <c:pt idx="479">
                  <c:v>7.4239999999999994E-11</c:v>
                </c:pt>
                <c:pt idx="480">
                  <c:v>7.4300000000000005E-11</c:v>
                </c:pt>
                <c:pt idx="481">
                  <c:v>7.4349999999999994E-11</c:v>
                </c:pt>
                <c:pt idx="482">
                  <c:v>7.4410000000000005E-11</c:v>
                </c:pt>
                <c:pt idx="483">
                  <c:v>7.4459999999999994E-11</c:v>
                </c:pt>
                <c:pt idx="484">
                  <c:v>7.4520000000000005E-11</c:v>
                </c:pt>
                <c:pt idx="485">
                  <c:v>7.4580000000000003E-11</c:v>
                </c:pt>
                <c:pt idx="486">
                  <c:v>7.4630000000000005E-11</c:v>
                </c:pt>
                <c:pt idx="487">
                  <c:v>7.4690000000000003E-11</c:v>
                </c:pt>
                <c:pt idx="488">
                  <c:v>7.4740000000000005E-11</c:v>
                </c:pt>
                <c:pt idx="489">
                  <c:v>7.4800000000000003E-11</c:v>
                </c:pt>
                <c:pt idx="490">
                  <c:v>7.4860000000000001E-11</c:v>
                </c:pt>
                <c:pt idx="491">
                  <c:v>7.4910000000000003E-11</c:v>
                </c:pt>
                <c:pt idx="492">
                  <c:v>7.4970000000000001E-11</c:v>
                </c:pt>
                <c:pt idx="493">
                  <c:v>7.5020000000000003E-11</c:v>
                </c:pt>
                <c:pt idx="494">
                  <c:v>7.5080000000000001E-11</c:v>
                </c:pt>
                <c:pt idx="495">
                  <c:v>7.5130000000000003E-11</c:v>
                </c:pt>
                <c:pt idx="496">
                  <c:v>7.5190000000000001E-11</c:v>
                </c:pt>
                <c:pt idx="497">
                  <c:v>7.5240000000000003E-11</c:v>
                </c:pt>
                <c:pt idx="498">
                  <c:v>7.5300000000000001E-11</c:v>
                </c:pt>
                <c:pt idx="499">
                  <c:v>7.5350000000000003E-11</c:v>
                </c:pt>
                <c:pt idx="500">
                  <c:v>7.5410000000000001E-11</c:v>
                </c:pt>
                <c:pt idx="501">
                  <c:v>7.5469999999999999E-11</c:v>
                </c:pt>
                <c:pt idx="502">
                  <c:v>7.5520000000000001E-11</c:v>
                </c:pt>
                <c:pt idx="503">
                  <c:v>7.5579999999999999E-11</c:v>
                </c:pt>
                <c:pt idx="504">
                  <c:v>7.5630000000000001E-11</c:v>
                </c:pt>
                <c:pt idx="505">
                  <c:v>7.5689999999999999E-11</c:v>
                </c:pt>
                <c:pt idx="506">
                  <c:v>7.5740000000000002E-11</c:v>
                </c:pt>
                <c:pt idx="507">
                  <c:v>7.5799999999999999E-11</c:v>
                </c:pt>
                <c:pt idx="508">
                  <c:v>7.5850000000000002E-11</c:v>
                </c:pt>
                <c:pt idx="509">
                  <c:v>7.5909999999999999E-11</c:v>
                </c:pt>
                <c:pt idx="510">
                  <c:v>7.5960000000000002E-11</c:v>
                </c:pt>
                <c:pt idx="511">
                  <c:v>7.602E-11</c:v>
                </c:pt>
                <c:pt idx="512">
                  <c:v>7.6070000000000002E-11</c:v>
                </c:pt>
                <c:pt idx="513">
                  <c:v>7.613E-11</c:v>
                </c:pt>
                <c:pt idx="514">
                  <c:v>7.6180000000000002E-11</c:v>
                </c:pt>
                <c:pt idx="515">
                  <c:v>7.624E-11</c:v>
                </c:pt>
                <c:pt idx="516">
                  <c:v>7.6290000000000002E-11</c:v>
                </c:pt>
                <c:pt idx="517">
                  <c:v>7.635E-11</c:v>
                </c:pt>
                <c:pt idx="518">
                  <c:v>7.6400000000000002E-11</c:v>
                </c:pt>
                <c:pt idx="519">
                  <c:v>7.646E-11</c:v>
                </c:pt>
                <c:pt idx="520">
                  <c:v>7.6510000000000003E-11</c:v>
                </c:pt>
                <c:pt idx="521">
                  <c:v>7.6560000000000005E-11</c:v>
                </c:pt>
                <c:pt idx="522">
                  <c:v>7.6620000000000003E-11</c:v>
                </c:pt>
                <c:pt idx="523">
                  <c:v>7.6670000000000005E-11</c:v>
                </c:pt>
                <c:pt idx="524">
                  <c:v>7.6730000000000003E-11</c:v>
                </c:pt>
                <c:pt idx="525">
                  <c:v>7.6780000000000005E-11</c:v>
                </c:pt>
                <c:pt idx="526">
                  <c:v>7.6840000000000003E-11</c:v>
                </c:pt>
                <c:pt idx="527">
                  <c:v>7.6890000000000005E-11</c:v>
                </c:pt>
                <c:pt idx="528">
                  <c:v>7.6950000000000003E-11</c:v>
                </c:pt>
                <c:pt idx="529">
                  <c:v>7.7000000000000006E-11</c:v>
                </c:pt>
                <c:pt idx="530">
                  <c:v>7.7060000000000003E-11</c:v>
                </c:pt>
                <c:pt idx="531">
                  <c:v>7.7110000000000006E-11</c:v>
                </c:pt>
                <c:pt idx="532">
                  <c:v>7.7159999999999995E-11</c:v>
                </c:pt>
                <c:pt idx="533">
                  <c:v>7.7220000000000006E-11</c:v>
                </c:pt>
                <c:pt idx="534">
                  <c:v>7.7269999999999995E-11</c:v>
                </c:pt>
                <c:pt idx="535">
                  <c:v>7.7330000000000006E-11</c:v>
                </c:pt>
                <c:pt idx="536">
                  <c:v>7.7379999999999995E-11</c:v>
                </c:pt>
                <c:pt idx="537">
                  <c:v>7.7429999999999998E-11</c:v>
                </c:pt>
                <c:pt idx="538">
                  <c:v>7.7489999999999996E-11</c:v>
                </c:pt>
                <c:pt idx="539">
                  <c:v>7.7539999999999998E-11</c:v>
                </c:pt>
                <c:pt idx="540">
                  <c:v>7.7599999999999996E-11</c:v>
                </c:pt>
                <c:pt idx="541">
                  <c:v>7.7649999999999998E-11</c:v>
                </c:pt>
                <c:pt idx="542">
                  <c:v>7.7700000000000001E-11</c:v>
                </c:pt>
                <c:pt idx="543">
                  <c:v>7.7759999999999998E-11</c:v>
                </c:pt>
                <c:pt idx="544">
                  <c:v>7.7810000000000001E-11</c:v>
                </c:pt>
                <c:pt idx="545">
                  <c:v>7.7869999999999998E-11</c:v>
                </c:pt>
                <c:pt idx="546">
                  <c:v>7.7920000000000001E-11</c:v>
                </c:pt>
                <c:pt idx="547">
                  <c:v>7.7970000000000003E-11</c:v>
                </c:pt>
                <c:pt idx="548">
                  <c:v>7.8030000000000001E-11</c:v>
                </c:pt>
                <c:pt idx="549">
                  <c:v>7.8080000000000003E-11</c:v>
                </c:pt>
                <c:pt idx="550">
                  <c:v>7.8130000000000006E-11</c:v>
                </c:pt>
                <c:pt idx="551">
                  <c:v>7.8190000000000003E-11</c:v>
                </c:pt>
                <c:pt idx="552">
                  <c:v>7.8240000000000006E-11</c:v>
                </c:pt>
                <c:pt idx="553">
                  <c:v>7.8289999999999995E-11</c:v>
                </c:pt>
                <c:pt idx="554">
                  <c:v>7.8350000000000006E-11</c:v>
                </c:pt>
                <c:pt idx="555">
                  <c:v>7.8399999999999996E-11</c:v>
                </c:pt>
                <c:pt idx="556">
                  <c:v>7.8449999999999998E-11</c:v>
                </c:pt>
                <c:pt idx="557">
                  <c:v>7.8509999999999996E-11</c:v>
                </c:pt>
                <c:pt idx="558">
                  <c:v>7.8559999999999998E-11</c:v>
                </c:pt>
                <c:pt idx="559">
                  <c:v>7.861E-11</c:v>
                </c:pt>
                <c:pt idx="560">
                  <c:v>7.8669999999999998E-11</c:v>
                </c:pt>
                <c:pt idx="561">
                  <c:v>7.8720000000000001E-11</c:v>
                </c:pt>
                <c:pt idx="562">
                  <c:v>7.8770000000000003E-11</c:v>
                </c:pt>
                <c:pt idx="563">
                  <c:v>7.8830000000000001E-11</c:v>
                </c:pt>
                <c:pt idx="564">
                  <c:v>7.8880000000000003E-11</c:v>
                </c:pt>
                <c:pt idx="565">
                  <c:v>7.8930000000000006E-11</c:v>
                </c:pt>
                <c:pt idx="566">
                  <c:v>7.8990000000000003E-11</c:v>
                </c:pt>
                <c:pt idx="567">
                  <c:v>7.9040000000000006E-11</c:v>
                </c:pt>
                <c:pt idx="568">
                  <c:v>7.9089999999999995E-11</c:v>
                </c:pt>
                <c:pt idx="569">
                  <c:v>7.9139999999999998E-11</c:v>
                </c:pt>
                <c:pt idx="570">
                  <c:v>7.9199999999999995E-11</c:v>
                </c:pt>
                <c:pt idx="571">
                  <c:v>7.9249999999999998E-11</c:v>
                </c:pt>
                <c:pt idx="572">
                  <c:v>7.93E-11</c:v>
                </c:pt>
                <c:pt idx="573">
                  <c:v>7.9359999999999998E-11</c:v>
                </c:pt>
                <c:pt idx="574">
                  <c:v>7.941E-11</c:v>
                </c:pt>
                <c:pt idx="575">
                  <c:v>7.9460000000000003E-11</c:v>
                </c:pt>
                <c:pt idx="576">
                  <c:v>7.9510000000000005E-11</c:v>
                </c:pt>
                <c:pt idx="577">
                  <c:v>7.9570000000000003E-11</c:v>
                </c:pt>
                <c:pt idx="578">
                  <c:v>7.9620000000000005E-11</c:v>
                </c:pt>
                <c:pt idx="579">
                  <c:v>7.9669999999999995E-11</c:v>
                </c:pt>
                <c:pt idx="580">
                  <c:v>7.9719999999999997E-11</c:v>
                </c:pt>
                <c:pt idx="581">
                  <c:v>7.9779999999999995E-11</c:v>
                </c:pt>
                <c:pt idx="582">
                  <c:v>7.9829999999999997E-11</c:v>
                </c:pt>
                <c:pt idx="583">
                  <c:v>7.988E-11</c:v>
                </c:pt>
                <c:pt idx="584">
                  <c:v>7.9930000000000002E-11</c:v>
                </c:pt>
                <c:pt idx="585">
                  <c:v>7.999E-11</c:v>
                </c:pt>
                <c:pt idx="586">
                  <c:v>8.0040000000000002E-11</c:v>
                </c:pt>
                <c:pt idx="587">
                  <c:v>8.0090000000000005E-11</c:v>
                </c:pt>
                <c:pt idx="588">
                  <c:v>8.0139999999999994E-11</c:v>
                </c:pt>
                <c:pt idx="589">
                  <c:v>8.0189999999999997E-11</c:v>
                </c:pt>
                <c:pt idx="590">
                  <c:v>8.0249999999999994E-11</c:v>
                </c:pt>
                <c:pt idx="591">
                  <c:v>8.0299999999999997E-11</c:v>
                </c:pt>
                <c:pt idx="592">
                  <c:v>8.0349999999999999E-11</c:v>
                </c:pt>
                <c:pt idx="593">
                  <c:v>8.0400000000000002E-11</c:v>
                </c:pt>
                <c:pt idx="594">
                  <c:v>8.0450000000000004E-11</c:v>
                </c:pt>
                <c:pt idx="595">
                  <c:v>8.0510000000000002E-11</c:v>
                </c:pt>
                <c:pt idx="596">
                  <c:v>8.0560000000000004E-11</c:v>
                </c:pt>
                <c:pt idx="597">
                  <c:v>8.0609999999999994E-11</c:v>
                </c:pt>
                <c:pt idx="598">
                  <c:v>8.0659999999999996E-11</c:v>
                </c:pt>
                <c:pt idx="599">
                  <c:v>8.0709999999999998E-11</c:v>
                </c:pt>
                <c:pt idx="600">
                  <c:v>8.0760000000000001E-11</c:v>
                </c:pt>
                <c:pt idx="601">
                  <c:v>8.0819999999999999E-11</c:v>
                </c:pt>
                <c:pt idx="602">
                  <c:v>8.0870000000000001E-11</c:v>
                </c:pt>
                <c:pt idx="603">
                  <c:v>8.0920000000000003E-11</c:v>
                </c:pt>
                <c:pt idx="604">
                  <c:v>8.0970000000000006E-11</c:v>
                </c:pt>
                <c:pt idx="605">
                  <c:v>8.1019999999999995E-11</c:v>
                </c:pt>
                <c:pt idx="606">
                  <c:v>8.1069999999999998E-11</c:v>
                </c:pt>
                <c:pt idx="607">
                  <c:v>8.1129999999999995E-11</c:v>
                </c:pt>
                <c:pt idx="608">
                  <c:v>8.1179999999999998E-11</c:v>
                </c:pt>
                <c:pt idx="609">
                  <c:v>8.123E-11</c:v>
                </c:pt>
                <c:pt idx="610">
                  <c:v>8.1280000000000003E-11</c:v>
                </c:pt>
                <c:pt idx="611">
                  <c:v>8.1330000000000005E-11</c:v>
                </c:pt>
                <c:pt idx="612">
                  <c:v>8.1379999999999995E-11</c:v>
                </c:pt>
                <c:pt idx="613">
                  <c:v>8.1429999999999997E-11</c:v>
                </c:pt>
                <c:pt idx="614">
                  <c:v>8.1479999999999999E-11</c:v>
                </c:pt>
                <c:pt idx="615">
                  <c:v>8.1539999999999997E-11</c:v>
                </c:pt>
                <c:pt idx="616">
                  <c:v>8.1589999999999999E-11</c:v>
                </c:pt>
                <c:pt idx="617">
                  <c:v>8.1640000000000002E-11</c:v>
                </c:pt>
                <c:pt idx="618">
                  <c:v>8.1690000000000004E-11</c:v>
                </c:pt>
                <c:pt idx="619">
                  <c:v>8.1739999999999994E-11</c:v>
                </c:pt>
                <c:pt idx="620">
                  <c:v>8.1789999999999996E-11</c:v>
                </c:pt>
                <c:pt idx="621">
                  <c:v>8.1839999999999999E-11</c:v>
                </c:pt>
                <c:pt idx="622">
                  <c:v>8.1890000000000001E-11</c:v>
                </c:pt>
                <c:pt idx="623">
                  <c:v>8.1940000000000003E-11</c:v>
                </c:pt>
                <c:pt idx="624">
                  <c:v>8.1990000000000006E-11</c:v>
                </c:pt>
                <c:pt idx="625">
                  <c:v>8.2039999999999995E-11</c:v>
                </c:pt>
                <c:pt idx="626">
                  <c:v>8.2100000000000006E-11</c:v>
                </c:pt>
                <c:pt idx="627">
                  <c:v>8.2149999999999995E-11</c:v>
                </c:pt>
                <c:pt idx="628">
                  <c:v>8.2199999999999998E-11</c:v>
                </c:pt>
                <c:pt idx="629">
                  <c:v>8.225E-11</c:v>
                </c:pt>
                <c:pt idx="630">
                  <c:v>8.2300000000000003E-11</c:v>
                </c:pt>
                <c:pt idx="631">
                  <c:v>8.2350000000000005E-11</c:v>
                </c:pt>
                <c:pt idx="632">
                  <c:v>8.2399999999999995E-11</c:v>
                </c:pt>
                <c:pt idx="633">
                  <c:v>8.2449999999999997E-11</c:v>
                </c:pt>
                <c:pt idx="634">
                  <c:v>8.2499999999999999E-11</c:v>
                </c:pt>
                <c:pt idx="635">
                  <c:v>8.2550000000000002E-11</c:v>
                </c:pt>
                <c:pt idx="636">
                  <c:v>8.2600000000000004E-11</c:v>
                </c:pt>
                <c:pt idx="637">
                  <c:v>8.2649999999999994E-11</c:v>
                </c:pt>
                <c:pt idx="638">
                  <c:v>8.2699999999999996E-11</c:v>
                </c:pt>
                <c:pt idx="639">
                  <c:v>8.2749999999999999E-11</c:v>
                </c:pt>
                <c:pt idx="640">
                  <c:v>8.2800000000000001E-11</c:v>
                </c:pt>
                <c:pt idx="641">
                  <c:v>8.2850000000000003E-11</c:v>
                </c:pt>
                <c:pt idx="642">
                  <c:v>8.2900000000000006E-11</c:v>
                </c:pt>
                <c:pt idx="643">
                  <c:v>8.2949999999999995E-11</c:v>
                </c:pt>
                <c:pt idx="644">
                  <c:v>8.2999999999999998E-11</c:v>
                </c:pt>
                <c:pt idx="645">
                  <c:v>8.305E-11</c:v>
                </c:pt>
                <c:pt idx="646">
                  <c:v>8.3100000000000003E-11</c:v>
                </c:pt>
                <c:pt idx="647">
                  <c:v>8.3150000000000005E-11</c:v>
                </c:pt>
                <c:pt idx="648">
                  <c:v>8.3199999999999994E-11</c:v>
                </c:pt>
                <c:pt idx="649">
                  <c:v>8.3249999999999997E-11</c:v>
                </c:pt>
                <c:pt idx="650">
                  <c:v>8.3299999999999999E-11</c:v>
                </c:pt>
                <c:pt idx="651">
                  <c:v>8.3350000000000002E-11</c:v>
                </c:pt>
                <c:pt idx="652">
                  <c:v>8.3400000000000004E-11</c:v>
                </c:pt>
                <c:pt idx="653">
                  <c:v>8.3449999999999994E-11</c:v>
                </c:pt>
                <c:pt idx="654">
                  <c:v>8.3499999999999996E-11</c:v>
                </c:pt>
                <c:pt idx="655">
                  <c:v>8.3549999999999998E-11</c:v>
                </c:pt>
                <c:pt idx="656">
                  <c:v>8.3600000000000001E-11</c:v>
                </c:pt>
                <c:pt idx="657">
                  <c:v>8.3650000000000003E-11</c:v>
                </c:pt>
                <c:pt idx="658">
                  <c:v>8.3700000000000006E-11</c:v>
                </c:pt>
                <c:pt idx="659">
                  <c:v>8.3749999999999995E-11</c:v>
                </c:pt>
                <c:pt idx="660">
                  <c:v>8.3799999999999998E-11</c:v>
                </c:pt>
                <c:pt idx="661">
                  <c:v>8.385E-11</c:v>
                </c:pt>
                <c:pt idx="662">
                  <c:v>8.3900000000000002E-11</c:v>
                </c:pt>
                <c:pt idx="663">
                  <c:v>8.3950000000000005E-11</c:v>
                </c:pt>
                <c:pt idx="664">
                  <c:v>8.3999999999999994E-11</c:v>
                </c:pt>
                <c:pt idx="665">
                  <c:v>8.4040000000000001E-11</c:v>
                </c:pt>
                <c:pt idx="666">
                  <c:v>8.4090000000000004E-11</c:v>
                </c:pt>
                <c:pt idx="667">
                  <c:v>8.4140000000000006E-11</c:v>
                </c:pt>
                <c:pt idx="668">
                  <c:v>8.4189999999999996E-11</c:v>
                </c:pt>
                <c:pt idx="669">
                  <c:v>8.4239999999999998E-11</c:v>
                </c:pt>
                <c:pt idx="670">
                  <c:v>8.4290000000000001E-11</c:v>
                </c:pt>
                <c:pt idx="671">
                  <c:v>8.4340000000000003E-11</c:v>
                </c:pt>
                <c:pt idx="672">
                  <c:v>8.4390000000000005E-11</c:v>
                </c:pt>
                <c:pt idx="673">
                  <c:v>8.4439999999999995E-11</c:v>
                </c:pt>
                <c:pt idx="674">
                  <c:v>8.4489999999999997E-11</c:v>
                </c:pt>
                <c:pt idx="675">
                  <c:v>8.454E-11</c:v>
                </c:pt>
                <c:pt idx="676">
                  <c:v>8.4579999999999994E-11</c:v>
                </c:pt>
                <c:pt idx="677">
                  <c:v>8.4629999999999996E-11</c:v>
                </c:pt>
                <c:pt idx="678">
                  <c:v>8.4679999999999999E-11</c:v>
                </c:pt>
                <c:pt idx="679">
                  <c:v>8.4730000000000001E-11</c:v>
                </c:pt>
                <c:pt idx="680">
                  <c:v>8.4780000000000003E-11</c:v>
                </c:pt>
                <c:pt idx="681">
                  <c:v>8.4830000000000006E-11</c:v>
                </c:pt>
                <c:pt idx="682">
                  <c:v>8.4879999999999995E-11</c:v>
                </c:pt>
                <c:pt idx="683">
                  <c:v>8.4929999999999998E-11</c:v>
                </c:pt>
                <c:pt idx="684">
                  <c:v>8.4970000000000005E-11</c:v>
                </c:pt>
                <c:pt idx="685">
                  <c:v>8.5019999999999994E-11</c:v>
                </c:pt>
                <c:pt idx="686">
                  <c:v>8.5069999999999997E-11</c:v>
                </c:pt>
                <c:pt idx="687">
                  <c:v>8.5119999999999999E-11</c:v>
                </c:pt>
                <c:pt idx="688">
                  <c:v>8.5170000000000002E-11</c:v>
                </c:pt>
                <c:pt idx="689">
                  <c:v>8.5220000000000004E-11</c:v>
                </c:pt>
                <c:pt idx="690">
                  <c:v>8.5259999999999998E-11</c:v>
                </c:pt>
                <c:pt idx="691">
                  <c:v>8.5310000000000001E-11</c:v>
                </c:pt>
                <c:pt idx="692">
                  <c:v>8.5360000000000003E-11</c:v>
                </c:pt>
                <c:pt idx="693">
                  <c:v>8.5410000000000005E-11</c:v>
                </c:pt>
                <c:pt idx="694">
                  <c:v>8.5459999999999995E-11</c:v>
                </c:pt>
                <c:pt idx="695">
                  <c:v>8.5509999999999997E-11</c:v>
                </c:pt>
                <c:pt idx="696">
                  <c:v>8.5550000000000004E-11</c:v>
                </c:pt>
                <c:pt idx="697">
                  <c:v>8.5599999999999994E-11</c:v>
                </c:pt>
                <c:pt idx="698">
                  <c:v>8.5649999999999996E-11</c:v>
                </c:pt>
                <c:pt idx="699">
                  <c:v>8.5699999999999999E-11</c:v>
                </c:pt>
                <c:pt idx="700">
                  <c:v>8.5750000000000001E-11</c:v>
                </c:pt>
                <c:pt idx="701">
                  <c:v>8.5789999999999995E-11</c:v>
                </c:pt>
                <c:pt idx="702">
                  <c:v>8.5839999999999998E-11</c:v>
                </c:pt>
                <c:pt idx="703">
                  <c:v>8.589E-11</c:v>
                </c:pt>
                <c:pt idx="704">
                  <c:v>8.5940000000000003E-11</c:v>
                </c:pt>
                <c:pt idx="705">
                  <c:v>8.5990000000000005E-11</c:v>
                </c:pt>
                <c:pt idx="706">
                  <c:v>8.6029999999999999E-11</c:v>
                </c:pt>
                <c:pt idx="707">
                  <c:v>8.6080000000000002E-11</c:v>
                </c:pt>
                <c:pt idx="708">
                  <c:v>8.6130000000000004E-11</c:v>
                </c:pt>
                <c:pt idx="709">
                  <c:v>8.6180000000000006E-11</c:v>
                </c:pt>
                <c:pt idx="710">
                  <c:v>8.6220000000000001E-11</c:v>
                </c:pt>
                <c:pt idx="711">
                  <c:v>8.6270000000000003E-11</c:v>
                </c:pt>
                <c:pt idx="712">
                  <c:v>8.6320000000000005E-11</c:v>
                </c:pt>
                <c:pt idx="713">
                  <c:v>8.6369999999999995E-11</c:v>
                </c:pt>
                <c:pt idx="714">
                  <c:v>8.6410000000000002E-11</c:v>
                </c:pt>
                <c:pt idx="715">
                  <c:v>8.6460000000000004E-11</c:v>
                </c:pt>
                <c:pt idx="716">
                  <c:v>8.6509999999999994E-11</c:v>
                </c:pt>
                <c:pt idx="717">
                  <c:v>8.6559999999999996E-11</c:v>
                </c:pt>
                <c:pt idx="718">
                  <c:v>8.6600000000000003E-11</c:v>
                </c:pt>
                <c:pt idx="719">
                  <c:v>8.6650000000000006E-11</c:v>
                </c:pt>
                <c:pt idx="720">
                  <c:v>8.6699999999999995E-11</c:v>
                </c:pt>
                <c:pt idx="721">
                  <c:v>8.6749999999999998E-11</c:v>
                </c:pt>
                <c:pt idx="722">
                  <c:v>8.6790000000000005E-11</c:v>
                </c:pt>
                <c:pt idx="723">
                  <c:v>8.6839999999999994E-11</c:v>
                </c:pt>
                <c:pt idx="724">
                  <c:v>8.6889999999999997E-11</c:v>
                </c:pt>
                <c:pt idx="725">
                  <c:v>8.6930000000000004E-11</c:v>
                </c:pt>
                <c:pt idx="726">
                  <c:v>8.6980000000000006E-11</c:v>
                </c:pt>
                <c:pt idx="727">
                  <c:v>8.7029999999999996E-11</c:v>
                </c:pt>
                <c:pt idx="728">
                  <c:v>8.7079999999999998E-11</c:v>
                </c:pt>
                <c:pt idx="729">
                  <c:v>8.7120000000000005E-11</c:v>
                </c:pt>
                <c:pt idx="730">
                  <c:v>8.7169999999999995E-11</c:v>
                </c:pt>
                <c:pt idx="731">
                  <c:v>8.7219999999999997E-11</c:v>
                </c:pt>
                <c:pt idx="732">
                  <c:v>8.7260000000000004E-11</c:v>
                </c:pt>
                <c:pt idx="733">
                  <c:v>8.7309999999999994E-11</c:v>
                </c:pt>
                <c:pt idx="734">
                  <c:v>8.7359999999999996E-11</c:v>
                </c:pt>
                <c:pt idx="735">
                  <c:v>8.7400000000000003E-11</c:v>
                </c:pt>
                <c:pt idx="736">
                  <c:v>8.7450000000000006E-11</c:v>
                </c:pt>
                <c:pt idx="737">
                  <c:v>8.7499999999999995E-11</c:v>
                </c:pt>
                <c:pt idx="738">
                  <c:v>8.7540000000000002E-11</c:v>
                </c:pt>
                <c:pt idx="739">
                  <c:v>8.7590000000000005E-11</c:v>
                </c:pt>
                <c:pt idx="740">
                  <c:v>8.7639999999999994E-11</c:v>
                </c:pt>
                <c:pt idx="741">
                  <c:v>8.7680000000000001E-11</c:v>
                </c:pt>
                <c:pt idx="742">
                  <c:v>8.7730000000000004E-11</c:v>
                </c:pt>
                <c:pt idx="743">
                  <c:v>8.7780000000000006E-11</c:v>
                </c:pt>
                <c:pt idx="744">
                  <c:v>8.782E-11</c:v>
                </c:pt>
                <c:pt idx="745">
                  <c:v>8.7870000000000003E-11</c:v>
                </c:pt>
                <c:pt idx="746">
                  <c:v>8.7909999999999997E-11</c:v>
                </c:pt>
                <c:pt idx="747">
                  <c:v>8.7959999999999999E-11</c:v>
                </c:pt>
                <c:pt idx="748">
                  <c:v>8.8010000000000002E-11</c:v>
                </c:pt>
                <c:pt idx="749">
                  <c:v>8.8049999999999996E-11</c:v>
                </c:pt>
                <c:pt idx="750">
                  <c:v>8.8099999999999998E-11</c:v>
                </c:pt>
                <c:pt idx="751">
                  <c:v>8.8150000000000001E-11</c:v>
                </c:pt>
                <c:pt idx="752">
                  <c:v>8.8189999999999995E-11</c:v>
                </c:pt>
                <c:pt idx="753">
                  <c:v>8.8239999999999997E-11</c:v>
                </c:pt>
                <c:pt idx="754">
                  <c:v>8.8280000000000004E-11</c:v>
                </c:pt>
                <c:pt idx="755">
                  <c:v>8.8329999999999994E-11</c:v>
                </c:pt>
                <c:pt idx="756">
                  <c:v>8.8379999999999996E-11</c:v>
                </c:pt>
                <c:pt idx="757">
                  <c:v>8.8420000000000003E-11</c:v>
                </c:pt>
                <c:pt idx="758">
                  <c:v>8.8470000000000006E-11</c:v>
                </c:pt>
                <c:pt idx="759">
                  <c:v>8.851E-11</c:v>
                </c:pt>
                <c:pt idx="760">
                  <c:v>8.8560000000000002E-11</c:v>
                </c:pt>
                <c:pt idx="761">
                  <c:v>8.8610000000000005E-11</c:v>
                </c:pt>
                <c:pt idx="762">
                  <c:v>8.8649999999999999E-11</c:v>
                </c:pt>
                <c:pt idx="763">
                  <c:v>8.8700000000000001E-11</c:v>
                </c:pt>
                <c:pt idx="764">
                  <c:v>8.8739999999999995E-11</c:v>
                </c:pt>
                <c:pt idx="765">
                  <c:v>8.8789999999999998E-11</c:v>
                </c:pt>
                <c:pt idx="766">
                  <c:v>8.8830000000000005E-11</c:v>
                </c:pt>
                <c:pt idx="767">
                  <c:v>8.8879999999999994E-11</c:v>
                </c:pt>
                <c:pt idx="768">
                  <c:v>8.8920000000000002E-11</c:v>
                </c:pt>
                <c:pt idx="769">
                  <c:v>8.8970000000000004E-11</c:v>
                </c:pt>
                <c:pt idx="770">
                  <c:v>8.9020000000000006E-11</c:v>
                </c:pt>
                <c:pt idx="771">
                  <c:v>8.9060000000000001E-11</c:v>
                </c:pt>
                <c:pt idx="772">
                  <c:v>8.9110000000000003E-11</c:v>
                </c:pt>
                <c:pt idx="773">
                  <c:v>8.9149999999999997E-11</c:v>
                </c:pt>
                <c:pt idx="774">
                  <c:v>8.92E-11</c:v>
                </c:pt>
                <c:pt idx="775">
                  <c:v>8.9239999999999994E-11</c:v>
                </c:pt>
                <c:pt idx="776">
                  <c:v>8.9289999999999996E-11</c:v>
                </c:pt>
                <c:pt idx="777">
                  <c:v>8.9330000000000003E-11</c:v>
                </c:pt>
                <c:pt idx="778">
                  <c:v>8.9380000000000006E-11</c:v>
                </c:pt>
                <c:pt idx="779">
                  <c:v>8.942E-11</c:v>
                </c:pt>
                <c:pt idx="780">
                  <c:v>8.9470000000000002E-11</c:v>
                </c:pt>
                <c:pt idx="781">
                  <c:v>8.9509999999999996E-11</c:v>
                </c:pt>
                <c:pt idx="782">
                  <c:v>8.9559999999999999E-11</c:v>
                </c:pt>
                <c:pt idx="783">
                  <c:v>8.9600000000000006E-11</c:v>
                </c:pt>
                <c:pt idx="784">
                  <c:v>8.9649999999999995E-11</c:v>
                </c:pt>
                <c:pt idx="785">
                  <c:v>8.9690000000000003E-11</c:v>
                </c:pt>
                <c:pt idx="786">
                  <c:v>8.9740000000000005E-11</c:v>
                </c:pt>
                <c:pt idx="787">
                  <c:v>8.9779999999999999E-11</c:v>
                </c:pt>
                <c:pt idx="788">
                  <c:v>8.9830000000000002E-11</c:v>
                </c:pt>
                <c:pt idx="789">
                  <c:v>8.9869999999999996E-11</c:v>
                </c:pt>
                <c:pt idx="790">
                  <c:v>8.9919999999999998E-11</c:v>
                </c:pt>
                <c:pt idx="791">
                  <c:v>8.9960000000000005E-11</c:v>
                </c:pt>
                <c:pt idx="792">
                  <c:v>9.0009999999999995E-11</c:v>
                </c:pt>
                <c:pt idx="793">
                  <c:v>9.0050000000000002E-11</c:v>
                </c:pt>
                <c:pt idx="794">
                  <c:v>9.0100000000000004E-11</c:v>
                </c:pt>
                <c:pt idx="795">
                  <c:v>9.0139999999999998E-11</c:v>
                </c:pt>
                <c:pt idx="796">
                  <c:v>9.0190000000000001E-11</c:v>
                </c:pt>
                <c:pt idx="797">
                  <c:v>9.0229999999999995E-11</c:v>
                </c:pt>
                <c:pt idx="798">
                  <c:v>9.0279999999999997E-11</c:v>
                </c:pt>
                <c:pt idx="799">
                  <c:v>9.0320000000000005E-11</c:v>
                </c:pt>
                <c:pt idx="800">
                  <c:v>9.0359999999999999E-11</c:v>
                </c:pt>
                <c:pt idx="801">
                  <c:v>9.0410000000000001E-11</c:v>
                </c:pt>
                <c:pt idx="802">
                  <c:v>9.0449999999999995E-11</c:v>
                </c:pt>
                <c:pt idx="803">
                  <c:v>9.0499999999999998E-11</c:v>
                </c:pt>
                <c:pt idx="804">
                  <c:v>9.0540000000000005E-11</c:v>
                </c:pt>
                <c:pt idx="805">
                  <c:v>9.0589999999999994E-11</c:v>
                </c:pt>
                <c:pt idx="806">
                  <c:v>9.0630000000000001E-11</c:v>
                </c:pt>
                <c:pt idx="807">
                  <c:v>9.0669999999999996E-11</c:v>
                </c:pt>
                <c:pt idx="808">
                  <c:v>9.0719999999999998E-11</c:v>
                </c:pt>
                <c:pt idx="809">
                  <c:v>9.0760000000000005E-11</c:v>
                </c:pt>
                <c:pt idx="810">
                  <c:v>9.0809999999999995E-11</c:v>
                </c:pt>
                <c:pt idx="811">
                  <c:v>9.0850000000000002E-11</c:v>
                </c:pt>
                <c:pt idx="812">
                  <c:v>9.0900000000000004E-11</c:v>
                </c:pt>
                <c:pt idx="813">
                  <c:v>9.0939999999999998E-11</c:v>
                </c:pt>
                <c:pt idx="814">
                  <c:v>9.0980000000000005E-11</c:v>
                </c:pt>
                <c:pt idx="815">
                  <c:v>9.1029999999999995E-11</c:v>
                </c:pt>
                <c:pt idx="816">
                  <c:v>9.1070000000000002E-11</c:v>
                </c:pt>
                <c:pt idx="817">
                  <c:v>9.1109999999999996E-11</c:v>
                </c:pt>
                <c:pt idx="818">
                  <c:v>9.1159999999999998E-11</c:v>
                </c:pt>
                <c:pt idx="819">
                  <c:v>9.1200000000000006E-11</c:v>
                </c:pt>
                <c:pt idx="820">
                  <c:v>9.1249999999999995E-11</c:v>
                </c:pt>
                <c:pt idx="821">
                  <c:v>9.1290000000000002E-11</c:v>
                </c:pt>
                <c:pt idx="822">
                  <c:v>9.1329999999999996E-11</c:v>
                </c:pt>
                <c:pt idx="823">
                  <c:v>9.1379999999999999E-11</c:v>
                </c:pt>
                <c:pt idx="824">
                  <c:v>9.1420000000000006E-11</c:v>
                </c:pt>
                <c:pt idx="825">
                  <c:v>9.146E-11</c:v>
                </c:pt>
                <c:pt idx="826">
                  <c:v>9.1510000000000002E-11</c:v>
                </c:pt>
                <c:pt idx="827">
                  <c:v>9.1549999999999997E-11</c:v>
                </c:pt>
                <c:pt idx="828">
                  <c:v>9.1590000000000004E-11</c:v>
                </c:pt>
                <c:pt idx="829">
                  <c:v>9.1640000000000006E-11</c:v>
                </c:pt>
                <c:pt idx="830">
                  <c:v>9.168E-11</c:v>
                </c:pt>
                <c:pt idx="831">
                  <c:v>9.1719999999999994E-11</c:v>
                </c:pt>
                <c:pt idx="832">
                  <c:v>9.1769999999999997E-11</c:v>
                </c:pt>
                <c:pt idx="833">
                  <c:v>9.1810000000000004E-11</c:v>
                </c:pt>
                <c:pt idx="834">
                  <c:v>9.1849999999999998E-11</c:v>
                </c:pt>
                <c:pt idx="835">
                  <c:v>9.1900000000000001E-11</c:v>
                </c:pt>
                <c:pt idx="836">
                  <c:v>9.1939999999999995E-11</c:v>
                </c:pt>
                <c:pt idx="837">
                  <c:v>9.1980000000000002E-11</c:v>
                </c:pt>
                <c:pt idx="838">
                  <c:v>9.2030000000000004E-11</c:v>
                </c:pt>
                <c:pt idx="839">
                  <c:v>9.2069999999999998E-11</c:v>
                </c:pt>
                <c:pt idx="840">
                  <c:v>9.2110000000000006E-11</c:v>
                </c:pt>
                <c:pt idx="841">
                  <c:v>9.2159999999999995E-11</c:v>
                </c:pt>
                <c:pt idx="842">
                  <c:v>9.2200000000000002E-11</c:v>
                </c:pt>
                <c:pt idx="843">
                  <c:v>9.2239999999999996E-11</c:v>
                </c:pt>
                <c:pt idx="844">
                  <c:v>9.2289999999999999E-11</c:v>
                </c:pt>
                <c:pt idx="845">
                  <c:v>9.2330000000000006E-11</c:v>
                </c:pt>
                <c:pt idx="846">
                  <c:v>9.237E-11</c:v>
                </c:pt>
                <c:pt idx="847">
                  <c:v>9.2409999999999994E-11</c:v>
                </c:pt>
                <c:pt idx="848">
                  <c:v>9.2459999999999997E-11</c:v>
                </c:pt>
                <c:pt idx="849">
                  <c:v>9.2500000000000004E-11</c:v>
                </c:pt>
                <c:pt idx="850">
                  <c:v>9.2539999999999998E-11</c:v>
                </c:pt>
                <c:pt idx="851">
                  <c:v>9.259E-11</c:v>
                </c:pt>
                <c:pt idx="852">
                  <c:v>9.2629999999999994E-11</c:v>
                </c:pt>
                <c:pt idx="853">
                  <c:v>9.2670000000000002E-11</c:v>
                </c:pt>
                <c:pt idx="854">
                  <c:v>9.2709999999999996E-11</c:v>
                </c:pt>
                <c:pt idx="855">
                  <c:v>9.2759999999999998E-11</c:v>
                </c:pt>
                <c:pt idx="856">
                  <c:v>9.2800000000000005E-11</c:v>
                </c:pt>
                <c:pt idx="857">
                  <c:v>9.2839999999999999E-11</c:v>
                </c:pt>
                <c:pt idx="858">
                  <c:v>9.2890000000000002E-11</c:v>
                </c:pt>
                <c:pt idx="859">
                  <c:v>9.2929999999999996E-11</c:v>
                </c:pt>
                <c:pt idx="860">
                  <c:v>9.2970000000000003E-11</c:v>
                </c:pt>
                <c:pt idx="861">
                  <c:v>9.3009999999999997E-11</c:v>
                </c:pt>
                <c:pt idx="862">
                  <c:v>9.306E-11</c:v>
                </c:pt>
                <c:pt idx="863">
                  <c:v>9.3099999999999994E-11</c:v>
                </c:pt>
                <c:pt idx="864">
                  <c:v>9.3140000000000001E-11</c:v>
                </c:pt>
                <c:pt idx="865">
                  <c:v>9.3179999999999995E-11</c:v>
                </c:pt>
                <c:pt idx="866">
                  <c:v>9.3229999999999998E-11</c:v>
                </c:pt>
                <c:pt idx="867">
                  <c:v>9.3270000000000005E-11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C94-44FA-A152-98B7AE348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Longitudinal normalized emittance </a:t>
                </a:r>
              </a:p>
              <a:p>
                <a:pPr>
                  <a:defRPr sz="1600"/>
                </a:pPr>
                <a:r>
                  <a:rPr lang="en-US" sz="1600" dirty="0"/>
                  <a:t>[mm </a:t>
                </a:r>
                <a:r>
                  <a:rPr lang="en-US" sz="1600" dirty="0" err="1"/>
                  <a:t>mrad</a:t>
                </a:r>
                <a:r>
                  <a:rPr lang="en-US" sz="1600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T-cathode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'T-cathode'!$K$3:$K$870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'T-cathode'!$I$3:$I$870</c:f>
              <c:numCache>
                <c:formatCode>0.00E+00</c:formatCode>
                <c:ptCount val="868"/>
                <c:pt idx="0">
                  <c:v>2.8370000000000001E-4</c:v>
                </c:pt>
                <c:pt idx="1">
                  <c:v>2.8190000000000002E-4</c:v>
                </c:pt>
                <c:pt idx="2">
                  <c:v>2.8009999999999998E-4</c:v>
                </c:pt>
                <c:pt idx="3">
                  <c:v>2.7829999999999999E-4</c:v>
                </c:pt>
                <c:pt idx="4">
                  <c:v>2.764E-4</c:v>
                </c:pt>
                <c:pt idx="5">
                  <c:v>2.745E-4</c:v>
                </c:pt>
                <c:pt idx="6">
                  <c:v>2.7260000000000001E-4</c:v>
                </c:pt>
                <c:pt idx="7">
                  <c:v>2.7070000000000002E-4</c:v>
                </c:pt>
                <c:pt idx="8">
                  <c:v>2.6879999999999997E-4</c:v>
                </c:pt>
                <c:pt idx="9">
                  <c:v>2.6689999999999998E-4</c:v>
                </c:pt>
                <c:pt idx="10">
                  <c:v>2.6509999999999999E-4</c:v>
                </c:pt>
                <c:pt idx="11">
                  <c:v>2.632E-4</c:v>
                </c:pt>
                <c:pt idx="12">
                  <c:v>2.6130000000000001E-4</c:v>
                </c:pt>
                <c:pt idx="13">
                  <c:v>2.5950000000000002E-4</c:v>
                </c:pt>
                <c:pt idx="14">
                  <c:v>2.5759999999999997E-4</c:v>
                </c:pt>
                <c:pt idx="15">
                  <c:v>2.5579999999999998E-4</c:v>
                </c:pt>
                <c:pt idx="16">
                  <c:v>2.5399999999999999E-4</c:v>
                </c:pt>
                <c:pt idx="17">
                  <c:v>2.5230000000000001E-4</c:v>
                </c:pt>
                <c:pt idx="18">
                  <c:v>2.5050000000000002E-4</c:v>
                </c:pt>
                <c:pt idx="19">
                  <c:v>2.4879999999999998E-4</c:v>
                </c:pt>
                <c:pt idx="20">
                  <c:v>2.4709999999999999E-4</c:v>
                </c:pt>
                <c:pt idx="21">
                  <c:v>2.454E-4</c:v>
                </c:pt>
                <c:pt idx="22">
                  <c:v>2.4379999999999999E-4</c:v>
                </c:pt>
                <c:pt idx="23">
                  <c:v>2.4220000000000001E-4</c:v>
                </c:pt>
                <c:pt idx="24">
                  <c:v>2.4059999999999999E-4</c:v>
                </c:pt>
                <c:pt idx="25">
                  <c:v>2.3900000000000001E-4</c:v>
                </c:pt>
                <c:pt idx="26">
                  <c:v>2.375E-4</c:v>
                </c:pt>
                <c:pt idx="27">
                  <c:v>2.3599999999999999E-4</c:v>
                </c:pt>
                <c:pt idx="28">
                  <c:v>2.3450000000000001E-4</c:v>
                </c:pt>
                <c:pt idx="29">
                  <c:v>2.331E-4</c:v>
                </c:pt>
                <c:pt idx="30">
                  <c:v>2.3159999999999999E-4</c:v>
                </c:pt>
                <c:pt idx="31">
                  <c:v>2.3020000000000001E-4</c:v>
                </c:pt>
                <c:pt idx="32">
                  <c:v>2.288E-4</c:v>
                </c:pt>
                <c:pt idx="33">
                  <c:v>2.275E-4</c:v>
                </c:pt>
                <c:pt idx="34">
                  <c:v>2.262E-4</c:v>
                </c:pt>
                <c:pt idx="35">
                  <c:v>2.2489999999999999E-4</c:v>
                </c:pt>
                <c:pt idx="36">
                  <c:v>2.2359999999999999E-4</c:v>
                </c:pt>
                <c:pt idx="37">
                  <c:v>2.2230000000000001E-4</c:v>
                </c:pt>
                <c:pt idx="38">
                  <c:v>2.2110000000000001E-4</c:v>
                </c:pt>
                <c:pt idx="39">
                  <c:v>2.198E-4</c:v>
                </c:pt>
                <c:pt idx="40">
                  <c:v>2.186E-4</c:v>
                </c:pt>
                <c:pt idx="41">
                  <c:v>2.175E-4</c:v>
                </c:pt>
                <c:pt idx="42">
                  <c:v>2.163E-4</c:v>
                </c:pt>
                <c:pt idx="43">
                  <c:v>2.151E-4</c:v>
                </c:pt>
                <c:pt idx="44">
                  <c:v>2.14E-4</c:v>
                </c:pt>
                <c:pt idx="45">
                  <c:v>2.129E-4</c:v>
                </c:pt>
                <c:pt idx="46">
                  <c:v>2.118E-4</c:v>
                </c:pt>
                <c:pt idx="47">
                  <c:v>2.107E-4</c:v>
                </c:pt>
                <c:pt idx="48">
                  <c:v>2.096E-4</c:v>
                </c:pt>
                <c:pt idx="49">
                  <c:v>2.086E-4</c:v>
                </c:pt>
                <c:pt idx="50">
                  <c:v>2.076E-4</c:v>
                </c:pt>
                <c:pt idx="51">
                  <c:v>2.065E-4</c:v>
                </c:pt>
                <c:pt idx="52">
                  <c:v>2.0560000000000001E-4</c:v>
                </c:pt>
                <c:pt idx="53">
                  <c:v>2.0460000000000001E-4</c:v>
                </c:pt>
                <c:pt idx="54">
                  <c:v>2.0359999999999999E-4</c:v>
                </c:pt>
                <c:pt idx="55">
                  <c:v>2.0269999999999999E-4</c:v>
                </c:pt>
                <c:pt idx="56">
                  <c:v>2.019E-4</c:v>
                </c:pt>
                <c:pt idx="57">
                  <c:v>2.0100000000000001E-4</c:v>
                </c:pt>
                <c:pt idx="58">
                  <c:v>2.0019999999999999E-4</c:v>
                </c:pt>
                <c:pt idx="59">
                  <c:v>1.994E-4</c:v>
                </c:pt>
                <c:pt idx="60">
                  <c:v>1.9870000000000001E-4</c:v>
                </c:pt>
                <c:pt idx="61">
                  <c:v>1.9799999999999999E-4</c:v>
                </c:pt>
                <c:pt idx="62">
                  <c:v>1.974E-4</c:v>
                </c:pt>
                <c:pt idx="63">
                  <c:v>1.9680000000000001E-4</c:v>
                </c:pt>
                <c:pt idx="64">
                  <c:v>1.962E-4</c:v>
                </c:pt>
                <c:pt idx="65">
                  <c:v>1.9579999999999999E-4</c:v>
                </c:pt>
                <c:pt idx="66">
                  <c:v>1.953E-4</c:v>
                </c:pt>
                <c:pt idx="67">
                  <c:v>1.9489999999999999E-4</c:v>
                </c:pt>
                <c:pt idx="68">
                  <c:v>1.9450000000000001E-4</c:v>
                </c:pt>
                <c:pt idx="69">
                  <c:v>1.942E-4</c:v>
                </c:pt>
                <c:pt idx="70">
                  <c:v>1.939E-4</c:v>
                </c:pt>
                <c:pt idx="71">
                  <c:v>1.9369999999999999E-4</c:v>
                </c:pt>
                <c:pt idx="72">
                  <c:v>1.9340000000000001E-4</c:v>
                </c:pt>
                <c:pt idx="73">
                  <c:v>1.9320000000000001E-4</c:v>
                </c:pt>
                <c:pt idx="74">
                  <c:v>1.93E-4</c:v>
                </c:pt>
                <c:pt idx="75">
                  <c:v>1.928E-4</c:v>
                </c:pt>
                <c:pt idx="76">
                  <c:v>1.9259999999999999E-4</c:v>
                </c:pt>
                <c:pt idx="77">
                  <c:v>1.9249999999999999E-4</c:v>
                </c:pt>
                <c:pt idx="78">
                  <c:v>1.9230000000000001E-4</c:v>
                </c:pt>
                <c:pt idx="79">
                  <c:v>1.9220000000000001E-4</c:v>
                </c:pt>
                <c:pt idx="80">
                  <c:v>1.92E-4</c:v>
                </c:pt>
                <c:pt idx="81">
                  <c:v>1.919E-4</c:v>
                </c:pt>
                <c:pt idx="82">
                  <c:v>1.917E-4</c:v>
                </c:pt>
                <c:pt idx="83">
                  <c:v>1.916E-4</c:v>
                </c:pt>
                <c:pt idx="84">
                  <c:v>1.9149999999999999E-4</c:v>
                </c:pt>
                <c:pt idx="85">
                  <c:v>1.9139999999999999E-4</c:v>
                </c:pt>
                <c:pt idx="86">
                  <c:v>1.9120000000000001E-4</c:v>
                </c:pt>
                <c:pt idx="87">
                  <c:v>1.9110000000000001E-4</c:v>
                </c:pt>
                <c:pt idx="88">
                  <c:v>1.9100000000000001E-4</c:v>
                </c:pt>
                <c:pt idx="89">
                  <c:v>1.9090000000000001E-4</c:v>
                </c:pt>
                <c:pt idx="90">
                  <c:v>1.907E-4</c:v>
                </c:pt>
                <c:pt idx="91">
                  <c:v>1.906E-4</c:v>
                </c:pt>
                <c:pt idx="92">
                  <c:v>1.905E-4</c:v>
                </c:pt>
                <c:pt idx="93">
                  <c:v>1.9039999999999999E-4</c:v>
                </c:pt>
                <c:pt idx="94">
                  <c:v>1.9029999999999999E-4</c:v>
                </c:pt>
                <c:pt idx="95">
                  <c:v>1.9019999999999999E-4</c:v>
                </c:pt>
                <c:pt idx="96">
                  <c:v>1.9000000000000001E-4</c:v>
                </c:pt>
                <c:pt idx="97">
                  <c:v>1.8990000000000001E-4</c:v>
                </c:pt>
                <c:pt idx="98">
                  <c:v>1.8980000000000001E-4</c:v>
                </c:pt>
                <c:pt idx="99">
                  <c:v>1.897E-4</c:v>
                </c:pt>
                <c:pt idx="100">
                  <c:v>1.896E-4</c:v>
                </c:pt>
                <c:pt idx="101">
                  <c:v>1.895E-4</c:v>
                </c:pt>
                <c:pt idx="102">
                  <c:v>1.894E-4</c:v>
                </c:pt>
                <c:pt idx="103">
                  <c:v>1.8929999999999999E-4</c:v>
                </c:pt>
                <c:pt idx="104">
                  <c:v>1.8919999999999999E-4</c:v>
                </c:pt>
                <c:pt idx="105">
                  <c:v>1.8909999999999999E-4</c:v>
                </c:pt>
                <c:pt idx="106">
                  <c:v>1.8900000000000001E-4</c:v>
                </c:pt>
                <c:pt idx="107">
                  <c:v>1.8890000000000001E-4</c:v>
                </c:pt>
                <c:pt idx="108">
                  <c:v>1.8880000000000001E-4</c:v>
                </c:pt>
                <c:pt idx="109">
                  <c:v>1.886E-4</c:v>
                </c:pt>
                <c:pt idx="110">
                  <c:v>1.885E-4</c:v>
                </c:pt>
                <c:pt idx="111">
                  <c:v>1.884E-4</c:v>
                </c:pt>
                <c:pt idx="112">
                  <c:v>1.883E-4</c:v>
                </c:pt>
                <c:pt idx="113">
                  <c:v>1.8819999999999999E-4</c:v>
                </c:pt>
                <c:pt idx="114">
                  <c:v>1.8809999999999999E-4</c:v>
                </c:pt>
                <c:pt idx="115">
                  <c:v>1.8799999999999999E-4</c:v>
                </c:pt>
                <c:pt idx="116">
                  <c:v>1.8789999999999999E-4</c:v>
                </c:pt>
                <c:pt idx="117">
                  <c:v>1.8789999999999999E-4</c:v>
                </c:pt>
                <c:pt idx="118">
                  <c:v>1.8780000000000001E-4</c:v>
                </c:pt>
                <c:pt idx="119">
                  <c:v>1.8770000000000001E-4</c:v>
                </c:pt>
                <c:pt idx="120">
                  <c:v>1.8760000000000001E-4</c:v>
                </c:pt>
                <c:pt idx="121">
                  <c:v>1.875E-4</c:v>
                </c:pt>
                <c:pt idx="122">
                  <c:v>1.874E-4</c:v>
                </c:pt>
                <c:pt idx="123">
                  <c:v>1.873E-4</c:v>
                </c:pt>
                <c:pt idx="124">
                  <c:v>1.872E-4</c:v>
                </c:pt>
                <c:pt idx="125">
                  <c:v>1.8709999999999999E-4</c:v>
                </c:pt>
                <c:pt idx="126">
                  <c:v>1.8699999999999999E-4</c:v>
                </c:pt>
                <c:pt idx="127">
                  <c:v>1.8689999999999999E-4</c:v>
                </c:pt>
                <c:pt idx="128">
                  <c:v>1.8679999999999999E-4</c:v>
                </c:pt>
                <c:pt idx="129">
                  <c:v>1.8670000000000001E-4</c:v>
                </c:pt>
                <c:pt idx="130">
                  <c:v>1.8670000000000001E-4</c:v>
                </c:pt>
                <c:pt idx="131">
                  <c:v>1.8660000000000001E-4</c:v>
                </c:pt>
                <c:pt idx="132">
                  <c:v>1.8650000000000001E-4</c:v>
                </c:pt>
                <c:pt idx="133">
                  <c:v>1.864E-4</c:v>
                </c:pt>
                <c:pt idx="134">
                  <c:v>1.863E-4</c:v>
                </c:pt>
                <c:pt idx="135">
                  <c:v>1.862E-4</c:v>
                </c:pt>
                <c:pt idx="136">
                  <c:v>1.861E-4</c:v>
                </c:pt>
                <c:pt idx="137">
                  <c:v>1.861E-4</c:v>
                </c:pt>
                <c:pt idx="138">
                  <c:v>1.8599999999999999E-4</c:v>
                </c:pt>
                <c:pt idx="139">
                  <c:v>1.8589999999999999E-4</c:v>
                </c:pt>
                <c:pt idx="140">
                  <c:v>1.8579999999999999E-4</c:v>
                </c:pt>
                <c:pt idx="141">
                  <c:v>1.8569999999999999E-4</c:v>
                </c:pt>
                <c:pt idx="142">
                  <c:v>1.8569999999999999E-4</c:v>
                </c:pt>
                <c:pt idx="143">
                  <c:v>1.8560000000000001E-4</c:v>
                </c:pt>
                <c:pt idx="144">
                  <c:v>1.8550000000000001E-4</c:v>
                </c:pt>
                <c:pt idx="145">
                  <c:v>1.8540000000000001E-4</c:v>
                </c:pt>
                <c:pt idx="146">
                  <c:v>1.853E-4</c:v>
                </c:pt>
                <c:pt idx="147">
                  <c:v>1.853E-4</c:v>
                </c:pt>
                <c:pt idx="148">
                  <c:v>1.852E-4</c:v>
                </c:pt>
                <c:pt idx="149">
                  <c:v>1.851E-4</c:v>
                </c:pt>
                <c:pt idx="150">
                  <c:v>1.85E-4</c:v>
                </c:pt>
                <c:pt idx="151">
                  <c:v>1.85E-4</c:v>
                </c:pt>
                <c:pt idx="152">
                  <c:v>1.8489999999999999E-4</c:v>
                </c:pt>
                <c:pt idx="153">
                  <c:v>1.8479999999999999E-4</c:v>
                </c:pt>
                <c:pt idx="154">
                  <c:v>1.8479999999999999E-4</c:v>
                </c:pt>
                <c:pt idx="155">
                  <c:v>1.8469999999999999E-4</c:v>
                </c:pt>
                <c:pt idx="156">
                  <c:v>1.8459999999999999E-4</c:v>
                </c:pt>
                <c:pt idx="157">
                  <c:v>1.8459999999999999E-4</c:v>
                </c:pt>
                <c:pt idx="158">
                  <c:v>1.8450000000000001E-4</c:v>
                </c:pt>
                <c:pt idx="159">
                  <c:v>1.8440000000000001E-4</c:v>
                </c:pt>
                <c:pt idx="160">
                  <c:v>1.8430000000000001E-4</c:v>
                </c:pt>
                <c:pt idx="161">
                  <c:v>1.8430000000000001E-4</c:v>
                </c:pt>
                <c:pt idx="162">
                  <c:v>1.8420000000000001E-4</c:v>
                </c:pt>
                <c:pt idx="163">
                  <c:v>1.8420000000000001E-4</c:v>
                </c:pt>
                <c:pt idx="164">
                  <c:v>1.841E-4</c:v>
                </c:pt>
                <c:pt idx="165">
                  <c:v>1.84E-4</c:v>
                </c:pt>
                <c:pt idx="166">
                  <c:v>1.84E-4</c:v>
                </c:pt>
                <c:pt idx="167">
                  <c:v>1.839E-4</c:v>
                </c:pt>
                <c:pt idx="168">
                  <c:v>1.838E-4</c:v>
                </c:pt>
                <c:pt idx="169">
                  <c:v>1.838E-4</c:v>
                </c:pt>
                <c:pt idx="170">
                  <c:v>1.8369999999999999E-4</c:v>
                </c:pt>
                <c:pt idx="171">
                  <c:v>1.8369999999999999E-4</c:v>
                </c:pt>
                <c:pt idx="172">
                  <c:v>1.8359999999999999E-4</c:v>
                </c:pt>
                <c:pt idx="173">
                  <c:v>1.8359999999999999E-4</c:v>
                </c:pt>
                <c:pt idx="174">
                  <c:v>1.8349999999999999E-4</c:v>
                </c:pt>
                <c:pt idx="175">
                  <c:v>1.8340000000000001E-4</c:v>
                </c:pt>
                <c:pt idx="176">
                  <c:v>1.8340000000000001E-4</c:v>
                </c:pt>
                <c:pt idx="177">
                  <c:v>1.8330000000000001E-4</c:v>
                </c:pt>
                <c:pt idx="178">
                  <c:v>1.8330000000000001E-4</c:v>
                </c:pt>
                <c:pt idx="179">
                  <c:v>1.8320000000000001E-4</c:v>
                </c:pt>
                <c:pt idx="180">
                  <c:v>1.8320000000000001E-4</c:v>
                </c:pt>
                <c:pt idx="181">
                  <c:v>1.8310000000000001E-4</c:v>
                </c:pt>
                <c:pt idx="182">
                  <c:v>1.8310000000000001E-4</c:v>
                </c:pt>
                <c:pt idx="183">
                  <c:v>1.83E-4</c:v>
                </c:pt>
                <c:pt idx="184">
                  <c:v>1.83E-4</c:v>
                </c:pt>
                <c:pt idx="185">
                  <c:v>1.829E-4</c:v>
                </c:pt>
                <c:pt idx="186">
                  <c:v>1.829E-4</c:v>
                </c:pt>
                <c:pt idx="187">
                  <c:v>1.828E-4</c:v>
                </c:pt>
                <c:pt idx="188">
                  <c:v>1.828E-4</c:v>
                </c:pt>
                <c:pt idx="189">
                  <c:v>1.828E-4</c:v>
                </c:pt>
                <c:pt idx="190">
                  <c:v>1.827E-4</c:v>
                </c:pt>
                <c:pt idx="191">
                  <c:v>1.827E-4</c:v>
                </c:pt>
                <c:pt idx="192">
                  <c:v>1.8259999999999999E-4</c:v>
                </c:pt>
                <c:pt idx="193">
                  <c:v>1.8259999999999999E-4</c:v>
                </c:pt>
                <c:pt idx="194">
                  <c:v>1.8249999999999999E-4</c:v>
                </c:pt>
                <c:pt idx="195">
                  <c:v>1.8249999999999999E-4</c:v>
                </c:pt>
                <c:pt idx="196">
                  <c:v>1.8249999999999999E-4</c:v>
                </c:pt>
                <c:pt idx="197">
                  <c:v>1.8239999999999999E-4</c:v>
                </c:pt>
                <c:pt idx="198">
                  <c:v>1.8239999999999999E-4</c:v>
                </c:pt>
                <c:pt idx="199">
                  <c:v>1.8230000000000001E-4</c:v>
                </c:pt>
                <c:pt idx="200">
                  <c:v>1.8230000000000001E-4</c:v>
                </c:pt>
                <c:pt idx="201">
                  <c:v>1.8230000000000001E-4</c:v>
                </c:pt>
                <c:pt idx="202">
                  <c:v>1.8220000000000001E-4</c:v>
                </c:pt>
                <c:pt idx="203">
                  <c:v>1.8220000000000001E-4</c:v>
                </c:pt>
                <c:pt idx="204">
                  <c:v>1.8220000000000001E-4</c:v>
                </c:pt>
                <c:pt idx="205">
                  <c:v>1.8210000000000001E-4</c:v>
                </c:pt>
                <c:pt idx="206">
                  <c:v>1.8210000000000001E-4</c:v>
                </c:pt>
                <c:pt idx="207">
                  <c:v>1.8210000000000001E-4</c:v>
                </c:pt>
                <c:pt idx="208">
                  <c:v>1.8200000000000001E-4</c:v>
                </c:pt>
                <c:pt idx="209">
                  <c:v>1.8200000000000001E-4</c:v>
                </c:pt>
                <c:pt idx="210">
                  <c:v>1.8200000000000001E-4</c:v>
                </c:pt>
                <c:pt idx="211">
                  <c:v>1.8200000000000001E-4</c:v>
                </c:pt>
                <c:pt idx="212">
                  <c:v>1.819E-4</c:v>
                </c:pt>
                <c:pt idx="213">
                  <c:v>1.819E-4</c:v>
                </c:pt>
                <c:pt idx="214">
                  <c:v>1.819E-4</c:v>
                </c:pt>
                <c:pt idx="215">
                  <c:v>1.819E-4</c:v>
                </c:pt>
                <c:pt idx="216">
                  <c:v>1.818E-4</c:v>
                </c:pt>
                <c:pt idx="217">
                  <c:v>1.818E-4</c:v>
                </c:pt>
                <c:pt idx="218">
                  <c:v>1.818E-4</c:v>
                </c:pt>
                <c:pt idx="219">
                  <c:v>1.818E-4</c:v>
                </c:pt>
                <c:pt idx="220">
                  <c:v>1.817E-4</c:v>
                </c:pt>
                <c:pt idx="221">
                  <c:v>1.817E-4</c:v>
                </c:pt>
                <c:pt idx="222">
                  <c:v>1.817E-4</c:v>
                </c:pt>
                <c:pt idx="223">
                  <c:v>1.817E-4</c:v>
                </c:pt>
                <c:pt idx="224">
                  <c:v>1.817E-4</c:v>
                </c:pt>
                <c:pt idx="225">
                  <c:v>1.817E-4</c:v>
                </c:pt>
                <c:pt idx="226">
                  <c:v>1.816E-4</c:v>
                </c:pt>
                <c:pt idx="227">
                  <c:v>1.816E-4</c:v>
                </c:pt>
                <c:pt idx="228">
                  <c:v>1.816E-4</c:v>
                </c:pt>
                <c:pt idx="229">
                  <c:v>1.816E-4</c:v>
                </c:pt>
                <c:pt idx="230">
                  <c:v>1.816E-4</c:v>
                </c:pt>
                <c:pt idx="231">
                  <c:v>1.816E-4</c:v>
                </c:pt>
                <c:pt idx="232">
                  <c:v>1.816E-4</c:v>
                </c:pt>
                <c:pt idx="233">
                  <c:v>1.8149999999999999E-4</c:v>
                </c:pt>
                <c:pt idx="234">
                  <c:v>1.8149999999999999E-4</c:v>
                </c:pt>
                <c:pt idx="235">
                  <c:v>1.8149999999999999E-4</c:v>
                </c:pt>
                <c:pt idx="236">
                  <c:v>1.8149999999999999E-4</c:v>
                </c:pt>
                <c:pt idx="237">
                  <c:v>1.8149999999999999E-4</c:v>
                </c:pt>
                <c:pt idx="238">
                  <c:v>1.8149999999999999E-4</c:v>
                </c:pt>
                <c:pt idx="239">
                  <c:v>1.8149999999999999E-4</c:v>
                </c:pt>
                <c:pt idx="240">
                  <c:v>1.8149999999999999E-4</c:v>
                </c:pt>
                <c:pt idx="241">
                  <c:v>1.8149999999999999E-4</c:v>
                </c:pt>
                <c:pt idx="242">
                  <c:v>1.8149999999999999E-4</c:v>
                </c:pt>
                <c:pt idx="243">
                  <c:v>1.8149999999999999E-4</c:v>
                </c:pt>
                <c:pt idx="244">
                  <c:v>1.8149999999999999E-4</c:v>
                </c:pt>
                <c:pt idx="245">
                  <c:v>1.8149999999999999E-4</c:v>
                </c:pt>
                <c:pt idx="246">
                  <c:v>1.8149999999999999E-4</c:v>
                </c:pt>
                <c:pt idx="247">
                  <c:v>1.8149999999999999E-4</c:v>
                </c:pt>
                <c:pt idx="248">
                  <c:v>1.8149999999999999E-4</c:v>
                </c:pt>
                <c:pt idx="249">
                  <c:v>1.8149999999999999E-4</c:v>
                </c:pt>
                <c:pt idx="250">
                  <c:v>1.8149999999999999E-4</c:v>
                </c:pt>
                <c:pt idx="251">
                  <c:v>1.8149999999999999E-4</c:v>
                </c:pt>
                <c:pt idx="252">
                  <c:v>1.8149999999999999E-4</c:v>
                </c:pt>
                <c:pt idx="253">
                  <c:v>1.8149999999999999E-4</c:v>
                </c:pt>
                <c:pt idx="254">
                  <c:v>1.8149999999999999E-4</c:v>
                </c:pt>
                <c:pt idx="255">
                  <c:v>1.8149999999999999E-4</c:v>
                </c:pt>
                <c:pt idx="256">
                  <c:v>1.8149999999999999E-4</c:v>
                </c:pt>
                <c:pt idx="257">
                  <c:v>1.8149999999999999E-4</c:v>
                </c:pt>
                <c:pt idx="258">
                  <c:v>1.8149999999999999E-4</c:v>
                </c:pt>
                <c:pt idx="259">
                  <c:v>1.8149999999999999E-4</c:v>
                </c:pt>
                <c:pt idx="260">
                  <c:v>1.8149999999999999E-4</c:v>
                </c:pt>
                <c:pt idx="261">
                  <c:v>1.8149999999999999E-4</c:v>
                </c:pt>
                <c:pt idx="262">
                  <c:v>1.816E-4</c:v>
                </c:pt>
                <c:pt idx="263">
                  <c:v>1.816E-4</c:v>
                </c:pt>
                <c:pt idx="264">
                  <c:v>1.816E-4</c:v>
                </c:pt>
                <c:pt idx="265">
                  <c:v>1.816E-4</c:v>
                </c:pt>
                <c:pt idx="266">
                  <c:v>1.816E-4</c:v>
                </c:pt>
                <c:pt idx="267">
                  <c:v>1.816E-4</c:v>
                </c:pt>
                <c:pt idx="268">
                  <c:v>1.816E-4</c:v>
                </c:pt>
                <c:pt idx="269">
                  <c:v>1.817E-4</c:v>
                </c:pt>
                <c:pt idx="270">
                  <c:v>1.817E-4</c:v>
                </c:pt>
                <c:pt idx="271">
                  <c:v>1.817E-4</c:v>
                </c:pt>
                <c:pt idx="272">
                  <c:v>1.817E-4</c:v>
                </c:pt>
                <c:pt idx="273">
                  <c:v>1.817E-4</c:v>
                </c:pt>
                <c:pt idx="274">
                  <c:v>1.818E-4</c:v>
                </c:pt>
                <c:pt idx="275">
                  <c:v>1.818E-4</c:v>
                </c:pt>
                <c:pt idx="276">
                  <c:v>1.818E-4</c:v>
                </c:pt>
                <c:pt idx="277">
                  <c:v>1.818E-4</c:v>
                </c:pt>
                <c:pt idx="278">
                  <c:v>1.818E-4</c:v>
                </c:pt>
                <c:pt idx="279">
                  <c:v>1.819E-4</c:v>
                </c:pt>
                <c:pt idx="280">
                  <c:v>1.819E-4</c:v>
                </c:pt>
                <c:pt idx="281">
                  <c:v>1.819E-4</c:v>
                </c:pt>
                <c:pt idx="282">
                  <c:v>1.819E-4</c:v>
                </c:pt>
                <c:pt idx="283">
                  <c:v>1.8200000000000001E-4</c:v>
                </c:pt>
                <c:pt idx="284">
                  <c:v>1.8200000000000001E-4</c:v>
                </c:pt>
                <c:pt idx="285">
                  <c:v>1.8200000000000001E-4</c:v>
                </c:pt>
                <c:pt idx="286">
                  <c:v>1.8210000000000001E-4</c:v>
                </c:pt>
                <c:pt idx="287">
                  <c:v>1.8210000000000001E-4</c:v>
                </c:pt>
                <c:pt idx="288">
                  <c:v>1.8210000000000001E-4</c:v>
                </c:pt>
                <c:pt idx="289">
                  <c:v>1.8220000000000001E-4</c:v>
                </c:pt>
                <c:pt idx="290">
                  <c:v>1.8220000000000001E-4</c:v>
                </c:pt>
                <c:pt idx="291">
                  <c:v>1.8220000000000001E-4</c:v>
                </c:pt>
                <c:pt idx="292">
                  <c:v>1.8230000000000001E-4</c:v>
                </c:pt>
                <c:pt idx="293">
                  <c:v>1.8230000000000001E-4</c:v>
                </c:pt>
                <c:pt idx="294">
                  <c:v>1.8230000000000001E-4</c:v>
                </c:pt>
                <c:pt idx="295">
                  <c:v>1.8239999999999999E-4</c:v>
                </c:pt>
                <c:pt idx="296">
                  <c:v>1.8239999999999999E-4</c:v>
                </c:pt>
                <c:pt idx="297">
                  <c:v>1.8239999999999999E-4</c:v>
                </c:pt>
                <c:pt idx="298">
                  <c:v>1.8249999999999999E-4</c:v>
                </c:pt>
                <c:pt idx="299">
                  <c:v>1.8249999999999999E-4</c:v>
                </c:pt>
                <c:pt idx="300">
                  <c:v>1.8259999999999999E-4</c:v>
                </c:pt>
                <c:pt idx="301">
                  <c:v>1.8259999999999999E-4</c:v>
                </c:pt>
                <c:pt idx="302">
                  <c:v>1.8259999999999999E-4</c:v>
                </c:pt>
                <c:pt idx="303">
                  <c:v>1.827E-4</c:v>
                </c:pt>
                <c:pt idx="304">
                  <c:v>1.827E-4</c:v>
                </c:pt>
                <c:pt idx="305">
                  <c:v>1.828E-4</c:v>
                </c:pt>
                <c:pt idx="306">
                  <c:v>1.828E-4</c:v>
                </c:pt>
                <c:pt idx="307">
                  <c:v>1.829E-4</c:v>
                </c:pt>
                <c:pt idx="308">
                  <c:v>1.829E-4</c:v>
                </c:pt>
                <c:pt idx="309">
                  <c:v>1.83E-4</c:v>
                </c:pt>
                <c:pt idx="310">
                  <c:v>1.83E-4</c:v>
                </c:pt>
                <c:pt idx="311">
                  <c:v>1.8310000000000001E-4</c:v>
                </c:pt>
                <c:pt idx="312">
                  <c:v>1.8310000000000001E-4</c:v>
                </c:pt>
                <c:pt idx="313">
                  <c:v>1.8320000000000001E-4</c:v>
                </c:pt>
                <c:pt idx="314">
                  <c:v>1.8320000000000001E-4</c:v>
                </c:pt>
                <c:pt idx="315">
                  <c:v>1.8330000000000001E-4</c:v>
                </c:pt>
                <c:pt idx="316">
                  <c:v>1.8330000000000001E-4</c:v>
                </c:pt>
                <c:pt idx="317">
                  <c:v>1.8340000000000001E-4</c:v>
                </c:pt>
                <c:pt idx="318">
                  <c:v>1.8340000000000001E-4</c:v>
                </c:pt>
                <c:pt idx="319">
                  <c:v>1.8349999999999999E-4</c:v>
                </c:pt>
                <c:pt idx="320">
                  <c:v>1.8349999999999999E-4</c:v>
                </c:pt>
                <c:pt idx="321">
                  <c:v>1.8359999999999999E-4</c:v>
                </c:pt>
                <c:pt idx="322">
                  <c:v>1.8359999999999999E-4</c:v>
                </c:pt>
                <c:pt idx="323">
                  <c:v>1.8369999999999999E-4</c:v>
                </c:pt>
                <c:pt idx="324">
                  <c:v>1.838E-4</c:v>
                </c:pt>
                <c:pt idx="325">
                  <c:v>1.838E-4</c:v>
                </c:pt>
                <c:pt idx="326">
                  <c:v>1.839E-4</c:v>
                </c:pt>
                <c:pt idx="327">
                  <c:v>1.839E-4</c:v>
                </c:pt>
                <c:pt idx="328">
                  <c:v>1.84E-4</c:v>
                </c:pt>
                <c:pt idx="329">
                  <c:v>1.841E-4</c:v>
                </c:pt>
                <c:pt idx="330">
                  <c:v>1.841E-4</c:v>
                </c:pt>
                <c:pt idx="331">
                  <c:v>1.8420000000000001E-4</c:v>
                </c:pt>
                <c:pt idx="332">
                  <c:v>1.8430000000000001E-4</c:v>
                </c:pt>
                <c:pt idx="333">
                  <c:v>1.8430000000000001E-4</c:v>
                </c:pt>
                <c:pt idx="334">
                  <c:v>1.8440000000000001E-4</c:v>
                </c:pt>
                <c:pt idx="335">
                  <c:v>1.8450000000000001E-4</c:v>
                </c:pt>
                <c:pt idx="336">
                  <c:v>1.8450000000000001E-4</c:v>
                </c:pt>
                <c:pt idx="337">
                  <c:v>1.8459999999999999E-4</c:v>
                </c:pt>
                <c:pt idx="338">
                  <c:v>1.8469999999999999E-4</c:v>
                </c:pt>
                <c:pt idx="339">
                  <c:v>1.8469999999999999E-4</c:v>
                </c:pt>
                <c:pt idx="340">
                  <c:v>1.8479999999999999E-4</c:v>
                </c:pt>
                <c:pt idx="341">
                  <c:v>1.8489999999999999E-4</c:v>
                </c:pt>
                <c:pt idx="342">
                  <c:v>1.8489999999999999E-4</c:v>
                </c:pt>
                <c:pt idx="343">
                  <c:v>1.85E-4</c:v>
                </c:pt>
                <c:pt idx="344">
                  <c:v>1.851E-4</c:v>
                </c:pt>
                <c:pt idx="345">
                  <c:v>1.852E-4</c:v>
                </c:pt>
                <c:pt idx="346">
                  <c:v>1.852E-4</c:v>
                </c:pt>
                <c:pt idx="347">
                  <c:v>1.853E-4</c:v>
                </c:pt>
                <c:pt idx="348">
                  <c:v>1.8540000000000001E-4</c:v>
                </c:pt>
                <c:pt idx="349">
                  <c:v>1.8550000000000001E-4</c:v>
                </c:pt>
                <c:pt idx="350">
                  <c:v>1.8550000000000001E-4</c:v>
                </c:pt>
                <c:pt idx="351">
                  <c:v>1.8560000000000001E-4</c:v>
                </c:pt>
                <c:pt idx="352">
                  <c:v>1.8569999999999999E-4</c:v>
                </c:pt>
                <c:pt idx="353">
                  <c:v>1.8579999999999999E-4</c:v>
                </c:pt>
                <c:pt idx="354">
                  <c:v>1.8589999999999999E-4</c:v>
                </c:pt>
                <c:pt idx="355">
                  <c:v>1.8589999999999999E-4</c:v>
                </c:pt>
                <c:pt idx="356">
                  <c:v>1.8599999999999999E-4</c:v>
                </c:pt>
                <c:pt idx="357">
                  <c:v>1.861E-4</c:v>
                </c:pt>
                <c:pt idx="358">
                  <c:v>1.862E-4</c:v>
                </c:pt>
                <c:pt idx="359">
                  <c:v>1.863E-4</c:v>
                </c:pt>
                <c:pt idx="360">
                  <c:v>1.864E-4</c:v>
                </c:pt>
                <c:pt idx="361">
                  <c:v>1.864E-4</c:v>
                </c:pt>
                <c:pt idx="362">
                  <c:v>1.8650000000000001E-4</c:v>
                </c:pt>
                <c:pt idx="363">
                  <c:v>1.8660000000000001E-4</c:v>
                </c:pt>
                <c:pt idx="364">
                  <c:v>1.8670000000000001E-4</c:v>
                </c:pt>
                <c:pt idx="365">
                  <c:v>1.8679999999999999E-4</c:v>
                </c:pt>
                <c:pt idx="366">
                  <c:v>1.8689999999999999E-4</c:v>
                </c:pt>
                <c:pt idx="367">
                  <c:v>1.8699999999999999E-4</c:v>
                </c:pt>
                <c:pt idx="368">
                  <c:v>1.8709999999999999E-4</c:v>
                </c:pt>
                <c:pt idx="369">
                  <c:v>1.872E-4</c:v>
                </c:pt>
                <c:pt idx="370">
                  <c:v>1.872E-4</c:v>
                </c:pt>
                <c:pt idx="371">
                  <c:v>1.873E-4</c:v>
                </c:pt>
                <c:pt idx="372">
                  <c:v>1.874E-4</c:v>
                </c:pt>
                <c:pt idx="373">
                  <c:v>1.875E-4</c:v>
                </c:pt>
                <c:pt idx="374">
                  <c:v>1.8760000000000001E-4</c:v>
                </c:pt>
                <c:pt idx="375">
                  <c:v>1.8770000000000001E-4</c:v>
                </c:pt>
                <c:pt idx="376">
                  <c:v>1.8780000000000001E-4</c:v>
                </c:pt>
                <c:pt idx="377">
                  <c:v>1.8789999999999999E-4</c:v>
                </c:pt>
                <c:pt idx="378">
                  <c:v>1.8799999999999999E-4</c:v>
                </c:pt>
                <c:pt idx="379">
                  <c:v>1.8809999999999999E-4</c:v>
                </c:pt>
                <c:pt idx="380">
                  <c:v>1.8819999999999999E-4</c:v>
                </c:pt>
                <c:pt idx="381">
                  <c:v>1.883E-4</c:v>
                </c:pt>
                <c:pt idx="382">
                  <c:v>1.884E-4</c:v>
                </c:pt>
                <c:pt idx="383">
                  <c:v>1.885E-4</c:v>
                </c:pt>
                <c:pt idx="384">
                  <c:v>1.886E-4</c:v>
                </c:pt>
                <c:pt idx="385">
                  <c:v>1.8870000000000001E-4</c:v>
                </c:pt>
                <c:pt idx="386">
                  <c:v>1.8880000000000001E-4</c:v>
                </c:pt>
                <c:pt idx="387">
                  <c:v>1.8890000000000001E-4</c:v>
                </c:pt>
                <c:pt idx="388">
                  <c:v>1.8900000000000001E-4</c:v>
                </c:pt>
                <c:pt idx="389">
                  <c:v>1.8909999999999999E-4</c:v>
                </c:pt>
                <c:pt idx="390">
                  <c:v>1.8919999999999999E-4</c:v>
                </c:pt>
                <c:pt idx="391">
                  <c:v>1.8929999999999999E-4</c:v>
                </c:pt>
                <c:pt idx="392">
                  <c:v>1.895E-4</c:v>
                </c:pt>
                <c:pt idx="393">
                  <c:v>1.896E-4</c:v>
                </c:pt>
                <c:pt idx="394">
                  <c:v>1.897E-4</c:v>
                </c:pt>
                <c:pt idx="395">
                  <c:v>1.8980000000000001E-4</c:v>
                </c:pt>
                <c:pt idx="396">
                  <c:v>1.8990000000000001E-4</c:v>
                </c:pt>
                <c:pt idx="397">
                  <c:v>1.9000000000000001E-4</c:v>
                </c:pt>
                <c:pt idx="398">
                  <c:v>1.9010000000000001E-4</c:v>
                </c:pt>
                <c:pt idx="399">
                  <c:v>1.9019999999999999E-4</c:v>
                </c:pt>
                <c:pt idx="400">
                  <c:v>1.9029999999999999E-4</c:v>
                </c:pt>
                <c:pt idx="401">
                  <c:v>1.905E-4</c:v>
                </c:pt>
                <c:pt idx="402">
                  <c:v>1.906E-4</c:v>
                </c:pt>
                <c:pt idx="403">
                  <c:v>1.907E-4</c:v>
                </c:pt>
                <c:pt idx="404">
                  <c:v>1.908E-4</c:v>
                </c:pt>
                <c:pt idx="405">
                  <c:v>1.9090000000000001E-4</c:v>
                </c:pt>
                <c:pt idx="406">
                  <c:v>1.9100000000000001E-4</c:v>
                </c:pt>
                <c:pt idx="407">
                  <c:v>1.9120000000000001E-4</c:v>
                </c:pt>
                <c:pt idx="408">
                  <c:v>1.9129999999999999E-4</c:v>
                </c:pt>
                <c:pt idx="409">
                  <c:v>1.9139999999999999E-4</c:v>
                </c:pt>
                <c:pt idx="410">
                  <c:v>1.9149999999999999E-4</c:v>
                </c:pt>
                <c:pt idx="411">
                  <c:v>1.916E-4</c:v>
                </c:pt>
                <c:pt idx="412">
                  <c:v>1.918E-4</c:v>
                </c:pt>
                <c:pt idx="413">
                  <c:v>1.919E-4</c:v>
                </c:pt>
                <c:pt idx="414">
                  <c:v>1.92E-4</c:v>
                </c:pt>
                <c:pt idx="415">
                  <c:v>1.9210000000000001E-4</c:v>
                </c:pt>
                <c:pt idx="416">
                  <c:v>1.9220000000000001E-4</c:v>
                </c:pt>
                <c:pt idx="417">
                  <c:v>1.9239999999999999E-4</c:v>
                </c:pt>
                <c:pt idx="418">
                  <c:v>1.9249999999999999E-4</c:v>
                </c:pt>
                <c:pt idx="419">
                  <c:v>1.9259999999999999E-4</c:v>
                </c:pt>
                <c:pt idx="420">
                  <c:v>1.9269999999999999E-4</c:v>
                </c:pt>
                <c:pt idx="421">
                  <c:v>1.929E-4</c:v>
                </c:pt>
                <c:pt idx="422">
                  <c:v>1.93E-4</c:v>
                </c:pt>
                <c:pt idx="423">
                  <c:v>1.931E-4</c:v>
                </c:pt>
                <c:pt idx="424">
                  <c:v>1.9330000000000001E-4</c:v>
                </c:pt>
                <c:pt idx="425">
                  <c:v>1.9340000000000001E-4</c:v>
                </c:pt>
                <c:pt idx="426">
                  <c:v>1.9349999999999999E-4</c:v>
                </c:pt>
                <c:pt idx="427">
                  <c:v>1.9359999999999999E-4</c:v>
                </c:pt>
                <c:pt idx="428">
                  <c:v>1.9379999999999999E-4</c:v>
                </c:pt>
                <c:pt idx="429">
                  <c:v>1.939E-4</c:v>
                </c:pt>
                <c:pt idx="430">
                  <c:v>1.94E-4</c:v>
                </c:pt>
                <c:pt idx="431">
                  <c:v>1.942E-4</c:v>
                </c:pt>
                <c:pt idx="432">
                  <c:v>1.9430000000000001E-4</c:v>
                </c:pt>
                <c:pt idx="433">
                  <c:v>1.9440000000000001E-4</c:v>
                </c:pt>
                <c:pt idx="434">
                  <c:v>1.9459999999999999E-4</c:v>
                </c:pt>
                <c:pt idx="435">
                  <c:v>1.9469999999999999E-4</c:v>
                </c:pt>
                <c:pt idx="436">
                  <c:v>1.9489999999999999E-4</c:v>
                </c:pt>
                <c:pt idx="437">
                  <c:v>1.95E-4</c:v>
                </c:pt>
                <c:pt idx="438">
                  <c:v>1.951E-4</c:v>
                </c:pt>
                <c:pt idx="439">
                  <c:v>1.953E-4</c:v>
                </c:pt>
                <c:pt idx="440">
                  <c:v>1.9540000000000001E-4</c:v>
                </c:pt>
                <c:pt idx="441">
                  <c:v>1.9560000000000001E-4</c:v>
                </c:pt>
                <c:pt idx="442">
                  <c:v>1.9570000000000001E-4</c:v>
                </c:pt>
                <c:pt idx="443">
                  <c:v>1.9579999999999999E-4</c:v>
                </c:pt>
                <c:pt idx="444">
                  <c:v>1.9599999999999999E-4</c:v>
                </c:pt>
                <c:pt idx="445">
                  <c:v>1.961E-4</c:v>
                </c:pt>
                <c:pt idx="446">
                  <c:v>1.963E-4</c:v>
                </c:pt>
                <c:pt idx="447">
                  <c:v>1.964E-4</c:v>
                </c:pt>
                <c:pt idx="448">
                  <c:v>1.9650000000000001E-4</c:v>
                </c:pt>
                <c:pt idx="449">
                  <c:v>1.9670000000000001E-4</c:v>
                </c:pt>
                <c:pt idx="450">
                  <c:v>1.9680000000000001E-4</c:v>
                </c:pt>
                <c:pt idx="451">
                  <c:v>1.9699999999999999E-4</c:v>
                </c:pt>
                <c:pt idx="452">
                  <c:v>1.9709999999999999E-4</c:v>
                </c:pt>
                <c:pt idx="453">
                  <c:v>1.973E-4</c:v>
                </c:pt>
                <c:pt idx="454">
                  <c:v>1.974E-4</c:v>
                </c:pt>
                <c:pt idx="455">
                  <c:v>1.9760000000000001E-4</c:v>
                </c:pt>
                <c:pt idx="456">
                  <c:v>1.9770000000000001E-4</c:v>
                </c:pt>
                <c:pt idx="457">
                  <c:v>1.9790000000000001E-4</c:v>
                </c:pt>
                <c:pt idx="458">
                  <c:v>1.9799999999999999E-4</c:v>
                </c:pt>
                <c:pt idx="459">
                  <c:v>1.9819999999999999E-4</c:v>
                </c:pt>
                <c:pt idx="460">
                  <c:v>1.983E-4</c:v>
                </c:pt>
                <c:pt idx="461">
                  <c:v>1.985E-4</c:v>
                </c:pt>
                <c:pt idx="462">
                  <c:v>1.986E-4</c:v>
                </c:pt>
                <c:pt idx="463">
                  <c:v>1.9880000000000001E-4</c:v>
                </c:pt>
                <c:pt idx="464">
                  <c:v>1.9890000000000001E-4</c:v>
                </c:pt>
                <c:pt idx="465">
                  <c:v>1.9909999999999999E-4</c:v>
                </c:pt>
                <c:pt idx="466">
                  <c:v>1.9929999999999999E-4</c:v>
                </c:pt>
                <c:pt idx="467">
                  <c:v>1.994E-4</c:v>
                </c:pt>
                <c:pt idx="468">
                  <c:v>1.996E-4</c:v>
                </c:pt>
                <c:pt idx="469">
                  <c:v>1.997E-4</c:v>
                </c:pt>
                <c:pt idx="470">
                  <c:v>1.9990000000000001E-4</c:v>
                </c:pt>
                <c:pt idx="471">
                  <c:v>2.0000000000000001E-4</c:v>
                </c:pt>
                <c:pt idx="472">
                  <c:v>2.0019999999999999E-4</c:v>
                </c:pt>
                <c:pt idx="473">
                  <c:v>2.0039999999999999E-4</c:v>
                </c:pt>
                <c:pt idx="474">
                  <c:v>2.0049999999999999E-4</c:v>
                </c:pt>
                <c:pt idx="475">
                  <c:v>2.007E-4</c:v>
                </c:pt>
                <c:pt idx="476">
                  <c:v>2.008E-4</c:v>
                </c:pt>
                <c:pt idx="477">
                  <c:v>2.0100000000000001E-4</c:v>
                </c:pt>
                <c:pt idx="478">
                  <c:v>2.0120000000000001E-4</c:v>
                </c:pt>
                <c:pt idx="479">
                  <c:v>2.0129999999999999E-4</c:v>
                </c:pt>
                <c:pt idx="480">
                  <c:v>2.0149999999999999E-4</c:v>
                </c:pt>
                <c:pt idx="481">
                  <c:v>2.017E-4</c:v>
                </c:pt>
                <c:pt idx="482">
                  <c:v>2.018E-4</c:v>
                </c:pt>
                <c:pt idx="483">
                  <c:v>2.02E-4</c:v>
                </c:pt>
                <c:pt idx="484">
                  <c:v>2.0220000000000001E-4</c:v>
                </c:pt>
                <c:pt idx="485">
                  <c:v>2.0230000000000001E-4</c:v>
                </c:pt>
                <c:pt idx="486">
                  <c:v>2.0249999999999999E-4</c:v>
                </c:pt>
                <c:pt idx="487">
                  <c:v>2.0269999999999999E-4</c:v>
                </c:pt>
                <c:pt idx="488">
                  <c:v>2.028E-4</c:v>
                </c:pt>
                <c:pt idx="489">
                  <c:v>2.03E-4</c:v>
                </c:pt>
                <c:pt idx="490">
                  <c:v>2.0320000000000001E-4</c:v>
                </c:pt>
                <c:pt idx="491">
                  <c:v>2.0330000000000001E-4</c:v>
                </c:pt>
                <c:pt idx="492">
                  <c:v>2.0350000000000001E-4</c:v>
                </c:pt>
                <c:pt idx="493">
                  <c:v>2.0369999999999999E-4</c:v>
                </c:pt>
                <c:pt idx="494">
                  <c:v>2.039E-4</c:v>
                </c:pt>
                <c:pt idx="495">
                  <c:v>2.04E-4</c:v>
                </c:pt>
                <c:pt idx="496">
                  <c:v>2.042E-4</c:v>
                </c:pt>
                <c:pt idx="497">
                  <c:v>2.0440000000000001E-4</c:v>
                </c:pt>
                <c:pt idx="498">
                  <c:v>2.0450000000000001E-4</c:v>
                </c:pt>
                <c:pt idx="499">
                  <c:v>2.0469999999999999E-4</c:v>
                </c:pt>
                <c:pt idx="500">
                  <c:v>2.0489999999999999E-4</c:v>
                </c:pt>
                <c:pt idx="501">
                  <c:v>2.051E-4</c:v>
                </c:pt>
                <c:pt idx="502">
                  <c:v>2.052E-4</c:v>
                </c:pt>
                <c:pt idx="503">
                  <c:v>2.0540000000000001E-4</c:v>
                </c:pt>
                <c:pt idx="504">
                  <c:v>2.0560000000000001E-4</c:v>
                </c:pt>
                <c:pt idx="505">
                  <c:v>2.0579999999999999E-4</c:v>
                </c:pt>
                <c:pt idx="506">
                  <c:v>2.0599999999999999E-4</c:v>
                </c:pt>
                <c:pt idx="507">
                  <c:v>2.061E-4</c:v>
                </c:pt>
                <c:pt idx="508">
                  <c:v>2.063E-4</c:v>
                </c:pt>
                <c:pt idx="509">
                  <c:v>2.065E-4</c:v>
                </c:pt>
                <c:pt idx="510">
                  <c:v>2.0670000000000001E-4</c:v>
                </c:pt>
                <c:pt idx="511">
                  <c:v>2.0689999999999999E-4</c:v>
                </c:pt>
                <c:pt idx="512">
                  <c:v>2.0699999999999999E-4</c:v>
                </c:pt>
                <c:pt idx="513">
                  <c:v>2.0719999999999999E-4</c:v>
                </c:pt>
                <c:pt idx="514">
                  <c:v>2.074E-4</c:v>
                </c:pt>
                <c:pt idx="515">
                  <c:v>2.076E-4</c:v>
                </c:pt>
                <c:pt idx="516">
                  <c:v>2.0780000000000001E-4</c:v>
                </c:pt>
                <c:pt idx="517">
                  <c:v>2.0799999999999999E-4</c:v>
                </c:pt>
                <c:pt idx="518">
                  <c:v>2.0809999999999999E-4</c:v>
                </c:pt>
                <c:pt idx="519">
                  <c:v>2.0829999999999999E-4</c:v>
                </c:pt>
                <c:pt idx="520">
                  <c:v>2.085E-4</c:v>
                </c:pt>
                <c:pt idx="521">
                  <c:v>2.087E-4</c:v>
                </c:pt>
                <c:pt idx="522">
                  <c:v>2.0890000000000001E-4</c:v>
                </c:pt>
                <c:pt idx="523">
                  <c:v>2.0909999999999999E-4</c:v>
                </c:pt>
                <c:pt idx="524">
                  <c:v>2.0929999999999999E-4</c:v>
                </c:pt>
                <c:pt idx="525">
                  <c:v>2.095E-4</c:v>
                </c:pt>
                <c:pt idx="526">
                  <c:v>2.096E-4</c:v>
                </c:pt>
                <c:pt idx="527">
                  <c:v>2.098E-4</c:v>
                </c:pt>
                <c:pt idx="528">
                  <c:v>2.1000000000000001E-4</c:v>
                </c:pt>
                <c:pt idx="529">
                  <c:v>2.1019999999999999E-4</c:v>
                </c:pt>
                <c:pt idx="530">
                  <c:v>2.1039999999999999E-4</c:v>
                </c:pt>
                <c:pt idx="531">
                  <c:v>2.106E-4</c:v>
                </c:pt>
                <c:pt idx="532">
                  <c:v>2.108E-4</c:v>
                </c:pt>
                <c:pt idx="533">
                  <c:v>2.1100000000000001E-4</c:v>
                </c:pt>
                <c:pt idx="534">
                  <c:v>2.1120000000000001E-4</c:v>
                </c:pt>
                <c:pt idx="535">
                  <c:v>2.1139999999999999E-4</c:v>
                </c:pt>
                <c:pt idx="536">
                  <c:v>2.1159999999999999E-4</c:v>
                </c:pt>
                <c:pt idx="537">
                  <c:v>2.118E-4</c:v>
                </c:pt>
                <c:pt idx="538">
                  <c:v>2.12E-4</c:v>
                </c:pt>
                <c:pt idx="539">
                  <c:v>2.1220000000000001E-4</c:v>
                </c:pt>
                <c:pt idx="540">
                  <c:v>2.1240000000000001E-4</c:v>
                </c:pt>
                <c:pt idx="541">
                  <c:v>2.1259999999999999E-4</c:v>
                </c:pt>
                <c:pt idx="542">
                  <c:v>2.1269999999999999E-4</c:v>
                </c:pt>
                <c:pt idx="543">
                  <c:v>2.129E-4</c:v>
                </c:pt>
                <c:pt idx="544">
                  <c:v>2.131E-4</c:v>
                </c:pt>
                <c:pt idx="545">
                  <c:v>2.1330000000000001E-4</c:v>
                </c:pt>
                <c:pt idx="546">
                  <c:v>2.1350000000000001E-4</c:v>
                </c:pt>
                <c:pt idx="547">
                  <c:v>2.1369999999999999E-4</c:v>
                </c:pt>
                <c:pt idx="548">
                  <c:v>2.139E-4</c:v>
                </c:pt>
                <c:pt idx="549">
                  <c:v>2.141E-4</c:v>
                </c:pt>
                <c:pt idx="550">
                  <c:v>2.143E-4</c:v>
                </c:pt>
                <c:pt idx="551">
                  <c:v>2.1460000000000001E-4</c:v>
                </c:pt>
                <c:pt idx="552">
                  <c:v>2.1479999999999999E-4</c:v>
                </c:pt>
                <c:pt idx="553">
                  <c:v>2.1499999999999999E-4</c:v>
                </c:pt>
                <c:pt idx="554">
                  <c:v>2.152E-4</c:v>
                </c:pt>
                <c:pt idx="555">
                  <c:v>2.154E-4</c:v>
                </c:pt>
                <c:pt idx="556">
                  <c:v>2.1560000000000001E-4</c:v>
                </c:pt>
                <c:pt idx="557">
                  <c:v>2.1579999999999999E-4</c:v>
                </c:pt>
                <c:pt idx="558">
                  <c:v>2.1599999999999999E-4</c:v>
                </c:pt>
                <c:pt idx="559">
                  <c:v>2.162E-4</c:v>
                </c:pt>
                <c:pt idx="560">
                  <c:v>2.164E-4</c:v>
                </c:pt>
                <c:pt idx="561">
                  <c:v>2.1660000000000001E-4</c:v>
                </c:pt>
                <c:pt idx="562">
                  <c:v>2.1680000000000001E-4</c:v>
                </c:pt>
                <c:pt idx="563">
                  <c:v>2.1699999999999999E-4</c:v>
                </c:pt>
                <c:pt idx="564">
                  <c:v>2.1719999999999999E-4</c:v>
                </c:pt>
                <c:pt idx="565">
                  <c:v>2.174E-4</c:v>
                </c:pt>
                <c:pt idx="566">
                  <c:v>2.176E-4</c:v>
                </c:pt>
                <c:pt idx="567">
                  <c:v>2.1790000000000001E-4</c:v>
                </c:pt>
                <c:pt idx="568">
                  <c:v>2.1809999999999999E-4</c:v>
                </c:pt>
                <c:pt idx="569">
                  <c:v>2.1829999999999999E-4</c:v>
                </c:pt>
                <c:pt idx="570">
                  <c:v>2.185E-4</c:v>
                </c:pt>
                <c:pt idx="571">
                  <c:v>2.187E-4</c:v>
                </c:pt>
                <c:pt idx="572">
                  <c:v>2.1890000000000001E-4</c:v>
                </c:pt>
                <c:pt idx="573">
                  <c:v>2.1910000000000001E-4</c:v>
                </c:pt>
                <c:pt idx="574">
                  <c:v>2.1929999999999999E-4</c:v>
                </c:pt>
                <c:pt idx="575">
                  <c:v>2.196E-4</c:v>
                </c:pt>
                <c:pt idx="576">
                  <c:v>2.198E-4</c:v>
                </c:pt>
                <c:pt idx="577">
                  <c:v>2.2000000000000001E-4</c:v>
                </c:pt>
                <c:pt idx="578">
                  <c:v>2.2020000000000001E-4</c:v>
                </c:pt>
                <c:pt idx="579">
                  <c:v>2.2039999999999999E-4</c:v>
                </c:pt>
                <c:pt idx="580">
                  <c:v>2.206E-4</c:v>
                </c:pt>
                <c:pt idx="581">
                  <c:v>2.208E-4</c:v>
                </c:pt>
                <c:pt idx="582">
                  <c:v>2.2110000000000001E-4</c:v>
                </c:pt>
                <c:pt idx="583">
                  <c:v>2.2130000000000001E-4</c:v>
                </c:pt>
                <c:pt idx="584">
                  <c:v>2.2149999999999999E-4</c:v>
                </c:pt>
                <c:pt idx="585">
                  <c:v>2.2169999999999999E-4</c:v>
                </c:pt>
                <c:pt idx="586">
                  <c:v>2.219E-4</c:v>
                </c:pt>
                <c:pt idx="587">
                  <c:v>2.2220000000000001E-4</c:v>
                </c:pt>
                <c:pt idx="588">
                  <c:v>2.2240000000000001E-4</c:v>
                </c:pt>
                <c:pt idx="589">
                  <c:v>2.2259999999999999E-4</c:v>
                </c:pt>
                <c:pt idx="590">
                  <c:v>2.2279999999999999E-4</c:v>
                </c:pt>
                <c:pt idx="591">
                  <c:v>2.23E-4</c:v>
                </c:pt>
                <c:pt idx="592">
                  <c:v>2.2330000000000001E-4</c:v>
                </c:pt>
                <c:pt idx="593">
                  <c:v>2.2350000000000001E-4</c:v>
                </c:pt>
                <c:pt idx="594">
                  <c:v>2.2369999999999999E-4</c:v>
                </c:pt>
                <c:pt idx="595">
                  <c:v>2.2389999999999999E-4</c:v>
                </c:pt>
                <c:pt idx="596">
                  <c:v>2.241E-4</c:v>
                </c:pt>
                <c:pt idx="597">
                  <c:v>2.2440000000000001E-4</c:v>
                </c:pt>
                <c:pt idx="598">
                  <c:v>2.2460000000000001E-4</c:v>
                </c:pt>
                <c:pt idx="599">
                  <c:v>2.2479999999999999E-4</c:v>
                </c:pt>
                <c:pt idx="600">
                  <c:v>2.2499999999999999E-4</c:v>
                </c:pt>
                <c:pt idx="601">
                  <c:v>2.253E-4</c:v>
                </c:pt>
                <c:pt idx="602">
                  <c:v>2.2550000000000001E-4</c:v>
                </c:pt>
                <c:pt idx="603">
                  <c:v>2.2570000000000001E-4</c:v>
                </c:pt>
                <c:pt idx="604">
                  <c:v>2.2589999999999999E-4</c:v>
                </c:pt>
                <c:pt idx="605">
                  <c:v>2.262E-4</c:v>
                </c:pt>
                <c:pt idx="606">
                  <c:v>2.264E-4</c:v>
                </c:pt>
                <c:pt idx="607">
                  <c:v>2.2660000000000001E-4</c:v>
                </c:pt>
                <c:pt idx="608">
                  <c:v>2.2690000000000001E-4</c:v>
                </c:pt>
                <c:pt idx="609">
                  <c:v>2.2709999999999999E-4</c:v>
                </c:pt>
                <c:pt idx="610">
                  <c:v>2.273E-4</c:v>
                </c:pt>
                <c:pt idx="611">
                  <c:v>2.275E-4</c:v>
                </c:pt>
                <c:pt idx="612">
                  <c:v>2.2780000000000001E-4</c:v>
                </c:pt>
                <c:pt idx="613">
                  <c:v>2.2800000000000001E-4</c:v>
                </c:pt>
                <c:pt idx="614">
                  <c:v>2.2819999999999999E-4</c:v>
                </c:pt>
                <c:pt idx="615">
                  <c:v>2.285E-4</c:v>
                </c:pt>
                <c:pt idx="616">
                  <c:v>2.287E-4</c:v>
                </c:pt>
                <c:pt idx="617">
                  <c:v>2.2890000000000001E-4</c:v>
                </c:pt>
                <c:pt idx="618">
                  <c:v>2.2919999999999999E-4</c:v>
                </c:pt>
                <c:pt idx="619">
                  <c:v>2.2939999999999999E-4</c:v>
                </c:pt>
                <c:pt idx="620">
                  <c:v>2.296E-4</c:v>
                </c:pt>
                <c:pt idx="621">
                  <c:v>2.299E-4</c:v>
                </c:pt>
                <c:pt idx="622">
                  <c:v>2.3010000000000001E-4</c:v>
                </c:pt>
                <c:pt idx="623">
                  <c:v>2.3029999999999999E-4</c:v>
                </c:pt>
                <c:pt idx="624">
                  <c:v>2.3059999999999999E-4</c:v>
                </c:pt>
                <c:pt idx="625">
                  <c:v>2.308E-4</c:v>
                </c:pt>
                <c:pt idx="626">
                  <c:v>2.31E-4</c:v>
                </c:pt>
                <c:pt idx="627">
                  <c:v>2.3130000000000001E-4</c:v>
                </c:pt>
                <c:pt idx="628">
                  <c:v>2.3149999999999999E-4</c:v>
                </c:pt>
                <c:pt idx="629">
                  <c:v>2.318E-4</c:v>
                </c:pt>
                <c:pt idx="630">
                  <c:v>2.32E-4</c:v>
                </c:pt>
                <c:pt idx="631">
                  <c:v>2.3220000000000001E-4</c:v>
                </c:pt>
                <c:pt idx="632">
                  <c:v>2.3250000000000001E-4</c:v>
                </c:pt>
                <c:pt idx="633">
                  <c:v>2.3269999999999999E-4</c:v>
                </c:pt>
                <c:pt idx="634">
                  <c:v>2.33E-4</c:v>
                </c:pt>
                <c:pt idx="635">
                  <c:v>2.332E-4</c:v>
                </c:pt>
                <c:pt idx="636">
                  <c:v>2.3340000000000001E-4</c:v>
                </c:pt>
                <c:pt idx="637">
                  <c:v>2.3369999999999999E-4</c:v>
                </c:pt>
                <c:pt idx="638">
                  <c:v>2.3389999999999999E-4</c:v>
                </c:pt>
                <c:pt idx="639">
                  <c:v>2.342E-4</c:v>
                </c:pt>
                <c:pt idx="640">
                  <c:v>2.3440000000000001E-4</c:v>
                </c:pt>
                <c:pt idx="641">
                  <c:v>2.3460000000000001E-4</c:v>
                </c:pt>
                <c:pt idx="642">
                  <c:v>2.3489999999999999E-4</c:v>
                </c:pt>
                <c:pt idx="643">
                  <c:v>2.351E-4</c:v>
                </c:pt>
                <c:pt idx="644">
                  <c:v>2.354E-4</c:v>
                </c:pt>
                <c:pt idx="645">
                  <c:v>2.3560000000000001E-4</c:v>
                </c:pt>
                <c:pt idx="646">
                  <c:v>2.3589999999999999E-4</c:v>
                </c:pt>
                <c:pt idx="647">
                  <c:v>2.3609999999999999E-4</c:v>
                </c:pt>
                <c:pt idx="648">
                  <c:v>2.363E-4</c:v>
                </c:pt>
                <c:pt idx="649">
                  <c:v>2.366E-4</c:v>
                </c:pt>
                <c:pt idx="650">
                  <c:v>2.3680000000000001E-4</c:v>
                </c:pt>
                <c:pt idx="651">
                  <c:v>2.3709999999999999E-4</c:v>
                </c:pt>
                <c:pt idx="652">
                  <c:v>2.3729999999999999E-4</c:v>
                </c:pt>
                <c:pt idx="653">
                  <c:v>2.376E-4</c:v>
                </c:pt>
                <c:pt idx="654">
                  <c:v>2.3780000000000001E-4</c:v>
                </c:pt>
                <c:pt idx="655">
                  <c:v>2.3809999999999999E-4</c:v>
                </c:pt>
                <c:pt idx="656">
                  <c:v>2.3829999999999999E-4</c:v>
                </c:pt>
                <c:pt idx="657">
                  <c:v>2.386E-4</c:v>
                </c:pt>
                <c:pt idx="658">
                  <c:v>2.388E-4</c:v>
                </c:pt>
                <c:pt idx="659">
                  <c:v>2.3910000000000001E-4</c:v>
                </c:pt>
                <c:pt idx="660">
                  <c:v>2.3929999999999999E-4</c:v>
                </c:pt>
                <c:pt idx="661">
                  <c:v>2.396E-4</c:v>
                </c:pt>
                <c:pt idx="662">
                  <c:v>2.398E-4</c:v>
                </c:pt>
                <c:pt idx="663">
                  <c:v>2.4010000000000001E-4</c:v>
                </c:pt>
                <c:pt idx="664">
                  <c:v>2.4030000000000001E-4</c:v>
                </c:pt>
                <c:pt idx="665">
                  <c:v>2.4059999999999999E-4</c:v>
                </c:pt>
                <c:pt idx="666">
                  <c:v>2.408E-4</c:v>
                </c:pt>
                <c:pt idx="667">
                  <c:v>2.4110000000000001E-4</c:v>
                </c:pt>
                <c:pt idx="668">
                  <c:v>2.4130000000000001E-4</c:v>
                </c:pt>
                <c:pt idx="669">
                  <c:v>2.4159999999999999E-4</c:v>
                </c:pt>
                <c:pt idx="670">
                  <c:v>2.418E-4</c:v>
                </c:pt>
                <c:pt idx="671">
                  <c:v>2.421E-4</c:v>
                </c:pt>
                <c:pt idx="672">
                  <c:v>2.4230000000000001E-4</c:v>
                </c:pt>
                <c:pt idx="673">
                  <c:v>2.4259999999999999E-4</c:v>
                </c:pt>
                <c:pt idx="674">
                  <c:v>2.4279999999999999E-4</c:v>
                </c:pt>
                <c:pt idx="675">
                  <c:v>2.431E-4</c:v>
                </c:pt>
                <c:pt idx="676">
                  <c:v>2.433E-4</c:v>
                </c:pt>
                <c:pt idx="677">
                  <c:v>2.4360000000000001E-4</c:v>
                </c:pt>
                <c:pt idx="678">
                  <c:v>2.4389999999999999E-4</c:v>
                </c:pt>
                <c:pt idx="679">
                  <c:v>2.441E-4</c:v>
                </c:pt>
                <c:pt idx="680">
                  <c:v>2.4439999999999998E-4</c:v>
                </c:pt>
                <c:pt idx="681">
                  <c:v>2.4459999999999998E-4</c:v>
                </c:pt>
                <c:pt idx="682">
                  <c:v>2.4489999999999999E-4</c:v>
                </c:pt>
                <c:pt idx="683">
                  <c:v>2.4509999999999999E-4</c:v>
                </c:pt>
                <c:pt idx="684">
                  <c:v>2.454E-4</c:v>
                </c:pt>
                <c:pt idx="685">
                  <c:v>2.4570000000000001E-4</c:v>
                </c:pt>
                <c:pt idx="686">
                  <c:v>2.4590000000000001E-4</c:v>
                </c:pt>
                <c:pt idx="687">
                  <c:v>2.4620000000000002E-4</c:v>
                </c:pt>
                <c:pt idx="688">
                  <c:v>2.4640000000000003E-4</c:v>
                </c:pt>
                <c:pt idx="689">
                  <c:v>2.4669999999999998E-4</c:v>
                </c:pt>
                <c:pt idx="690">
                  <c:v>2.4699999999999999E-4</c:v>
                </c:pt>
                <c:pt idx="691">
                  <c:v>2.4719999999999999E-4</c:v>
                </c:pt>
                <c:pt idx="692">
                  <c:v>2.475E-4</c:v>
                </c:pt>
                <c:pt idx="693">
                  <c:v>2.477E-4</c:v>
                </c:pt>
                <c:pt idx="694">
                  <c:v>2.4800000000000001E-4</c:v>
                </c:pt>
                <c:pt idx="695">
                  <c:v>2.4830000000000002E-4</c:v>
                </c:pt>
                <c:pt idx="696">
                  <c:v>2.4850000000000002E-4</c:v>
                </c:pt>
                <c:pt idx="697">
                  <c:v>2.4879999999999998E-4</c:v>
                </c:pt>
                <c:pt idx="698">
                  <c:v>2.4909999999999998E-4</c:v>
                </c:pt>
                <c:pt idx="699">
                  <c:v>2.4929999999999999E-4</c:v>
                </c:pt>
                <c:pt idx="700">
                  <c:v>2.496E-4</c:v>
                </c:pt>
                <c:pt idx="701">
                  <c:v>2.498E-4</c:v>
                </c:pt>
                <c:pt idx="702">
                  <c:v>2.5010000000000001E-4</c:v>
                </c:pt>
                <c:pt idx="703">
                  <c:v>2.5040000000000001E-4</c:v>
                </c:pt>
                <c:pt idx="704">
                  <c:v>2.5060000000000002E-4</c:v>
                </c:pt>
                <c:pt idx="705">
                  <c:v>2.5090000000000003E-4</c:v>
                </c:pt>
                <c:pt idx="706">
                  <c:v>2.5119999999999998E-4</c:v>
                </c:pt>
                <c:pt idx="707">
                  <c:v>2.5139999999999999E-4</c:v>
                </c:pt>
                <c:pt idx="708">
                  <c:v>2.5169999999999999E-4</c:v>
                </c:pt>
                <c:pt idx="709">
                  <c:v>2.52E-4</c:v>
                </c:pt>
                <c:pt idx="710">
                  <c:v>2.522E-4</c:v>
                </c:pt>
                <c:pt idx="711">
                  <c:v>2.5250000000000001E-4</c:v>
                </c:pt>
                <c:pt idx="712">
                  <c:v>2.5280000000000002E-4</c:v>
                </c:pt>
                <c:pt idx="713">
                  <c:v>2.5300000000000002E-4</c:v>
                </c:pt>
                <c:pt idx="714">
                  <c:v>2.5329999999999998E-4</c:v>
                </c:pt>
                <c:pt idx="715">
                  <c:v>2.5359999999999998E-4</c:v>
                </c:pt>
                <c:pt idx="716">
                  <c:v>2.5379999999999999E-4</c:v>
                </c:pt>
                <c:pt idx="717">
                  <c:v>2.541E-4</c:v>
                </c:pt>
                <c:pt idx="718">
                  <c:v>2.544E-4</c:v>
                </c:pt>
                <c:pt idx="719">
                  <c:v>2.5460000000000001E-4</c:v>
                </c:pt>
                <c:pt idx="720">
                  <c:v>2.5490000000000002E-4</c:v>
                </c:pt>
                <c:pt idx="721">
                  <c:v>2.5520000000000002E-4</c:v>
                </c:pt>
                <c:pt idx="722">
                  <c:v>2.5549999999999998E-4</c:v>
                </c:pt>
                <c:pt idx="723">
                  <c:v>2.5569999999999998E-4</c:v>
                </c:pt>
                <c:pt idx="724">
                  <c:v>2.5599999999999999E-4</c:v>
                </c:pt>
                <c:pt idx="725">
                  <c:v>2.563E-4</c:v>
                </c:pt>
                <c:pt idx="726">
                  <c:v>2.565E-4</c:v>
                </c:pt>
                <c:pt idx="727">
                  <c:v>2.5680000000000001E-4</c:v>
                </c:pt>
                <c:pt idx="728">
                  <c:v>2.5710000000000002E-4</c:v>
                </c:pt>
                <c:pt idx="729">
                  <c:v>2.5740000000000002E-4</c:v>
                </c:pt>
                <c:pt idx="730">
                  <c:v>2.5759999999999997E-4</c:v>
                </c:pt>
                <c:pt idx="731">
                  <c:v>2.5789999999999998E-4</c:v>
                </c:pt>
                <c:pt idx="732">
                  <c:v>2.5819999999999999E-4</c:v>
                </c:pt>
                <c:pt idx="733">
                  <c:v>2.5849999999999999E-4</c:v>
                </c:pt>
                <c:pt idx="734">
                  <c:v>2.587E-4</c:v>
                </c:pt>
                <c:pt idx="735">
                  <c:v>2.5900000000000001E-4</c:v>
                </c:pt>
                <c:pt idx="736">
                  <c:v>2.5930000000000001E-4</c:v>
                </c:pt>
                <c:pt idx="737">
                  <c:v>2.5960000000000002E-4</c:v>
                </c:pt>
                <c:pt idx="738">
                  <c:v>2.5980000000000003E-4</c:v>
                </c:pt>
                <c:pt idx="739">
                  <c:v>2.6009999999999998E-4</c:v>
                </c:pt>
                <c:pt idx="740">
                  <c:v>2.6039999999999999E-4</c:v>
                </c:pt>
                <c:pt idx="741">
                  <c:v>2.6069999999999999E-4</c:v>
                </c:pt>
                <c:pt idx="742">
                  <c:v>2.609E-4</c:v>
                </c:pt>
                <c:pt idx="743">
                  <c:v>2.6120000000000001E-4</c:v>
                </c:pt>
                <c:pt idx="744">
                  <c:v>2.6150000000000001E-4</c:v>
                </c:pt>
                <c:pt idx="745">
                  <c:v>2.6180000000000002E-4</c:v>
                </c:pt>
                <c:pt idx="746">
                  <c:v>2.6200000000000003E-4</c:v>
                </c:pt>
                <c:pt idx="747">
                  <c:v>2.6229999999999998E-4</c:v>
                </c:pt>
                <c:pt idx="748">
                  <c:v>2.6259999999999999E-4</c:v>
                </c:pt>
                <c:pt idx="749">
                  <c:v>2.6289999999999999E-4</c:v>
                </c:pt>
                <c:pt idx="750">
                  <c:v>2.632E-4</c:v>
                </c:pt>
                <c:pt idx="751">
                  <c:v>2.6340000000000001E-4</c:v>
                </c:pt>
                <c:pt idx="752">
                  <c:v>2.6370000000000001E-4</c:v>
                </c:pt>
                <c:pt idx="753">
                  <c:v>2.6400000000000002E-4</c:v>
                </c:pt>
                <c:pt idx="754">
                  <c:v>2.6429999999999997E-4</c:v>
                </c:pt>
                <c:pt idx="755">
                  <c:v>2.6459999999999998E-4</c:v>
                </c:pt>
                <c:pt idx="756">
                  <c:v>2.6479999999999999E-4</c:v>
                </c:pt>
                <c:pt idx="757">
                  <c:v>2.6509999999999999E-4</c:v>
                </c:pt>
                <c:pt idx="758">
                  <c:v>2.654E-4</c:v>
                </c:pt>
                <c:pt idx="759">
                  <c:v>2.6570000000000001E-4</c:v>
                </c:pt>
                <c:pt idx="760">
                  <c:v>2.6600000000000001E-4</c:v>
                </c:pt>
                <c:pt idx="761">
                  <c:v>2.6630000000000002E-4</c:v>
                </c:pt>
                <c:pt idx="762">
                  <c:v>2.6650000000000003E-4</c:v>
                </c:pt>
                <c:pt idx="763">
                  <c:v>2.6679999999999998E-4</c:v>
                </c:pt>
                <c:pt idx="764">
                  <c:v>2.6709999999999999E-4</c:v>
                </c:pt>
                <c:pt idx="765">
                  <c:v>2.6739999999999999E-4</c:v>
                </c:pt>
                <c:pt idx="766">
                  <c:v>2.677E-4</c:v>
                </c:pt>
                <c:pt idx="767">
                  <c:v>2.6800000000000001E-4</c:v>
                </c:pt>
                <c:pt idx="768">
                  <c:v>2.6820000000000001E-4</c:v>
                </c:pt>
                <c:pt idx="769">
                  <c:v>2.6850000000000002E-4</c:v>
                </c:pt>
                <c:pt idx="770">
                  <c:v>2.6879999999999997E-4</c:v>
                </c:pt>
                <c:pt idx="771">
                  <c:v>2.6909999999999998E-4</c:v>
                </c:pt>
                <c:pt idx="772">
                  <c:v>2.6939999999999999E-4</c:v>
                </c:pt>
                <c:pt idx="773">
                  <c:v>2.697E-4</c:v>
                </c:pt>
                <c:pt idx="774">
                  <c:v>2.699E-4</c:v>
                </c:pt>
                <c:pt idx="775">
                  <c:v>2.7020000000000001E-4</c:v>
                </c:pt>
                <c:pt idx="776">
                  <c:v>2.7050000000000002E-4</c:v>
                </c:pt>
                <c:pt idx="777">
                  <c:v>2.7080000000000002E-4</c:v>
                </c:pt>
                <c:pt idx="778">
                  <c:v>2.7109999999999998E-4</c:v>
                </c:pt>
                <c:pt idx="779">
                  <c:v>2.7139999999999998E-4</c:v>
                </c:pt>
                <c:pt idx="780">
                  <c:v>2.7169999999999999E-4</c:v>
                </c:pt>
                <c:pt idx="781">
                  <c:v>2.72E-4</c:v>
                </c:pt>
                <c:pt idx="782">
                  <c:v>2.722E-4</c:v>
                </c:pt>
                <c:pt idx="783">
                  <c:v>2.7250000000000001E-4</c:v>
                </c:pt>
                <c:pt idx="784">
                  <c:v>2.7280000000000002E-4</c:v>
                </c:pt>
                <c:pt idx="785">
                  <c:v>2.7310000000000002E-4</c:v>
                </c:pt>
                <c:pt idx="786">
                  <c:v>2.7339999999999998E-4</c:v>
                </c:pt>
                <c:pt idx="787">
                  <c:v>2.7369999999999998E-4</c:v>
                </c:pt>
                <c:pt idx="788">
                  <c:v>2.7399999999999999E-4</c:v>
                </c:pt>
                <c:pt idx="789">
                  <c:v>2.743E-4</c:v>
                </c:pt>
                <c:pt idx="790">
                  <c:v>2.7460000000000001E-4</c:v>
                </c:pt>
                <c:pt idx="791">
                  <c:v>2.7490000000000001E-4</c:v>
                </c:pt>
                <c:pt idx="792">
                  <c:v>2.7510000000000002E-4</c:v>
                </c:pt>
                <c:pt idx="793">
                  <c:v>2.7540000000000003E-4</c:v>
                </c:pt>
                <c:pt idx="794">
                  <c:v>2.7569999999999998E-4</c:v>
                </c:pt>
                <c:pt idx="795">
                  <c:v>2.7599999999999999E-4</c:v>
                </c:pt>
                <c:pt idx="796">
                  <c:v>2.7629999999999999E-4</c:v>
                </c:pt>
                <c:pt idx="797">
                  <c:v>2.766E-4</c:v>
                </c:pt>
                <c:pt idx="798">
                  <c:v>2.7690000000000001E-4</c:v>
                </c:pt>
                <c:pt idx="799">
                  <c:v>2.7720000000000002E-4</c:v>
                </c:pt>
                <c:pt idx="800">
                  <c:v>2.7750000000000002E-4</c:v>
                </c:pt>
                <c:pt idx="801">
                  <c:v>2.7779999999999998E-4</c:v>
                </c:pt>
                <c:pt idx="802">
                  <c:v>2.7809999999999998E-4</c:v>
                </c:pt>
                <c:pt idx="803">
                  <c:v>2.7839999999999999E-4</c:v>
                </c:pt>
                <c:pt idx="804">
                  <c:v>2.787E-4</c:v>
                </c:pt>
                <c:pt idx="805">
                  <c:v>2.789E-4</c:v>
                </c:pt>
                <c:pt idx="806">
                  <c:v>2.7920000000000001E-4</c:v>
                </c:pt>
                <c:pt idx="807">
                  <c:v>2.7950000000000002E-4</c:v>
                </c:pt>
                <c:pt idx="808">
                  <c:v>2.7980000000000002E-4</c:v>
                </c:pt>
                <c:pt idx="809">
                  <c:v>2.8009999999999998E-4</c:v>
                </c:pt>
                <c:pt idx="810">
                  <c:v>2.8039999999999999E-4</c:v>
                </c:pt>
                <c:pt idx="811">
                  <c:v>2.8069999999999999E-4</c:v>
                </c:pt>
                <c:pt idx="812">
                  <c:v>2.81E-4</c:v>
                </c:pt>
                <c:pt idx="813">
                  <c:v>2.8130000000000001E-4</c:v>
                </c:pt>
                <c:pt idx="814">
                  <c:v>2.8160000000000001E-4</c:v>
                </c:pt>
                <c:pt idx="815">
                  <c:v>2.8190000000000002E-4</c:v>
                </c:pt>
                <c:pt idx="816">
                  <c:v>2.8219999999999997E-4</c:v>
                </c:pt>
                <c:pt idx="817">
                  <c:v>2.8249999999999998E-4</c:v>
                </c:pt>
                <c:pt idx="818">
                  <c:v>2.8279999999999999E-4</c:v>
                </c:pt>
                <c:pt idx="819">
                  <c:v>2.831E-4</c:v>
                </c:pt>
                <c:pt idx="820">
                  <c:v>2.834E-4</c:v>
                </c:pt>
                <c:pt idx="821">
                  <c:v>2.8370000000000001E-4</c:v>
                </c:pt>
                <c:pt idx="822">
                  <c:v>2.8400000000000002E-4</c:v>
                </c:pt>
                <c:pt idx="823">
                  <c:v>2.8430000000000003E-4</c:v>
                </c:pt>
                <c:pt idx="824">
                  <c:v>2.8459999999999998E-4</c:v>
                </c:pt>
                <c:pt idx="825">
                  <c:v>2.8489999999999999E-4</c:v>
                </c:pt>
                <c:pt idx="826">
                  <c:v>2.8519999999999999E-4</c:v>
                </c:pt>
                <c:pt idx="827">
                  <c:v>2.855E-4</c:v>
                </c:pt>
                <c:pt idx="828">
                  <c:v>2.8580000000000001E-4</c:v>
                </c:pt>
                <c:pt idx="829">
                  <c:v>2.8610000000000002E-4</c:v>
                </c:pt>
                <c:pt idx="830">
                  <c:v>2.8640000000000002E-4</c:v>
                </c:pt>
                <c:pt idx="831">
                  <c:v>2.8669999999999998E-4</c:v>
                </c:pt>
                <c:pt idx="832">
                  <c:v>2.8699999999999998E-4</c:v>
                </c:pt>
                <c:pt idx="833">
                  <c:v>2.8729999999999999E-4</c:v>
                </c:pt>
                <c:pt idx="834">
                  <c:v>2.876E-4</c:v>
                </c:pt>
                <c:pt idx="835">
                  <c:v>2.879E-4</c:v>
                </c:pt>
                <c:pt idx="836">
                  <c:v>2.8820000000000001E-4</c:v>
                </c:pt>
                <c:pt idx="837">
                  <c:v>2.8850000000000002E-4</c:v>
                </c:pt>
                <c:pt idx="838">
                  <c:v>2.8880000000000003E-4</c:v>
                </c:pt>
                <c:pt idx="839">
                  <c:v>2.8909999999999998E-4</c:v>
                </c:pt>
                <c:pt idx="840">
                  <c:v>2.8939999999999999E-4</c:v>
                </c:pt>
                <c:pt idx="841">
                  <c:v>2.8969999999999999E-4</c:v>
                </c:pt>
                <c:pt idx="842">
                  <c:v>2.9E-4</c:v>
                </c:pt>
                <c:pt idx="843">
                  <c:v>2.9030000000000001E-4</c:v>
                </c:pt>
                <c:pt idx="844">
                  <c:v>2.9060000000000002E-4</c:v>
                </c:pt>
                <c:pt idx="845">
                  <c:v>2.9090000000000002E-4</c:v>
                </c:pt>
                <c:pt idx="846">
                  <c:v>2.9119999999999998E-4</c:v>
                </c:pt>
                <c:pt idx="847">
                  <c:v>2.9149999999999998E-4</c:v>
                </c:pt>
                <c:pt idx="848">
                  <c:v>2.9179999999999999E-4</c:v>
                </c:pt>
                <c:pt idx="849">
                  <c:v>2.921E-4</c:v>
                </c:pt>
                <c:pt idx="850">
                  <c:v>2.9240000000000001E-4</c:v>
                </c:pt>
                <c:pt idx="851">
                  <c:v>2.9270000000000001E-4</c:v>
                </c:pt>
                <c:pt idx="852">
                  <c:v>2.9300000000000002E-4</c:v>
                </c:pt>
                <c:pt idx="853">
                  <c:v>2.9329999999999997E-4</c:v>
                </c:pt>
                <c:pt idx="854">
                  <c:v>2.9369999999999998E-4</c:v>
                </c:pt>
                <c:pt idx="855">
                  <c:v>2.9399999999999999E-4</c:v>
                </c:pt>
                <c:pt idx="856">
                  <c:v>2.943E-4</c:v>
                </c:pt>
                <c:pt idx="857">
                  <c:v>2.9460000000000001E-4</c:v>
                </c:pt>
                <c:pt idx="858">
                  <c:v>2.9490000000000001E-4</c:v>
                </c:pt>
                <c:pt idx="859">
                  <c:v>2.9520000000000002E-4</c:v>
                </c:pt>
                <c:pt idx="860">
                  <c:v>2.9550000000000003E-4</c:v>
                </c:pt>
                <c:pt idx="861">
                  <c:v>2.9579999999999998E-4</c:v>
                </c:pt>
                <c:pt idx="862">
                  <c:v>2.9609999999999999E-4</c:v>
                </c:pt>
                <c:pt idx="863">
                  <c:v>2.9639999999999999E-4</c:v>
                </c:pt>
                <c:pt idx="864">
                  <c:v>2.967E-4</c:v>
                </c:pt>
                <c:pt idx="865">
                  <c:v>2.9700000000000001E-4</c:v>
                </c:pt>
                <c:pt idx="866">
                  <c:v>2.9730000000000002E-4</c:v>
                </c:pt>
                <c:pt idx="867">
                  <c:v>2.9770000000000003E-4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12-4E5A-88C4-A966EA4E9BFC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(2)'!$K$3:$K$870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(2)'!$I$3:$I$870</c:f>
              <c:numCache>
                <c:formatCode>0.00E+00</c:formatCode>
                <c:ptCount val="868"/>
                <c:pt idx="0">
                  <c:v>2.8469999999999998E-4</c:v>
                </c:pt>
                <c:pt idx="1">
                  <c:v>2.8289999999999999E-4</c:v>
                </c:pt>
                <c:pt idx="2">
                  <c:v>2.811E-4</c:v>
                </c:pt>
                <c:pt idx="3">
                  <c:v>2.7930000000000001E-4</c:v>
                </c:pt>
                <c:pt idx="4">
                  <c:v>2.7750000000000002E-4</c:v>
                </c:pt>
                <c:pt idx="5">
                  <c:v>2.7559999999999998E-4</c:v>
                </c:pt>
                <c:pt idx="6">
                  <c:v>2.7379999999999999E-4</c:v>
                </c:pt>
                <c:pt idx="7">
                  <c:v>2.719E-4</c:v>
                </c:pt>
                <c:pt idx="8">
                  <c:v>2.7E-4</c:v>
                </c:pt>
                <c:pt idx="9">
                  <c:v>2.6810000000000001E-4</c:v>
                </c:pt>
                <c:pt idx="10">
                  <c:v>2.6630000000000002E-4</c:v>
                </c:pt>
                <c:pt idx="11">
                  <c:v>2.6439999999999998E-4</c:v>
                </c:pt>
                <c:pt idx="12">
                  <c:v>2.6249999999999998E-4</c:v>
                </c:pt>
                <c:pt idx="13">
                  <c:v>2.6069999999999999E-4</c:v>
                </c:pt>
                <c:pt idx="14">
                  <c:v>2.589E-4</c:v>
                </c:pt>
                <c:pt idx="15">
                  <c:v>2.5710000000000002E-4</c:v>
                </c:pt>
                <c:pt idx="16">
                  <c:v>2.5530000000000003E-4</c:v>
                </c:pt>
                <c:pt idx="17">
                  <c:v>2.5349999999999998E-4</c:v>
                </c:pt>
                <c:pt idx="18">
                  <c:v>2.5169999999999999E-4</c:v>
                </c:pt>
                <c:pt idx="19">
                  <c:v>2.5000000000000001E-4</c:v>
                </c:pt>
                <c:pt idx="20">
                  <c:v>2.4830000000000002E-4</c:v>
                </c:pt>
                <c:pt idx="21">
                  <c:v>2.4659999999999998E-4</c:v>
                </c:pt>
                <c:pt idx="22">
                  <c:v>2.4499999999999999E-4</c:v>
                </c:pt>
                <c:pt idx="23">
                  <c:v>2.4340000000000001E-4</c:v>
                </c:pt>
                <c:pt idx="24">
                  <c:v>2.418E-4</c:v>
                </c:pt>
                <c:pt idx="25">
                  <c:v>2.4020000000000001E-4</c:v>
                </c:pt>
                <c:pt idx="26">
                  <c:v>2.386E-4</c:v>
                </c:pt>
                <c:pt idx="27">
                  <c:v>2.3709999999999999E-4</c:v>
                </c:pt>
                <c:pt idx="28">
                  <c:v>2.3560000000000001E-4</c:v>
                </c:pt>
                <c:pt idx="29">
                  <c:v>2.342E-4</c:v>
                </c:pt>
                <c:pt idx="30">
                  <c:v>2.3269999999999999E-4</c:v>
                </c:pt>
                <c:pt idx="31">
                  <c:v>2.3130000000000001E-4</c:v>
                </c:pt>
                <c:pt idx="32">
                  <c:v>2.299E-4</c:v>
                </c:pt>
                <c:pt idx="33">
                  <c:v>2.285E-4</c:v>
                </c:pt>
                <c:pt idx="34">
                  <c:v>2.2719999999999999E-4</c:v>
                </c:pt>
                <c:pt idx="35">
                  <c:v>2.2580000000000001E-4</c:v>
                </c:pt>
                <c:pt idx="36">
                  <c:v>2.2450000000000001E-4</c:v>
                </c:pt>
                <c:pt idx="37">
                  <c:v>2.2330000000000001E-4</c:v>
                </c:pt>
                <c:pt idx="38">
                  <c:v>2.22E-4</c:v>
                </c:pt>
                <c:pt idx="39">
                  <c:v>2.208E-4</c:v>
                </c:pt>
                <c:pt idx="40">
                  <c:v>2.195E-4</c:v>
                </c:pt>
                <c:pt idx="41">
                  <c:v>2.1829999999999999E-4</c:v>
                </c:pt>
                <c:pt idx="42">
                  <c:v>2.1709999999999999E-4</c:v>
                </c:pt>
                <c:pt idx="43">
                  <c:v>2.1599999999999999E-4</c:v>
                </c:pt>
                <c:pt idx="44">
                  <c:v>2.1479999999999999E-4</c:v>
                </c:pt>
                <c:pt idx="45">
                  <c:v>2.1369999999999999E-4</c:v>
                </c:pt>
                <c:pt idx="46">
                  <c:v>2.1249999999999999E-4</c:v>
                </c:pt>
                <c:pt idx="47">
                  <c:v>2.1139999999999999E-4</c:v>
                </c:pt>
                <c:pt idx="48">
                  <c:v>2.1039999999999999E-4</c:v>
                </c:pt>
                <c:pt idx="49">
                  <c:v>2.0929999999999999E-4</c:v>
                </c:pt>
                <c:pt idx="50">
                  <c:v>2.0819999999999999E-4</c:v>
                </c:pt>
                <c:pt idx="51">
                  <c:v>2.0719999999999999E-4</c:v>
                </c:pt>
                <c:pt idx="52">
                  <c:v>2.062E-4</c:v>
                </c:pt>
                <c:pt idx="53">
                  <c:v>2.052E-4</c:v>
                </c:pt>
                <c:pt idx="54">
                  <c:v>2.042E-4</c:v>
                </c:pt>
                <c:pt idx="55">
                  <c:v>2.0330000000000001E-4</c:v>
                </c:pt>
                <c:pt idx="56">
                  <c:v>2.0239999999999999E-4</c:v>
                </c:pt>
                <c:pt idx="57">
                  <c:v>2.0149999999999999E-4</c:v>
                </c:pt>
                <c:pt idx="58">
                  <c:v>2.006E-4</c:v>
                </c:pt>
                <c:pt idx="59">
                  <c:v>1.998E-4</c:v>
                </c:pt>
                <c:pt idx="60">
                  <c:v>1.9900000000000001E-4</c:v>
                </c:pt>
                <c:pt idx="61">
                  <c:v>1.983E-4</c:v>
                </c:pt>
                <c:pt idx="62">
                  <c:v>1.9760000000000001E-4</c:v>
                </c:pt>
                <c:pt idx="63">
                  <c:v>1.9699999999999999E-4</c:v>
                </c:pt>
                <c:pt idx="64">
                  <c:v>1.964E-4</c:v>
                </c:pt>
                <c:pt idx="65">
                  <c:v>1.9589999999999999E-4</c:v>
                </c:pt>
                <c:pt idx="66">
                  <c:v>1.9540000000000001E-4</c:v>
                </c:pt>
                <c:pt idx="67">
                  <c:v>1.95E-4</c:v>
                </c:pt>
                <c:pt idx="68">
                  <c:v>1.9459999999999999E-4</c:v>
                </c:pt>
                <c:pt idx="69">
                  <c:v>1.942E-4</c:v>
                </c:pt>
                <c:pt idx="70">
                  <c:v>1.939E-4</c:v>
                </c:pt>
                <c:pt idx="71">
                  <c:v>1.9369999999999999E-4</c:v>
                </c:pt>
                <c:pt idx="72">
                  <c:v>1.9340000000000001E-4</c:v>
                </c:pt>
                <c:pt idx="73">
                  <c:v>1.9320000000000001E-4</c:v>
                </c:pt>
                <c:pt idx="74">
                  <c:v>1.93E-4</c:v>
                </c:pt>
                <c:pt idx="75">
                  <c:v>1.928E-4</c:v>
                </c:pt>
                <c:pt idx="76">
                  <c:v>1.9259999999999999E-4</c:v>
                </c:pt>
                <c:pt idx="77">
                  <c:v>1.9249999999999999E-4</c:v>
                </c:pt>
                <c:pt idx="78">
                  <c:v>1.9230000000000001E-4</c:v>
                </c:pt>
                <c:pt idx="79">
                  <c:v>1.9220000000000001E-4</c:v>
                </c:pt>
                <c:pt idx="80">
                  <c:v>1.9210000000000001E-4</c:v>
                </c:pt>
                <c:pt idx="81">
                  <c:v>1.92E-4</c:v>
                </c:pt>
                <c:pt idx="82">
                  <c:v>1.918E-4</c:v>
                </c:pt>
                <c:pt idx="83">
                  <c:v>1.917E-4</c:v>
                </c:pt>
                <c:pt idx="84">
                  <c:v>1.916E-4</c:v>
                </c:pt>
                <c:pt idx="85">
                  <c:v>1.9149999999999999E-4</c:v>
                </c:pt>
                <c:pt idx="86">
                  <c:v>1.9139999999999999E-4</c:v>
                </c:pt>
                <c:pt idx="87">
                  <c:v>1.9129999999999999E-4</c:v>
                </c:pt>
                <c:pt idx="88">
                  <c:v>1.9120000000000001E-4</c:v>
                </c:pt>
                <c:pt idx="89">
                  <c:v>1.9110000000000001E-4</c:v>
                </c:pt>
                <c:pt idx="90">
                  <c:v>1.9100000000000001E-4</c:v>
                </c:pt>
                <c:pt idx="91">
                  <c:v>1.9090000000000001E-4</c:v>
                </c:pt>
                <c:pt idx="92">
                  <c:v>1.908E-4</c:v>
                </c:pt>
                <c:pt idx="93">
                  <c:v>1.907E-4</c:v>
                </c:pt>
                <c:pt idx="94">
                  <c:v>1.906E-4</c:v>
                </c:pt>
                <c:pt idx="95">
                  <c:v>1.905E-4</c:v>
                </c:pt>
                <c:pt idx="96">
                  <c:v>1.9039999999999999E-4</c:v>
                </c:pt>
                <c:pt idx="97">
                  <c:v>1.9029999999999999E-4</c:v>
                </c:pt>
                <c:pt idx="98">
                  <c:v>1.9019999999999999E-4</c:v>
                </c:pt>
                <c:pt idx="99">
                  <c:v>1.9010000000000001E-4</c:v>
                </c:pt>
                <c:pt idx="100">
                  <c:v>1.9010000000000001E-4</c:v>
                </c:pt>
                <c:pt idx="101">
                  <c:v>1.9000000000000001E-4</c:v>
                </c:pt>
                <c:pt idx="102">
                  <c:v>1.8990000000000001E-4</c:v>
                </c:pt>
                <c:pt idx="103">
                  <c:v>1.8980000000000001E-4</c:v>
                </c:pt>
                <c:pt idx="104">
                  <c:v>1.897E-4</c:v>
                </c:pt>
                <c:pt idx="105">
                  <c:v>1.896E-4</c:v>
                </c:pt>
                <c:pt idx="106">
                  <c:v>1.895E-4</c:v>
                </c:pt>
                <c:pt idx="107">
                  <c:v>1.895E-4</c:v>
                </c:pt>
                <c:pt idx="108">
                  <c:v>1.894E-4</c:v>
                </c:pt>
                <c:pt idx="109">
                  <c:v>1.8929999999999999E-4</c:v>
                </c:pt>
                <c:pt idx="110">
                  <c:v>1.8919999999999999E-4</c:v>
                </c:pt>
                <c:pt idx="111">
                  <c:v>1.8909999999999999E-4</c:v>
                </c:pt>
                <c:pt idx="112">
                  <c:v>1.8900000000000001E-4</c:v>
                </c:pt>
                <c:pt idx="113">
                  <c:v>1.8900000000000001E-4</c:v>
                </c:pt>
                <c:pt idx="114">
                  <c:v>1.8890000000000001E-4</c:v>
                </c:pt>
                <c:pt idx="115">
                  <c:v>1.8880000000000001E-4</c:v>
                </c:pt>
                <c:pt idx="116">
                  <c:v>1.8870000000000001E-4</c:v>
                </c:pt>
                <c:pt idx="117">
                  <c:v>1.8870000000000001E-4</c:v>
                </c:pt>
                <c:pt idx="118">
                  <c:v>1.886E-4</c:v>
                </c:pt>
                <c:pt idx="119">
                  <c:v>1.885E-4</c:v>
                </c:pt>
                <c:pt idx="120">
                  <c:v>1.884E-4</c:v>
                </c:pt>
                <c:pt idx="121">
                  <c:v>1.884E-4</c:v>
                </c:pt>
                <c:pt idx="122">
                  <c:v>1.883E-4</c:v>
                </c:pt>
                <c:pt idx="123">
                  <c:v>1.8819999999999999E-4</c:v>
                </c:pt>
                <c:pt idx="124">
                  <c:v>1.8809999999999999E-4</c:v>
                </c:pt>
                <c:pt idx="125">
                  <c:v>1.8809999999999999E-4</c:v>
                </c:pt>
                <c:pt idx="126">
                  <c:v>1.8799999999999999E-4</c:v>
                </c:pt>
                <c:pt idx="127">
                  <c:v>1.8789999999999999E-4</c:v>
                </c:pt>
                <c:pt idx="128">
                  <c:v>1.8789999999999999E-4</c:v>
                </c:pt>
                <c:pt idx="129">
                  <c:v>1.8780000000000001E-4</c:v>
                </c:pt>
                <c:pt idx="130">
                  <c:v>1.8770000000000001E-4</c:v>
                </c:pt>
                <c:pt idx="131">
                  <c:v>1.8770000000000001E-4</c:v>
                </c:pt>
                <c:pt idx="132">
                  <c:v>1.8760000000000001E-4</c:v>
                </c:pt>
                <c:pt idx="133">
                  <c:v>1.875E-4</c:v>
                </c:pt>
                <c:pt idx="134">
                  <c:v>1.875E-4</c:v>
                </c:pt>
                <c:pt idx="135">
                  <c:v>1.874E-4</c:v>
                </c:pt>
                <c:pt idx="136">
                  <c:v>1.873E-4</c:v>
                </c:pt>
                <c:pt idx="137">
                  <c:v>1.873E-4</c:v>
                </c:pt>
                <c:pt idx="138">
                  <c:v>1.872E-4</c:v>
                </c:pt>
                <c:pt idx="139">
                  <c:v>1.872E-4</c:v>
                </c:pt>
                <c:pt idx="140">
                  <c:v>1.8709999999999999E-4</c:v>
                </c:pt>
                <c:pt idx="141">
                  <c:v>1.8699999999999999E-4</c:v>
                </c:pt>
                <c:pt idx="142">
                  <c:v>1.8699999999999999E-4</c:v>
                </c:pt>
                <c:pt idx="143">
                  <c:v>1.8689999999999999E-4</c:v>
                </c:pt>
                <c:pt idx="144">
                  <c:v>1.8689999999999999E-4</c:v>
                </c:pt>
                <c:pt idx="145">
                  <c:v>1.8679999999999999E-4</c:v>
                </c:pt>
                <c:pt idx="146">
                  <c:v>1.8679999999999999E-4</c:v>
                </c:pt>
                <c:pt idx="147">
                  <c:v>1.8670000000000001E-4</c:v>
                </c:pt>
                <c:pt idx="148">
                  <c:v>1.8660000000000001E-4</c:v>
                </c:pt>
                <c:pt idx="149">
                  <c:v>1.8660000000000001E-4</c:v>
                </c:pt>
                <c:pt idx="150">
                  <c:v>1.8650000000000001E-4</c:v>
                </c:pt>
                <c:pt idx="151">
                  <c:v>1.8650000000000001E-4</c:v>
                </c:pt>
                <c:pt idx="152">
                  <c:v>1.864E-4</c:v>
                </c:pt>
                <c:pt idx="153">
                  <c:v>1.864E-4</c:v>
                </c:pt>
                <c:pt idx="154">
                  <c:v>1.863E-4</c:v>
                </c:pt>
                <c:pt idx="155">
                  <c:v>1.863E-4</c:v>
                </c:pt>
                <c:pt idx="156">
                  <c:v>1.862E-4</c:v>
                </c:pt>
                <c:pt idx="157">
                  <c:v>1.862E-4</c:v>
                </c:pt>
                <c:pt idx="158">
                  <c:v>1.861E-4</c:v>
                </c:pt>
                <c:pt idx="159">
                  <c:v>1.861E-4</c:v>
                </c:pt>
                <c:pt idx="160">
                  <c:v>1.861E-4</c:v>
                </c:pt>
                <c:pt idx="161">
                  <c:v>1.8599999999999999E-4</c:v>
                </c:pt>
                <c:pt idx="162">
                  <c:v>1.8599999999999999E-4</c:v>
                </c:pt>
                <c:pt idx="163">
                  <c:v>1.8589999999999999E-4</c:v>
                </c:pt>
                <c:pt idx="164">
                  <c:v>1.8589999999999999E-4</c:v>
                </c:pt>
                <c:pt idx="165">
                  <c:v>1.8579999999999999E-4</c:v>
                </c:pt>
                <c:pt idx="166">
                  <c:v>1.8579999999999999E-4</c:v>
                </c:pt>
                <c:pt idx="167">
                  <c:v>1.8579999999999999E-4</c:v>
                </c:pt>
                <c:pt idx="168">
                  <c:v>1.8569999999999999E-4</c:v>
                </c:pt>
                <c:pt idx="169">
                  <c:v>1.8569999999999999E-4</c:v>
                </c:pt>
                <c:pt idx="170">
                  <c:v>1.8560000000000001E-4</c:v>
                </c:pt>
                <c:pt idx="171">
                  <c:v>1.8560000000000001E-4</c:v>
                </c:pt>
                <c:pt idx="172">
                  <c:v>1.8560000000000001E-4</c:v>
                </c:pt>
                <c:pt idx="173">
                  <c:v>1.8550000000000001E-4</c:v>
                </c:pt>
                <c:pt idx="174">
                  <c:v>1.8550000000000001E-4</c:v>
                </c:pt>
                <c:pt idx="175">
                  <c:v>1.8550000000000001E-4</c:v>
                </c:pt>
                <c:pt idx="176">
                  <c:v>1.8540000000000001E-4</c:v>
                </c:pt>
                <c:pt idx="177">
                  <c:v>1.8540000000000001E-4</c:v>
                </c:pt>
                <c:pt idx="178">
                  <c:v>1.8540000000000001E-4</c:v>
                </c:pt>
                <c:pt idx="179">
                  <c:v>1.853E-4</c:v>
                </c:pt>
                <c:pt idx="180">
                  <c:v>1.853E-4</c:v>
                </c:pt>
                <c:pt idx="181">
                  <c:v>1.853E-4</c:v>
                </c:pt>
                <c:pt idx="182">
                  <c:v>1.852E-4</c:v>
                </c:pt>
                <c:pt idx="183">
                  <c:v>1.852E-4</c:v>
                </c:pt>
                <c:pt idx="184">
                  <c:v>1.852E-4</c:v>
                </c:pt>
                <c:pt idx="185">
                  <c:v>1.851E-4</c:v>
                </c:pt>
                <c:pt idx="186">
                  <c:v>1.851E-4</c:v>
                </c:pt>
                <c:pt idx="187">
                  <c:v>1.851E-4</c:v>
                </c:pt>
                <c:pt idx="188">
                  <c:v>1.851E-4</c:v>
                </c:pt>
                <c:pt idx="189">
                  <c:v>1.85E-4</c:v>
                </c:pt>
                <c:pt idx="190">
                  <c:v>1.85E-4</c:v>
                </c:pt>
                <c:pt idx="191">
                  <c:v>1.85E-4</c:v>
                </c:pt>
                <c:pt idx="192">
                  <c:v>1.85E-4</c:v>
                </c:pt>
                <c:pt idx="193">
                  <c:v>1.85E-4</c:v>
                </c:pt>
                <c:pt idx="194">
                  <c:v>1.8489999999999999E-4</c:v>
                </c:pt>
                <c:pt idx="195">
                  <c:v>1.8489999999999999E-4</c:v>
                </c:pt>
                <c:pt idx="196">
                  <c:v>1.8489999999999999E-4</c:v>
                </c:pt>
                <c:pt idx="197">
                  <c:v>1.8489999999999999E-4</c:v>
                </c:pt>
                <c:pt idx="198">
                  <c:v>1.8489999999999999E-4</c:v>
                </c:pt>
                <c:pt idx="199">
                  <c:v>1.8479999999999999E-4</c:v>
                </c:pt>
                <c:pt idx="200">
                  <c:v>1.8479999999999999E-4</c:v>
                </c:pt>
                <c:pt idx="201">
                  <c:v>1.8479999999999999E-4</c:v>
                </c:pt>
                <c:pt idx="202">
                  <c:v>1.8479999999999999E-4</c:v>
                </c:pt>
                <c:pt idx="203">
                  <c:v>1.8479999999999999E-4</c:v>
                </c:pt>
                <c:pt idx="204">
                  <c:v>1.8479999999999999E-4</c:v>
                </c:pt>
                <c:pt idx="205">
                  <c:v>1.8479999999999999E-4</c:v>
                </c:pt>
                <c:pt idx="206">
                  <c:v>1.8469999999999999E-4</c:v>
                </c:pt>
                <c:pt idx="207">
                  <c:v>1.8469999999999999E-4</c:v>
                </c:pt>
                <c:pt idx="208">
                  <c:v>1.8469999999999999E-4</c:v>
                </c:pt>
                <c:pt idx="209">
                  <c:v>1.8469999999999999E-4</c:v>
                </c:pt>
                <c:pt idx="210">
                  <c:v>1.8469999999999999E-4</c:v>
                </c:pt>
                <c:pt idx="211">
                  <c:v>1.8469999999999999E-4</c:v>
                </c:pt>
                <c:pt idx="212">
                  <c:v>1.8469999999999999E-4</c:v>
                </c:pt>
                <c:pt idx="213">
                  <c:v>1.8469999999999999E-4</c:v>
                </c:pt>
                <c:pt idx="214">
                  <c:v>1.8469999999999999E-4</c:v>
                </c:pt>
                <c:pt idx="215">
                  <c:v>1.8469999999999999E-4</c:v>
                </c:pt>
                <c:pt idx="216">
                  <c:v>1.8469999999999999E-4</c:v>
                </c:pt>
                <c:pt idx="217">
                  <c:v>1.8469999999999999E-4</c:v>
                </c:pt>
                <c:pt idx="218">
                  <c:v>1.8469999999999999E-4</c:v>
                </c:pt>
                <c:pt idx="219">
                  <c:v>1.8469999999999999E-4</c:v>
                </c:pt>
                <c:pt idx="220">
                  <c:v>1.8469999999999999E-4</c:v>
                </c:pt>
                <c:pt idx="221">
                  <c:v>1.8469999999999999E-4</c:v>
                </c:pt>
                <c:pt idx="222">
                  <c:v>1.8469999999999999E-4</c:v>
                </c:pt>
                <c:pt idx="223">
                  <c:v>1.8469999999999999E-4</c:v>
                </c:pt>
                <c:pt idx="224">
                  <c:v>1.8469999999999999E-4</c:v>
                </c:pt>
                <c:pt idx="225">
                  <c:v>1.8469999999999999E-4</c:v>
                </c:pt>
                <c:pt idx="226">
                  <c:v>1.8469999999999999E-4</c:v>
                </c:pt>
                <c:pt idx="227">
                  <c:v>1.8469999999999999E-4</c:v>
                </c:pt>
                <c:pt idx="228">
                  <c:v>1.8469999999999999E-4</c:v>
                </c:pt>
                <c:pt idx="229">
                  <c:v>1.8469999999999999E-4</c:v>
                </c:pt>
                <c:pt idx="230">
                  <c:v>1.8469999999999999E-4</c:v>
                </c:pt>
                <c:pt idx="231">
                  <c:v>1.8469999999999999E-4</c:v>
                </c:pt>
                <c:pt idx="232">
                  <c:v>1.8469999999999999E-4</c:v>
                </c:pt>
                <c:pt idx="233">
                  <c:v>1.8469999999999999E-4</c:v>
                </c:pt>
                <c:pt idx="234">
                  <c:v>1.8469999999999999E-4</c:v>
                </c:pt>
                <c:pt idx="235">
                  <c:v>1.8469999999999999E-4</c:v>
                </c:pt>
                <c:pt idx="236">
                  <c:v>1.8469999999999999E-4</c:v>
                </c:pt>
                <c:pt idx="237">
                  <c:v>1.8479999999999999E-4</c:v>
                </c:pt>
                <c:pt idx="238">
                  <c:v>1.8479999999999999E-4</c:v>
                </c:pt>
                <c:pt idx="239">
                  <c:v>1.8479999999999999E-4</c:v>
                </c:pt>
                <c:pt idx="240">
                  <c:v>1.8479999999999999E-4</c:v>
                </c:pt>
                <c:pt idx="241">
                  <c:v>1.8479999999999999E-4</c:v>
                </c:pt>
                <c:pt idx="242">
                  <c:v>1.8479999999999999E-4</c:v>
                </c:pt>
                <c:pt idx="243">
                  <c:v>1.8479999999999999E-4</c:v>
                </c:pt>
                <c:pt idx="244">
                  <c:v>1.8489999999999999E-4</c:v>
                </c:pt>
                <c:pt idx="245">
                  <c:v>1.8489999999999999E-4</c:v>
                </c:pt>
                <c:pt idx="246">
                  <c:v>1.8489999999999999E-4</c:v>
                </c:pt>
                <c:pt idx="247">
                  <c:v>1.8489999999999999E-4</c:v>
                </c:pt>
                <c:pt idx="248">
                  <c:v>1.8489999999999999E-4</c:v>
                </c:pt>
                <c:pt idx="249">
                  <c:v>1.8489999999999999E-4</c:v>
                </c:pt>
                <c:pt idx="250">
                  <c:v>1.85E-4</c:v>
                </c:pt>
                <c:pt idx="251">
                  <c:v>1.85E-4</c:v>
                </c:pt>
                <c:pt idx="252">
                  <c:v>1.85E-4</c:v>
                </c:pt>
                <c:pt idx="253">
                  <c:v>1.85E-4</c:v>
                </c:pt>
                <c:pt idx="254">
                  <c:v>1.851E-4</c:v>
                </c:pt>
                <c:pt idx="255">
                  <c:v>1.851E-4</c:v>
                </c:pt>
                <c:pt idx="256">
                  <c:v>1.851E-4</c:v>
                </c:pt>
                <c:pt idx="257">
                  <c:v>1.851E-4</c:v>
                </c:pt>
                <c:pt idx="258">
                  <c:v>1.852E-4</c:v>
                </c:pt>
                <c:pt idx="259">
                  <c:v>1.852E-4</c:v>
                </c:pt>
                <c:pt idx="260">
                  <c:v>1.852E-4</c:v>
                </c:pt>
                <c:pt idx="261">
                  <c:v>1.852E-4</c:v>
                </c:pt>
                <c:pt idx="262">
                  <c:v>1.853E-4</c:v>
                </c:pt>
                <c:pt idx="263">
                  <c:v>1.853E-4</c:v>
                </c:pt>
                <c:pt idx="264">
                  <c:v>1.853E-4</c:v>
                </c:pt>
                <c:pt idx="265">
                  <c:v>1.8540000000000001E-4</c:v>
                </c:pt>
                <c:pt idx="266">
                  <c:v>1.8540000000000001E-4</c:v>
                </c:pt>
                <c:pt idx="267">
                  <c:v>1.8540000000000001E-4</c:v>
                </c:pt>
                <c:pt idx="268">
                  <c:v>1.8550000000000001E-4</c:v>
                </c:pt>
                <c:pt idx="269">
                  <c:v>1.8550000000000001E-4</c:v>
                </c:pt>
                <c:pt idx="270">
                  <c:v>1.8550000000000001E-4</c:v>
                </c:pt>
                <c:pt idx="271">
                  <c:v>1.8560000000000001E-4</c:v>
                </c:pt>
                <c:pt idx="272">
                  <c:v>1.8560000000000001E-4</c:v>
                </c:pt>
                <c:pt idx="273">
                  <c:v>1.8569999999999999E-4</c:v>
                </c:pt>
                <c:pt idx="274">
                  <c:v>1.8569999999999999E-4</c:v>
                </c:pt>
                <c:pt idx="275">
                  <c:v>1.8569999999999999E-4</c:v>
                </c:pt>
                <c:pt idx="276">
                  <c:v>1.8579999999999999E-4</c:v>
                </c:pt>
                <c:pt idx="277">
                  <c:v>1.8579999999999999E-4</c:v>
                </c:pt>
                <c:pt idx="278">
                  <c:v>1.8589999999999999E-4</c:v>
                </c:pt>
                <c:pt idx="279">
                  <c:v>1.8589999999999999E-4</c:v>
                </c:pt>
                <c:pt idx="280">
                  <c:v>1.8589999999999999E-4</c:v>
                </c:pt>
                <c:pt idx="281">
                  <c:v>1.8599999999999999E-4</c:v>
                </c:pt>
                <c:pt idx="282">
                  <c:v>1.8599999999999999E-4</c:v>
                </c:pt>
                <c:pt idx="283">
                  <c:v>1.861E-4</c:v>
                </c:pt>
                <c:pt idx="284">
                  <c:v>1.861E-4</c:v>
                </c:pt>
                <c:pt idx="285">
                  <c:v>1.862E-4</c:v>
                </c:pt>
                <c:pt idx="286">
                  <c:v>1.862E-4</c:v>
                </c:pt>
                <c:pt idx="287">
                  <c:v>1.863E-4</c:v>
                </c:pt>
                <c:pt idx="288">
                  <c:v>1.863E-4</c:v>
                </c:pt>
                <c:pt idx="289">
                  <c:v>1.864E-4</c:v>
                </c:pt>
                <c:pt idx="290">
                  <c:v>1.864E-4</c:v>
                </c:pt>
                <c:pt idx="291">
                  <c:v>1.8650000000000001E-4</c:v>
                </c:pt>
                <c:pt idx="292">
                  <c:v>1.8650000000000001E-4</c:v>
                </c:pt>
                <c:pt idx="293">
                  <c:v>1.8660000000000001E-4</c:v>
                </c:pt>
                <c:pt idx="294">
                  <c:v>1.8660000000000001E-4</c:v>
                </c:pt>
                <c:pt idx="295">
                  <c:v>1.8670000000000001E-4</c:v>
                </c:pt>
                <c:pt idx="296">
                  <c:v>1.8670000000000001E-4</c:v>
                </c:pt>
                <c:pt idx="297">
                  <c:v>1.8679999999999999E-4</c:v>
                </c:pt>
                <c:pt idx="298">
                  <c:v>1.8679999999999999E-4</c:v>
                </c:pt>
                <c:pt idx="299">
                  <c:v>1.8689999999999999E-4</c:v>
                </c:pt>
                <c:pt idx="300">
                  <c:v>1.8699999999999999E-4</c:v>
                </c:pt>
                <c:pt idx="301">
                  <c:v>1.8699999999999999E-4</c:v>
                </c:pt>
                <c:pt idx="302">
                  <c:v>1.8709999999999999E-4</c:v>
                </c:pt>
                <c:pt idx="303">
                  <c:v>1.8709999999999999E-4</c:v>
                </c:pt>
                <c:pt idx="304">
                  <c:v>1.872E-4</c:v>
                </c:pt>
                <c:pt idx="305">
                  <c:v>1.873E-4</c:v>
                </c:pt>
                <c:pt idx="306">
                  <c:v>1.873E-4</c:v>
                </c:pt>
                <c:pt idx="307">
                  <c:v>1.874E-4</c:v>
                </c:pt>
                <c:pt idx="308">
                  <c:v>1.875E-4</c:v>
                </c:pt>
                <c:pt idx="309">
                  <c:v>1.875E-4</c:v>
                </c:pt>
                <c:pt idx="310">
                  <c:v>1.8760000000000001E-4</c:v>
                </c:pt>
                <c:pt idx="311">
                  <c:v>1.8760000000000001E-4</c:v>
                </c:pt>
                <c:pt idx="312">
                  <c:v>1.8770000000000001E-4</c:v>
                </c:pt>
                <c:pt idx="313">
                  <c:v>1.8780000000000001E-4</c:v>
                </c:pt>
                <c:pt idx="314">
                  <c:v>1.8780000000000001E-4</c:v>
                </c:pt>
                <c:pt idx="315">
                  <c:v>1.8789999999999999E-4</c:v>
                </c:pt>
                <c:pt idx="316">
                  <c:v>1.8799999999999999E-4</c:v>
                </c:pt>
                <c:pt idx="317">
                  <c:v>1.8809999999999999E-4</c:v>
                </c:pt>
                <c:pt idx="318">
                  <c:v>1.8809999999999999E-4</c:v>
                </c:pt>
                <c:pt idx="319">
                  <c:v>1.8819999999999999E-4</c:v>
                </c:pt>
                <c:pt idx="320">
                  <c:v>1.883E-4</c:v>
                </c:pt>
                <c:pt idx="321">
                  <c:v>1.883E-4</c:v>
                </c:pt>
                <c:pt idx="322">
                  <c:v>1.884E-4</c:v>
                </c:pt>
                <c:pt idx="323">
                  <c:v>1.885E-4</c:v>
                </c:pt>
                <c:pt idx="324">
                  <c:v>1.886E-4</c:v>
                </c:pt>
                <c:pt idx="325">
                  <c:v>1.886E-4</c:v>
                </c:pt>
                <c:pt idx="326">
                  <c:v>1.8870000000000001E-4</c:v>
                </c:pt>
                <c:pt idx="327">
                  <c:v>1.8880000000000001E-4</c:v>
                </c:pt>
                <c:pt idx="328">
                  <c:v>1.8890000000000001E-4</c:v>
                </c:pt>
                <c:pt idx="329">
                  <c:v>1.8900000000000001E-4</c:v>
                </c:pt>
                <c:pt idx="330">
                  <c:v>1.8900000000000001E-4</c:v>
                </c:pt>
                <c:pt idx="331">
                  <c:v>1.8909999999999999E-4</c:v>
                </c:pt>
                <c:pt idx="332">
                  <c:v>1.8919999999999999E-4</c:v>
                </c:pt>
                <c:pt idx="333">
                  <c:v>1.8929999999999999E-4</c:v>
                </c:pt>
                <c:pt idx="334">
                  <c:v>1.894E-4</c:v>
                </c:pt>
                <c:pt idx="335">
                  <c:v>1.894E-4</c:v>
                </c:pt>
                <c:pt idx="336">
                  <c:v>1.895E-4</c:v>
                </c:pt>
                <c:pt idx="337">
                  <c:v>1.896E-4</c:v>
                </c:pt>
                <c:pt idx="338">
                  <c:v>1.897E-4</c:v>
                </c:pt>
                <c:pt idx="339">
                  <c:v>1.8980000000000001E-4</c:v>
                </c:pt>
                <c:pt idx="340">
                  <c:v>1.8990000000000001E-4</c:v>
                </c:pt>
                <c:pt idx="341">
                  <c:v>1.9000000000000001E-4</c:v>
                </c:pt>
                <c:pt idx="342">
                  <c:v>1.9000000000000001E-4</c:v>
                </c:pt>
                <c:pt idx="343">
                  <c:v>1.9010000000000001E-4</c:v>
                </c:pt>
                <c:pt idx="344">
                  <c:v>1.9019999999999999E-4</c:v>
                </c:pt>
                <c:pt idx="345">
                  <c:v>1.9029999999999999E-4</c:v>
                </c:pt>
                <c:pt idx="346">
                  <c:v>1.9039999999999999E-4</c:v>
                </c:pt>
                <c:pt idx="347">
                  <c:v>1.905E-4</c:v>
                </c:pt>
                <c:pt idx="348">
                  <c:v>1.906E-4</c:v>
                </c:pt>
                <c:pt idx="349">
                  <c:v>1.907E-4</c:v>
                </c:pt>
                <c:pt idx="350">
                  <c:v>1.908E-4</c:v>
                </c:pt>
                <c:pt idx="351">
                  <c:v>1.9090000000000001E-4</c:v>
                </c:pt>
                <c:pt idx="352">
                  <c:v>1.9100000000000001E-4</c:v>
                </c:pt>
                <c:pt idx="353">
                  <c:v>1.9110000000000001E-4</c:v>
                </c:pt>
                <c:pt idx="354">
                  <c:v>1.9120000000000001E-4</c:v>
                </c:pt>
                <c:pt idx="355">
                  <c:v>1.9120000000000001E-4</c:v>
                </c:pt>
                <c:pt idx="356">
                  <c:v>1.9129999999999999E-4</c:v>
                </c:pt>
                <c:pt idx="357">
                  <c:v>1.9139999999999999E-4</c:v>
                </c:pt>
                <c:pt idx="358">
                  <c:v>1.9149999999999999E-4</c:v>
                </c:pt>
                <c:pt idx="359">
                  <c:v>1.916E-4</c:v>
                </c:pt>
                <c:pt idx="360">
                  <c:v>1.917E-4</c:v>
                </c:pt>
                <c:pt idx="361">
                  <c:v>1.918E-4</c:v>
                </c:pt>
                <c:pt idx="362">
                  <c:v>1.919E-4</c:v>
                </c:pt>
                <c:pt idx="363">
                  <c:v>1.92E-4</c:v>
                </c:pt>
                <c:pt idx="364">
                  <c:v>1.9220000000000001E-4</c:v>
                </c:pt>
                <c:pt idx="365">
                  <c:v>1.9230000000000001E-4</c:v>
                </c:pt>
                <c:pt idx="366">
                  <c:v>1.9239999999999999E-4</c:v>
                </c:pt>
                <c:pt idx="367">
                  <c:v>1.9249999999999999E-4</c:v>
                </c:pt>
                <c:pt idx="368">
                  <c:v>1.9259999999999999E-4</c:v>
                </c:pt>
                <c:pt idx="369">
                  <c:v>1.9269999999999999E-4</c:v>
                </c:pt>
                <c:pt idx="370">
                  <c:v>1.928E-4</c:v>
                </c:pt>
                <c:pt idx="371">
                  <c:v>1.929E-4</c:v>
                </c:pt>
                <c:pt idx="372">
                  <c:v>1.93E-4</c:v>
                </c:pt>
                <c:pt idx="373">
                  <c:v>1.931E-4</c:v>
                </c:pt>
                <c:pt idx="374">
                  <c:v>1.9320000000000001E-4</c:v>
                </c:pt>
                <c:pt idx="375">
                  <c:v>1.9330000000000001E-4</c:v>
                </c:pt>
                <c:pt idx="376">
                  <c:v>1.9340000000000001E-4</c:v>
                </c:pt>
                <c:pt idx="377">
                  <c:v>1.9359999999999999E-4</c:v>
                </c:pt>
                <c:pt idx="378">
                  <c:v>1.9369999999999999E-4</c:v>
                </c:pt>
                <c:pt idx="379">
                  <c:v>1.9379999999999999E-4</c:v>
                </c:pt>
                <c:pt idx="380">
                  <c:v>1.939E-4</c:v>
                </c:pt>
                <c:pt idx="381">
                  <c:v>1.94E-4</c:v>
                </c:pt>
                <c:pt idx="382">
                  <c:v>1.941E-4</c:v>
                </c:pt>
                <c:pt idx="383">
                  <c:v>1.942E-4</c:v>
                </c:pt>
                <c:pt idx="384">
                  <c:v>1.9440000000000001E-4</c:v>
                </c:pt>
                <c:pt idx="385">
                  <c:v>1.9450000000000001E-4</c:v>
                </c:pt>
                <c:pt idx="386">
                  <c:v>1.9459999999999999E-4</c:v>
                </c:pt>
                <c:pt idx="387">
                  <c:v>1.9469999999999999E-4</c:v>
                </c:pt>
                <c:pt idx="388">
                  <c:v>1.9479999999999999E-4</c:v>
                </c:pt>
                <c:pt idx="389">
                  <c:v>1.9489999999999999E-4</c:v>
                </c:pt>
                <c:pt idx="390">
                  <c:v>1.951E-4</c:v>
                </c:pt>
                <c:pt idx="391">
                  <c:v>1.952E-4</c:v>
                </c:pt>
                <c:pt idx="392">
                  <c:v>1.953E-4</c:v>
                </c:pt>
                <c:pt idx="393">
                  <c:v>1.9540000000000001E-4</c:v>
                </c:pt>
                <c:pt idx="394">
                  <c:v>1.9560000000000001E-4</c:v>
                </c:pt>
                <c:pt idx="395">
                  <c:v>1.9570000000000001E-4</c:v>
                </c:pt>
                <c:pt idx="396">
                  <c:v>1.9579999999999999E-4</c:v>
                </c:pt>
                <c:pt idx="397">
                  <c:v>1.9589999999999999E-4</c:v>
                </c:pt>
                <c:pt idx="398">
                  <c:v>1.961E-4</c:v>
                </c:pt>
                <c:pt idx="399">
                  <c:v>1.962E-4</c:v>
                </c:pt>
                <c:pt idx="400">
                  <c:v>1.963E-4</c:v>
                </c:pt>
                <c:pt idx="401">
                  <c:v>1.964E-4</c:v>
                </c:pt>
                <c:pt idx="402">
                  <c:v>1.9660000000000001E-4</c:v>
                </c:pt>
                <c:pt idx="403">
                  <c:v>1.9670000000000001E-4</c:v>
                </c:pt>
                <c:pt idx="404">
                  <c:v>1.9680000000000001E-4</c:v>
                </c:pt>
                <c:pt idx="405">
                  <c:v>1.9689999999999999E-4</c:v>
                </c:pt>
                <c:pt idx="406">
                  <c:v>1.9709999999999999E-4</c:v>
                </c:pt>
                <c:pt idx="407">
                  <c:v>1.972E-4</c:v>
                </c:pt>
                <c:pt idx="408">
                  <c:v>1.973E-4</c:v>
                </c:pt>
                <c:pt idx="409">
                  <c:v>1.975E-4</c:v>
                </c:pt>
                <c:pt idx="410">
                  <c:v>1.9760000000000001E-4</c:v>
                </c:pt>
                <c:pt idx="411">
                  <c:v>1.9770000000000001E-4</c:v>
                </c:pt>
                <c:pt idx="412">
                  <c:v>1.9790000000000001E-4</c:v>
                </c:pt>
                <c:pt idx="413">
                  <c:v>1.9799999999999999E-4</c:v>
                </c:pt>
                <c:pt idx="414">
                  <c:v>1.9809999999999999E-4</c:v>
                </c:pt>
                <c:pt idx="415">
                  <c:v>1.983E-4</c:v>
                </c:pt>
                <c:pt idx="416">
                  <c:v>1.984E-4</c:v>
                </c:pt>
                <c:pt idx="417">
                  <c:v>1.986E-4</c:v>
                </c:pt>
                <c:pt idx="418">
                  <c:v>1.9870000000000001E-4</c:v>
                </c:pt>
                <c:pt idx="419">
                  <c:v>1.9880000000000001E-4</c:v>
                </c:pt>
                <c:pt idx="420">
                  <c:v>1.9900000000000001E-4</c:v>
                </c:pt>
                <c:pt idx="421">
                  <c:v>1.9909999999999999E-4</c:v>
                </c:pt>
                <c:pt idx="422">
                  <c:v>1.9929999999999999E-4</c:v>
                </c:pt>
                <c:pt idx="423">
                  <c:v>1.994E-4</c:v>
                </c:pt>
                <c:pt idx="424">
                  <c:v>1.995E-4</c:v>
                </c:pt>
                <c:pt idx="425">
                  <c:v>1.997E-4</c:v>
                </c:pt>
                <c:pt idx="426">
                  <c:v>1.998E-4</c:v>
                </c:pt>
                <c:pt idx="427">
                  <c:v>2.0000000000000001E-4</c:v>
                </c:pt>
                <c:pt idx="428">
                  <c:v>2.0010000000000001E-4</c:v>
                </c:pt>
                <c:pt idx="429">
                  <c:v>2.0029999999999999E-4</c:v>
                </c:pt>
                <c:pt idx="430">
                  <c:v>2.0039999999999999E-4</c:v>
                </c:pt>
                <c:pt idx="431">
                  <c:v>2.0049999999999999E-4</c:v>
                </c:pt>
                <c:pt idx="432">
                  <c:v>2.007E-4</c:v>
                </c:pt>
                <c:pt idx="433">
                  <c:v>2.008E-4</c:v>
                </c:pt>
                <c:pt idx="434">
                  <c:v>2.0100000000000001E-4</c:v>
                </c:pt>
                <c:pt idx="435">
                  <c:v>2.0110000000000001E-4</c:v>
                </c:pt>
                <c:pt idx="436">
                  <c:v>2.0129999999999999E-4</c:v>
                </c:pt>
                <c:pt idx="437">
                  <c:v>2.0139999999999999E-4</c:v>
                </c:pt>
                <c:pt idx="438">
                  <c:v>2.0159999999999999E-4</c:v>
                </c:pt>
                <c:pt idx="439">
                  <c:v>2.017E-4</c:v>
                </c:pt>
                <c:pt idx="440">
                  <c:v>2.019E-4</c:v>
                </c:pt>
                <c:pt idx="441">
                  <c:v>2.02E-4</c:v>
                </c:pt>
                <c:pt idx="442">
                  <c:v>2.0220000000000001E-4</c:v>
                </c:pt>
                <c:pt idx="443">
                  <c:v>2.0230000000000001E-4</c:v>
                </c:pt>
                <c:pt idx="444">
                  <c:v>2.0249999999999999E-4</c:v>
                </c:pt>
                <c:pt idx="445">
                  <c:v>2.0269999999999999E-4</c:v>
                </c:pt>
                <c:pt idx="446">
                  <c:v>2.028E-4</c:v>
                </c:pt>
                <c:pt idx="447">
                  <c:v>2.03E-4</c:v>
                </c:pt>
                <c:pt idx="448">
                  <c:v>2.031E-4</c:v>
                </c:pt>
                <c:pt idx="449">
                  <c:v>2.0330000000000001E-4</c:v>
                </c:pt>
                <c:pt idx="450">
                  <c:v>2.0340000000000001E-4</c:v>
                </c:pt>
                <c:pt idx="451">
                  <c:v>2.0359999999999999E-4</c:v>
                </c:pt>
                <c:pt idx="452">
                  <c:v>2.0369999999999999E-4</c:v>
                </c:pt>
                <c:pt idx="453">
                  <c:v>2.039E-4</c:v>
                </c:pt>
                <c:pt idx="454">
                  <c:v>2.041E-4</c:v>
                </c:pt>
                <c:pt idx="455">
                  <c:v>2.042E-4</c:v>
                </c:pt>
                <c:pt idx="456">
                  <c:v>2.0440000000000001E-4</c:v>
                </c:pt>
                <c:pt idx="457">
                  <c:v>2.0450000000000001E-4</c:v>
                </c:pt>
                <c:pt idx="458">
                  <c:v>2.0469999999999999E-4</c:v>
                </c:pt>
                <c:pt idx="459">
                  <c:v>2.0489999999999999E-4</c:v>
                </c:pt>
                <c:pt idx="460">
                  <c:v>2.05E-4</c:v>
                </c:pt>
                <c:pt idx="461">
                  <c:v>2.052E-4</c:v>
                </c:pt>
                <c:pt idx="462">
                  <c:v>2.0540000000000001E-4</c:v>
                </c:pt>
                <c:pt idx="463">
                  <c:v>2.0550000000000001E-4</c:v>
                </c:pt>
                <c:pt idx="464">
                  <c:v>2.0570000000000001E-4</c:v>
                </c:pt>
                <c:pt idx="465">
                  <c:v>2.0589999999999999E-4</c:v>
                </c:pt>
                <c:pt idx="466">
                  <c:v>2.0599999999999999E-4</c:v>
                </c:pt>
                <c:pt idx="467">
                  <c:v>2.062E-4</c:v>
                </c:pt>
                <c:pt idx="468">
                  <c:v>2.064E-4</c:v>
                </c:pt>
                <c:pt idx="469">
                  <c:v>2.065E-4</c:v>
                </c:pt>
                <c:pt idx="470">
                  <c:v>2.0670000000000001E-4</c:v>
                </c:pt>
                <c:pt idx="471">
                  <c:v>2.0689999999999999E-4</c:v>
                </c:pt>
                <c:pt idx="472">
                  <c:v>2.0699999999999999E-4</c:v>
                </c:pt>
                <c:pt idx="473">
                  <c:v>2.0719999999999999E-4</c:v>
                </c:pt>
                <c:pt idx="474">
                  <c:v>2.074E-4</c:v>
                </c:pt>
                <c:pt idx="475">
                  <c:v>2.075E-4</c:v>
                </c:pt>
                <c:pt idx="476">
                  <c:v>2.0770000000000001E-4</c:v>
                </c:pt>
                <c:pt idx="477">
                  <c:v>2.0790000000000001E-4</c:v>
                </c:pt>
                <c:pt idx="478">
                  <c:v>2.0809999999999999E-4</c:v>
                </c:pt>
                <c:pt idx="479">
                  <c:v>2.0819999999999999E-4</c:v>
                </c:pt>
                <c:pt idx="480">
                  <c:v>2.084E-4</c:v>
                </c:pt>
                <c:pt idx="481">
                  <c:v>2.086E-4</c:v>
                </c:pt>
                <c:pt idx="482">
                  <c:v>2.0880000000000001E-4</c:v>
                </c:pt>
                <c:pt idx="483">
                  <c:v>2.0890000000000001E-4</c:v>
                </c:pt>
                <c:pt idx="484">
                  <c:v>2.0909999999999999E-4</c:v>
                </c:pt>
                <c:pt idx="485">
                  <c:v>2.0929999999999999E-4</c:v>
                </c:pt>
                <c:pt idx="486">
                  <c:v>2.095E-4</c:v>
                </c:pt>
                <c:pt idx="487">
                  <c:v>2.096E-4</c:v>
                </c:pt>
                <c:pt idx="488">
                  <c:v>2.098E-4</c:v>
                </c:pt>
                <c:pt idx="489">
                  <c:v>2.1000000000000001E-4</c:v>
                </c:pt>
                <c:pt idx="490">
                  <c:v>2.1019999999999999E-4</c:v>
                </c:pt>
                <c:pt idx="491">
                  <c:v>2.1039999999999999E-4</c:v>
                </c:pt>
                <c:pt idx="492">
                  <c:v>2.1049999999999999E-4</c:v>
                </c:pt>
                <c:pt idx="493">
                  <c:v>2.107E-4</c:v>
                </c:pt>
                <c:pt idx="494">
                  <c:v>2.109E-4</c:v>
                </c:pt>
                <c:pt idx="495">
                  <c:v>2.1110000000000001E-4</c:v>
                </c:pt>
                <c:pt idx="496">
                  <c:v>2.1130000000000001E-4</c:v>
                </c:pt>
                <c:pt idx="497">
                  <c:v>2.1149999999999999E-4</c:v>
                </c:pt>
                <c:pt idx="498">
                  <c:v>2.1159999999999999E-4</c:v>
                </c:pt>
                <c:pt idx="499">
                  <c:v>2.118E-4</c:v>
                </c:pt>
                <c:pt idx="500">
                  <c:v>2.12E-4</c:v>
                </c:pt>
                <c:pt idx="501">
                  <c:v>2.1220000000000001E-4</c:v>
                </c:pt>
                <c:pt idx="502">
                  <c:v>2.1240000000000001E-4</c:v>
                </c:pt>
                <c:pt idx="503">
                  <c:v>2.1259999999999999E-4</c:v>
                </c:pt>
                <c:pt idx="504">
                  <c:v>2.128E-4</c:v>
                </c:pt>
                <c:pt idx="505">
                  <c:v>2.129E-4</c:v>
                </c:pt>
                <c:pt idx="506">
                  <c:v>2.131E-4</c:v>
                </c:pt>
                <c:pt idx="507">
                  <c:v>2.1330000000000001E-4</c:v>
                </c:pt>
                <c:pt idx="508">
                  <c:v>2.1350000000000001E-4</c:v>
                </c:pt>
                <c:pt idx="509">
                  <c:v>2.1369999999999999E-4</c:v>
                </c:pt>
                <c:pt idx="510">
                  <c:v>2.139E-4</c:v>
                </c:pt>
                <c:pt idx="511">
                  <c:v>2.141E-4</c:v>
                </c:pt>
                <c:pt idx="512">
                  <c:v>2.143E-4</c:v>
                </c:pt>
                <c:pt idx="513">
                  <c:v>2.1450000000000001E-4</c:v>
                </c:pt>
                <c:pt idx="514">
                  <c:v>2.1469999999999999E-4</c:v>
                </c:pt>
                <c:pt idx="515">
                  <c:v>2.1479999999999999E-4</c:v>
                </c:pt>
                <c:pt idx="516">
                  <c:v>2.1499999999999999E-4</c:v>
                </c:pt>
                <c:pt idx="517">
                  <c:v>2.152E-4</c:v>
                </c:pt>
                <c:pt idx="518">
                  <c:v>2.154E-4</c:v>
                </c:pt>
                <c:pt idx="519">
                  <c:v>2.1560000000000001E-4</c:v>
                </c:pt>
                <c:pt idx="520">
                  <c:v>2.1579999999999999E-4</c:v>
                </c:pt>
                <c:pt idx="521">
                  <c:v>2.1599999999999999E-4</c:v>
                </c:pt>
                <c:pt idx="522">
                  <c:v>2.162E-4</c:v>
                </c:pt>
                <c:pt idx="523">
                  <c:v>2.164E-4</c:v>
                </c:pt>
                <c:pt idx="524">
                  <c:v>2.1660000000000001E-4</c:v>
                </c:pt>
                <c:pt idx="525">
                  <c:v>2.1680000000000001E-4</c:v>
                </c:pt>
                <c:pt idx="526">
                  <c:v>2.1699999999999999E-4</c:v>
                </c:pt>
                <c:pt idx="527">
                  <c:v>2.1719999999999999E-4</c:v>
                </c:pt>
                <c:pt idx="528">
                  <c:v>2.174E-4</c:v>
                </c:pt>
                <c:pt idx="529">
                  <c:v>2.176E-4</c:v>
                </c:pt>
                <c:pt idx="530">
                  <c:v>2.1780000000000001E-4</c:v>
                </c:pt>
                <c:pt idx="531">
                  <c:v>2.1800000000000001E-4</c:v>
                </c:pt>
                <c:pt idx="532">
                  <c:v>2.1819999999999999E-4</c:v>
                </c:pt>
                <c:pt idx="533">
                  <c:v>2.184E-4</c:v>
                </c:pt>
                <c:pt idx="534">
                  <c:v>2.186E-4</c:v>
                </c:pt>
                <c:pt idx="535">
                  <c:v>2.1880000000000001E-4</c:v>
                </c:pt>
                <c:pt idx="536">
                  <c:v>2.1900000000000001E-4</c:v>
                </c:pt>
                <c:pt idx="537">
                  <c:v>2.1919999999999999E-4</c:v>
                </c:pt>
                <c:pt idx="538">
                  <c:v>2.1939999999999999E-4</c:v>
                </c:pt>
                <c:pt idx="539">
                  <c:v>2.196E-4</c:v>
                </c:pt>
                <c:pt idx="540">
                  <c:v>2.198E-4</c:v>
                </c:pt>
                <c:pt idx="541">
                  <c:v>2.2000000000000001E-4</c:v>
                </c:pt>
                <c:pt idx="542">
                  <c:v>2.2020000000000001E-4</c:v>
                </c:pt>
                <c:pt idx="543">
                  <c:v>2.2039999999999999E-4</c:v>
                </c:pt>
                <c:pt idx="544">
                  <c:v>2.206E-4</c:v>
                </c:pt>
                <c:pt idx="545">
                  <c:v>2.208E-4</c:v>
                </c:pt>
                <c:pt idx="546">
                  <c:v>2.2110000000000001E-4</c:v>
                </c:pt>
                <c:pt idx="547">
                  <c:v>2.2130000000000001E-4</c:v>
                </c:pt>
                <c:pt idx="548">
                  <c:v>2.2149999999999999E-4</c:v>
                </c:pt>
                <c:pt idx="549">
                  <c:v>2.2169999999999999E-4</c:v>
                </c:pt>
                <c:pt idx="550">
                  <c:v>2.219E-4</c:v>
                </c:pt>
                <c:pt idx="551">
                  <c:v>2.221E-4</c:v>
                </c:pt>
                <c:pt idx="552">
                  <c:v>2.2230000000000001E-4</c:v>
                </c:pt>
                <c:pt idx="553">
                  <c:v>2.2249999999999999E-4</c:v>
                </c:pt>
                <c:pt idx="554">
                  <c:v>2.2269999999999999E-4</c:v>
                </c:pt>
                <c:pt idx="555">
                  <c:v>2.229E-4</c:v>
                </c:pt>
                <c:pt idx="556">
                  <c:v>2.232E-4</c:v>
                </c:pt>
                <c:pt idx="557">
                  <c:v>2.2340000000000001E-4</c:v>
                </c:pt>
                <c:pt idx="558">
                  <c:v>2.2359999999999999E-4</c:v>
                </c:pt>
                <c:pt idx="559">
                  <c:v>2.2379999999999999E-4</c:v>
                </c:pt>
                <c:pt idx="560">
                  <c:v>2.24E-4</c:v>
                </c:pt>
                <c:pt idx="561">
                  <c:v>2.242E-4</c:v>
                </c:pt>
                <c:pt idx="562">
                  <c:v>2.2440000000000001E-4</c:v>
                </c:pt>
                <c:pt idx="563">
                  <c:v>2.2460000000000001E-4</c:v>
                </c:pt>
                <c:pt idx="564">
                  <c:v>2.2489999999999999E-4</c:v>
                </c:pt>
                <c:pt idx="565">
                  <c:v>2.251E-4</c:v>
                </c:pt>
                <c:pt idx="566">
                  <c:v>2.253E-4</c:v>
                </c:pt>
                <c:pt idx="567">
                  <c:v>2.2550000000000001E-4</c:v>
                </c:pt>
                <c:pt idx="568">
                  <c:v>2.2570000000000001E-4</c:v>
                </c:pt>
                <c:pt idx="569">
                  <c:v>2.2589999999999999E-4</c:v>
                </c:pt>
                <c:pt idx="570">
                  <c:v>2.262E-4</c:v>
                </c:pt>
                <c:pt idx="571">
                  <c:v>2.264E-4</c:v>
                </c:pt>
                <c:pt idx="572">
                  <c:v>2.2660000000000001E-4</c:v>
                </c:pt>
                <c:pt idx="573">
                  <c:v>2.2680000000000001E-4</c:v>
                </c:pt>
                <c:pt idx="574">
                  <c:v>2.2699999999999999E-4</c:v>
                </c:pt>
                <c:pt idx="575">
                  <c:v>2.273E-4</c:v>
                </c:pt>
                <c:pt idx="576">
                  <c:v>2.275E-4</c:v>
                </c:pt>
                <c:pt idx="577">
                  <c:v>2.2770000000000001E-4</c:v>
                </c:pt>
                <c:pt idx="578">
                  <c:v>2.2790000000000001E-4</c:v>
                </c:pt>
                <c:pt idx="579">
                  <c:v>2.2809999999999999E-4</c:v>
                </c:pt>
                <c:pt idx="580">
                  <c:v>2.284E-4</c:v>
                </c:pt>
                <c:pt idx="581">
                  <c:v>2.286E-4</c:v>
                </c:pt>
                <c:pt idx="582">
                  <c:v>2.288E-4</c:v>
                </c:pt>
                <c:pt idx="583">
                  <c:v>2.2900000000000001E-4</c:v>
                </c:pt>
                <c:pt idx="584">
                  <c:v>2.2929999999999999E-4</c:v>
                </c:pt>
                <c:pt idx="585">
                  <c:v>2.2949999999999999E-4</c:v>
                </c:pt>
                <c:pt idx="586">
                  <c:v>2.297E-4</c:v>
                </c:pt>
                <c:pt idx="587">
                  <c:v>2.299E-4</c:v>
                </c:pt>
                <c:pt idx="588">
                  <c:v>2.3020000000000001E-4</c:v>
                </c:pt>
                <c:pt idx="589">
                  <c:v>2.3039999999999999E-4</c:v>
                </c:pt>
                <c:pt idx="590">
                  <c:v>2.3059999999999999E-4</c:v>
                </c:pt>
                <c:pt idx="591">
                  <c:v>2.308E-4</c:v>
                </c:pt>
                <c:pt idx="592">
                  <c:v>2.3110000000000001E-4</c:v>
                </c:pt>
                <c:pt idx="593">
                  <c:v>2.3130000000000001E-4</c:v>
                </c:pt>
                <c:pt idx="594">
                  <c:v>2.3149999999999999E-4</c:v>
                </c:pt>
                <c:pt idx="595">
                  <c:v>2.318E-4</c:v>
                </c:pt>
                <c:pt idx="596">
                  <c:v>2.32E-4</c:v>
                </c:pt>
                <c:pt idx="597">
                  <c:v>2.3220000000000001E-4</c:v>
                </c:pt>
                <c:pt idx="598">
                  <c:v>2.3240000000000001E-4</c:v>
                </c:pt>
                <c:pt idx="599">
                  <c:v>2.3269999999999999E-4</c:v>
                </c:pt>
                <c:pt idx="600">
                  <c:v>2.329E-4</c:v>
                </c:pt>
                <c:pt idx="601">
                  <c:v>2.331E-4</c:v>
                </c:pt>
                <c:pt idx="602">
                  <c:v>2.3340000000000001E-4</c:v>
                </c:pt>
                <c:pt idx="603">
                  <c:v>2.3360000000000001E-4</c:v>
                </c:pt>
                <c:pt idx="604">
                  <c:v>2.3379999999999999E-4</c:v>
                </c:pt>
                <c:pt idx="605">
                  <c:v>2.341E-4</c:v>
                </c:pt>
                <c:pt idx="606">
                  <c:v>2.343E-4</c:v>
                </c:pt>
                <c:pt idx="607">
                  <c:v>2.3450000000000001E-4</c:v>
                </c:pt>
                <c:pt idx="608">
                  <c:v>2.3479999999999999E-4</c:v>
                </c:pt>
                <c:pt idx="609">
                  <c:v>2.3499999999999999E-4</c:v>
                </c:pt>
                <c:pt idx="610">
                  <c:v>2.352E-4</c:v>
                </c:pt>
                <c:pt idx="611">
                  <c:v>2.3550000000000001E-4</c:v>
                </c:pt>
                <c:pt idx="612">
                  <c:v>2.3570000000000001E-4</c:v>
                </c:pt>
                <c:pt idx="613">
                  <c:v>2.3589999999999999E-4</c:v>
                </c:pt>
                <c:pt idx="614">
                  <c:v>2.362E-4</c:v>
                </c:pt>
                <c:pt idx="615">
                  <c:v>2.364E-4</c:v>
                </c:pt>
                <c:pt idx="616">
                  <c:v>2.3670000000000001E-4</c:v>
                </c:pt>
                <c:pt idx="617">
                  <c:v>2.3690000000000001E-4</c:v>
                </c:pt>
                <c:pt idx="618">
                  <c:v>2.3709999999999999E-4</c:v>
                </c:pt>
                <c:pt idx="619">
                  <c:v>2.374E-4</c:v>
                </c:pt>
                <c:pt idx="620">
                  <c:v>2.376E-4</c:v>
                </c:pt>
                <c:pt idx="621">
                  <c:v>2.3780000000000001E-4</c:v>
                </c:pt>
                <c:pt idx="622">
                  <c:v>2.3809999999999999E-4</c:v>
                </c:pt>
                <c:pt idx="623">
                  <c:v>2.3829999999999999E-4</c:v>
                </c:pt>
                <c:pt idx="624">
                  <c:v>2.386E-4</c:v>
                </c:pt>
                <c:pt idx="625">
                  <c:v>2.388E-4</c:v>
                </c:pt>
                <c:pt idx="626">
                  <c:v>2.3900000000000001E-4</c:v>
                </c:pt>
                <c:pt idx="627">
                  <c:v>2.3929999999999999E-4</c:v>
                </c:pt>
                <c:pt idx="628">
                  <c:v>2.3949999999999999E-4</c:v>
                </c:pt>
                <c:pt idx="629">
                  <c:v>2.398E-4</c:v>
                </c:pt>
                <c:pt idx="630">
                  <c:v>2.4000000000000001E-4</c:v>
                </c:pt>
                <c:pt idx="631">
                  <c:v>2.4030000000000001E-4</c:v>
                </c:pt>
                <c:pt idx="632">
                  <c:v>2.4049999999999999E-4</c:v>
                </c:pt>
                <c:pt idx="633">
                  <c:v>2.407E-4</c:v>
                </c:pt>
                <c:pt idx="634">
                  <c:v>2.41E-4</c:v>
                </c:pt>
                <c:pt idx="635">
                  <c:v>2.4120000000000001E-4</c:v>
                </c:pt>
                <c:pt idx="636">
                  <c:v>2.4149999999999999E-4</c:v>
                </c:pt>
                <c:pt idx="637">
                  <c:v>2.4169999999999999E-4</c:v>
                </c:pt>
                <c:pt idx="638">
                  <c:v>2.42E-4</c:v>
                </c:pt>
                <c:pt idx="639">
                  <c:v>2.4220000000000001E-4</c:v>
                </c:pt>
                <c:pt idx="640">
                  <c:v>2.4250000000000001E-4</c:v>
                </c:pt>
                <c:pt idx="641">
                  <c:v>2.4269999999999999E-4</c:v>
                </c:pt>
                <c:pt idx="642">
                  <c:v>2.43E-4</c:v>
                </c:pt>
                <c:pt idx="643">
                  <c:v>2.432E-4</c:v>
                </c:pt>
                <c:pt idx="644">
                  <c:v>2.4340000000000001E-4</c:v>
                </c:pt>
                <c:pt idx="645">
                  <c:v>2.4369999999999999E-4</c:v>
                </c:pt>
                <c:pt idx="646">
                  <c:v>2.4389999999999999E-4</c:v>
                </c:pt>
                <c:pt idx="647">
                  <c:v>2.4420000000000003E-4</c:v>
                </c:pt>
                <c:pt idx="648">
                  <c:v>2.4439999999999998E-4</c:v>
                </c:pt>
                <c:pt idx="649">
                  <c:v>2.4469999999999998E-4</c:v>
                </c:pt>
                <c:pt idx="650">
                  <c:v>2.4489999999999999E-4</c:v>
                </c:pt>
                <c:pt idx="651">
                  <c:v>2.452E-4</c:v>
                </c:pt>
                <c:pt idx="652">
                  <c:v>2.454E-4</c:v>
                </c:pt>
                <c:pt idx="653">
                  <c:v>2.4570000000000001E-4</c:v>
                </c:pt>
                <c:pt idx="654">
                  <c:v>2.4590000000000001E-4</c:v>
                </c:pt>
                <c:pt idx="655">
                  <c:v>2.4620000000000002E-4</c:v>
                </c:pt>
                <c:pt idx="656">
                  <c:v>2.4640000000000003E-4</c:v>
                </c:pt>
                <c:pt idx="657">
                  <c:v>2.4669999999999998E-4</c:v>
                </c:pt>
                <c:pt idx="658">
                  <c:v>2.4699999999999999E-4</c:v>
                </c:pt>
                <c:pt idx="659">
                  <c:v>2.4719999999999999E-4</c:v>
                </c:pt>
                <c:pt idx="660">
                  <c:v>2.475E-4</c:v>
                </c:pt>
                <c:pt idx="661">
                  <c:v>2.477E-4</c:v>
                </c:pt>
                <c:pt idx="662">
                  <c:v>2.4800000000000001E-4</c:v>
                </c:pt>
                <c:pt idx="663">
                  <c:v>2.4820000000000002E-4</c:v>
                </c:pt>
                <c:pt idx="664">
                  <c:v>2.4850000000000002E-4</c:v>
                </c:pt>
                <c:pt idx="665">
                  <c:v>2.4869999999999997E-4</c:v>
                </c:pt>
                <c:pt idx="666">
                  <c:v>2.4899999999999998E-4</c:v>
                </c:pt>
                <c:pt idx="667">
                  <c:v>2.4919999999999999E-4</c:v>
                </c:pt>
                <c:pt idx="668">
                  <c:v>2.4949999999999999E-4</c:v>
                </c:pt>
                <c:pt idx="669">
                  <c:v>2.498E-4</c:v>
                </c:pt>
                <c:pt idx="670">
                  <c:v>2.5000000000000001E-4</c:v>
                </c:pt>
                <c:pt idx="671">
                  <c:v>2.5030000000000001E-4</c:v>
                </c:pt>
                <c:pt idx="672">
                  <c:v>2.5050000000000002E-4</c:v>
                </c:pt>
                <c:pt idx="673">
                  <c:v>2.5080000000000002E-4</c:v>
                </c:pt>
                <c:pt idx="674">
                  <c:v>2.5099999999999998E-4</c:v>
                </c:pt>
                <c:pt idx="675">
                  <c:v>2.5129999999999998E-4</c:v>
                </c:pt>
                <c:pt idx="676">
                  <c:v>2.5159999999999999E-4</c:v>
                </c:pt>
                <c:pt idx="677">
                  <c:v>2.5179999999999999E-4</c:v>
                </c:pt>
                <c:pt idx="678">
                  <c:v>2.521E-4</c:v>
                </c:pt>
                <c:pt idx="679">
                  <c:v>2.5230000000000001E-4</c:v>
                </c:pt>
                <c:pt idx="680">
                  <c:v>2.5260000000000001E-4</c:v>
                </c:pt>
                <c:pt idx="681">
                  <c:v>2.5290000000000002E-4</c:v>
                </c:pt>
                <c:pt idx="682">
                  <c:v>2.5310000000000003E-4</c:v>
                </c:pt>
                <c:pt idx="683">
                  <c:v>2.5339999999999998E-4</c:v>
                </c:pt>
                <c:pt idx="684">
                  <c:v>2.5359999999999998E-4</c:v>
                </c:pt>
                <c:pt idx="685">
                  <c:v>2.5389999999999999E-4</c:v>
                </c:pt>
                <c:pt idx="686">
                  <c:v>2.542E-4</c:v>
                </c:pt>
                <c:pt idx="687">
                  <c:v>2.544E-4</c:v>
                </c:pt>
                <c:pt idx="688">
                  <c:v>2.5470000000000001E-4</c:v>
                </c:pt>
                <c:pt idx="689">
                  <c:v>2.5490000000000002E-4</c:v>
                </c:pt>
                <c:pt idx="690">
                  <c:v>2.5520000000000002E-4</c:v>
                </c:pt>
                <c:pt idx="691">
                  <c:v>2.5549999999999998E-4</c:v>
                </c:pt>
                <c:pt idx="692">
                  <c:v>2.5569999999999998E-4</c:v>
                </c:pt>
                <c:pt idx="693">
                  <c:v>2.5599999999999999E-4</c:v>
                </c:pt>
                <c:pt idx="694">
                  <c:v>2.563E-4</c:v>
                </c:pt>
                <c:pt idx="695">
                  <c:v>2.565E-4</c:v>
                </c:pt>
                <c:pt idx="696">
                  <c:v>2.5680000000000001E-4</c:v>
                </c:pt>
                <c:pt idx="697">
                  <c:v>2.5710000000000002E-4</c:v>
                </c:pt>
                <c:pt idx="698">
                  <c:v>2.5730000000000002E-4</c:v>
                </c:pt>
                <c:pt idx="699">
                  <c:v>2.5759999999999997E-4</c:v>
                </c:pt>
                <c:pt idx="700">
                  <c:v>2.5789999999999998E-4</c:v>
                </c:pt>
                <c:pt idx="701">
                  <c:v>2.5809999999999999E-4</c:v>
                </c:pt>
                <c:pt idx="702">
                  <c:v>2.5839999999999999E-4</c:v>
                </c:pt>
                <c:pt idx="703">
                  <c:v>2.587E-4</c:v>
                </c:pt>
                <c:pt idx="704">
                  <c:v>2.589E-4</c:v>
                </c:pt>
                <c:pt idx="705">
                  <c:v>2.5920000000000001E-4</c:v>
                </c:pt>
                <c:pt idx="706">
                  <c:v>2.5950000000000002E-4</c:v>
                </c:pt>
                <c:pt idx="707">
                  <c:v>2.5970000000000002E-4</c:v>
                </c:pt>
                <c:pt idx="708">
                  <c:v>2.5999999999999998E-4</c:v>
                </c:pt>
                <c:pt idx="709">
                  <c:v>2.6029999999999998E-4</c:v>
                </c:pt>
                <c:pt idx="710">
                  <c:v>2.6049999999999999E-4</c:v>
                </c:pt>
                <c:pt idx="711">
                  <c:v>2.608E-4</c:v>
                </c:pt>
                <c:pt idx="712">
                  <c:v>2.611E-4</c:v>
                </c:pt>
                <c:pt idx="713">
                  <c:v>2.6130000000000001E-4</c:v>
                </c:pt>
                <c:pt idx="714">
                  <c:v>2.6160000000000002E-4</c:v>
                </c:pt>
                <c:pt idx="715">
                  <c:v>2.6190000000000002E-4</c:v>
                </c:pt>
                <c:pt idx="716">
                  <c:v>2.6219999999999998E-4</c:v>
                </c:pt>
                <c:pt idx="717">
                  <c:v>2.6239999999999998E-4</c:v>
                </c:pt>
                <c:pt idx="718">
                  <c:v>2.6269999999999999E-4</c:v>
                </c:pt>
                <c:pt idx="719">
                  <c:v>2.63E-4</c:v>
                </c:pt>
                <c:pt idx="720">
                  <c:v>2.632E-4</c:v>
                </c:pt>
                <c:pt idx="721">
                  <c:v>2.6350000000000001E-4</c:v>
                </c:pt>
                <c:pt idx="722">
                  <c:v>2.6380000000000002E-4</c:v>
                </c:pt>
                <c:pt idx="723">
                  <c:v>2.6410000000000002E-4</c:v>
                </c:pt>
                <c:pt idx="724">
                  <c:v>2.6429999999999997E-4</c:v>
                </c:pt>
                <c:pt idx="725">
                  <c:v>2.6459999999999998E-4</c:v>
                </c:pt>
                <c:pt idx="726">
                  <c:v>2.6489999999999999E-4</c:v>
                </c:pt>
                <c:pt idx="727">
                  <c:v>2.652E-4</c:v>
                </c:pt>
                <c:pt idx="728">
                  <c:v>2.654E-4</c:v>
                </c:pt>
                <c:pt idx="729">
                  <c:v>2.6570000000000001E-4</c:v>
                </c:pt>
                <c:pt idx="730">
                  <c:v>2.6600000000000001E-4</c:v>
                </c:pt>
                <c:pt idx="731">
                  <c:v>2.6630000000000002E-4</c:v>
                </c:pt>
                <c:pt idx="732">
                  <c:v>2.6650000000000003E-4</c:v>
                </c:pt>
                <c:pt idx="733">
                  <c:v>2.6679999999999998E-4</c:v>
                </c:pt>
                <c:pt idx="734">
                  <c:v>2.6709999999999999E-4</c:v>
                </c:pt>
                <c:pt idx="735">
                  <c:v>2.6739999999999999E-4</c:v>
                </c:pt>
                <c:pt idx="736">
                  <c:v>2.676E-4</c:v>
                </c:pt>
                <c:pt idx="737">
                  <c:v>2.6790000000000001E-4</c:v>
                </c:pt>
                <c:pt idx="738">
                  <c:v>2.6820000000000001E-4</c:v>
                </c:pt>
                <c:pt idx="739">
                  <c:v>2.6850000000000002E-4</c:v>
                </c:pt>
                <c:pt idx="740">
                  <c:v>2.6870000000000003E-4</c:v>
                </c:pt>
                <c:pt idx="741">
                  <c:v>2.6899999999999998E-4</c:v>
                </c:pt>
                <c:pt idx="742">
                  <c:v>2.6929999999999999E-4</c:v>
                </c:pt>
                <c:pt idx="743">
                  <c:v>2.6959999999999999E-4</c:v>
                </c:pt>
                <c:pt idx="744">
                  <c:v>2.699E-4</c:v>
                </c:pt>
                <c:pt idx="745">
                  <c:v>2.7010000000000001E-4</c:v>
                </c:pt>
                <c:pt idx="746">
                  <c:v>2.7040000000000001E-4</c:v>
                </c:pt>
                <c:pt idx="747">
                  <c:v>2.7070000000000002E-4</c:v>
                </c:pt>
                <c:pt idx="748">
                  <c:v>2.7099999999999997E-4</c:v>
                </c:pt>
                <c:pt idx="749">
                  <c:v>2.7129999999999998E-4</c:v>
                </c:pt>
                <c:pt idx="750">
                  <c:v>2.7149999999999999E-4</c:v>
                </c:pt>
                <c:pt idx="751">
                  <c:v>2.7179999999999999E-4</c:v>
                </c:pt>
                <c:pt idx="752">
                  <c:v>2.721E-4</c:v>
                </c:pt>
                <c:pt idx="753">
                  <c:v>2.7240000000000001E-4</c:v>
                </c:pt>
                <c:pt idx="754">
                  <c:v>2.7270000000000001E-4</c:v>
                </c:pt>
                <c:pt idx="755">
                  <c:v>2.7290000000000002E-4</c:v>
                </c:pt>
                <c:pt idx="756">
                  <c:v>2.7320000000000003E-4</c:v>
                </c:pt>
                <c:pt idx="757">
                  <c:v>2.7349999999999998E-4</c:v>
                </c:pt>
                <c:pt idx="758">
                  <c:v>2.7379999999999999E-4</c:v>
                </c:pt>
                <c:pt idx="759">
                  <c:v>2.7409999999999999E-4</c:v>
                </c:pt>
                <c:pt idx="760">
                  <c:v>2.744E-4</c:v>
                </c:pt>
                <c:pt idx="761">
                  <c:v>2.7460000000000001E-4</c:v>
                </c:pt>
                <c:pt idx="762">
                  <c:v>2.7490000000000001E-4</c:v>
                </c:pt>
                <c:pt idx="763">
                  <c:v>2.7520000000000002E-4</c:v>
                </c:pt>
                <c:pt idx="764">
                  <c:v>2.7549999999999997E-4</c:v>
                </c:pt>
                <c:pt idx="765">
                  <c:v>2.7579999999999998E-4</c:v>
                </c:pt>
                <c:pt idx="766">
                  <c:v>2.7609999999999999E-4</c:v>
                </c:pt>
                <c:pt idx="767">
                  <c:v>2.764E-4</c:v>
                </c:pt>
                <c:pt idx="768">
                  <c:v>2.766E-4</c:v>
                </c:pt>
                <c:pt idx="769">
                  <c:v>2.7690000000000001E-4</c:v>
                </c:pt>
                <c:pt idx="770">
                  <c:v>2.7720000000000002E-4</c:v>
                </c:pt>
                <c:pt idx="771">
                  <c:v>2.7750000000000002E-4</c:v>
                </c:pt>
                <c:pt idx="772">
                  <c:v>2.7779999999999998E-4</c:v>
                </c:pt>
                <c:pt idx="773">
                  <c:v>2.7809999999999998E-4</c:v>
                </c:pt>
                <c:pt idx="774">
                  <c:v>2.7839999999999999E-4</c:v>
                </c:pt>
                <c:pt idx="775">
                  <c:v>2.786E-4</c:v>
                </c:pt>
                <c:pt idx="776">
                  <c:v>2.789E-4</c:v>
                </c:pt>
                <c:pt idx="777">
                  <c:v>2.7920000000000001E-4</c:v>
                </c:pt>
                <c:pt idx="778">
                  <c:v>2.7950000000000002E-4</c:v>
                </c:pt>
                <c:pt idx="779">
                  <c:v>2.7980000000000002E-4</c:v>
                </c:pt>
                <c:pt idx="780">
                  <c:v>2.8009999999999998E-4</c:v>
                </c:pt>
                <c:pt idx="781">
                  <c:v>2.8039999999999999E-4</c:v>
                </c:pt>
                <c:pt idx="782">
                  <c:v>2.8069999999999999E-4</c:v>
                </c:pt>
                <c:pt idx="783">
                  <c:v>2.81E-4</c:v>
                </c:pt>
                <c:pt idx="784">
                  <c:v>2.812E-4</c:v>
                </c:pt>
                <c:pt idx="785">
                  <c:v>2.8150000000000001E-4</c:v>
                </c:pt>
                <c:pt idx="786">
                  <c:v>2.8180000000000002E-4</c:v>
                </c:pt>
                <c:pt idx="787">
                  <c:v>2.8210000000000003E-4</c:v>
                </c:pt>
                <c:pt idx="788">
                  <c:v>2.8239999999999998E-4</c:v>
                </c:pt>
                <c:pt idx="789">
                  <c:v>2.8269999999999999E-4</c:v>
                </c:pt>
                <c:pt idx="790">
                  <c:v>2.8299999999999999E-4</c:v>
                </c:pt>
                <c:pt idx="791">
                  <c:v>2.833E-4</c:v>
                </c:pt>
                <c:pt idx="792">
                  <c:v>2.8360000000000001E-4</c:v>
                </c:pt>
                <c:pt idx="793">
                  <c:v>2.8390000000000002E-4</c:v>
                </c:pt>
                <c:pt idx="794">
                  <c:v>2.8410000000000002E-4</c:v>
                </c:pt>
                <c:pt idx="795">
                  <c:v>2.8439999999999997E-4</c:v>
                </c:pt>
                <c:pt idx="796">
                  <c:v>2.8469999999999998E-4</c:v>
                </c:pt>
                <c:pt idx="797">
                  <c:v>2.8499999999999999E-4</c:v>
                </c:pt>
                <c:pt idx="798">
                  <c:v>2.853E-4</c:v>
                </c:pt>
                <c:pt idx="799">
                  <c:v>2.856E-4</c:v>
                </c:pt>
                <c:pt idx="800">
                  <c:v>2.8590000000000001E-4</c:v>
                </c:pt>
                <c:pt idx="801">
                  <c:v>2.8620000000000002E-4</c:v>
                </c:pt>
                <c:pt idx="802">
                  <c:v>2.8650000000000003E-4</c:v>
                </c:pt>
                <c:pt idx="803">
                  <c:v>2.8679999999999998E-4</c:v>
                </c:pt>
                <c:pt idx="804">
                  <c:v>2.8709999999999999E-4</c:v>
                </c:pt>
                <c:pt idx="805">
                  <c:v>2.8739999999999999E-4</c:v>
                </c:pt>
                <c:pt idx="806">
                  <c:v>2.877E-4</c:v>
                </c:pt>
                <c:pt idx="807">
                  <c:v>2.8800000000000001E-4</c:v>
                </c:pt>
                <c:pt idx="808">
                  <c:v>2.8830000000000001E-4</c:v>
                </c:pt>
                <c:pt idx="809">
                  <c:v>2.8860000000000002E-4</c:v>
                </c:pt>
                <c:pt idx="810">
                  <c:v>2.8889999999999997E-4</c:v>
                </c:pt>
                <c:pt idx="811">
                  <c:v>2.8909999999999998E-4</c:v>
                </c:pt>
                <c:pt idx="812">
                  <c:v>2.8939999999999999E-4</c:v>
                </c:pt>
                <c:pt idx="813">
                  <c:v>2.8969999999999999E-4</c:v>
                </c:pt>
                <c:pt idx="814">
                  <c:v>2.9E-4</c:v>
                </c:pt>
                <c:pt idx="815">
                  <c:v>2.9030000000000001E-4</c:v>
                </c:pt>
                <c:pt idx="816">
                  <c:v>2.9060000000000002E-4</c:v>
                </c:pt>
                <c:pt idx="817">
                  <c:v>2.9090000000000002E-4</c:v>
                </c:pt>
                <c:pt idx="818">
                  <c:v>2.9119999999999998E-4</c:v>
                </c:pt>
                <c:pt idx="819">
                  <c:v>2.9149999999999998E-4</c:v>
                </c:pt>
                <c:pt idx="820">
                  <c:v>2.9179999999999999E-4</c:v>
                </c:pt>
                <c:pt idx="821">
                  <c:v>2.921E-4</c:v>
                </c:pt>
                <c:pt idx="822">
                  <c:v>2.9240000000000001E-4</c:v>
                </c:pt>
                <c:pt idx="823">
                  <c:v>2.9270000000000001E-4</c:v>
                </c:pt>
                <c:pt idx="824">
                  <c:v>2.9300000000000002E-4</c:v>
                </c:pt>
                <c:pt idx="825">
                  <c:v>2.9329999999999997E-4</c:v>
                </c:pt>
                <c:pt idx="826">
                  <c:v>2.9359999999999998E-4</c:v>
                </c:pt>
                <c:pt idx="827">
                  <c:v>2.9389999999999999E-4</c:v>
                </c:pt>
                <c:pt idx="828">
                  <c:v>2.942E-4</c:v>
                </c:pt>
                <c:pt idx="829">
                  <c:v>2.945E-4</c:v>
                </c:pt>
                <c:pt idx="830">
                  <c:v>2.9480000000000001E-4</c:v>
                </c:pt>
                <c:pt idx="831">
                  <c:v>2.9510000000000002E-4</c:v>
                </c:pt>
                <c:pt idx="832">
                  <c:v>2.9540000000000002E-4</c:v>
                </c:pt>
                <c:pt idx="833">
                  <c:v>2.9569999999999998E-4</c:v>
                </c:pt>
                <c:pt idx="834">
                  <c:v>2.9599999999999998E-4</c:v>
                </c:pt>
                <c:pt idx="835">
                  <c:v>2.9629999999999999E-4</c:v>
                </c:pt>
                <c:pt idx="836">
                  <c:v>2.966E-4</c:v>
                </c:pt>
                <c:pt idx="837">
                  <c:v>2.9690000000000001E-4</c:v>
                </c:pt>
                <c:pt idx="838">
                  <c:v>2.9720000000000001E-4</c:v>
                </c:pt>
                <c:pt idx="839">
                  <c:v>2.9750000000000002E-4</c:v>
                </c:pt>
                <c:pt idx="840">
                  <c:v>2.9779999999999997E-4</c:v>
                </c:pt>
                <c:pt idx="841">
                  <c:v>2.9809999999999998E-4</c:v>
                </c:pt>
                <c:pt idx="842">
                  <c:v>2.9839999999999999E-4</c:v>
                </c:pt>
                <c:pt idx="843">
                  <c:v>2.987E-4</c:v>
                </c:pt>
                <c:pt idx="844">
                  <c:v>2.99E-4</c:v>
                </c:pt>
                <c:pt idx="845">
                  <c:v>2.9930000000000001E-4</c:v>
                </c:pt>
                <c:pt idx="846">
                  <c:v>2.9960000000000002E-4</c:v>
                </c:pt>
                <c:pt idx="847">
                  <c:v>2.9990000000000003E-4</c:v>
                </c:pt>
                <c:pt idx="848">
                  <c:v>3.0029999999999998E-4</c:v>
                </c:pt>
                <c:pt idx="849">
                  <c:v>3.0059999999999999E-4</c:v>
                </c:pt>
                <c:pt idx="850">
                  <c:v>3.009E-4</c:v>
                </c:pt>
                <c:pt idx="851">
                  <c:v>3.012E-4</c:v>
                </c:pt>
                <c:pt idx="852">
                  <c:v>3.0150000000000001E-4</c:v>
                </c:pt>
                <c:pt idx="853">
                  <c:v>3.0180000000000002E-4</c:v>
                </c:pt>
                <c:pt idx="854">
                  <c:v>3.0210000000000002E-4</c:v>
                </c:pt>
                <c:pt idx="855">
                  <c:v>3.0239999999999998E-4</c:v>
                </c:pt>
                <c:pt idx="856">
                  <c:v>3.0269999999999999E-4</c:v>
                </c:pt>
                <c:pt idx="857">
                  <c:v>3.0299999999999999E-4</c:v>
                </c:pt>
                <c:pt idx="858">
                  <c:v>3.033E-4</c:v>
                </c:pt>
                <c:pt idx="859">
                  <c:v>3.0360000000000001E-4</c:v>
                </c:pt>
                <c:pt idx="860">
                  <c:v>3.0390000000000001E-4</c:v>
                </c:pt>
                <c:pt idx="861">
                  <c:v>3.0420000000000002E-4</c:v>
                </c:pt>
                <c:pt idx="862">
                  <c:v>3.0449999999999997E-4</c:v>
                </c:pt>
                <c:pt idx="863">
                  <c:v>3.0479999999999998E-4</c:v>
                </c:pt>
                <c:pt idx="864">
                  <c:v>3.0509999999999999E-4</c:v>
                </c:pt>
                <c:pt idx="865">
                  <c:v>3.055E-4</c:v>
                </c:pt>
                <c:pt idx="866">
                  <c:v>3.0580000000000001E-4</c:v>
                </c:pt>
                <c:pt idx="867">
                  <c:v>3.0610000000000001E-4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12-4E5A-88C4-A966EA4E9BFC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mushroom'!$K$3:$K$870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mushroom'!$I$3:$I$870</c:f>
              <c:numCache>
                <c:formatCode>0.00E+00</c:formatCode>
                <c:ptCount val="868"/>
                <c:pt idx="0">
                  <c:v>2.8400000000000002E-4</c:v>
                </c:pt>
                <c:pt idx="1">
                  <c:v>2.8219999999999997E-4</c:v>
                </c:pt>
                <c:pt idx="2">
                  <c:v>2.8039999999999999E-4</c:v>
                </c:pt>
                <c:pt idx="3">
                  <c:v>2.7849999999999999E-4</c:v>
                </c:pt>
                <c:pt idx="4">
                  <c:v>2.767E-4</c:v>
                </c:pt>
                <c:pt idx="5">
                  <c:v>2.7480000000000001E-4</c:v>
                </c:pt>
                <c:pt idx="6">
                  <c:v>2.7290000000000002E-4</c:v>
                </c:pt>
                <c:pt idx="7">
                  <c:v>2.7099999999999997E-4</c:v>
                </c:pt>
                <c:pt idx="8">
                  <c:v>2.6909999999999998E-4</c:v>
                </c:pt>
                <c:pt idx="9">
                  <c:v>2.6719999999999999E-4</c:v>
                </c:pt>
                <c:pt idx="10">
                  <c:v>2.653E-4</c:v>
                </c:pt>
                <c:pt idx="11">
                  <c:v>2.6350000000000001E-4</c:v>
                </c:pt>
                <c:pt idx="12">
                  <c:v>2.6160000000000002E-4</c:v>
                </c:pt>
                <c:pt idx="13">
                  <c:v>2.5980000000000003E-4</c:v>
                </c:pt>
                <c:pt idx="14">
                  <c:v>2.5789999999999998E-4</c:v>
                </c:pt>
                <c:pt idx="15">
                  <c:v>2.5609999999999999E-4</c:v>
                </c:pt>
                <c:pt idx="16">
                  <c:v>2.543E-4</c:v>
                </c:pt>
                <c:pt idx="17">
                  <c:v>2.5250000000000001E-4</c:v>
                </c:pt>
                <c:pt idx="18">
                  <c:v>2.5080000000000002E-4</c:v>
                </c:pt>
                <c:pt idx="19">
                  <c:v>2.4909999999999998E-4</c:v>
                </c:pt>
                <c:pt idx="20">
                  <c:v>2.474E-4</c:v>
                </c:pt>
                <c:pt idx="21">
                  <c:v>2.4570000000000001E-4</c:v>
                </c:pt>
                <c:pt idx="22">
                  <c:v>2.4399999999999999E-4</c:v>
                </c:pt>
                <c:pt idx="23">
                  <c:v>2.4240000000000001E-4</c:v>
                </c:pt>
                <c:pt idx="24">
                  <c:v>2.408E-4</c:v>
                </c:pt>
                <c:pt idx="25">
                  <c:v>2.3929999999999999E-4</c:v>
                </c:pt>
                <c:pt idx="26">
                  <c:v>2.377E-4</c:v>
                </c:pt>
                <c:pt idx="27">
                  <c:v>2.362E-4</c:v>
                </c:pt>
                <c:pt idx="28">
                  <c:v>2.3470000000000001E-4</c:v>
                </c:pt>
                <c:pt idx="29">
                  <c:v>2.3330000000000001E-4</c:v>
                </c:pt>
                <c:pt idx="30">
                  <c:v>2.318E-4</c:v>
                </c:pt>
                <c:pt idx="31">
                  <c:v>2.3039999999999999E-4</c:v>
                </c:pt>
                <c:pt idx="32">
                  <c:v>2.2900000000000001E-4</c:v>
                </c:pt>
                <c:pt idx="33">
                  <c:v>2.2770000000000001E-4</c:v>
                </c:pt>
                <c:pt idx="34">
                  <c:v>2.263E-4</c:v>
                </c:pt>
                <c:pt idx="35">
                  <c:v>2.2499999999999999E-4</c:v>
                </c:pt>
                <c:pt idx="36">
                  <c:v>2.2369999999999999E-4</c:v>
                </c:pt>
                <c:pt idx="37">
                  <c:v>2.2249999999999999E-4</c:v>
                </c:pt>
                <c:pt idx="38">
                  <c:v>2.2120000000000001E-4</c:v>
                </c:pt>
                <c:pt idx="39">
                  <c:v>2.2000000000000001E-4</c:v>
                </c:pt>
                <c:pt idx="40">
                  <c:v>2.1880000000000001E-4</c:v>
                </c:pt>
                <c:pt idx="41">
                  <c:v>2.176E-4</c:v>
                </c:pt>
                <c:pt idx="42">
                  <c:v>2.164E-4</c:v>
                </c:pt>
                <c:pt idx="43">
                  <c:v>2.152E-4</c:v>
                </c:pt>
                <c:pt idx="44">
                  <c:v>2.141E-4</c:v>
                </c:pt>
                <c:pt idx="45">
                  <c:v>2.13E-4</c:v>
                </c:pt>
                <c:pt idx="46">
                  <c:v>2.119E-4</c:v>
                </c:pt>
                <c:pt idx="47">
                  <c:v>2.108E-4</c:v>
                </c:pt>
                <c:pt idx="48">
                  <c:v>2.097E-4</c:v>
                </c:pt>
                <c:pt idx="49">
                  <c:v>2.086E-4</c:v>
                </c:pt>
                <c:pt idx="50">
                  <c:v>2.076E-4</c:v>
                </c:pt>
                <c:pt idx="51">
                  <c:v>2.0660000000000001E-4</c:v>
                </c:pt>
                <c:pt idx="52">
                  <c:v>2.0560000000000001E-4</c:v>
                </c:pt>
                <c:pt idx="53">
                  <c:v>2.0460000000000001E-4</c:v>
                </c:pt>
                <c:pt idx="54">
                  <c:v>2.0369999999999999E-4</c:v>
                </c:pt>
                <c:pt idx="55">
                  <c:v>2.0269999999999999E-4</c:v>
                </c:pt>
                <c:pt idx="56">
                  <c:v>2.018E-4</c:v>
                </c:pt>
                <c:pt idx="57">
                  <c:v>2.0100000000000001E-4</c:v>
                </c:pt>
                <c:pt idx="58">
                  <c:v>2.0019999999999999E-4</c:v>
                </c:pt>
                <c:pt idx="59">
                  <c:v>1.994E-4</c:v>
                </c:pt>
                <c:pt idx="60">
                  <c:v>1.986E-4</c:v>
                </c:pt>
                <c:pt idx="61">
                  <c:v>1.9790000000000001E-4</c:v>
                </c:pt>
                <c:pt idx="62">
                  <c:v>1.973E-4</c:v>
                </c:pt>
                <c:pt idx="63">
                  <c:v>1.9670000000000001E-4</c:v>
                </c:pt>
                <c:pt idx="64">
                  <c:v>1.961E-4</c:v>
                </c:pt>
                <c:pt idx="65">
                  <c:v>1.9560000000000001E-4</c:v>
                </c:pt>
                <c:pt idx="66">
                  <c:v>1.952E-4</c:v>
                </c:pt>
                <c:pt idx="67">
                  <c:v>1.9469999999999999E-4</c:v>
                </c:pt>
                <c:pt idx="68">
                  <c:v>1.9440000000000001E-4</c:v>
                </c:pt>
                <c:pt idx="69">
                  <c:v>1.94E-4</c:v>
                </c:pt>
                <c:pt idx="70">
                  <c:v>1.9369999999999999E-4</c:v>
                </c:pt>
                <c:pt idx="71">
                  <c:v>1.9349999999999999E-4</c:v>
                </c:pt>
                <c:pt idx="72">
                  <c:v>1.9320000000000001E-4</c:v>
                </c:pt>
                <c:pt idx="73">
                  <c:v>1.93E-4</c:v>
                </c:pt>
                <c:pt idx="74">
                  <c:v>1.928E-4</c:v>
                </c:pt>
                <c:pt idx="75">
                  <c:v>1.9259999999999999E-4</c:v>
                </c:pt>
                <c:pt idx="76">
                  <c:v>1.9239999999999999E-4</c:v>
                </c:pt>
                <c:pt idx="77">
                  <c:v>1.9230000000000001E-4</c:v>
                </c:pt>
                <c:pt idx="78">
                  <c:v>1.9210000000000001E-4</c:v>
                </c:pt>
                <c:pt idx="79">
                  <c:v>1.92E-4</c:v>
                </c:pt>
                <c:pt idx="80">
                  <c:v>1.918E-4</c:v>
                </c:pt>
                <c:pt idx="81">
                  <c:v>1.917E-4</c:v>
                </c:pt>
                <c:pt idx="82">
                  <c:v>1.9149999999999999E-4</c:v>
                </c:pt>
                <c:pt idx="83">
                  <c:v>1.9139999999999999E-4</c:v>
                </c:pt>
                <c:pt idx="84">
                  <c:v>1.9129999999999999E-4</c:v>
                </c:pt>
                <c:pt idx="85">
                  <c:v>1.9120000000000001E-4</c:v>
                </c:pt>
                <c:pt idx="86">
                  <c:v>1.9100000000000001E-4</c:v>
                </c:pt>
                <c:pt idx="87">
                  <c:v>1.9090000000000001E-4</c:v>
                </c:pt>
                <c:pt idx="88">
                  <c:v>1.908E-4</c:v>
                </c:pt>
                <c:pt idx="89">
                  <c:v>1.907E-4</c:v>
                </c:pt>
                <c:pt idx="90">
                  <c:v>1.906E-4</c:v>
                </c:pt>
                <c:pt idx="91">
                  <c:v>1.9039999999999999E-4</c:v>
                </c:pt>
                <c:pt idx="92">
                  <c:v>1.9029999999999999E-4</c:v>
                </c:pt>
                <c:pt idx="93">
                  <c:v>1.9019999999999999E-4</c:v>
                </c:pt>
                <c:pt idx="94">
                  <c:v>1.9010000000000001E-4</c:v>
                </c:pt>
                <c:pt idx="95">
                  <c:v>1.9000000000000001E-4</c:v>
                </c:pt>
                <c:pt idx="96">
                  <c:v>1.8990000000000001E-4</c:v>
                </c:pt>
                <c:pt idx="97">
                  <c:v>1.8980000000000001E-4</c:v>
                </c:pt>
                <c:pt idx="98">
                  <c:v>1.897E-4</c:v>
                </c:pt>
                <c:pt idx="99">
                  <c:v>1.896E-4</c:v>
                </c:pt>
                <c:pt idx="100">
                  <c:v>1.894E-4</c:v>
                </c:pt>
                <c:pt idx="101">
                  <c:v>1.8929999999999999E-4</c:v>
                </c:pt>
                <c:pt idx="102">
                  <c:v>1.8919999999999999E-4</c:v>
                </c:pt>
                <c:pt idx="103">
                  <c:v>1.8909999999999999E-4</c:v>
                </c:pt>
                <c:pt idx="104">
                  <c:v>1.8900000000000001E-4</c:v>
                </c:pt>
                <c:pt idx="105">
                  <c:v>1.8890000000000001E-4</c:v>
                </c:pt>
                <c:pt idx="106">
                  <c:v>1.8880000000000001E-4</c:v>
                </c:pt>
                <c:pt idx="107">
                  <c:v>1.8870000000000001E-4</c:v>
                </c:pt>
                <c:pt idx="108">
                  <c:v>1.886E-4</c:v>
                </c:pt>
                <c:pt idx="109">
                  <c:v>1.885E-4</c:v>
                </c:pt>
                <c:pt idx="110">
                  <c:v>1.884E-4</c:v>
                </c:pt>
                <c:pt idx="111">
                  <c:v>1.883E-4</c:v>
                </c:pt>
                <c:pt idx="112">
                  <c:v>1.8819999999999999E-4</c:v>
                </c:pt>
                <c:pt idx="113">
                  <c:v>1.8809999999999999E-4</c:v>
                </c:pt>
                <c:pt idx="114">
                  <c:v>1.8799999999999999E-4</c:v>
                </c:pt>
                <c:pt idx="115">
                  <c:v>1.8789999999999999E-4</c:v>
                </c:pt>
                <c:pt idx="116">
                  <c:v>1.8780000000000001E-4</c:v>
                </c:pt>
                <c:pt idx="117">
                  <c:v>1.8770000000000001E-4</c:v>
                </c:pt>
                <c:pt idx="118">
                  <c:v>1.8760000000000001E-4</c:v>
                </c:pt>
                <c:pt idx="119">
                  <c:v>1.875E-4</c:v>
                </c:pt>
                <c:pt idx="120">
                  <c:v>1.875E-4</c:v>
                </c:pt>
                <c:pt idx="121">
                  <c:v>1.874E-4</c:v>
                </c:pt>
                <c:pt idx="122">
                  <c:v>1.873E-4</c:v>
                </c:pt>
                <c:pt idx="123">
                  <c:v>1.872E-4</c:v>
                </c:pt>
                <c:pt idx="124">
                  <c:v>1.8709999999999999E-4</c:v>
                </c:pt>
                <c:pt idx="125">
                  <c:v>1.8699999999999999E-4</c:v>
                </c:pt>
                <c:pt idx="126">
                  <c:v>1.8689999999999999E-4</c:v>
                </c:pt>
                <c:pt idx="127">
                  <c:v>1.8679999999999999E-4</c:v>
                </c:pt>
                <c:pt idx="128">
                  <c:v>1.8670000000000001E-4</c:v>
                </c:pt>
                <c:pt idx="129">
                  <c:v>1.8670000000000001E-4</c:v>
                </c:pt>
                <c:pt idx="130">
                  <c:v>1.8660000000000001E-4</c:v>
                </c:pt>
                <c:pt idx="131">
                  <c:v>1.8650000000000001E-4</c:v>
                </c:pt>
                <c:pt idx="132">
                  <c:v>1.864E-4</c:v>
                </c:pt>
                <c:pt idx="133">
                  <c:v>1.863E-4</c:v>
                </c:pt>
                <c:pt idx="134">
                  <c:v>1.862E-4</c:v>
                </c:pt>
                <c:pt idx="135">
                  <c:v>1.862E-4</c:v>
                </c:pt>
                <c:pt idx="136">
                  <c:v>1.861E-4</c:v>
                </c:pt>
                <c:pt idx="137">
                  <c:v>1.8599999999999999E-4</c:v>
                </c:pt>
                <c:pt idx="138">
                  <c:v>1.8589999999999999E-4</c:v>
                </c:pt>
                <c:pt idx="139">
                  <c:v>1.8579999999999999E-4</c:v>
                </c:pt>
                <c:pt idx="140">
                  <c:v>1.8579999999999999E-4</c:v>
                </c:pt>
                <c:pt idx="141">
                  <c:v>1.8569999999999999E-4</c:v>
                </c:pt>
                <c:pt idx="142">
                  <c:v>1.8560000000000001E-4</c:v>
                </c:pt>
                <c:pt idx="143">
                  <c:v>1.8550000000000001E-4</c:v>
                </c:pt>
                <c:pt idx="144">
                  <c:v>1.8540000000000001E-4</c:v>
                </c:pt>
                <c:pt idx="145">
                  <c:v>1.8540000000000001E-4</c:v>
                </c:pt>
                <c:pt idx="146">
                  <c:v>1.853E-4</c:v>
                </c:pt>
                <c:pt idx="147">
                  <c:v>1.852E-4</c:v>
                </c:pt>
                <c:pt idx="148">
                  <c:v>1.852E-4</c:v>
                </c:pt>
                <c:pt idx="149">
                  <c:v>1.851E-4</c:v>
                </c:pt>
                <c:pt idx="150">
                  <c:v>1.85E-4</c:v>
                </c:pt>
                <c:pt idx="151">
                  <c:v>1.8489999999999999E-4</c:v>
                </c:pt>
                <c:pt idx="152">
                  <c:v>1.8489999999999999E-4</c:v>
                </c:pt>
                <c:pt idx="153">
                  <c:v>1.8479999999999999E-4</c:v>
                </c:pt>
                <c:pt idx="154">
                  <c:v>1.8469999999999999E-4</c:v>
                </c:pt>
                <c:pt idx="155">
                  <c:v>1.8469999999999999E-4</c:v>
                </c:pt>
                <c:pt idx="156">
                  <c:v>1.8459999999999999E-4</c:v>
                </c:pt>
                <c:pt idx="157">
                  <c:v>1.8450000000000001E-4</c:v>
                </c:pt>
                <c:pt idx="158">
                  <c:v>1.8450000000000001E-4</c:v>
                </c:pt>
                <c:pt idx="159">
                  <c:v>1.8440000000000001E-4</c:v>
                </c:pt>
                <c:pt idx="160">
                  <c:v>1.8430000000000001E-4</c:v>
                </c:pt>
                <c:pt idx="161">
                  <c:v>1.8430000000000001E-4</c:v>
                </c:pt>
                <c:pt idx="162">
                  <c:v>1.8420000000000001E-4</c:v>
                </c:pt>
                <c:pt idx="163">
                  <c:v>1.8420000000000001E-4</c:v>
                </c:pt>
                <c:pt idx="164">
                  <c:v>1.841E-4</c:v>
                </c:pt>
                <c:pt idx="165">
                  <c:v>1.84E-4</c:v>
                </c:pt>
                <c:pt idx="166">
                  <c:v>1.84E-4</c:v>
                </c:pt>
                <c:pt idx="167">
                  <c:v>1.839E-4</c:v>
                </c:pt>
                <c:pt idx="168">
                  <c:v>1.839E-4</c:v>
                </c:pt>
                <c:pt idx="169">
                  <c:v>1.838E-4</c:v>
                </c:pt>
                <c:pt idx="170">
                  <c:v>1.8369999999999999E-4</c:v>
                </c:pt>
                <c:pt idx="171">
                  <c:v>1.8369999999999999E-4</c:v>
                </c:pt>
                <c:pt idx="172">
                  <c:v>1.8359999999999999E-4</c:v>
                </c:pt>
                <c:pt idx="173">
                  <c:v>1.8359999999999999E-4</c:v>
                </c:pt>
                <c:pt idx="174">
                  <c:v>1.8349999999999999E-4</c:v>
                </c:pt>
                <c:pt idx="175">
                  <c:v>1.8349999999999999E-4</c:v>
                </c:pt>
                <c:pt idx="176">
                  <c:v>1.8340000000000001E-4</c:v>
                </c:pt>
                <c:pt idx="177">
                  <c:v>1.8340000000000001E-4</c:v>
                </c:pt>
                <c:pt idx="178">
                  <c:v>1.8330000000000001E-4</c:v>
                </c:pt>
                <c:pt idx="179">
                  <c:v>1.8330000000000001E-4</c:v>
                </c:pt>
                <c:pt idx="180">
                  <c:v>1.8320000000000001E-4</c:v>
                </c:pt>
                <c:pt idx="181">
                  <c:v>1.8320000000000001E-4</c:v>
                </c:pt>
                <c:pt idx="182">
                  <c:v>1.8310000000000001E-4</c:v>
                </c:pt>
                <c:pt idx="183">
                  <c:v>1.8310000000000001E-4</c:v>
                </c:pt>
                <c:pt idx="184">
                  <c:v>1.83E-4</c:v>
                </c:pt>
                <c:pt idx="185">
                  <c:v>1.83E-4</c:v>
                </c:pt>
                <c:pt idx="186">
                  <c:v>1.83E-4</c:v>
                </c:pt>
                <c:pt idx="187">
                  <c:v>1.829E-4</c:v>
                </c:pt>
                <c:pt idx="188">
                  <c:v>1.829E-4</c:v>
                </c:pt>
                <c:pt idx="189">
                  <c:v>1.828E-4</c:v>
                </c:pt>
                <c:pt idx="190">
                  <c:v>1.828E-4</c:v>
                </c:pt>
                <c:pt idx="191">
                  <c:v>1.827E-4</c:v>
                </c:pt>
                <c:pt idx="192">
                  <c:v>1.827E-4</c:v>
                </c:pt>
                <c:pt idx="193">
                  <c:v>1.827E-4</c:v>
                </c:pt>
                <c:pt idx="194">
                  <c:v>1.8259999999999999E-4</c:v>
                </c:pt>
                <c:pt idx="195">
                  <c:v>1.8259999999999999E-4</c:v>
                </c:pt>
                <c:pt idx="196">
                  <c:v>1.8259999999999999E-4</c:v>
                </c:pt>
                <c:pt idx="197">
                  <c:v>1.8249999999999999E-4</c:v>
                </c:pt>
                <c:pt idx="198">
                  <c:v>1.8249999999999999E-4</c:v>
                </c:pt>
                <c:pt idx="199">
                  <c:v>1.8239999999999999E-4</c:v>
                </c:pt>
                <c:pt idx="200">
                  <c:v>1.8239999999999999E-4</c:v>
                </c:pt>
                <c:pt idx="201">
                  <c:v>1.8239999999999999E-4</c:v>
                </c:pt>
                <c:pt idx="202">
                  <c:v>1.8230000000000001E-4</c:v>
                </c:pt>
                <c:pt idx="203">
                  <c:v>1.8230000000000001E-4</c:v>
                </c:pt>
                <c:pt idx="204">
                  <c:v>1.8230000000000001E-4</c:v>
                </c:pt>
                <c:pt idx="205">
                  <c:v>1.8230000000000001E-4</c:v>
                </c:pt>
                <c:pt idx="206">
                  <c:v>1.8220000000000001E-4</c:v>
                </c:pt>
                <c:pt idx="207">
                  <c:v>1.8220000000000001E-4</c:v>
                </c:pt>
                <c:pt idx="208">
                  <c:v>1.8220000000000001E-4</c:v>
                </c:pt>
                <c:pt idx="209">
                  <c:v>1.8210000000000001E-4</c:v>
                </c:pt>
                <c:pt idx="210">
                  <c:v>1.8210000000000001E-4</c:v>
                </c:pt>
                <c:pt idx="211">
                  <c:v>1.8210000000000001E-4</c:v>
                </c:pt>
                <c:pt idx="212">
                  <c:v>1.8210000000000001E-4</c:v>
                </c:pt>
                <c:pt idx="213">
                  <c:v>1.8200000000000001E-4</c:v>
                </c:pt>
                <c:pt idx="214">
                  <c:v>1.8200000000000001E-4</c:v>
                </c:pt>
                <c:pt idx="215">
                  <c:v>1.8200000000000001E-4</c:v>
                </c:pt>
                <c:pt idx="216">
                  <c:v>1.8200000000000001E-4</c:v>
                </c:pt>
                <c:pt idx="217">
                  <c:v>1.8200000000000001E-4</c:v>
                </c:pt>
                <c:pt idx="218">
                  <c:v>1.819E-4</c:v>
                </c:pt>
                <c:pt idx="219">
                  <c:v>1.819E-4</c:v>
                </c:pt>
                <c:pt idx="220">
                  <c:v>1.819E-4</c:v>
                </c:pt>
                <c:pt idx="221">
                  <c:v>1.819E-4</c:v>
                </c:pt>
                <c:pt idx="222">
                  <c:v>1.819E-4</c:v>
                </c:pt>
                <c:pt idx="223">
                  <c:v>1.818E-4</c:v>
                </c:pt>
                <c:pt idx="224">
                  <c:v>1.818E-4</c:v>
                </c:pt>
                <c:pt idx="225">
                  <c:v>1.818E-4</c:v>
                </c:pt>
                <c:pt idx="226">
                  <c:v>1.818E-4</c:v>
                </c:pt>
                <c:pt idx="227">
                  <c:v>1.818E-4</c:v>
                </c:pt>
                <c:pt idx="228">
                  <c:v>1.818E-4</c:v>
                </c:pt>
                <c:pt idx="229">
                  <c:v>1.818E-4</c:v>
                </c:pt>
                <c:pt idx="230">
                  <c:v>1.818E-4</c:v>
                </c:pt>
                <c:pt idx="231">
                  <c:v>1.817E-4</c:v>
                </c:pt>
                <c:pt idx="232">
                  <c:v>1.817E-4</c:v>
                </c:pt>
                <c:pt idx="233">
                  <c:v>1.817E-4</c:v>
                </c:pt>
                <c:pt idx="234">
                  <c:v>1.817E-4</c:v>
                </c:pt>
                <c:pt idx="235">
                  <c:v>1.817E-4</c:v>
                </c:pt>
                <c:pt idx="236">
                  <c:v>1.817E-4</c:v>
                </c:pt>
                <c:pt idx="237">
                  <c:v>1.817E-4</c:v>
                </c:pt>
                <c:pt idx="238">
                  <c:v>1.817E-4</c:v>
                </c:pt>
                <c:pt idx="239">
                  <c:v>1.817E-4</c:v>
                </c:pt>
                <c:pt idx="240">
                  <c:v>1.817E-4</c:v>
                </c:pt>
                <c:pt idx="241">
                  <c:v>1.817E-4</c:v>
                </c:pt>
                <c:pt idx="242">
                  <c:v>1.817E-4</c:v>
                </c:pt>
                <c:pt idx="243">
                  <c:v>1.817E-4</c:v>
                </c:pt>
                <c:pt idx="244">
                  <c:v>1.817E-4</c:v>
                </c:pt>
                <c:pt idx="245">
                  <c:v>1.817E-4</c:v>
                </c:pt>
                <c:pt idx="246">
                  <c:v>1.817E-4</c:v>
                </c:pt>
                <c:pt idx="247">
                  <c:v>1.817E-4</c:v>
                </c:pt>
                <c:pt idx="248">
                  <c:v>1.817E-4</c:v>
                </c:pt>
                <c:pt idx="249">
                  <c:v>1.817E-4</c:v>
                </c:pt>
                <c:pt idx="250">
                  <c:v>1.817E-4</c:v>
                </c:pt>
                <c:pt idx="251">
                  <c:v>1.817E-4</c:v>
                </c:pt>
                <c:pt idx="252">
                  <c:v>1.817E-4</c:v>
                </c:pt>
                <c:pt idx="253">
                  <c:v>1.817E-4</c:v>
                </c:pt>
                <c:pt idx="254">
                  <c:v>1.817E-4</c:v>
                </c:pt>
                <c:pt idx="255">
                  <c:v>1.817E-4</c:v>
                </c:pt>
                <c:pt idx="256">
                  <c:v>1.818E-4</c:v>
                </c:pt>
                <c:pt idx="257">
                  <c:v>1.818E-4</c:v>
                </c:pt>
                <c:pt idx="258">
                  <c:v>1.818E-4</c:v>
                </c:pt>
                <c:pt idx="259">
                  <c:v>1.818E-4</c:v>
                </c:pt>
                <c:pt idx="260">
                  <c:v>1.818E-4</c:v>
                </c:pt>
                <c:pt idx="261">
                  <c:v>1.818E-4</c:v>
                </c:pt>
                <c:pt idx="262">
                  <c:v>1.818E-4</c:v>
                </c:pt>
                <c:pt idx="263">
                  <c:v>1.818E-4</c:v>
                </c:pt>
                <c:pt idx="264">
                  <c:v>1.819E-4</c:v>
                </c:pt>
                <c:pt idx="265">
                  <c:v>1.819E-4</c:v>
                </c:pt>
                <c:pt idx="266">
                  <c:v>1.819E-4</c:v>
                </c:pt>
                <c:pt idx="267">
                  <c:v>1.819E-4</c:v>
                </c:pt>
                <c:pt idx="268">
                  <c:v>1.819E-4</c:v>
                </c:pt>
                <c:pt idx="269">
                  <c:v>1.819E-4</c:v>
                </c:pt>
                <c:pt idx="270">
                  <c:v>1.8200000000000001E-4</c:v>
                </c:pt>
                <c:pt idx="271">
                  <c:v>1.8200000000000001E-4</c:v>
                </c:pt>
                <c:pt idx="272">
                  <c:v>1.8200000000000001E-4</c:v>
                </c:pt>
                <c:pt idx="273">
                  <c:v>1.8200000000000001E-4</c:v>
                </c:pt>
                <c:pt idx="274">
                  <c:v>1.8210000000000001E-4</c:v>
                </c:pt>
                <c:pt idx="275">
                  <c:v>1.8210000000000001E-4</c:v>
                </c:pt>
                <c:pt idx="276">
                  <c:v>1.8210000000000001E-4</c:v>
                </c:pt>
                <c:pt idx="277">
                  <c:v>1.8210000000000001E-4</c:v>
                </c:pt>
                <c:pt idx="278">
                  <c:v>1.8220000000000001E-4</c:v>
                </c:pt>
                <c:pt idx="279">
                  <c:v>1.8220000000000001E-4</c:v>
                </c:pt>
                <c:pt idx="280">
                  <c:v>1.8220000000000001E-4</c:v>
                </c:pt>
                <c:pt idx="281">
                  <c:v>1.8220000000000001E-4</c:v>
                </c:pt>
                <c:pt idx="282">
                  <c:v>1.8230000000000001E-4</c:v>
                </c:pt>
                <c:pt idx="283">
                  <c:v>1.8230000000000001E-4</c:v>
                </c:pt>
                <c:pt idx="284">
                  <c:v>1.8230000000000001E-4</c:v>
                </c:pt>
                <c:pt idx="285">
                  <c:v>1.8239999999999999E-4</c:v>
                </c:pt>
                <c:pt idx="286">
                  <c:v>1.8239999999999999E-4</c:v>
                </c:pt>
                <c:pt idx="287">
                  <c:v>1.8239999999999999E-4</c:v>
                </c:pt>
                <c:pt idx="288">
                  <c:v>1.8249999999999999E-4</c:v>
                </c:pt>
                <c:pt idx="289">
                  <c:v>1.8249999999999999E-4</c:v>
                </c:pt>
                <c:pt idx="290">
                  <c:v>1.8249999999999999E-4</c:v>
                </c:pt>
                <c:pt idx="291">
                  <c:v>1.8259999999999999E-4</c:v>
                </c:pt>
                <c:pt idx="292">
                  <c:v>1.8259999999999999E-4</c:v>
                </c:pt>
                <c:pt idx="293">
                  <c:v>1.8259999999999999E-4</c:v>
                </c:pt>
                <c:pt idx="294">
                  <c:v>1.827E-4</c:v>
                </c:pt>
                <c:pt idx="295">
                  <c:v>1.827E-4</c:v>
                </c:pt>
                <c:pt idx="296">
                  <c:v>1.828E-4</c:v>
                </c:pt>
                <c:pt idx="297">
                  <c:v>1.828E-4</c:v>
                </c:pt>
                <c:pt idx="298">
                  <c:v>1.828E-4</c:v>
                </c:pt>
                <c:pt idx="299">
                  <c:v>1.829E-4</c:v>
                </c:pt>
                <c:pt idx="300">
                  <c:v>1.829E-4</c:v>
                </c:pt>
                <c:pt idx="301">
                  <c:v>1.83E-4</c:v>
                </c:pt>
                <c:pt idx="302">
                  <c:v>1.83E-4</c:v>
                </c:pt>
                <c:pt idx="303">
                  <c:v>1.8310000000000001E-4</c:v>
                </c:pt>
                <c:pt idx="304">
                  <c:v>1.8310000000000001E-4</c:v>
                </c:pt>
                <c:pt idx="305">
                  <c:v>1.8320000000000001E-4</c:v>
                </c:pt>
                <c:pt idx="306">
                  <c:v>1.8320000000000001E-4</c:v>
                </c:pt>
                <c:pt idx="307">
                  <c:v>1.8330000000000001E-4</c:v>
                </c:pt>
                <c:pt idx="308">
                  <c:v>1.8330000000000001E-4</c:v>
                </c:pt>
                <c:pt idx="309">
                  <c:v>1.8340000000000001E-4</c:v>
                </c:pt>
                <c:pt idx="310">
                  <c:v>1.8340000000000001E-4</c:v>
                </c:pt>
                <c:pt idx="311">
                  <c:v>1.8349999999999999E-4</c:v>
                </c:pt>
                <c:pt idx="312">
                  <c:v>1.8349999999999999E-4</c:v>
                </c:pt>
                <c:pt idx="313">
                  <c:v>1.8359999999999999E-4</c:v>
                </c:pt>
                <c:pt idx="314">
                  <c:v>1.8359999999999999E-4</c:v>
                </c:pt>
                <c:pt idx="315">
                  <c:v>1.8369999999999999E-4</c:v>
                </c:pt>
                <c:pt idx="316">
                  <c:v>1.8369999999999999E-4</c:v>
                </c:pt>
                <c:pt idx="317">
                  <c:v>1.838E-4</c:v>
                </c:pt>
                <c:pt idx="318">
                  <c:v>1.838E-4</c:v>
                </c:pt>
                <c:pt idx="319">
                  <c:v>1.839E-4</c:v>
                </c:pt>
                <c:pt idx="320">
                  <c:v>1.84E-4</c:v>
                </c:pt>
                <c:pt idx="321">
                  <c:v>1.84E-4</c:v>
                </c:pt>
                <c:pt idx="322">
                  <c:v>1.841E-4</c:v>
                </c:pt>
                <c:pt idx="323">
                  <c:v>1.841E-4</c:v>
                </c:pt>
                <c:pt idx="324">
                  <c:v>1.8420000000000001E-4</c:v>
                </c:pt>
                <c:pt idx="325">
                  <c:v>1.8430000000000001E-4</c:v>
                </c:pt>
                <c:pt idx="326">
                  <c:v>1.8430000000000001E-4</c:v>
                </c:pt>
                <c:pt idx="327">
                  <c:v>1.8440000000000001E-4</c:v>
                </c:pt>
                <c:pt idx="328">
                  <c:v>1.8440000000000001E-4</c:v>
                </c:pt>
                <c:pt idx="329">
                  <c:v>1.8450000000000001E-4</c:v>
                </c:pt>
                <c:pt idx="330">
                  <c:v>1.8459999999999999E-4</c:v>
                </c:pt>
                <c:pt idx="331">
                  <c:v>1.8459999999999999E-4</c:v>
                </c:pt>
                <c:pt idx="332">
                  <c:v>1.8469999999999999E-4</c:v>
                </c:pt>
                <c:pt idx="333">
                  <c:v>1.8479999999999999E-4</c:v>
                </c:pt>
                <c:pt idx="334">
                  <c:v>1.8489999999999999E-4</c:v>
                </c:pt>
                <c:pt idx="335">
                  <c:v>1.8489999999999999E-4</c:v>
                </c:pt>
                <c:pt idx="336">
                  <c:v>1.85E-4</c:v>
                </c:pt>
                <c:pt idx="337">
                  <c:v>1.851E-4</c:v>
                </c:pt>
                <c:pt idx="338">
                  <c:v>1.851E-4</c:v>
                </c:pt>
                <c:pt idx="339">
                  <c:v>1.852E-4</c:v>
                </c:pt>
                <c:pt idx="340">
                  <c:v>1.853E-4</c:v>
                </c:pt>
                <c:pt idx="341">
                  <c:v>1.8540000000000001E-4</c:v>
                </c:pt>
                <c:pt idx="342">
                  <c:v>1.8540000000000001E-4</c:v>
                </c:pt>
                <c:pt idx="343">
                  <c:v>1.8550000000000001E-4</c:v>
                </c:pt>
                <c:pt idx="344">
                  <c:v>1.8560000000000001E-4</c:v>
                </c:pt>
                <c:pt idx="345">
                  <c:v>1.8569999999999999E-4</c:v>
                </c:pt>
                <c:pt idx="346">
                  <c:v>1.8569999999999999E-4</c:v>
                </c:pt>
                <c:pt idx="347">
                  <c:v>1.8579999999999999E-4</c:v>
                </c:pt>
                <c:pt idx="348">
                  <c:v>1.8589999999999999E-4</c:v>
                </c:pt>
                <c:pt idx="349">
                  <c:v>1.8599999999999999E-4</c:v>
                </c:pt>
                <c:pt idx="350">
                  <c:v>1.861E-4</c:v>
                </c:pt>
                <c:pt idx="351">
                  <c:v>1.861E-4</c:v>
                </c:pt>
                <c:pt idx="352">
                  <c:v>1.862E-4</c:v>
                </c:pt>
                <c:pt idx="353">
                  <c:v>1.863E-4</c:v>
                </c:pt>
                <c:pt idx="354">
                  <c:v>1.864E-4</c:v>
                </c:pt>
                <c:pt idx="355">
                  <c:v>1.8650000000000001E-4</c:v>
                </c:pt>
                <c:pt idx="356">
                  <c:v>1.8650000000000001E-4</c:v>
                </c:pt>
                <c:pt idx="357">
                  <c:v>1.8660000000000001E-4</c:v>
                </c:pt>
                <c:pt idx="358">
                  <c:v>1.8670000000000001E-4</c:v>
                </c:pt>
                <c:pt idx="359">
                  <c:v>1.8679999999999999E-4</c:v>
                </c:pt>
                <c:pt idx="360">
                  <c:v>1.8689999999999999E-4</c:v>
                </c:pt>
                <c:pt idx="361">
                  <c:v>1.8699999999999999E-4</c:v>
                </c:pt>
                <c:pt idx="362">
                  <c:v>1.8709999999999999E-4</c:v>
                </c:pt>
                <c:pt idx="363">
                  <c:v>1.872E-4</c:v>
                </c:pt>
                <c:pt idx="364">
                  <c:v>1.873E-4</c:v>
                </c:pt>
                <c:pt idx="365">
                  <c:v>1.873E-4</c:v>
                </c:pt>
                <c:pt idx="366">
                  <c:v>1.874E-4</c:v>
                </c:pt>
                <c:pt idx="367">
                  <c:v>1.875E-4</c:v>
                </c:pt>
                <c:pt idx="368">
                  <c:v>1.8760000000000001E-4</c:v>
                </c:pt>
                <c:pt idx="369">
                  <c:v>1.8770000000000001E-4</c:v>
                </c:pt>
                <c:pt idx="370">
                  <c:v>1.8780000000000001E-4</c:v>
                </c:pt>
                <c:pt idx="371">
                  <c:v>1.8789999999999999E-4</c:v>
                </c:pt>
                <c:pt idx="372">
                  <c:v>1.8799999999999999E-4</c:v>
                </c:pt>
                <c:pt idx="373">
                  <c:v>1.8809999999999999E-4</c:v>
                </c:pt>
                <c:pt idx="374">
                  <c:v>1.8819999999999999E-4</c:v>
                </c:pt>
                <c:pt idx="375">
                  <c:v>1.883E-4</c:v>
                </c:pt>
                <c:pt idx="376">
                  <c:v>1.884E-4</c:v>
                </c:pt>
                <c:pt idx="377">
                  <c:v>1.885E-4</c:v>
                </c:pt>
                <c:pt idx="378">
                  <c:v>1.886E-4</c:v>
                </c:pt>
                <c:pt idx="379">
                  <c:v>1.8870000000000001E-4</c:v>
                </c:pt>
                <c:pt idx="380">
                  <c:v>1.8880000000000001E-4</c:v>
                </c:pt>
                <c:pt idx="381">
                  <c:v>1.8890000000000001E-4</c:v>
                </c:pt>
                <c:pt idx="382">
                  <c:v>1.8900000000000001E-4</c:v>
                </c:pt>
                <c:pt idx="383">
                  <c:v>1.8909999999999999E-4</c:v>
                </c:pt>
                <c:pt idx="384">
                  <c:v>1.8919999999999999E-4</c:v>
                </c:pt>
                <c:pt idx="385">
                  <c:v>1.8929999999999999E-4</c:v>
                </c:pt>
                <c:pt idx="386">
                  <c:v>1.894E-4</c:v>
                </c:pt>
                <c:pt idx="387">
                  <c:v>1.895E-4</c:v>
                </c:pt>
                <c:pt idx="388">
                  <c:v>1.896E-4</c:v>
                </c:pt>
                <c:pt idx="389">
                  <c:v>1.897E-4</c:v>
                </c:pt>
                <c:pt idx="390">
                  <c:v>1.8990000000000001E-4</c:v>
                </c:pt>
                <c:pt idx="391">
                  <c:v>1.9000000000000001E-4</c:v>
                </c:pt>
                <c:pt idx="392">
                  <c:v>1.9010000000000001E-4</c:v>
                </c:pt>
                <c:pt idx="393">
                  <c:v>1.9019999999999999E-4</c:v>
                </c:pt>
                <c:pt idx="394">
                  <c:v>1.9029999999999999E-4</c:v>
                </c:pt>
                <c:pt idx="395">
                  <c:v>1.9039999999999999E-4</c:v>
                </c:pt>
                <c:pt idx="396">
                  <c:v>1.905E-4</c:v>
                </c:pt>
                <c:pt idx="397">
                  <c:v>1.906E-4</c:v>
                </c:pt>
                <c:pt idx="398">
                  <c:v>1.908E-4</c:v>
                </c:pt>
                <c:pt idx="399">
                  <c:v>1.9090000000000001E-4</c:v>
                </c:pt>
                <c:pt idx="400">
                  <c:v>1.9100000000000001E-4</c:v>
                </c:pt>
                <c:pt idx="401">
                  <c:v>1.9110000000000001E-4</c:v>
                </c:pt>
                <c:pt idx="402">
                  <c:v>1.9120000000000001E-4</c:v>
                </c:pt>
                <c:pt idx="403">
                  <c:v>1.9129999999999999E-4</c:v>
                </c:pt>
                <c:pt idx="404">
                  <c:v>1.9149999999999999E-4</c:v>
                </c:pt>
                <c:pt idx="405">
                  <c:v>1.916E-4</c:v>
                </c:pt>
                <c:pt idx="406">
                  <c:v>1.917E-4</c:v>
                </c:pt>
                <c:pt idx="407">
                  <c:v>1.918E-4</c:v>
                </c:pt>
                <c:pt idx="408">
                  <c:v>1.919E-4</c:v>
                </c:pt>
                <c:pt idx="409">
                  <c:v>1.9210000000000001E-4</c:v>
                </c:pt>
                <c:pt idx="410">
                  <c:v>1.9220000000000001E-4</c:v>
                </c:pt>
                <c:pt idx="411">
                  <c:v>1.9230000000000001E-4</c:v>
                </c:pt>
                <c:pt idx="412">
                  <c:v>1.9239999999999999E-4</c:v>
                </c:pt>
                <c:pt idx="413">
                  <c:v>1.9259999999999999E-4</c:v>
                </c:pt>
                <c:pt idx="414">
                  <c:v>1.9269999999999999E-4</c:v>
                </c:pt>
                <c:pt idx="415">
                  <c:v>1.928E-4</c:v>
                </c:pt>
                <c:pt idx="416">
                  <c:v>1.929E-4</c:v>
                </c:pt>
                <c:pt idx="417">
                  <c:v>1.931E-4</c:v>
                </c:pt>
                <c:pt idx="418">
                  <c:v>1.9320000000000001E-4</c:v>
                </c:pt>
                <c:pt idx="419">
                  <c:v>1.9330000000000001E-4</c:v>
                </c:pt>
                <c:pt idx="420">
                  <c:v>1.9340000000000001E-4</c:v>
                </c:pt>
                <c:pt idx="421">
                  <c:v>1.9359999999999999E-4</c:v>
                </c:pt>
                <c:pt idx="422">
                  <c:v>1.9369999999999999E-4</c:v>
                </c:pt>
                <c:pt idx="423">
                  <c:v>1.9379999999999999E-4</c:v>
                </c:pt>
                <c:pt idx="424">
                  <c:v>1.94E-4</c:v>
                </c:pt>
                <c:pt idx="425">
                  <c:v>1.941E-4</c:v>
                </c:pt>
                <c:pt idx="426">
                  <c:v>1.942E-4</c:v>
                </c:pt>
                <c:pt idx="427">
                  <c:v>1.9440000000000001E-4</c:v>
                </c:pt>
                <c:pt idx="428">
                  <c:v>1.9450000000000001E-4</c:v>
                </c:pt>
                <c:pt idx="429">
                  <c:v>1.9459999999999999E-4</c:v>
                </c:pt>
                <c:pt idx="430">
                  <c:v>1.9479999999999999E-4</c:v>
                </c:pt>
                <c:pt idx="431">
                  <c:v>1.9489999999999999E-4</c:v>
                </c:pt>
                <c:pt idx="432">
                  <c:v>1.95E-4</c:v>
                </c:pt>
                <c:pt idx="433">
                  <c:v>1.952E-4</c:v>
                </c:pt>
                <c:pt idx="434">
                  <c:v>1.953E-4</c:v>
                </c:pt>
                <c:pt idx="435">
                  <c:v>1.9550000000000001E-4</c:v>
                </c:pt>
                <c:pt idx="436">
                  <c:v>1.9560000000000001E-4</c:v>
                </c:pt>
                <c:pt idx="437">
                  <c:v>1.9570000000000001E-4</c:v>
                </c:pt>
                <c:pt idx="438">
                  <c:v>1.9589999999999999E-4</c:v>
                </c:pt>
                <c:pt idx="439">
                  <c:v>1.9599999999999999E-4</c:v>
                </c:pt>
                <c:pt idx="440">
                  <c:v>1.962E-4</c:v>
                </c:pt>
                <c:pt idx="441">
                  <c:v>1.963E-4</c:v>
                </c:pt>
                <c:pt idx="442">
                  <c:v>1.964E-4</c:v>
                </c:pt>
                <c:pt idx="443">
                  <c:v>1.9660000000000001E-4</c:v>
                </c:pt>
                <c:pt idx="444">
                  <c:v>1.9670000000000001E-4</c:v>
                </c:pt>
                <c:pt idx="445">
                  <c:v>1.9689999999999999E-4</c:v>
                </c:pt>
                <c:pt idx="446">
                  <c:v>1.9699999999999999E-4</c:v>
                </c:pt>
                <c:pt idx="447">
                  <c:v>1.972E-4</c:v>
                </c:pt>
                <c:pt idx="448">
                  <c:v>1.973E-4</c:v>
                </c:pt>
                <c:pt idx="449">
                  <c:v>1.975E-4</c:v>
                </c:pt>
                <c:pt idx="450">
                  <c:v>1.9760000000000001E-4</c:v>
                </c:pt>
                <c:pt idx="451">
                  <c:v>1.9780000000000001E-4</c:v>
                </c:pt>
                <c:pt idx="452">
                  <c:v>1.9790000000000001E-4</c:v>
                </c:pt>
                <c:pt idx="453">
                  <c:v>1.9809999999999999E-4</c:v>
                </c:pt>
                <c:pt idx="454">
                  <c:v>1.9819999999999999E-4</c:v>
                </c:pt>
                <c:pt idx="455">
                  <c:v>1.984E-4</c:v>
                </c:pt>
                <c:pt idx="456">
                  <c:v>1.985E-4</c:v>
                </c:pt>
                <c:pt idx="457">
                  <c:v>1.9870000000000001E-4</c:v>
                </c:pt>
                <c:pt idx="458">
                  <c:v>1.9880000000000001E-4</c:v>
                </c:pt>
                <c:pt idx="459">
                  <c:v>1.9900000000000001E-4</c:v>
                </c:pt>
                <c:pt idx="460">
                  <c:v>1.9909999999999999E-4</c:v>
                </c:pt>
                <c:pt idx="461">
                  <c:v>1.9929999999999999E-4</c:v>
                </c:pt>
                <c:pt idx="462">
                  <c:v>1.994E-4</c:v>
                </c:pt>
                <c:pt idx="463">
                  <c:v>1.996E-4</c:v>
                </c:pt>
                <c:pt idx="464">
                  <c:v>1.998E-4</c:v>
                </c:pt>
                <c:pt idx="465">
                  <c:v>1.9990000000000001E-4</c:v>
                </c:pt>
                <c:pt idx="466">
                  <c:v>2.0010000000000001E-4</c:v>
                </c:pt>
                <c:pt idx="467">
                  <c:v>2.0019999999999999E-4</c:v>
                </c:pt>
                <c:pt idx="468">
                  <c:v>2.0039999999999999E-4</c:v>
                </c:pt>
                <c:pt idx="469">
                  <c:v>2.0049999999999999E-4</c:v>
                </c:pt>
                <c:pt idx="470">
                  <c:v>2.007E-4</c:v>
                </c:pt>
                <c:pt idx="471">
                  <c:v>2.009E-4</c:v>
                </c:pt>
                <c:pt idx="472">
                  <c:v>2.0100000000000001E-4</c:v>
                </c:pt>
                <c:pt idx="473">
                  <c:v>2.0120000000000001E-4</c:v>
                </c:pt>
                <c:pt idx="474">
                  <c:v>2.0139999999999999E-4</c:v>
                </c:pt>
                <c:pt idx="475">
                  <c:v>2.0149999999999999E-4</c:v>
                </c:pt>
                <c:pt idx="476">
                  <c:v>2.017E-4</c:v>
                </c:pt>
                <c:pt idx="477">
                  <c:v>2.018E-4</c:v>
                </c:pt>
                <c:pt idx="478">
                  <c:v>2.02E-4</c:v>
                </c:pt>
                <c:pt idx="479">
                  <c:v>2.0220000000000001E-4</c:v>
                </c:pt>
                <c:pt idx="480">
                  <c:v>2.0230000000000001E-4</c:v>
                </c:pt>
                <c:pt idx="481">
                  <c:v>2.0249999999999999E-4</c:v>
                </c:pt>
                <c:pt idx="482">
                  <c:v>2.0269999999999999E-4</c:v>
                </c:pt>
                <c:pt idx="483">
                  <c:v>2.028E-4</c:v>
                </c:pt>
                <c:pt idx="484">
                  <c:v>2.03E-4</c:v>
                </c:pt>
                <c:pt idx="485">
                  <c:v>2.0320000000000001E-4</c:v>
                </c:pt>
                <c:pt idx="486">
                  <c:v>2.0340000000000001E-4</c:v>
                </c:pt>
                <c:pt idx="487">
                  <c:v>2.0350000000000001E-4</c:v>
                </c:pt>
                <c:pt idx="488">
                  <c:v>2.0369999999999999E-4</c:v>
                </c:pt>
                <c:pt idx="489">
                  <c:v>2.039E-4</c:v>
                </c:pt>
                <c:pt idx="490">
                  <c:v>2.04E-4</c:v>
                </c:pt>
                <c:pt idx="491">
                  <c:v>2.042E-4</c:v>
                </c:pt>
                <c:pt idx="492">
                  <c:v>2.0440000000000001E-4</c:v>
                </c:pt>
                <c:pt idx="493">
                  <c:v>2.0460000000000001E-4</c:v>
                </c:pt>
                <c:pt idx="494">
                  <c:v>2.0469999999999999E-4</c:v>
                </c:pt>
                <c:pt idx="495">
                  <c:v>2.0489999999999999E-4</c:v>
                </c:pt>
                <c:pt idx="496">
                  <c:v>2.051E-4</c:v>
                </c:pt>
                <c:pt idx="497">
                  <c:v>2.053E-4</c:v>
                </c:pt>
                <c:pt idx="498">
                  <c:v>2.0540000000000001E-4</c:v>
                </c:pt>
                <c:pt idx="499">
                  <c:v>2.0560000000000001E-4</c:v>
                </c:pt>
                <c:pt idx="500">
                  <c:v>2.0579999999999999E-4</c:v>
                </c:pt>
                <c:pt idx="501">
                  <c:v>2.0599999999999999E-4</c:v>
                </c:pt>
                <c:pt idx="502">
                  <c:v>2.061E-4</c:v>
                </c:pt>
                <c:pt idx="503">
                  <c:v>2.063E-4</c:v>
                </c:pt>
                <c:pt idx="504">
                  <c:v>2.065E-4</c:v>
                </c:pt>
                <c:pt idx="505">
                  <c:v>2.0670000000000001E-4</c:v>
                </c:pt>
                <c:pt idx="506">
                  <c:v>2.0689999999999999E-4</c:v>
                </c:pt>
                <c:pt idx="507">
                  <c:v>2.0699999999999999E-4</c:v>
                </c:pt>
                <c:pt idx="508">
                  <c:v>2.0719999999999999E-4</c:v>
                </c:pt>
                <c:pt idx="509">
                  <c:v>2.074E-4</c:v>
                </c:pt>
                <c:pt idx="510">
                  <c:v>2.076E-4</c:v>
                </c:pt>
                <c:pt idx="511">
                  <c:v>2.0780000000000001E-4</c:v>
                </c:pt>
                <c:pt idx="512">
                  <c:v>2.0799999999999999E-4</c:v>
                </c:pt>
                <c:pt idx="513">
                  <c:v>2.0809999999999999E-4</c:v>
                </c:pt>
                <c:pt idx="514">
                  <c:v>2.0829999999999999E-4</c:v>
                </c:pt>
                <c:pt idx="515">
                  <c:v>2.085E-4</c:v>
                </c:pt>
                <c:pt idx="516">
                  <c:v>2.087E-4</c:v>
                </c:pt>
                <c:pt idx="517">
                  <c:v>2.0890000000000001E-4</c:v>
                </c:pt>
                <c:pt idx="518">
                  <c:v>2.0909999999999999E-4</c:v>
                </c:pt>
                <c:pt idx="519">
                  <c:v>2.0929999999999999E-4</c:v>
                </c:pt>
                <c:pt idx="520">
                  <c:v>2.095E-4</c:v>
                </c:pt>
                <c:pt idx="521">
                  <c:v>2.096E-4</c:v>
                </c:pt>
                <c:pt idx="522">
                  <c:v>2.098E-4</c:v>
                </c:pt>
                <c:pt idx="523">
                  <c:v>2.1000000000000001E-4</c:v>
                </c:pt>
                <c:pt idx="524">
                  <c:v>2.1019999999999999E-4</c:v>
                </c:pt>
                <c:pt idx="525">
                  <c:v>2.1039999999999999E-4</c:v>
                </c:pt>
                <c:pt idx="526">
                  <c:v>2.106E-4</c:v>
                </c:pt>
                <c:pt idx="527">
                  <c:v>2.108E-4</c:v>
                </c:pt>
                <c:pt idx="528">
                  <c:v>2.1100000000000001E-4</c:v>
                </c:pt>
                <c:pt idx="529">
                  <c:v>2.1120000000000001E-4</c:v>
                </c:pt>
                <c:pt idx="530">
                  <c:v>2.1139999999999999E-4</c:v>
                </c:pt>
                <c:pt idx="531">
                  <c:v>2.1159999999999999E-4</c:v>
                </c:pt>
                <c:pt idx="532">
                  <c:v>2.118E-4</c:v>
                </c:pt>
                <c:pt idx="533">
                  <c:v>2.12E-4</c:v>
                </c:pt>
                <c:pt idx="534">
                  <c:v>2.1220000000000001E-4</c:v>
                </c:pt>
                <c:pt idx="535">
                  <c:v>2.1230000000000001E-4</c:v>
                </c:pt>
                <c:pt idx="536">
                  <c:v>2.1249999999999999E-4</c:v>
                </c:pt>
                <c:pt idx="537">
                  <c:v>2.1269999999999999E-4</c:v>
                </c:pt>
                <c:pt idx="538">
                  <c:v>2.129E-4</c:v>
                </c:pt>
                <c:pt idx="539">
                  <c:v>2.131E-4</c:v>
                </c:pt>
                <c:pt idx="540">
                  <c:v>2.1330000000000001E-4</c:v>
                </c:pt>
                <c:pt idx="541">
                  <c:v>2.1350000000000001E-4</c:v>
                </c:pt>
                <c:pt idx="542">
                  <c:v>2.1369999999999999E-4</c:v>
                </c:pt>
                <c:pt idx="543">
                  <c:v>2.139E-4</c:v>
                </c:pt>
                <c:pt idx="544">
                  <c:v>2.141E-4</c:v>
                </c:pt>
                <c:pt idx="545">
                  <c:v>2.143E-4</c:v>
                </c:pt>
                <c:pt idx="546">
                  <c:v>2.1450000000000001E-4</c:v>
                </c:pt>
                <c:pt idx="547">
                  <c:v>2.1469999999999999E-4</c:v>
                </c:pt>
                <c:pt idx="548">
                  <c:v>2.1489999999999999E-4</c:v>
                </c:pt>
                <c:pt idx="549">
                  <c:v>2.152E-4</c:v>
                </c:pt>
                <c:pt idx="550">
                  <c:v>2.154E-4</c:v>
                </c:pt>
                <c:pt idx="551">
                  <c:v>2.1560000000000001E-4</c:v>
                </c:pt>
                <c:pt idx="552">
                  <c:v>2.1579999999999999E-4</c:v>
                </c:pt>
                <c:pt idx="553">
                  <c:v>2.1599999999999999E-4</c:v>
                </c:pt>
                <c:pt idx="554">
                  <c:v>2.162E-4</c:v>
                </c:pt>
                <c:pt idx="555">
                  <c:v>2.164E-4</c:v>
                </c:pt>
                <c:pt idx="556">
                  <c:v>2.1660000000000001E-4</c:v>
                </c:pt>
                <c:pt idx="557">
                  <c:v>2.1680000000000001E-4</c:v>
                </c:pt>
                <c:pt idx="558">
                  <c:v>2.1699999999999999E-4</c:v>
                </c:pt>
                <c:pt idx="559">
                  <c:v>2.1719999999999999E-4</c:v>
                </c:pt>
                <c:pt idx="560">
                  <c:v>2.174E-4</c:v>
                </c:pt>
                <c:pt idx="561">
                  <c:v>2.176E-4</c:v>
                </c:pt>
                <c:pt idx="562">
                  <c:v>2.1780000000000001E-4</c:v>
                </c:pt>
                <c:pt idx="563">
                  <c:v>2.1809999999999999E-4</c:v>
                </c:pt>
                <c:pt idx="564">
                  <c:v>2.1829999999999999E-4</c:v>
                </c:pt>
                <c:pt idx="565">
                  <c:v>2.185E-4</c:v>
                </c:pt>
                <c:pt idx="566">
                  <c:v>2.187E-4</c:v>
                </c:pt>
                <c:pt idx="567">
                  <c:v>2.1890000000000001E-4</c:v>
                </c:pt>
                <c:pt idx="568">
                  <c:v>2.1910000000000001E-4</c:v>
                </c:pt>
                <c:pt idx="569">
                  <c:v>2.1929999999999999E-4</c:v>
                </c:pt>
                <c:pt idx="570">
                  <c:v>2.195E-4</c:v>
                </c:pt>
                <c:pt idx="571">
                  <c:v>2.197E-4</c:v>
                </c:pt>
                <c:pt idx="572">
                  <c:v>2.2000000000000001E-4</c:v>
                </c:pt>
                <c:pt idx="573">
                  <c:v>2.2020000000000001E-4</c:v>
                </c:pt>
                <c:pt idx="574">
                  <c:v>2.2039999999999999E-4</c:v>
                </c:pt>
                <c:pt idx="575">
                  <c:v>2.206E-4</c:v>
                </c:pt>
                <c:pt idx="576">
                  <c:v>2.208E-4</c:v>
                </c:pt>
                <c:pt idx="577">
                  <c:v>2.2100000000000001E-4</c:v>
                </c:pt>
                <c:pt idx="578">
                  <c:v>2.2130000000000001E-4</c:v>
                </c:pt>
                <c:pt idx="579">
                  <c:v>2.2149999999999999E-4</c:v>
                </c:pt>
                <c:pt idx="580">
                  <c:v>2.2169999999999999E-4</c:v>
                </c:pt>
                <c:pt idx="581">
                  <c:v>2.219E-4</c:v>
                </c:pt>
                <c:pt idx="582">
                  <c:v>2.221E-4</c:v>
                </c:pt>
                <c:pt idx="583">
                  <c:v>2.2240000000000001E-4</c:v>
                </c:pt>
                <c:pt idx="584">
                  <c:v>2.2259999999999999E-4</c:v>
                </c:pt>
                <c:pt idx="585">
                  <c:v>2.2279999999999999E-4</c:v>
                </c:pt>
                <c:pt idx="586">
                  <c:v>2.23E-4</c:v>
                </c:pt>
                <c:pt idx="587">
                  <c:v>2.232E-4</c:v>
                </c:pt>
                <c:pt idx="588">
                  <c:v>2.2350000000000001E-4</c:v>
                </c:pt>
                <c:pt idx="589">
                  <c:v>2.2369999999999999E-4</c:v>
                </c:pt>
                <c:pt idx="590">
                  <c:v>2.2389999999999999E-4</c:v>
                </c:pt>
                <c:pt idx="591">
                  <c:v>2.241E-4</c:v>
                </c:pt>
                <c:pt idx="592">
                  <c:v>2.243E-4</c:v>
                </c:pt>
                <c:pt idx="593">
                  <c:v>2.2460000000000001E-4</c:v>
                </c:pt>
                <c:pt idx="594">
                  <c:v>2.2479999999999999E-4</c:v>
                </c:pt>
                <c:pt idx="595">
                  <c:v>2.2499999999999999E-4</c:v>
                </c:pt>
                <c:pt idx="596">
                  <c:v>2.252E-4</c:v>
                </c:pt>
                <c:pt idx="597">
                  <c:v>2.2550000000000001E-4</c:v>
                </c:pt>
                <c:pt idx="598">
                  <c:v>2.2570000000000001E-4</c:v>
                </c:pt>
                <c:pt idx="599">
                  <c:v>2.2589999999999999E-4</c:v>
                </c:pt>
                <c:pt idx="600">
                  <c:v>2.262E-4</c:v>
                </c:pt>
                <c:pt idx="601">
                  <c:v>2.264E-4</c:v>
                </c:pt>
                <c:pt idx="602">
                  <c:v>2.2660000000000001E-4</c:v>
                </c:pt>
                <c:pt idx="603">
                  <c:v>2.2680000000000001E-4</c:v>
                </c:pt>
                <c:pt idx="604">
                  <c:v>2.2709999999999999E-4</c:v>
                </c:pt>
                <c:pt idx="605">
                  <c:v>2.273E-4</c:v>
                </c:pt>
                <c:pt idx="606">
                  <c:v>2.275E-4</c:v>
                </c:pt>
                <c:pt idx="607">
                  <c:v>2.2780000000000001E-4</c:v>
                </c:pt>
                <c:pt idx="608">
                  <c:v>2.2800000000000001E-4</c:v>
                </c:pt>
                <c:pt idx="609">
                  <c:v>2.2819999999999999E-4</c:v>
                </c:pt>
                <c:pt idx="610">
                  <c:v>2.284E-4</c:v>
                </c:pt>
                <c:pt idx="611">
                  <c:v>2.287E-4</c:v>
                </c:pt>
                <c:pt idx="612">
                  <c:v>2.2890000000000001E-4</c:v>
                </c:pt>
                <c:pt idx="613">
                  <c:v>2.2910000000000001E-4</c:v>
                </c:pt>
                <c:pt idx="614">
                  <c:v>2.2939999999999999E-4</c:v>
                </c:pt>
                <c:pt idx="615">
                  <c:v>2.296E-4</c:v>
                </c:pt>
                <c:pt idx="616">
                  <c:v>2.298E-4</c:v>
                </c:pt>
                <c:pt idx="617">
                  <c:v>2.3010000000000001E-4</c:v>
                </c:pt>
                <c:pt idx="618">
                  <c:v>2.3029999999999999E-4</c:v>
                </c:pt>
                <c:pt idx="619">
                  <c:v>2.3049999999999999E-4</c:v>
                </c:pt>
                <c:pt idx="620">
                  <c:v>2.308E-4</c:v>
                </c:pt>
                <c:pt idx="621">
                  <c:v>2.31E-4</c:v>
                </c:pt>
                <c:pt idx="622">
                  <c:v>2.3130000000000001E-4</c:v>
                </c:pt>
                <c:pt idx="623">
                  <c:v>2.3149999999999999E-4</c:v>
                </c:pt>
                <c:pt idx="624">
                  <c:v>2.3169999999999999E-4</c:v>
                </c:pt>
                <c:pt idx="625">
                  <c:v>2.32E-4</c:v>
                </c:pt>
                <c:pt idx="626">
                  <c:v>2.3220000000000001E-4</c:v>
                </c:pt>
                <c:pt idx="627">
                  <c:v>2.3240000000000001E-4</c:v>
                </c:pt>
                <c:pt idx="628">
                  <c:v>2.3269999999999999E-4</c:v>
                </c:pt>
                <c:pt idx="629">
                  <c:v>2.329E-4</c:v>
                </c:pt>
                <c:pt idx="630">
                  <c:v>2.332E-4</c:v>
                </c:pt>
                <c:pt idx="631">
                  <c:v>2.3340000000000001E-4</c:v>
                </c:pt>
                <c:pt idx="632">
                  <c:v>2.3360000000000001E-4</c:v>
                </c:pt>
                <c:pt idx="633">
                  <c:v>2.3389999999999999E-4</c:v>
                </c:pt>
                <c:pt idx="634">
                  <c:v>2.341E-4</c:v>
                </c:pt>
                <c:pt idx="635">
                  <c:v>2.3440000000000001E-4</c:v>
                </c:pt>
                <c:pt idx="636">
                  <c:v>2.3460000000000001E-4</c:v>
                </c:pt>
                <c:pt idx="637">
                  <c:v>2.3489999999999999E-4</c:v>
                </c:pt>
                <c:pt idx="638">
                  <c:v>2.351E-4</c:v>
                </c:pt>
                <c:pt idx="639">
                  <c:v>2.353E-4</c:v>
                </c:pt>
                <c:pt idx="640">
                  <c:v>2.3560000000000001E-4</c:v>
                </c:pt>
                <c:pt idx="641">
                  <c:v>2.3580000000000001E-4</c:v>
                </c:pt>
                <c:pt idx="642">
                  <c:v>2.3609999999999999E-4</c:v>
                </c:pt>
                <c:pt idx="643">
                  <c:v>2.363E-4</c:v>
                </c:pt>
                <c:pt idx="644">
                  <c:v>2.366E-4</c:v>
                </c:pt>
                <c:pt idx="645">
                  <c:v>2.3680000000000001E-4</c:v>
                </c:pt>
                <c:pt idx="646">
                  <c:v>2.3699999999999999E-4</c:v>
                </c:pt>
                <c:pt idx="647">
                  <c:v>2.3729999999999999E-4</c:v>
                </c:pt>
                <c:pt idx="648">
                  <c:v>2.375E-4</c:v>
                </c:pt>
                <c:pt idx="649">
                  <c:v>2.3780000000000001E-4</c:v>
                </c:pt>
                <c:pt idx="650">
                  <c:v>2.3800000000000001E-4</c:v>
                </c:pt>
                <c:pt idx="651">
                  <c:v>2.3829999999999999E-4</c:v>
                </c:pt>
                <c:pt idx="652">
                  <c:v>2.385E-4</c:v>
                </c:pt>
                <c:pt idx="653">
                  <c:v>2.388E-4</c:v>
                </c:pt>
                <c:pt idx="654">
                  <c:v>2.3900000000000001E-4</c:v>
                </c:pt>
                <c:pt idx="655">
                  <c:v>2.3929999999999999E-4</c:v>
                </c:pt>
                <c:pt idx="656">
                  <c:v>2.3949999999999999E-4</c:v>
                </c:pt>
                <c:pt idx="657">
                  <c:v>2.398E-4</c:v>
                </c:pt>
                <c:pt idx="658">
                  <c:v>2.4000000000000001E-4</c:v>
                </c:pt>
                <c:pt idx="659">
                  <c:v>2.4030000000000001E-4</c:v>
                </c:pt>
                <c:pt idx="660">
                  <c:v>2.4049999999999999E-4</c:v>
                </c:pt>
                <c:pt idx="661">
                  <c:v>2.408E-4</c:v>
                </c:pt>
                <c:pt idx="662">
                  <c:v>2.41E-4</c:v>
                </c:pt>
                <c:pt idx="663">
                  <c:v>2.4130000000000001E-4</c:v>
                </c:pt>
                <c:pt idx="664">
                  <c:v>2.4149999999999999E-4</c:v>
                </c:pt>
                <c:pt idx="665">
                  <c:v>2.418E-4</c:v>
                </c:pt>
                <c:pt idx="666">
                  <c:v>2.42E-4</c:v>
                </c:pt>
                <c:pt idx="667">
                  <c:v>2.4230000000000001E-4</c:v>
                </c:pt>
                <c:pt idx="668">
                  <c:v>2.4259999999999999E-4</c:v>
                </c:pt>
                <c:pt idx="669">
                  <c:v>2.4279999999999999E-4</c:v>
                </c:pt>
                <c:pt idx="670">
                  <c:v>2.431E-4</c:v>
                </c:pt>
                <c:pt idx="671">
                  <c:v>2.433E-4</c:v>
                </c:pt>
                <c:pt idx="672">
                  <c:v>2.4360000000000001E-4</c:v>
                </c:pt>
                <c:pt idx="673">
                  <c:v>2.4379999999999999E-4</c:v>
                </c:pt>
                <c:pt idx="674">
                  <c:v>2.441E-4</c:v>
                </c:pt>
                <c:pt idx="675">
                  <c:v>2.4429999999999998E-4</c:v>
                </c:pt>
                <c:pt idx="676">
                  <c:v>2.4459999999999998E-4</c:v>
                </c:pt>
                <c:pt idx="677">
                  <c:v>2.4489999999999999E-4</c:v>
                </c:pt>
                <c:pt idx="678">
                  <c:v>2.4509999999999999E-4</c:v>
                </c:pt>
                <c:pt idx="679">
                  <c:v>2.454E-4</c:v>
                </c:pt>
                <c:pt idx="680">
                  <c:v>2.4560000000000001E-4</c:v>
                </c:pt>
                <c:pt idx="681">
                  <c:v>2.4590000000000001E-4</c:v>
                </c:pt>
                <c:pt idx="682">
                  <c:v>2.4610000000000002E-4</c:v>
                </c:pt>
                <c:pt idx="683">
                  <c:v>2.4640000000000003E-4</c:v>
                </c:pt>
                <c:pt idx="684">
                  <c:v>2.4669999999999998E-4</c:v>
                </c:pt>
                <c:pt idx="685">
                  <c:v>2.4689999999999998E-4</c:v>
                </c:pt>
                <c:pt idx="686">
                  <c:v>2.4719999999999999E-4</c:v>
                </c:pt>
                <c:pt idx="687">
                  <c:v>2.474E-4</c:v>
                </c:pt>
                <c:pt idx="688">
                  <c:v>2.477E-4</c:v>
                </c:pt>
                <c:pt idx="689">
                  <c:v>2.4800000000000001E-4</c:v>
                </c:pt>
                <c:pt idx="690">
                  <c:v>2.4820000000000002E-4</c:v>
                </c:pt>
                <c:pt idx="691">
                  <c:v>2.4850000000000002E-4</c:v>
                </c:pt>
                <c:pt idx="692">
                  <c:v>2.4879999999999998E-4</c:v>
                </c:pt>
                <c:pt idx="693">
                  <c:v>2.4899999999999998E-4</c:v>
                </c:pt>
                <c:pt idx="694">
                  <c:v>2.4929999999999999E-4</c:v>
                </c:pt>
                <c:pt idx="695">
                  <c:v>2.4949999999999999E-4</c:v>
                </c:pt>
                <c:pt idx="696">
                  <c:v>2.498E-4</c:v>
                </c:pt>
                <c:pt idx="697">
                  <c:v>2.5010000000000001E-4</c:v>
                </c:pt>
                <c:pt idx="698">
                  <c:v>2.5030000000000001E-4</c:v>
                </c:pt>
                <c:pt idx="699">
                  <c:v>2.5060000000000002E-4</c:v>
                </c:pt>
                <c:pt idx="700">
                  <c:v>2.5090000000000003E-4</c:v>
                </c:pt>
                <c:pt idx="701">
                  <c:v>2.5109999999999998E-4</c:v>
                </c:pt>
                <c:pt idx="702">
                  <c:v>2.5139999999999999E-4</c:v>
                </c:pt>
                <c:pt idx="703">
                  <c:v>2.5169999999999999E-4</c:v>
                </c:pt>
                <c:pt idx="704">
                  <c:v>2.519E-4</c:v>
                </c:pt>
                <c:pt idx="705">
                  <c:v>2.522E-4</c:v>
                </c:pt>
                <c:pt idx="706">
                  <c:v>2.5250000000000001E-4</c:v>
                </c:pt>
                <c:pt idx="707">
                  <c:v>2.5270000000000002E-4</c:v>
                </c:pt>
                <c:pt idx="708">
                  <c:v>2.5300000000000002E-4</c:v>
                </c:pt>
                <c:pt idx="709">
                  <c:v>2.5329999999999998E-4</c:v>
                </c:pt>
                <c:pt idx="710">
                  <c:v>2.5349999999999998E-4</c:v>
                </c:pt>
                <c:pt idx="711">
                  <c:v>2.5379999999999999E-4</c:v>
                </c:pt>
                <c:pt idx="712">
                  <c:v>2.541E-4</c:v>
                </c:pt>
                <c:pt idx="713">
                  <c:v>2.543E-4</c:v>
                </c:pt>
                <c:pt idx="714">
                  <c:v>2.5460000000000001E-4</c:v>
                </c:pt>
                <c:pt idx="715">
                  <c:v>2.5490000000000002E-4</c:v>
                </c:pt>
                <c:pt idx="716">
                  <c:v>2.5520000000000002E-4</c:v>
                </c:pt>
                <c:pt idx="717">
                  <c:v>2.5539999999999997E-4</c:v>
                </c:pt>
                <c:pt idx="718">
                  <c:v>2.5569999999999998E-4</c:v>
                </c:pt>
                <c:pt idx="719">
                  <c:v>2.5599999999999999E-4</c:v>
                </c:pt>
                <c:pt idx="720">
                  <c:v>2.5619999999999999E-4</c:v>
                </c:pt>
                <c:pt idx="721">
                  <c:v>2.565E-4</c:v>
                </c:pt>
                <c:pt idx="722">
                  <c:v>2.5680000000000001E-4</c:v>
                </c:pt>
                <c:pt idx="723">
                  <c:v>2.5710000000000002E-4</c:v>
                </c:pt>
                <c:pt idx="724">
                  <c:v>2.5730000000000002E-4</c:v>
                </c:pt>
                <c:pt idx="725">
                  <c:v>2.5759999999999997E-4</c:v>
                </c:pt>
                <c:pt idx="726">
                  <c:v>2.5789999999999998E-4</c:v>
                </c:pt>
                <c:pt idx="727">
                  <c:v>2.5809999999999999E-4</c:v>
                </c:pt>
                <c:pt idx="728">
                  <c:v>2.5839999999999999E-4</c:v>
                </c:pt>
                <c:pt idx="729">
                  <c:v>2.587E-4</c:v>
                </c:pt>
                <c:pt idx="730">
                  <c:v>2.5900000000000001E-4</c:v>
                </c:pt>
                <c:pt idx="731">
                  <c:v>2.5920000000000001E-4</c:v>
                </c:pt>
                <c:pt idx="732">
                  <c:v>2.5950000000000002E-4</c:v>
                </c:pt>
                <c:pt idx="733">
                  <c:v>2.5980000000000003E-4</c:v>
                </c:pt>
                <c:pt idx="734">
                  <c:v>2.6009999999999998E-4</c:v>
                </c:pt>
                <c:pt idx="735">
                  <c:v>2.6029999999999998E-4</c:v>
                </c:pt>
                <c:pt idx="736">
                  <c:v>2.6059999999999999E-4</c:v>
                </c:pt>
                <c:pt idx="737">
                  <c:v>2.609E-4</c:v>
                </c:pt>
                <c:pt idx="738">
                  <c:v>2.6120000000000001E-4</c:v>
                </c:pt>
                <c:pt idx="739">
                  <c:v>2.6150000000000001E-4</c:v>
                </c:pt>
                <c:pt idx="740">
                  <c:v>2.6170000000000002E-4</c:v>
                </c:pt>
                <c:pt idx="741">
                  <c:v>2.6200000000000003E-4</c:v>
                </c:pt>
                <c:pt idx="742">
                  <c:v>2.6229999999999998E-4</c:v>
                </c:pt>
                <c:pt idx="743">
                  <c:v>2.6259999999999999E-4</c:v>
                </c:pt>
                <c:pt idx="744">
                  <c:v>2.6279999999999999E-4</c:v>
                </c:pt>
                <c:pt idx="745">
                  <c:v>2.631E-4</c:v>
                </c:pt>
                <c:pt idx="746">
                  <c:v>2.6340000000000001E-4</c:v>
                </c:pt>
                <c:pt idx="747">
                  <c:v>2.6370000000000001E-4</c:v>
                </c:pt>
                <c:pt idx="748">
                  <c:v>2.6400000000000002E-4</c:v>
                </c:pt>
                <c:pt idx="749">
                  <c:v>2.6420000000000003E-4</c:v>
                </c:pt>
                <c:pt idx="750">
                  <c:v>2.6449999999999998E-4</c:v>
                </c:pt>
                <c:pt idx="751">
                  <c:v>2.6479999999999999E-4</c:v>
                </c:pt>
                <c:pt idx="752">
                  <c:v>2.6509999999999999E-4</c:v>
                </c:pt>
                <c:pt idx="753">
                  <c:v>2.654E-4</c:v>
                </c:pt>
                <c:pt idx="754">
                  <c:v>2.656E-4</c:v>
                </c:pt>
                <c:pt idx="755">
                  <c:v>2.6590000000000001E-4</c:v>
                </c:pt>
                <c:pt idx="756">
                  <c:v>2.6620000000000002E-4</c:v>
                </c:pt>
                <c:pt idx="757">
                  <c:v>2.6650000000000003E-4</c:v>
                </c:pt>
                <c:pt idx="758">
                  <c:v>2.6679999999999998E-4</c:v>
                </c:pt>
                <c:pt idx="759">
                  <c:v>2.6709999999999999E-4</c:v>
                </c:pt>
                <c:pt idx="760">
                  <c:v>2.6729999999999999E-4</c:v>
                </c:pt>
                <c:pt idx="761">
                  <c:v>2.676E-4</c:v>
                </c:pt>
                <c:pt idx="762">
                  <c:v>2.6790000000000001E-4</c:v>
                </c:pt>
                <c:pt idx="763">
                  <c:v>2.6820000000000001E-4</c:v>
                </c:pt>
                <c:pt idx="764">
                  <c:v>2.6850000000000002E-4</c:v>
                </c:pt>
                <c:pt idx="765">
                  <c:v>2.6879999999999997E-4</c:v>
                </c:pt>
                <c:pt idx="766">
                  <c:v>2.6909999999999998E-4</c:v>
                </c:pt>
                <c:pt idx="767">
                  <c:v>2.6929999999999999E-4</c:v>
                </c:pt>
                <c:pt idx="768">
                  <c:v>2.6959999999999999E-4</c:v>
                </c:pt>
                <c:pt idx="769">
                  <c:v>2.699E-4</c:v>
                </c:pt>
                <c:pt idx="770">
                  <c:v>2.7020000000000001E-4</c:v>
                </c:pt>
                <c:pt idx="771">
                  <c:v>2.7050000000000002E-4</c:v>
                </c:pt>
                <c:pt idx="772">
                  <c:v>2.7080000000000002E-4</c:v>
                </c:pt>
                <c:pt idx="773">
                  <c:v>2.7109999999999998E-4</c:v>
                </c:pt>
                <c:pt idx="774">
                  <c:v>2.7129999999999998E-4</c:v>
                </c:pt>
                <c:pt idx="775">
                  <c:v>2.7159999999999999E-4</c:v>
                </c:pt>
                <c:pt idx="776">
                  <c:v>2.719E-4</c:v>
                </c:pt>
                <c:pt idx="777">
                  <c:v>2.722E-4</c:v>
                </c:pt>
                <c:pt idx="778">
                  <c:v>2.7250000000000001E-4</c:v>
                </c:pt>
                <c:pt idx="779">
                  <c:v>2.7280000000000002E-4</c:v>
                </c:pt>
                <c:pt idx="780">
                  <c:v>2.7310000000000002E-4</c:v>
                </c:pt>
                <c:pt idx="781">
                  <c:v>2.7339999999999998E-4</c:v>
                </c:pt>
                <c:pt idx="782">
                  <c:v>2.7369999999999998E-4</c:v>
                </c:pt>
                <c:pt idx="783">
                  <c:v>2.7389999999999999E-4</c:v>
                </c:pt>
                <c:pt idx="784">
                  <c:v>2.742E-4</c:v>
                </c:pt>
                <c:pt idx="785">
                  <c:v>2.745E-4</c:v>
                </c:pt>
                <c:pt idx="786">
                  <c:v>2.7480000000000001E-4</c:v>
                </c:pt>
                <c:pt idx="787">
                  <c:v>2.7510000000000002E-4</c:v>
                </c:pt>
                <c:pt idx="788">
                  <c:v>2.7540000000000003E-4</c:v>
                </c:pt>
                <c:pt idx="789">
                  <c:v>2.7569999999999998E-4</c:v>
                </c:pt>
                <c:pt idx="790">
                  <c:v>2.7599999999999999E-4</c:v>
                </c:pt>
                <c:pt idx="791">
                  <c:v>2.7629999999999999E-4</c:v>
                </c:pt>
                <c:pt idx="792">
                  <c:v>2.766E-4</c:v>
                </c:pt>
                <c:pt idx="793">
                  <c:v>2.7690000000000001E-4</c:v>
                </c:pt>
                <c:pt idx="794">
                  <c:v>2.7710000000000001E-4</c:v>
                </c:pt>
                <c:pt idx="795">
                  <c:v>2.7740000000000002E-4</c:v>
                </c:pt>
                <c:pt idx="796">
                  <c:v>2.7769999999999997E-4</c:v>
                </c:pt>
                <c:pt idx="797">
                  <c:v>2.7799999999999998E-4</c:v>
                </c:pt>
                <c:pt idx="798">
                  <c:v>2.7829999999999999E-4</c:v>
                </c:pt>
                <c:pt idx="799">
                  <c:v>2.786E-4</c:v>
                </c:pt>
                <c:pt idx="800">
                  <c:v>2.789E-4</c:v>
                </c:pt>
                <c:pt idx="801">
                  <c:v>2.7920000000000001E-4</c:v>
                </c:pt>
                <c:pt idx="802">
                  <c:v>2.7950000000000002E-4</c:v>
                </c:pt>
                <c:pt idx="803">
                  <c:v>2.7980000000000002E-4</c:v>
                </c:pt>
                <c:pt idx="804">
                  <c:v>2.8009999999999998E-4</c:v>
                </c:pt>
                <c:pt idx="805">
                  <c:v>2.8039999999999999E-4</c:v>
                </c:pt>
                <c:pt idx="806">
                  <c:v>2.8069999999999999E-4</c:v>
                </c:pt>
                <c:pt idx="807">
                  <c:v>2.81E-4</c:v>
                </c:pt>
                <c:pt idx="808">
                  <c:v>2.8130000000000001E-4</c:v>
                </c:pt>
                <c:pt idx="809">
                  <c:v>2.8160000000000001E-4</c:v>
                </c:pt>
                <c:pt idx="810">
                  <c:v>2.8190000000000002E-4</c:v>
                </c:pt>
                <c:pt idx="811">
                  <c:v>2.8219999999999997E-4</c:v>
                </c:pt>
                <c:pt idx="812">
                  <c:v>2.8249999999999998E-4</c:v>
                </c:pt>
                <c:pt idx="813">
                  <c:v>2.8279999999999999E-4</c:v>
                </c:pt>
                <c:pt idx="814">
                  <c:v>2.831E-4</c:v>
                </c:pt>
                <c:pt idx="815">
                  <c:v>2.833E-4</c:v>
                </c:pt>
                <c:pt idx="816">
                  <c:v>2.8360000000000001E-4</c:v>
                </c:pt>
                <c:pt idx="817">
                  <c:v>2.8390000000000002E-4</c:v>
                </c:pt>
                <c:pt idx="818">
                  <c:v>2.8420000000000002E-4</c:v>
                </c:pt>
                <c:pt idx="819">
                  <c:v>2.8449999999999998E-4</c:v>
                </c:pt>
                <c:pt idx="820">
                  <c:v>2.8479999999999998E-4</c:v>
                </c:pt>
                <c:pt idx="821">
                  <c:v>2.8509999999999999E-4</c:v>
                </c:pt>
                <c:pt idx="822">
                  <c:v>2.854E-4</c:v>
                </c:pt>
                <c:pt idx="823">
                  <c:v>2.8570000000000001E-4</c:v>
                </c:pt>
                <c:pt idx="824">
                  <c:v>2.8600000000000001E-4</c:v>
                </c:pt>
                <c:pt idx="825">
                  <c:v>2.8630000000000002E-4</c:v>
                </c:pt>
                <c:pt idx="826">
                  <c:v>2.8659999999999997E-4</c:v>
                </c:pt>
                <c:pt idx="827">
                  <c:v>2.8689999999999998E-4</c:v>
                </c:pt>
                <c:pt idx="828">
                  <c:v>2.8719999999999999E-4</c:v>
                </c:pt>
                <c:pt idx="829">
                  <c:v>2.875E-4</c:v>
                </c:pt>
                <c:pt idx="830">
                  <c:v>2.878E-4</c:v>
                </c:pt>
                <c:pt idx="831">
                  <c:v>2.8810000000000001E-4</c:v>
                </c:pt>
                <c:pt idx="832">
                  <c:v>2.8840000000000002E-4</c:v>
                </c:pt>
                <c:pt idx="833">
                  <c:v>2.8880000000000003E-4</c:v>
                </c:pt>
                <c:pt idx="834">
                  <c:v>2.8909999999999998E-4</c:v>
                </c:pt>
                <c:pt idx="835">
                  <c:v>2.8939999999999999E-4</c:v>
                </c:pt>
                <c:pt idx="836">
                  <c:v>2.8969999999999999E-4</c:v>
                </c:pt>
                <c:pt idx="837">
                  <c:v>2.9E-4</c:v>
                </c:pt>
                <c:pt idx="838">
                  <c:v>2.9030000000000001E-4</c:v>
                </c:pt>
                <c:pt idx="839">
                  <c:v>2.9060000000000002E-4</c:v>
                </c:pt>
                <c:pt idx="840">
                  <c:v>2.9090000000000002E-4</c:v>
                </c:pt>
                <c:pt idx="841">
                  <c:v>2.9119999999999998E-4</c:v>
                </c:pt>
                <c:pt idx="842">
                  <c:v>2.9149999999999998E-4</c:v>
                </c:pt>
                <c:pt idx="843">
                  <c:v>2.9179999999999999E-4</c:v>
                </c:pt>
                <c:pt idx="844">
                  <c:v>2.921E-4</c:v>
                </c:pt>
                <c:pt idx="845">
                  <c:v>2.9240000000000001E-4</c:v>
                </c:pt>
                <c:pt idx="846">
                  <c:v>2.9270000000000001E-4</c:v>
                </c:pt>
                <c:pt idx="847">
                  <c:v>2.9300000000000002E-4</c:v>
                </c:pt>
                <c:pt idx="848">
                  <c:v>2.9329999999999997E-4</c:v>
                </c:pt>
                <c:pt idx="849">
                  <c:v>2.9359999999999998E-4</c:v>
                </c:pt>
                <c:pt idx="850">
                  <c:v>2.9389999999999999E-4</c:v>
                </c:pt>
                <c:pt idx="851">
                  <c:v>2.942E-4</c:v>
                </c:pt>
                <c:pt idx="852">
                  <c:v>2.945E-4</c:v>
                </c:pt>
                <c:pt idx="853">
                  <c:v>2.9480000000000001E-4</c:v>
                </c:pt>
                <c:pt idx="854">
                  <c:v>2.9510000000000002E-4</c:v>
                </c:pt>
                <c:pt idx="855">
                  <c:v>2.9550000000000003E-4</c:v>
                </c:pt>
                <c:pt idx="856">
                  <c:v>2.9579999999999998E-4</c:v>
                </c:pt>
                <c:pt idx="857">
                  <c:v>2.9609999999999999E-4</c:v>
                </c:pt>
                <c:pt idx="858">
                  <c:v>2.9639999999999999E-4</c:v>
                </c:pt>
                <c:pt idx="859">
                  <c:v>2.967E-4</c:v>
                </c:pt>
                <c:pt idx="860">
                  <c:v>2.9700000000000001E-4</c:v>
                </c:pt>
                <c:pt idx="861">
                  <c:v>2.9730000000000002E-4</c:v>
                </c:pt>
                <c:pt idx="862">
                  <c:v>2.9760000000000002E-4</c:v>
                </c:pt>
                <c:pt idx="863">
                  <c:v>2.9789999999999998E-4</c:v>
                </c:pt>
                <c:pt idx="864">
                  <c:v>2.9819999999999998E-4</c:v>
                </c:pt>
                <c:pt idx="865">
                  <c:v>2.9849999999999999E-4</c:v>
                </c:pt>
                <c:pt idx="866">
                  <c:v>2.988E-4</c:v>
                </c:pt>
                <c:pt idx="867">
                  <c:v>2.9920000000000001E-4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12-4E5A-88C4-A966EA4E9BFC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(2)'!$I$3:$I$870</c:f>
              <c:numCache>
                <c:formatCode>0.00E+00</c:formatCode>
                <c:ptCount val="868"/>
                <c:pt idx="0">
                  <c:v>2.899E-4</c:v>
                </c:pt>
                <c:pt idx="1">
                  <c:v>2.8820000000000001E-4</c:v>
                </c:pt>
                <c:pt idx="2">
                  <c:v>2.8640000000000002E-4</c:v>
                </c:pt>
                <c:pt idx="3">
                  <c:v>2.8459999999999998E-4</c:v>
                </c:pt>
                <c:pt idx="4">
                  <c:v>2.8259999999999998E-4</c:v>
                </c:pt>
                <c:pt idx="5">
                  <c:v>2.8069999999999999E-4</c:v>
                </c:pt>
                <c:pt idx="6">
                  <c:v>2.786E-4</c:v>
                </c:pt>
                <c:pt idx="7">
                  <c:v>2.765E-4</c:v>
                </c:pt>
                <c:pt idx="8">
                  <c:v>2.744E-4</c:v>
                </c:pt>
                <c:pt idx="9">
                  <c:v>2.721E-4</c:v>
                </c:pt>
                <c:pt idx="10">
                  <c:v>2.699E-4</c:v>
                </c:pt>
                <c:pt idx="11">
                  <c:v>2.676E-4</c:v>
                </c:pt>
                <c:pt idx="12">
                  <c:v>2.652E-4</c:v>
                </c:pt>
                <c:pt idx="13">
                  <c:v>2.6279999999999999E-4</c:v>
                </c:pt>
                <c:pt idx="14">
                  <c:v>2.6039999999999999E-4</c:v>
                </c:pt>
                <c:pt idx="15">
                  <c:v>2.5789999999999998E-4</c:v>
                </c:pt>
                <c:pt idx="16">
                  <c:v>2.5539999999999997E-4</c:v>
                </c:pt>
                <c:pt idx="17">
                  <c:v>2.5290000000000002E-4</c:v>
                </c:pt>
                <c:pt idx="18">
                  <c:v>2.5030000000000001E-4</c:v>
                </c:pt>
                <c:pt idx="19">
                  <c:v>2.477E-4</c:v>
                </c:pt>
                <c:pt idx="20">
                  <c:v>2.4509999999999999E-4</c:v>
                </c:pt>
                <c:pt idx="21">
                  <c:v>2.4240000000000001E-4</c:v>
                </c:pt>
                <c:pt idx="22">
                  <c:v>2.398E-4</c:v>
                </c:pt>
                <c:pt idx="23">
                  <c:v>2.3709999999999999E-4</c:v>
                </c:pt>
                <c:pt idx="24">
                  <c:v>2.3440000000000001E-4</c:v>
                </c:pt>
                <c:pt idx="25">
                  <c:v>2.3169999999999999E-4</c:v>
                </c:pt>
                <c:pt idx="26">
                  <c:v>2.2900000000000001E-4</c:v>
                </c:pt>
                <c:pt idx="27">
                  <c:v>2.263E-4</c:v>
                </c:pt>
                <c:pt idx="28">
                  <c:v>2.2359999999999999E-4</c:v>
                </c:pt>
                <c:pt idx="29">
                  <c:v>2.208E-4</c:v>
                </c:pt>
                <c:pt idx="30">
                  <c:v>2.1809999999999999E-4</c:v>
                </c:pt>
                <c:pt idx="31">
                  <c:v>2.154E-4</c:v>
                </c:pt>
                <c:pt idx="32">
                  <c:v>2.1269999999999999E-4</c:v>
                </c:pt>
                <c:pt idx="33">
                  <c:v>2.1000000000000001E-4</c:v>
                </c:pt>
                <c:pt idx="34">
                  <c:v>2.073E-4</c:v>
                </c:pt>
                <c:pt idx="35">
                  <c:v>2.0460000000000001E-4</c:v>
                </c:pt>
                <c:pt idx="36">
                  <c:v>2.019E-4</c:v>
                </c:pt>
                <c:pt idx="37">
                  <c:v>1.9919999999999999E-4</c:v>
                </c:pt>
                <c:pt idx="38">
                  <c:v>1.9650000000000001E-4</c:v>
                </c:pt>
                <c:pt idx="39">
                  <c:v>1.9379999999999999E-4</c:v>
                </c:pt>
                <c:pt idx="40">
                  <c:v>1.9120000000000001E-4</c:v>
                </c:pt>
                <c:pt idx="41">
                  <c:v>1.885E-4</c:v>
                </c:pt>
                <c:pt idx="42">
                  <c:v>1.8589999999999999E-4</c:v>
                </c:pt>
                <c:pt idx="43">
                  <c:v>1.8330000000000001E-4</c:v>
                </c:pt>
                <c:pt idx="44">
                  <c:v>1.807E-4</c:v>
                </c:pt>
                <c:pt idx="45">
                  <c:v>1.7809999999999999E-4</c:v>
                </c:pt>
                <c:pt idx="46">
                  <c:v>1.7560000000000001E-4</c:v>
                </c:pt>
                <c:pt idx="47">
                  <c:v>1.73E-4</c:v>
                </c:pt>
                <c:pt idx="48">
                  <c:v>1.705E-4</c:v>
                </c:pt>
                <c:pt idx="49">
                  <c:v>1.6789999999999999E-4</c:v>
                </c:pt>
                <c:pt idx="50">
                  <c:v>1.6540000000000001E-4</c:v>
                </c:pt>
                <c:pt idx="51">
                  <c:v>1.629E-4</c:v>
                </c:pt>
                <c:pt idx="52">
                  <c:v>1.604E-4</c:v>
                </c:pt>
                <c:pt idx="53">
                  <c:v>1.5799999999999999E-4</c:v>
                </c:pt>
                <c:pt idx="54">
                  <c:v>1.5550000000000001E-4</c:v>
                </c:pt>
                <c:pt idx="55">
                  <c:v>1.5310000000000001E-4</c:v>
                </c:pt>
                <c:pt idx="56">
                  <c:v>1.507E-4</c:v>
                </c:pt>
                <c:pt idx="57">
                  <c:v>1.483E-4</c:v>
                </c:pt>
                <c:pt idx="58">
                  <c:v>1.459E-4</c:v>
                </c:pt>
                <c:pt idx="59">
                  <c:v>1.4349999999999999E-4</c:v>
                </c:pt>
                <c:pt idx="60">
                  <c:v>1.4119999999999999E-4</c:v>
                </c:pt>
                <c:pt idx="61">
                  <c:v>1.3880000000000001E-4</c:v>
                </c:pt>
                <c:pt idx="62">
                  <c:v>1.3650000000000001E-4</c:v>
                </c:pt>
                <c:pt idx="63">
                  <c:v>1.3420000000000001E-4</c:v>
                </c:pt>
                <c:pt idx="64">
                  <c:v>1.3190000000000001E-4</c:v>
                </c:pt>
                <c:pt idx="65">
                  <c:v>1.2960000000000001E-4</c:v>
                </c:pt>
                <c:pt idx="66">
                  <c:v>1.2740000000000001E-4</c:v>
                </c:pt>
                <c:pt idx="67">
                  <c:v>1.2520000000000001E-4</c:v>
                </c:pt>
                <c:pt idx="68">
                  <c:v>1.2300000000000001E-4</c:v>
                </c:pt>
                <c:pt idx="69">
                  <c:v>1.208E-4</c:v>
                </c:pt>
                <c:pt idx="70">
                  <c:v>1.187E-4</c:v>
                </c:pt>
                <c:pt idx="71">
                  <c:v>1.166E-4</c:v>
                </c:pt>
                <c:pt idx="72">
                  <c:v>1.145E-4</c:v>
                </c:pt>
                <c:pt idx="73">
                  <c:v>1.125E-4</c:v>
                </c:pt>
                <c:pt idx="74">
                  <c:v>1.105E-4</c:v>
                </c:pt>
                <c:pt idx="75">
                  <c:v>1.0849999999999999E-4</c:v>
                </c:pt>
                <c:pt idx="76">
                  <c:v>1.066E-4</c:v>
                </c:pt>
                <c:pt idx="77">
                  <c:v>1.047E-4</c:v>
                </c:pt>
                <c:pt idx="78">
                  <c:v>1.0289999999999999E-4</c:v>
                </c:pt>
                <c:pt idx="79">
                  <c:v>1.011E-4</c:v>
                </c:pt>
                <c:pt idx="80">
                  <c:v>9.9300000000000001E-5</c:v>
                </c:pt>
                <c:pt idx="81">
                  <c:v>9.7579999999999997E-5</c:v>
                </c:pt>
                <c:pt idx="82">
                  <c:v>9.5890000000000005E-5</c:v>
                </c:pt>
                <c:pt idx="83">
                  <c:v>9.4220000000000003E-5</c:v>
                </c:pt>
                <c:pt idx="84">
                  <c:v>9.2590000000000006E-5</c:v>
                </c:pt>
                <c:pt idx="85">
                  <c:v>9.098E-5</c:v>
                </c:pt>
                <c:pt idx="86">
                  <c:v>8.9400000000000005E-5</c:v>
                </c:pt>
                <c:pt idx="87">
                  <c:v>8.7830000000000004E-5</c:v>
                </c:pt>
                <c:pt idx="88">
                  <c:v>8.6279999999999994E-5</c:v>
                </c:pt>
                <c:pt idx="89">
                  <c:v>8.475E-5</c:v>
                </c:pt>
                <c:pt idx="90">
                  <c:v>8.3239999999999996E-5</c:v>
                </c:pt>
                <c:pt idx="91">
                  <c:v>8.174E-5</c:v>
                </c:pt>
                <c:pt idx="92">
                  <c:v>8.0249999999999999E-5</c:v>
                </c:pt>
                <c:pt idx="93">
                  <c:v>7.8770000000000006E-5</c:v>
                </c:pt>
                <c:pt idx="94">
                  <c:v>7.7310000000000004E-5</c:v>
                </c:pt>
                <c:pt idx="95">
                  <c:v>7.5850000000000001E-5</c:v>
                </c:pt>
                <c:pt idx="96">
                  <c:v>7.4410000000000001E-5</c:v>
                </c:pt>
                <c:pt idx="97">
                  <c:v>7.2979999999999996E-5</c:v>
                </c:pt>
                <c:pt idx="98">
                  <c:v>7.1559999999999999E-5</c:v>
                </c:pt>
                <c:pt idx="99">
                  <c:v>7.0160000000000006E-5</c:v>
                </c:pt>
                <c:pt idx="100">
                  <c:v>6.8769999999999994E-5</c:v>
                </c:pt>
                <c:pt idx="101">
                  <c:v>6.7390000000000004E-5</c:v>
                </c:pt>
                <c:pt idx="102">
                  <c:v>6.6030000000000003E-5</c:v>
                </c:pt>
                <c:pt idx="103">
                  <c:v>6.4679999999999997E-5</c:v>
                </c:pt>
                <c:pt idx="104">
                  <c:v>6.334E-5</c:v>
                </c:pt>
                <c:pt idx="105">
                  <c:v>6.2030000000000001E-5</c:v>
                </c:pt>
                <c:pt idx="106">
                  <c:v>6.0730000000000003E-5</c:v>
                </c:pt>
                <c:pt idx="107">
                  <c:v>5.9450000000000002E-5</c:v>
                </c:pt>
                <c:pt idx="108">
                  <c:v>5.8199999999999998E-5</c:v>
                </c:pt>
                <c:pt idx="109">
                  <c:v>5.6959999999999997E-5</c:v>
                </c:pt>
                <c:pt idx="110">
                  <c:v>5.575E-5</c:v>
                </c:pt>
                <c:pt idx="111">
                  <c:v>5.4559999999999999E-5</c:v>
                </c:pt>
                <c:pt idx="112">
                  <c:v>5.3399999999999997E-5</c:v>
                </c:pt>
                <c:pt idx="113">
                  <c:v>5.2259999999999998E-5</c:v>
                </c:pt>
                <c:pt idx="114">
                  <c:v>5.1159999999999998E-5</c:v>
                </c:pt>
                <c:pt idx="115">
                  <c:v>5.0080000000000002E-5</c:v>
                </c:pt>
                <c:pt idx="116">
                  <c:v>4.9039999999999998E-5</c:v>
                </c:pt>
                <c:pt idx="117">
                  <c:v>4.8040000000000001E-5</c:v>
                </c:pt>
                <c:pt idx="118">
                  <c:v>4.7070000000000002E-5</c:v>
                </c:pt>
                <c:pt idx="119">
                  <c:v>4.6149999999999997E-5</c:v>
                </c:pt>
                <c:pt idx="120">
                  <c:v>4.5269999999999999E-5</c:v>
                </c:pt>
                <c:pt idx="121">
                  <c:v>4.443E-5</c:v>
                </c:pt>
                <c:pt idx="122">
                  <c:v>4.3640000000000002E-5</c:v>
                </c:pt>
                <c:pt idx="123">
                  <c:v>4.2899999999999999E-5</c:v>
                </c:pt>
                <c:pt idx="124">
                  <c:v>4.2219999999999999E-5</c:v>
                </c:pt>
                <c:pt idx="125">
                  <c:v>4.159E-5</c:v>
                </c:pt>
                <c:pt idx="126">
                  <c:v>4.1019999999999997E-5</c:v>
                </c:pt>
                <c:pt idx="127">
                  <c:v>4.0509999999999997E-5</c:v>
                </c:pt>
                <c:pt idx="128">
                  <c:v>4.0059999999999999E-5</c:v>
                </c:pt>
                <c:pt idx="129">
                  <c:v>3.968E-5</c:v>
                </c:pt>
                <c:pt idx="130">
                  <c:v>3.9360000000000003E-5</c:v>
                </c:pt>
                <c:pt idx="131">
                  <c:v>3.9119999999999998E-5</c:v>
                </c:pt>
                <c:pt idx="132">
                  <c:v>3.8940000000000003E-5</c:v>
                </c:pt>
                <c:pt idx="133">
                  <c:v>3.8840000000000001E-5</c:v>
                </c:pt>
                <c:pt idx="134">
                  <c:v>3.8800000000000001E-5</c:v>
                </c:pt>
                <c:pt idx="135">
                  <c:v>3.8840000000000001E-5</c:v>
                </c:pt>
                <c:pt idx="136">
                  <c:v>3.8949999999999998E-5</c:v>
                </c:pt>
                <c:pt idx="137">
                  <c:v>3.913E-5</c:v>
                </c:pt>
                <c:pt idx="138">
                  <c:v>3.9390000000000001E-5</c:v>
                </c:pt>
                <c:pt idx="139">
                  <c:v>3.9709999999999998E-5</c:v>
                </c:pt>
                <c:pt idx="140">
                  <c:v>4.0089999999999997E-5</c:v>
                </c:pt>
                <c:pt idx="141">
                  <c:v>4.0540000000000001E-5</c:v>
                </c:pt>
                <c:pt idx="142">
                  <c:v>4.1060000000000003E-5</c:v>
                </c:pt>
                <c:pt idx="143">
                  <c:v>4.163E-5</c:v>
                </c:pt>
                <c:pt idx="144">
                  <c:v>4.227E-5</c:v>
                </c:pt>
                <c:pt idx="145">
                  <c:v>4.2960000000000002E-5</c:v>
                </c:pt>
                <c:pt idx="146">
                  <c:v>4.3699999999999998E-5</c:v>
                </c:pt>
                <c:pt idx="147">
                  <c:v>4.4490000000000003E-5</c:v>
                </c:pt>
                <c:pt idx="148">
                  <c:v>4.5330000000000001E-5</c:v>
                </c:pt>
                <c:pt idx="149">
                  <c:v>4.6220000000000001E-5</c:v>
                </c:pt>
                <c:pt idx="150">
                  <c:v>4.7139999999999999E-5</c:v>
                </c:pt>
                <c:pt idx="151">
                  <c:v>4.8109999999999998E-5</c:v>
                </c:pt>
                <c:pt idx="152">
                  <c:v>4.9119999999999997E-5</c:v>
                </c:pt>
                <c:pt idx="153">
                  <c:v>5.0160000000000001E-5</c:v>
                </c:pt>
                <c:pt idx="154">
                  <c:v>5.1230000000000002E-5</c:v>
                </c:pt>
                <c:pt idx="155">
                  <c:v>5.2339999999999997E-5</c:v>
                </c:pt>
                <c:pt idx="156">
                  <c:v>5.3470000000000001E-5</c:v>
                </c:pt>
                <c:pt idx="157">
                  <c:v>5.4639999999999999E-5</c:v>
                </c:pt>
                <c:pt idx="158">
                  <c:v>5.5829999999999999E-5</c:v>
                </c:pt>
                <c:pt idx="159">
                  <c:v>5.7040000000000003E-5</c:v>
                </c:pt>
                <c:pt idx="160">
                  <c:v>5.8270000000000003E-5</c:v>
                </c:pt>
                <c:pt idx="161">
                  <c:v>5.9530000000000001E-5</c:v>
                </c:pt>
                <c:pt idx="162">
                  <c:v>6.0810000000000002E-5</c:v>
                </c:pt>
                <c:pt idx="163">
                  <c:v>6.2100000000000005E-5</c:v>
                </c:pt>
                <c:pt idx="164">
                  <c:v>6.3419999999999999E-5</c:v>
                </c:pt>
                <c:pt idx="165">
                  <c:v>6.4750000000000002E-5</c:v>
                </c:pt>
                <c:pt idx="166">
                  <c:v>6.6089999999999999E-5</c:v>
                </c:pt>
                <c:pt idx="167">
                  <c:v>6.745E-5</c:v>
                </c:pt>
                <c:pt idx="168">
                  <c:v>6.8830000000000003E-5</c:v>
                </c:pt>
                <c:pt idx="169">
                  <c:v>7.0220000000000002E-5</c:v>
                </c:pt>
                <c:pt idx="170">
                  <c:v>7.1619999999999995E-5</c:v>
                </c:pt>
                <c:pt idx="171">
                  <c:v>7.3029999999999997E-5</c:v>
                </c:pt>
                <c:pt idx="172">
                  <c:v>7.4449999999999994E-5</c:v>
                </c:pt>
                <c:pt idx="173">
                  <c:v>7.5879999999999999E-5</c:v>
                </c:pt>
                <c:pt idx="174">
                  <c:v>7.7319999999999998E-5</c:v>
                </c:pt>
                <c:pt idx="175">
                  <c:v>7.8770000000000006E-5</c:v>
                </c:pt>
                <c:pt idx="176">
                  <c:v>8.0240000000000004E-5</c:v>
                </c:pt>
                <c:pt idx="177">
                  <c:v>8.1699999999999994E-5</c:v>
                </c:pt>
                <c:pt idx="178">
                  <c:v>8.318E-5</c:v>
                </c:pt>
                <c:pt idx="179">
                  <c:v>8.4660000000000006E-5</c:v>
                </c:pt>
                <c:pt idx="180">
                  <c:v>8.6149999999999993E-5</c:v>
                </c:pt>
                <c:pt idx="181">
                  <c:v>8.7650000000000003E-5</c:v>
                </c:pt>
                <c:pt idx="182">
                  <c:v>8.9159999999999993E-5</c:v>
                </c:pt>
                <c:pt idx="183">
                  <c:v>9.0669999999999998E-5</c:v>
                </c:pt>
                <c:pt idx="184">
                  <c:v>9.2180000000000002E-5</c:v>
                </c:pt>
                <c:pt idx="185">
                  <c:v>9.3700000000000001E-5</c:v>
                </c:pt>
                <c:pt idx="186">
                  <c:v>9.5229999999999995E-5</c:v>
                </c:pt>
                <c:pt idx="187">
                  <c:v>9.6760000000000002E-5</c:v>
                </c:pt>
                <c:pt idx="188">
                  <c:v>9.8300000000000004E-5</c:v>
                </c:pt>
                <c:pt idx="189">
                  <c:v>9.9840000000000006E-5</c:v>
                </c:pt>
                <c:pt idx="190">
                  <c:v>1.014E-4</c:v>
                </c:pt>
                <c:pt idx="191">
                  <c:v>1.0289999999999999E-4</c:v>
                </c:pt>
                <c:pt idx="192">
                  <c:v>1.0450000000000001E-4</c:v>
                </c:pt>
                <c:pt idx="193">
                  <c:v>1.06E-4</c:v>
                </c:pt>
                <c:pt idx="194">
                  <c:v>1.076E-4</c:v>
                </c:pt>
                <c:pt idx="195">
                  <c:v>1.092E-4</c:v>
                </c:pt>
                <c:pt idx="196">
                  <c:v>1.1069999999999999E-4</c:v>
                </c:pt>
                <c:pt idx="197">
                  <c:v>1.1230000000000001E-4</c:v>
                </c:pt>
                <c:pt idx="198">
                  <c:v>1.139E-4</c:v>
                </c:pt>
                <c:pt idx="199">
                  <c:v>1.155E-4</c:v>
                </c:pt>
                <c:pt idx="200">
                  <c:v>1.17E-4</c:v>
                </c:pt>
                <c:pt idx="201">
                  <c:v>1.186E-4</c:v>
                </c:pt>
                <c:pt idx="202">
                  <c:v>1.2019999999999999E-4</c:v>
                </c:pt>
                <c:pt idx="203">
                  <c:v>1.2180000000000001E-4</c:v>
                </c:pt>
                <c:pt idx="204">
                  <c:v>1.2339999999999999E-4</c:v>
                </c:pt>
                <c:pt idx="205">
                  <c:v>1.25E-4</c:v>
                </c:pt>
                <c:pt idx="206">
                  <c:v>1.2659999999999999E-4</c:v>
                </c:pt>
                <c:pt idx="207">
                  <c:v>1.282E-4</c:v>
                </c:pt>
                <c:pt idx="208">
                  <c:v>1.2980000000000001E-4</c:v>
                </c:pt>
                <c:pt idx="209">
                  <c:v>1.314E-4</c:v>
                </c:pt>
                <c:pt idx="210">
                  <c:v>1.3300000000000001E-4</c:v>
                </c:pt>
                <c:pt idx="211">
                  <c:v>1.3459999999999999E-4</c:v>
                </c:pt>
                <c:pt idx="212">
                  <c:v>1.362E-4</c:v>
                </c:pt>
                <c:pt idx="213">
                  <c:v>1.3779999999999999E-4</c:v>
                </c:pt>
                <c:pt idx="214">
                  <c:v>1.394E-4</c:v>
                </c:pt>
                <c:pt idx="215">
                  <c:v>1.4100000000000001E-4</c:v>
                </c:pt>
                <c:pt idx="216">
                  <c:v>1.426E-4</c:v>
                </c:pt>
                <c:pt idx="217">
                  <c:v>1.4420000000000001E-4</c:v>
                </c:pt>
                <c:pt idx="218">
                  <c:v>1.459E-4</c:v>
                </c:pt>
                <c:pt idx="219">
                  <c:v>1.4750000000000001E-4</c:v>
                </c:pt>
                <c:pt idx="220">
                  <c:v>1.4909999999999999E-4</c:v>
                </c:pt>
                <c:pt idx="221">
                  <c:v>1.507E-4</c:v>
                </c:pt>
                <c:pt idx="222">
                  <c:v>1.5229999999999999E-4</c:v>
                </c:pt>
                <c:pt idx="223">
                  <c:v>1.54E-4</c:v>
                </c:pt>
                <c:pt idx="224">
                  <c:v>1.5559999999999999E-4</c:v>
                </c:pt>
                <c:pt idx="225">
                  <c:v>1.572E-4</c:v>
                </c:pt>
                <c:pt idx="226">
                  <c:v>1.5890000000000001E-4</c:v>
                </c:pt>
                <c:pt idx="227">
                  <c:v>1.605E-4</c:v>
                </c:pt>
                <c:pt idx="228">
                  <c:v>1.6210000000000001E-4</c:v>
                </c:pt>
                <c:pt idx="229">
                  <c:v>1.6369999999999999E-4</c:v>
                </c:pt>
                <c:pt idx="230">
                  <c:v>1.6540000000000001E-4</c:v>
                </c:pt>
                <c:pt idx="231">
                  <c:v>1.6699999999999999E-4</c:v>
                </c:pt>
                <c:pt idx="232">
                  <c:v>1.6860000000000001E-4</c:v>
                </c:pt>
                <c:pt idx="233">
                  <c:v>1.7029999999999999E-4</c:v>
                </c:pt>
                <c:pt idx="234">
                  <c:v>1.719E-4</c:v>
                </c:pt>
                <c:pt idx="235">
                  <c:v>1.7349999999999999E-4</c:v>
                </c:pt>
                <c:pt idx="236">
                  <c:v>1.752E-4</c:v>
                </c:pt>
                <c:pt idx="237">
                  <c:v>1.7679999999999999E-4</c:v>
                </c:pt>
                <c:pt idx="238">
                  <c:v>1.785E-4</c:v>
                </c:pt>
                <c:pt idx="239">
                  <c:v>1.8009999999999999E-4</c:v>
                </c:pt>
                <c:pt idx="240">
                  <c:v>1.817E-4</c:v>
                </c:pt>
                <c:pt idx="241">
                  <c:v>1.8340000000000001E-4</c:v>
                </c:pt>
                <c:pt idx="242">
                  <c:v>1.85E-4</c:v>
                </c:pt>
                <c:pt idx="243">
                  <c:v>1.8670000000000001E-4</c:v>
                </c:pt>
                <c:pt idx="244">
                  <c:v>1.883E-4</c:v>
                </c:pt>
                <c:pt idx="245">
                  <c:v>1.9000000000000001E-4</c:v>
                </c:pt>
                <c:pt idx="246">
                  <c:v>1.916E-4</c:v>
                </c:pt>
                <c:pt idx="247">
                  <c:v>1.9330000000000001E-4</c:v>
                </c:pt>
                <c:pt idx="248">
                  <c:v>1.9489999999999999E-4</c:v>
                </c:pt>
                <c:pt idx="249">
                  <c:v>1.9650000000000001E-4</c:v>
                </c:pt>
                <c:pt idx="250">
                  <c:v>1.9819999999999999E-4</c:v>
                </c:pt>
                <c:pt idx="251">
                  <c:v>1.998E-4</c:v>
                </c:pt>
                <c:pt idx="252">
                  <c:v>2.0149999999999999E-4</c:v>
                </c:pt>
                <c:pt idx="253">
                  <c:v>2.031E-4</c:v>
                </c:pt>
                <c:pt idx="254">
                  <c:v>2.0479999999999999E-4</c:v>
                </c:pt>
                <c:pt idx="255">
                  <c:v>2.064E-4</c:v>
                </c:pt>
                <c:pt idx="256">
                  <c:v>2.0809999999999999E-4</c:v>
                </c:pt>
                <c:pt idx="257">
                  <c:v>2.098E-4</c:v>
                </c:pt>
                <c:pt idx="258">
                  <c:v>2.1139999999999999E-4</c:v>
                </c:pt>
                <c:pt idx="259">
                  <c:v>2.131E-4</c:v>
                </c:pt>
                <c:pt idx="260">
                  <c:v>2.1469999999999999E-4</c:v>
                </c:pt>
                <c:pt idx="261">
                  <c:v>2.164E-4</c:v>
                </c:pt>
                <c:pt idx="262">
                  <c:v>2.1800000000000001E-4</c:v>
                </c:pt>
                <c:pt idx="263">
                  <c:v>2.197E-4</c:v>
                </c:pt>
                <c:pt idx="264">
                  <c:v>2.2130000000000001E-4</c:v>
                </c:pt>
                <c:pt idx="265">
                  <c:v>2.23E-4</c:v>
                </c:pt>
                <c:pt idx="266">
                  <c:v>2.2460000000000001E-4</c:v>
                </c:pt>
                <c:pt idx="267">
                  <c:v>2.263E-4</c:v>
                </c:pt>
                <c:pt idx="268">
                  <c:v>2.2800000000000001E-4</c:v>
                </c:pt>
                <c:pt idx="269">
                  <c:v>2.296E-4</c:v>
                </c:pt>
                <c:pt idx="270">
                  <c:v>2.3130000000000001E-4</c:v>
                </c:pt>
                <c:pt idx="271">
                  <c:v>2.329E-4</c:v>
                </c:pt>
                <c:pt idx="272">
                  <c:v>2.3460000000000001E-4</c:v>
                </c:pt>
                <c:pt idx="273">
                  <c:v>2.363E-4</c:v>
                </c:pt>
                <c:pt idx="274">
                  <c:v>2.3790000000000001E-4</c:v>
                </c:pt>
                <c:pt idx="275">
                  <c:v>2.396E-4</c:v>
                </c:pt>
                <c:pt idx="276">
                  <c:v>2.4120000000000001E-4</c:v>
                </c:pt>
                <c:pt idx="277">
                  <c:v>2.429E-4</c:v>
                </c:pt>
                <c:pt idx="278">
                  <c:v>2.4459999999999998E-4</c:v>
                </c:pt>
                <c:pt idx="279">
                  <c:v>2.4620000000000002E-4</c:v>
                </c:pt>
                <c:pt idx="280">
                  <c:v>2.4790000000000001E-4</c:v>
                </c:pt>
                <c:pt idx="281">
                  <c:v>2.4949999999999999E-4</c:v>
                </c:pt>
                <c:pt idx="282">
                  <c:v>2.5119999999999998E-4</c:v>
                </c:pt>
                <c:pt idx="283">
                  <c:v>2.5290000000000002E-4</c:v>
                </c:pt>
                <c:pt idx="284">
                  <c:v>2.5450000000000001E-4</c:v>
                </c:pt>
                <c:pt idx="285">
                  <c:v>2.5619999999999999E-4</c:v>
                </c:pt>
                <c:pt idx="286">
                  <c:v>2.5789999999999998E-4</c:v>
                </c:pt>
                <c:pt idx="287">
                  <c:v>2.5950000000000002E-4</c:v>
                </c:pt>
                <c:pt idx="288">
                  <c:v>2.6120000000000001E-4</c:v>
                </c:pt>
                <c:pt idx="289">
                  <c:v>2.6289999999999999E-4</c:v>
                </c:pt>
                <c:pt idx="290">
                  <c:v>2.6449999999999998E-4</c:v>
                </c:pt>
                <c:pt idx="291">
                  <c:v>2.6620000000000002E-4</c:v>
                </c:pt>
                <c:pt idx="292">
                  <c:v>2.6790000000000001E-4</c:v>
                </c:pt>
                <c:pt idx="293">
                  <c:v>2.6949999999999999E-4</c:v>
                </c:pt>
                <c:pt idx="294">
                  <c:v>2.7119999999999998E-4</c:v>
                </c:pt>
                <c:pt idx="295">
                  <c:v>2.7290000000000002E-4</c:v>
                </c:pt>
                <c:pt idx="296">
                  <c:v>2.745E-4</c:v>
                </c:pt>
                <c:pt idx="297">
                  <c:v>2.7619999999999999E-4</c:v>
                </c:pt>
                <c:pt idx="298">
                  <c:v>2.7789999999999998E-4</c:v>
                </c:pt>
                <c:pt idx="299">
                  <c:v>2.7950000000000002E-4</c:v>
                </c:pt>
                <c:pt idx="300">
                  <c:v>2.812E-4</c:v>
                </c:pt>
                <c:pt idx="301">
                  <c:v>2.8289999999999999E-4</c:v>
                </c:pt>
                <c:pt idx="302">
                  <c:v>2.8449999999999998E-4</c:v>
                </c:pt>
                <c:pt idx="303">
                  <c:v>2.8620000000000002E-4</c:v>
                </c:pt>
                <c:pt idx="304">
                  <c:v>2.879E-4</c:v>
                </c:pt>
                <c:pt idx="305">
                  <c:v>2.8949999999999999E-4</c:v>
                </c:pt>
                <c:pt idx="306">
                  <c:v>2.9119999999999998E-4</c:v>
                </c:pt>
                <c:pt idx="307">
                  <c:v>2.9290000000000002E-4</c:v>
                </c:pt>
                <c:pt idx="308">
                  <c:v>2.9460000000000001E-4</c:v>
                </c:pt>
                <c:pt idx="309">
                  <c:v>2.9619999999999999E-4</c:v>
                </c:pt>
                <c:pt idx="310">
                  <c:v>2.9789999999999998E-4</c:v>
                </c:pt>
                <c:pt idx="311">
                  <c:v>2.9960000000000002E-4</c:v>
                </c:pt>
                <c:pt idx="312">
                  <c:v>3.012E-4</c:v>
                </c:pt>
                <c:pt idx="313">
                  <c:v>3.0289999999999999E-4</c:v>
                </c:pt>
                <c:pt idx="314">
                  <c:v>3.0459999999999998E-4</c:v>
                </c:pt>
                <c:pt idx="315">
                  <c:v>3.0630000000000002E-4</c:v>
                </c:pt>
                <c:pt idx="316">
                  <c:v>3.079E-4</c:v>
                </c:pt>
                <c:pt idx="317">
                  <c:v>3.0959999999999999E-4</c:v>
                </c:pt>
                <c:pt idx="318">
                  <c:v>3.1129999999999998E-4</c:v>
                </c:pt>
                <c:pt idx="319">
                  <c:v>3.1290000000000002E-4</c:v>
                </c:pt>
                <c:pt idx="320">
                  <c:v>3.146E-4</c:v>
                </c:pt>
                <c:pt idx="321">
                  <c:v>3.1629999999999999E-4</c:v>
                </c:pt>
                <c:pt idx="322">
                  <c:v>3.1799999999999998E-4</c:v>
                </c:pt>
                <c:pt idx="323">
                  <c:v>3.1960000000000002E-4</c:v>
                </c:pt>
                <c:pt idx="324">
                  <c:v>3.213E-4</c:v>
                </c:pt>
                <c:pt idx="325">
                  <c:v>3.2299999999999999E-4</c:v>
                </c:pt>
                <c:pt idx="326">
                  <c:v>3.2469999999999998E-4</c:v>
                </c:pt>
                <c:pt idx="327">
                  <c:v>3.2630000000000002E-4</c:v>
                </c:pt>
                <c:pt idx="328">
                  <c:v>3.28E-4</c:v>
                </c:pt>
                <c:pt idx="329">
                  <c:v>3.2969999999999999E-4</c:v>
                </c:pt>
                <c:pt idx="330">
                  <c:v>3.3139999999999998E-4</c:v>
                </c:pt>
                <c:pt idx="331">
                  <c:v>3.3300000000000002E-4</c:v>
                </c:pt>
                <c:pt idx="332">
                  <c:v>3.347E-4</c:v>
                </c:pt>
                <c:pt idx="333">
                  <c:v>3.3639999999999999E-4</c:v>
                </c:pt>
                <c:pt idx="334">
                  <c:v>3.3809999999999998E-4</c:v>
                </c:pt>
                <c:pt idx="335">
                  <c:v>3.3970000000000002E-4</c:v>
                </c:pt>
                <c:pt idx="336">
                  <c:v>3.414E-4</c:v>
                </c:pt>
                <c:pt idx="337">
                  <c:v>3.4309999999999999E-4</c:v>
                </c:pt>
                <c:pt idx="338">
                  <c:v>3.4479999999999998E-4</c:v>
                </c:pt>
                <c:pt idx="339">
                  <c:v>3.4640000000000002E-4</c:v>
                </c:pt>
                <c:pt idx="340">
                  <c:v>3.481E-4</c:v>
                </c:pt>
                <c:pt idx="341">
                  <c:v>3.4979999999999999E-4</c:v>
                </c:pt>
                <c:pt idx="342">
                  <c:v>3.5149999999999998E-4</c:v>
                </c:pt>
                <c:pt idx="343">
                  <c:v>3.5310000000000002E-4</c:v>
                </c:pt>
                <c:pt idx="344">
                  <c:v>3.548E-4</c:v>
                </c:pt>
                <c:pt idx="345">
                  <c:v>3.5649999999999999E-4</c:v>
                </c:pt>
                <c:pt idx="346">
                  <c:v>3.5819999999999998E-4</c:v>
                </c:pt>
                <c:pt idx="347">
                  <c:v>3.5990000000000002E-4</c:v>
                </c:pt>
                <c:pt idx="348">
                  <c:v>3.615E-4</c:v>
                </c:pt>
                <c:pt idx="349">
                  <c:v>3.6319999999999999E-4</c:v>
                </c:pt>
                <c:pt idx="350">
                  <c:v>3.6489999999999998E-4</c:v>
                </c:pt>
                <c:pt idx="351">
                  <c:v>3.6660000000000002E-4</c:v>
                </c:pt>
                <c:pt idx="352">
                  <c:v>3.6820000000000001E-4</c:v>
                </c:pt>
                <c:pt idx="353">
                  <c:v>3.6989999999999999E-4</c:v>
                </c:pt>
                <c:pt idx="354">
                  <c:v>3.7159999999999998E-4</c:v>
                </c:pt>
                <c:pt idx="355">
                  <c:v>3.7330000000000002E-4</c:v>
                </c:pt>
                <c:pt idx="356">
                  <c:v>3.7500000000000001E-4</c:v>
                </c:pt>
                <c:pt idx="357">
                  <c:v>3.7659999999999999E-4</c:v>
                </c:pt>
                <c:pt idx="358">
                  <c:v>3.7829999999999998E-4</c:v>
                </c:pt>
                <c:pt idx="359">
                  <c:v>3.8000000000000002E-4</c:v>
                </c:pt>
                <c:pt idx="360">
                  <c:v>3.8170000000000001E-4</c:v>
                </c:pt>
                <c:pt idx="361">
                  <c:v>3.834E-4</c:v>
                </c:pt>
                <c:pt idx="362">
                  <c:v>3.8499999999999998E-4</c:v>
                </c:pt>
                <c:pt idx="363">
                  <c:v>3.8670000000000002E-4</c:v>
                </c:pt>
                <c:pt idx="364">
                  <c:v>3.8840000000000001E-4</c:v>
                </c:pt>
                <c:pt idx="365">
                  <c:v>3.901E-4</c:v>
                </c:pt>
                <c:pt idx="366">
                  <c:v>3.9169999999999998E-4</c:v>
                </c:pt>
                <c:pt idx="367">
                  <c:v>3.9340000000000002E-4</c:v>
                </c:pt>
                <c:pt idx="368">
                  <c:v>3.9510000000000001E-4</c:v>
                </c:pt>
                <c:pt idx="369">
                  <c:v>3.968E-4</c:v>
                </c:pt>
                <c:pt idx="370">
                  <c:v>3.9849999999999998E-4</c:v>
                </c:pt>
                <c:pt idx="371">
                  <c:v>4.0010000000000002E-4</c:v>
                </c:pt>
                <c:pt idx="372">
                  <c:v>4.0180000000000001E-4</c:v>
                </c:pt>
                <c:pt idx="373">
                  <c:v>4.035E-4</c:v>
                </c:pt>
                <c:pt idx="374">
                  <c:v>4.0519999999999998E-4</c:v>
                </c:pt>
                <c:pt idx="375">
                  <c:v>4.0690000000000002E-4</c:v>
                </c:pt>
                <c:pt idx="376">
                  <c:v>4.0860000000000001E-4</c:v>
                </c:pt>
                <c:pt idx="377">
                  <c:v>4.102E-4</c:v>
                </c:pt>
                <c:pt idx="378">
                  <c:v>4.1189999999999998E-4</c:v>
                </c:pt>
                <c:pt idx="379">
                  <c:v>4.1360000000000002E-4</c:v>
                </c:pt>
                <c:pt idx="380">
                  <c:v>4.1530000000000001E-4</c:v>
                </c:pt>
                <c:pt idx="381">
                  <c:v>4.17E-4</c:v>
                </c:pt>
                <c:pt idx="382">
                  <c:v>4.1859999999999998E-4</c:v>
                </c:pt>
                <c:pt idx="383">
                  <c:v>4.2030000000000002E-4</c:v>
                </c:pt>
                <c:pt idx="384">
                  <c:v>4.2200000000000001E-4</c:v>
                </c:pt>
                <c:pt idx="385">
                  <c:v>4.237E-4</c:v>
                </c:pt>
                <c:pt idx="386">
                  <c:v>4.2539999999999999E-4</c:v>
                </c:pt>
                <c:pt idx="387">
                  <c:v>4.2700000000000002E-4</c:v>
                </c:pt>
                <c:pt idx="388">
                  <c:v>4.2870000000000001E-4</c:v>
                </c:pt>
                <c:pt idx="389">
                  <c:v>4.304E-4</c:v>
                </c:pt>
                <c:pt idx="390">
                  <c:v>4.3209999999999999E-4</c:v>
                </c:pt>
                <c:pt idx="391">
                  <c:v>4.3379999999999997E-4</c:v>
                </c:pt>
                <c:pt idx="392">
                  <c:v>4.3550000000000001E-4</c:v>
                </c:pt>
                <c:pt idx="393">
                  <c:v>4.371E-4</c:v>
                </c:pt>
                <c:pt idx="394">
                  <c:v>4.3879999999999999E-4</c:v>
                </c:pt>
                <c:pt idx="395">
                  <c:v>4.4049999999999997E-4</c:v>
                </c:pt>
                <c:pt idx="396">
                  <c:v>4.4220000000000001E-4</c:v>
                </c:pt>
                <c:pt idx="397">
                  <c:v>4.439E-4</c:v>
                </c:pt>
                <c:pt idx="398">
                  <c:v>4.4559999999999999E-4</c:v>
                </c:pt>
                <c:pt idx="399">
                  <c:v>4.4719999999999997E-4</c:v>
                </c:pt>
                <c:pt idx="400">
                  <c:v>4.4890000000000002E-4</c:v>
                </c:pt>
                <c:pt idx="401">
                  <c:v>4.506E-4</c:v>
                </c:pt>
                <c:pt idx="402">
                  <c:v>4.5229999999999999E-4</c:v>
                </c:pt>
                <c:pt idx="403">
                  <c:v>4.5399999999999998E-4</c:v>
                </c:pt>
                <c:pt idx="404">
                  <c:v>4.5570000000000002E-4</c:v>
                </c:pt>
                <c:pt idx="405">
                  <c:v>4.573E-4</c:v>
                </c:pt>
                <c:pt idx="406">
                  <c:v>4.5899999999999999E-4</c:v>
                </c:pt>
                <c:pt idx="407">
                  <c:v>4.6069999999999998E-4</c:v>
                </c:pt>
                <c:pt idx="408">
                  <c:v>4.6240000000000002E-4</c:v>
                </c:pt>
                <c:pt idx="409">
                  <c:v>4.6410000000000001E-4</c:v>
                </c:pt>
                <c:pt idx="410">
                  <c:v>4.6579999999999999E-4</c:v>
                </c:pt>
                <c:pt idx="411">
                  <c:v>4.6739999999999998E-4</c:v>
                </c:pt>
                <c:pt idx="412">
                  <c:v>4.6910000000000002E-4</c:v>
                </c:pt>
                <c:pt idx="413">
                  <c:v>4.7080000000000001E-4</c:v>
                </c:pt>
                <c:pt idx="414">
                  <c:v>4.7249999999999999E-4</c:v>
                </c:pt>
                <c:pt idx="415">
                  <c:v>4.7419999999999998E-4</c:v>
                </c:pt>
                <c:pt idx="416">
                  <c:v>4.7590000000000002E-4</c:v>
                </c:pt>
                <c:pt idx="417">
                  <c:v>4.7760000000000001E-4</c:v>
                </c:pt>
                <c:pt idx="418">
                  <c:v>4.7919999999999999E-4</c:v>
                </c:pt>
                <c:pt idx="419">
                  <c:v>4.8089999999999998E-4</c:v>
                </c:pt>
                <c:pt idx="420">
                  <c:v>4.8260000000000002E-4</c:v>
                </c:pt>
                <c:pt idx="421">
                  <c:v>4.8430000000000001E-4</c:v>
                </c:pt>
                <c:pt idx="422">
                  <c:v>4.86E-4</c:v>
                </c:pt>
                <c:pt idx="423">
                  <c:v>4.8769999999999998E-4</c:v>
                </c:pt>
                <c:pt idx="424">
                  <c:v>4.8930000000000002E-4</c:v>
                </c:pt>
                <c:pt idx="425">
                  <c:v>4.9100000000000001E-4</c:v>
                </c:pt>
                <c:pt idx="426">
                  <c:v>4.927E-4</c:v>
                </c:pt>
                <c:pt idx="427">
                  <c:v>4.9439999999999998E-4</c:v>
                </c:pt>
                <c:pt idx="428">
                  <c:v>4.9609999999999997E-4</c:v>
                </c:pt>
                <c:pt idx="429">
                  <c:v>4.9779999999999996E-4</c:v>
                </c:pt>
                <c:pt idx="430">
                  <c:v>4.9950000000000005E-4</c:v>
                </c:pt>
                <c:pt idx="431">
                  <c:v>5.0109999999999998E-4</c:v>
                </c:pt>
                <c:pt idx="432">
                  <c:v>5.0279999999999997E-4</c:v>
                </c:pt>
                <c:pt idx="433">
                  <c:v>5.0449999999999996E-4</c:v>
                </c:pt>
                <c:pt idx="434">
                  <c:v>5.0620000000000005E-4</c:v>
                </c:pt>
                <c:pt idx="435">
                  <c:v>5.0790000000000004E-4</c:v>
                </c:pt>
                <c:pt idx="436">
                  <c:v>5.0960000000000003E-4</c:v>
                </c:pt>
                <c:pt idx="437">
                  <c:v>5.1130000000000001E-4</c:v>
                </c:pt>
                <c:pt idx="438">
                  <c:v>5.1290000000000005E-4</c:v>
                </c:pt>
                <c:pt idx="439">
                  <c:v>5.1460000000000004E-4</c:v>
                </c:pt>
                <c:pt idx="440">
                  <c:v>5.1630000000000003E-4</c:v>
                </c:pt>
                <c:pt idx="441">
                  <c:v>5.1800000000000001E-4</c:v>
                </c:pt>
                <c:pt idx="442">
                  <c:v>5.197E-4</c:v>
                </c:pt>
                <c:pt idx="443">
                  <c:v>5.2139999999999999E-4</c:v>
                </c:pt>
                <c:pt idx="444">
                  <c:v>5.2309999999999998E-4</c:v>
                </c:pt>
                <c:pt idx="445">
                  <c:v>5.2479999999999996E-4</c:v>
                </c:pt>
                <c:pt idx="446">
                  <c:v>5.264E-4</c:v>
                </c:pt>
                <c:pt idx="447">
                  <c:v>5.2809999999999999E-4</c:v>
                </c:pt>
                <c:pt idx="448">
                  <c:v>5.2979999999999998E-4</c:v>
                </c:pt>
                <c:pt idx="449">
                  <c:v>5.3149999999999996E-4</c:v>
                </c:pt>
                <c:pt idx="450">
                  <c:v>5.3319999999999995E-4</c:v>
                </c:pt>
                <c:pt idx="451">
                  <c:v>5.3490000000000005E-4</c:v>
                </c:pt>
                <c:pt idx="452">
                  <c:v>5.3660000000000003E-4</c:v>
                </c:pt>
                <c:pt idx="453">
                  <c:v>5.3819999999999996E-4</c:v>
                </c:pt>
                <c:pt idx="454">
                  <c:v>5.3989999999999995E-4</c:v>
                </c:pt>
                <c:pt idx="455">
                  <c:v>5.4160000000000005E-4</c:v>
                </c:pt>
                <c:pt idx="456">
                  <c:v>5.4330000000000003E-4</c:v>
                </c:pt>
                <c:pt idx="457">
                  <c:v>5.4500000000000002E-4</c:v>
                </c:pt>
                <c:pt idx="458">
                  <c:v>5.4670000000000001E-4</c:v>
                </c:pt>
                <c:pt idx="459">
                  <c:v>5.4839999999999999E-4</c:v>
                </c:pt>
                <c:pt idx="460">
                  <c:v>5.5009999999999998E-4</c:v>
                </c:pt>
                <c:pt idx="461">
                  <c:v>5.5170000000000002E-4</c:v>
                </c:pt>
                <c:pt idx="462">
                  <c:v>5.5340000000000001E-4</c:v>
                </c:pt>
                <c:pt idx="463">
                  <c:v>5.5509999999999999E-4</c:v>
                </c:pt>
                <c:pt idx="464">
                  <c:v>5.5679999999999998E-4</c:v>
                </c:pt>
                <c:pt idx="465">
                  <c:v>5.5849999999999997E-4</c:v>
                </c:pt>
                <c:pt idx="466">
                  <c:v>5.6019999999999996E-4</c:v>
                </c:pt>
                <c:pt idx="467">
                  <c:v>5.6190000000000005E-4</c:v>
                </c:pt>
                <c:pt idx="468">
                  <c:v>5.6360000000000004E-4</c:v>
                </c:pt>
                <c:pt idx="469">
                  <c:v>5.6519999999999997E-4</c:v>
                </c:pt>
                <c:pt idx="470">
                  <c:v>5.6689999999999996E-4</c:v>
                </c:pt>
                <c:pt idx="471">
                  <c:v>5.6860000000000005E-4</c:v>
                </c:pt>
                <c:pt idx="472">
                  <c:v>5.7030000000000004E-4</c:v>
                </c:pt>
                <c:pt idx="473">
                  <c:v>5.7200000000000003E-4</c:v>
                </c:pt>
                <c:pt idx="474">
                  <c:v>5.7370000000000001E-4</c:v>
                </c:pt>
                <c:pt idx="475">
                  <c:v>5.754E-4</c:v>
                </c:pt>
                <c:pt idx="476">
                  <c:v>5.7709999999999999E-4</c:v>
                </c:pt>
                <c:pt idx="477">
                  <c:v>5.7879999999999997E-4</c:v>
                </c:pt>
                <c:pt idx="478">
                  <c:v>5.8040000000000001E-4</c:v>
                </c:pt>
                <c:pt idx="479">
                  <c:v>5.821E-4</c:v>
                </c:pt>
                <c:pt idx="480">
                  <c:v>5.8379999999999999E-4</c:v>
                </c:pt>
                <c:pt idx="481">
                  <c:v>5.8549999999999997E-4</c:v>
                </c:pt>
                <c:pt idx="482">
                  <c:v>5.8719999999999996E-4</c:v>
                </c:pt>
                <c:pt idx="483">
                  <c:v>5.8889999999999995E-4</c:v>
                </c:pt>
                <c:pt idx="484">
                  <c:v>5.9060000000000004E-4</c:v>
                </c:pt>
                <c:pt idx="485">
                  <c:v>5.9230000000000003E-4</c:v>
                </c:pt>
                <c:pt idx="486">
                  <c:v>5.9400000000000002E-4</c:v>
                </c:pt>
                <c:pt idx="487">
                  <c:v>5.9559999999999995E-4</c:v>
                </c:pt>
                <c:pt idx="488">
                  <c:v>5.9730000000000004E-4</c:v>
                </c:pt>
                <c:pt idx="489">
                  <c:v>5.9900000000000003E-4</c:v>
                </c:pt>
                <c:pt idx="490">
                  <c:v>6.0070000000000002E-4</c:v>
                </c:pt>
                <c:pt idx="491">
                  <c:v>6.0240000000000001E-4</c:v>
                </c:pt>
                <c:pt idx="492">
                  <c:v>6.0409999999999999E-4</c:v>
                </c:pt>
                <c:pt idx="493">
                  <c:v>6.0579999999999998E-4</c:v>
                </c:pt>
                <c:pt idx="494">
                  <c:v>6.0749999999999997E-4</c:v>
                </c:pt>
                <c:pt idx="495">
                  <c:v>6.0919999999999995E-4</c:v>
                </c:pt>
                <c:pt idx="496">
                  <c:v>6.1079999999999999E-4</c:v>
                </c:pt>
                <c:pt idx="497">
                  <c:v>6.1249999999999998E-4</c:v>
                </c:pt>
                <c:pt idx="498">
                  <c:v>6.1419999999999997E-4</c:v>
                </c:pt>
                <c:pt idx="499">
                  <c:v>6.1589999999999995E-4</c:v>
                </c:pt>
                <c:pt idx="500">
                  <c:v>6.1760000000000005E-4</c:v>
                </c:pt>
                <c:pt idx="501">
                  <c:v>6.1930000000000004E-4</c:v>
                </c:pt>
                <c:pt idx="502">
                  <c:v>6.2100000000000002E-4</c:v>
                </c:pt>
                <c:pt idx="503">
                  <c:v>6.2270000000000001E-4</c:v>
                </c:pt>
                <c:pt idx="504">
                  <c:v>6.244E-4</c:v>
                </c:pt>
                <c:pt idx="505">
                  <c:v>6.2609999999999999E-4</c:v>
                </c:pt>
                <c:pt idx="506">
                  <c:v>6.2770000000000002E-4</c:v>
                </c:pt>
                <c:pt idx="507">
                  <c:v>6.2940000000000001E-4</c:v>
                </c:pt>
                <c:pt idx="508">
                  <c:v>6.311E-4</c:v>
                </c:pt>
                <c:pt idx="509">
                  <c:v>6.3279999999999999E-4</c:v>
                </c:pt>
                <c:pt idx="510">
                  <c:v>6.3449999999999997E-4</c:v>
                </c:pt>
                <c:pt idx="511">
                  <c:v>6.3619999999999996E-4</c:v>
                </c:pt>
                <c:pt idx="512">
                  <c:v>6.3789999999999995E-4</c:v>
                </c:pt>
                <c:pt idx="513">
                  <c:v>6.3960000000000004E-4</c:v>
                </c:pt>
                <c:pt idx="514">
                  <c:v>6.4130000000000003E-4</c:v>
                </c:pt>
                <c:pt idx="515">
                  <c:v>6.4300000000000002E-4</c:v>
                </c:pt>
                <c:pt idx="516">
                  <c:v>6.4459999999999995E-4</c:v>
                </c:pt>
                <c:pt idx="517">
                  <c:v>6.4630000000000004E-4</c:v>
                </c:pt>
                <c:pt idx="518">
                  <c:v>6.4800000000000003E-4</c:v>
                </c:pt>
                <c:pt idx="519">
                  <c:v>6.4970000000000002E-4</c:v>
                </c:pt>
                <c:pt idx="520">
                  <c:v>6.514E-4</c:v>
                </c:pt>
                <c:pt idx="521">
                  <c:v>6.5309999999999999E-4</c:v>
                </c:pt>
                <c:pt idx="522">
                  <c:v>6.5479999999999998E-4</c:v>
                </c:pt>
                <c:pt idx="523">
                  <c:v>6.5649999999999997E-4</c:v>
                </c:pt>
                <c:pt idx="524">
                  <c:v>6.5819999999999995E-4</c:v>
                </c:pt>
                <c:pt idx="525">
                  <c:v>6.5990000000000005E-4</c:v>
                </c:pt>
                <c:pt idx="526">
                  <c:v>6.6160000000000004E-4</c:v>
                </c:pt>
                <c:pt idx="527">
                  <c:v>6.6319999999999997E-4</c:v>
                </c:pt>
                <c:pt idx="528">
                  <c:v>6.6489999999999995E-4</c:v>
                </c:pt>
                <c:pt idx="529">
                  <c:v>6.6660000000000005E-4</c:v>
                </c:pt>
                <c:pt idx="530">
                  <c:v>6.6830000000000004E-4</c:v>
                </c:pt>
                <c:pt idx="531">
                  <c:v>6.7000000000000002E-4</c:v>
                </c:pt>
                <c:pt idx="532">
                  <c:v>6.7170000000000001E-4</c:v>
                </c:pt>
                <c:pt idx="533">
                  <c:v>6.734E-4</c:v>
                </c:pt>
                <c:pt idx="534">
                  <c:v>6.7509999999999998E-4</c:v>
                </c:pt>
                <c:pt idx="535">
                  <c:v>6.7679999999999997E-4</c:v>
                </c:pt>
                <c:pt idx="536">
                  <c:v>6.7849999999999996E-4</c:v>
                </c:pt>
                <c:pt idx="537">
                  <c:v>6.8020000000000005E-4</c:v>
                </c:pt>
                <c:pt idx="538">
                  <c:v>6.8179999999999998E-4</c:v>
                </c:pt>
                <c:pt idx="539">
                  <c:v>6.8349999999999997E-4</c:v>
                </c:pt>
                <c:pt idx="540">
                  <c:v>6.8519999999999996E-4</c:v>
                </c:pt>
                <c:pt idx="541">
                  <c:v>6.8690000000000005E-4</c:v>
                </c:pt>
                <c:pt idx="542">
                  <c:v>6.8860000000000004E-4</c:v>
                </c:pt>
                <c:pt idx="543">
                  <c:v>6.9030000000000003E-4</c:v>
                </c:pt>
                <c:pt idx="544">
                  <c:v>6.9200000000000002E-4</c:v>
                </c:pt>
                <c:pt idx="545">
                  <c:v>6.937E-4</c:v>
                </c:pt>
                <c:pt idx="546">
                  <c:v>6.9539999999999999E-4</c:v>
                </c:pt>
                <c:pt idx="547">
                  <c:v>6.9709999999999998E-4</c:v>
                </c:pt>
                <c:pt idx="548">
                  <c:v>6.9879999999999996E-4</c:v>
                </c:pt>
                <c:pt idx="549">
                  <c:v>7.0049999999999995E-4</c:v>
                </c:pt>
                <c:pt idx="550">
                  <c:v>7.0209999999999999E-4</c:v>
                </c:pt>
                <c:pt idx="551">
                  <c:v>7.0379999999999998E-4</c:v>
                </c:pt>
                <c:pt idx="552">
                  <c:v>7.0549999999999996E-4</c:v>
                </c:pt>
                <c:pt idx="553">
                  <c:v>7.0719999999999995E-4</c:v>
                </c:pt>
                <c:pt idx="554">
                  <c:v>7.0890000000000005E-4</c:v>
                </c:pt>
                <c:pt idx="555">
                  <c:v>7.1060000000000003E-4</c:v>
                </c:pt>
                <c:pt idx="556">
                  <c:v>7.1230000000000002E-4</c:v>
                </c:pt>
                <c:pt idx="557">
                  <c:v>7.1400000000000001E-4</c:v>
                </c:pt>
                <c:pt idx="558">
                  <c:v>7.157E-4</c:v>
                </c:pt>
                <c:pt idx="559">
                  <c:v>7.1739999999999998E-4</c:v>
                </c:pt>
                <c:pt idx="560">
                  <c:v>7.1909999999999997E-4</c:v>
                </c:pt>
                <c:pt idx="561">
                  <c:v>7.2079999999999996E-4</c:v>
                </c:pt>
                <c:pt idx="562">
                  <c:v>7.224E-4</c:v>
                </c:pt>
                <c:pt idx="563">
                  <c:v>7.2409999999999998E-4</c:v>
                </c:pt>
                <c:pt idx="564">
                  <c:v>7.2579999999999997E-4</c:v>
                </c:pt>
                <c:pt idx="565">
                  <c:v>7.2749999999999996E-4</c:v>
                </c:pt>
                <c:pt idx="566">
                  <c:v>7.2920000000000005E-4</c:v>
                </c:pt>
                <c:pt idx="567">
                  <c:v>7.3090000000000004E-4</c:v>
                </c:pt>
                <c:pt idx="568">
                  <c:v>7.3260000000000003E-4</c:v>
                </c:pt>
                <c:pt idx="569">
                  <c:v>7.3430000000000001E-4</c:v>
                </c:pt>
                <c:pt idx="570">
                  <c:v>7.36E-4</c:v>
                </c:pt>
                <c:pt idx="571">
                  <c:v>7.3769999999999999E-4</c:v>
                </c:pt>
                <c:pt idx="572">
                  <c:v>7.3939999999999997E-4</c:v>
                </c:pt>
                <c:pt idx="573">
                  <c:v>7.4109999999999996E-4</c:v>
                </c:pt>
                <c:pt idx="574">
                  <c:v>7.4279999999999995E-4</c:v>
                </c:pt>
                <c:pt idx="575">
                  <c:v>7.4439999999999999E-4</c:v>
                </c:pt>
                <c:pt idx="576">
                  <c:v>7.4609999999999998E-4</c:v>
                </c:pt>
                <c:pt idx="577">
                  <c:v>7.4779999999999996E-4</c:v>
                </c:pt>
                <c:pt idx="578">
                  <c:v>7.4949999999999995E-4</c:v>
                </c:pt>
                <c:pt idx="579">
                  <c:v>7.5120000000000004E-4</c:v>
                </c:pt>
                <c:pt idx="580">
                  <c:v>7.5290000000000003E-4</c:v>
                </c:pt>
                <c:pt idx="581">
                  <c:v>7.5460000000000002E-4</c:v>
                </c:pt>
                <c:pt idx="582">
                  <c:v>7.5630000000000001E-4</c:v>
                </c:pt>
                <c:pt idx="583">
                  <c:v>7.5799999999999999E-4</c:v>
                </c:pt>
                <c:pt idx="584">
                  <c:v>7.5969999999999998E-4</c:v>
                </c:pt>
                <c:pt idx="585">
                  <c:v>7.6139999999999997E-4</c:v>
                </c:pt>
                <c:pt idx="586">
                  <c:v>7.6309999999999995E-4</c:v>
                </c:pt>
                <c:pt idx="587">
                  <c:v>7.6480000000000005E-4</c:v>
                </c:pt>
                <c:pt idx="588">
                  <c:v>7.6650000000000004E-4</c:v>
                </c:pt>
                <c:pt idx="589">
                  <c:v>7.6820000000000002E-4</c:v>
                </c:pt>
                <c:pt idx="590">
                  <c:v>7.6979999999999995E-4</c:v>
                </c:pt>
                <c:pt idx="591">
                  <c:v>7.7150000000000005E-4</c:v>
                </c:pt>
                <c:pt idx="592">
                  <c:v>7.7320000000000004E-4</c:v>
                </c:pt>
                <c:pt idx="593">
                  <c:v>7.7490000000000002E-4</c:v>
                </c:pt>
                <c:pt idx="594">
                  <c:v>7.7660000000000001E-4</c:v>
                </c:pt>
                <c:pt idx="595">
                  <c:v>7.783E-4</c:v>
                </c:pt>
                <c:pt idx="596">
                  <c:v>7.7999999999999999E-4</c:v>
                </c:pt>
                <c:pt idx="597">
                  <c:v>7.8169999999999997E-4</c:v>
                </c:pt>
                <c:pt idx="598">
                  <c:v>7.8339999999999996E-4</c:v>
                </c:pt>
                <c:pt idx="599">
                  <c:v>7.8509999999999995E-4</c:v>
                </c:pt>
                <c:pt idx="600">
                  <c:v>7.8680000000000004E-4</c:v>
                </c:pt>
                <c:pt idx="601">
                  <c:v>7.8850000000000003E-4</c:v>
                </c:pt>
                <c:pt idx="602">
                  <c:v>7.9020000000000002E-4</c:v>
                </c:pt>
                <c:pt idx="603">
                  <c:v>7.919E-4</c:v>
                </c:pt>
                <c:pt idx="604">
                  <c:v>7.9359999999999999E-4</c:v>
                </c:pt>
                <c:pt idx="605">
                  <c:v>7.9520000000000003E-4</c:v>
                </c:pt>
                <c:pt idx="606">
                  <c:v>7.9690000000000002E-4</c:v>
                </c:pt>
                <c:pt idx="607">
                  <c:v>7.986E-4</c:v>
                </c:pt>
                <c:pt idx="608">
                  <c:v>8.0029999999999999E-4</c:v>
                </c:pt>
                <c:pt idx="609">
                  <c:v>8.0199999999999998E-4</c:v>
                </c:pt>
                <c:pt idx="610">
                  <c:v>8.0369999999999997E-4</c:v>
                </c:pt>
                <c:pt idx="611">
                  <c:v>8.0539999999999995E-4</c:v>
                </c:pt>
                <c:pt idx="612">
                  <c:v>8.0710000000000005E-4</c:v>
                </c:pt>
                <c:pt idx="613">
                  <c:v>8.0880000000000004E-4</c:v>
                </c:pt>
                <c:pt idx="614">
                  <c:v>8.1050000000000002E-4</c:v>
                </c:pt>
                <c:pt idx="615">
                  <c:v>8.1220000000000001E-4</c:v>
                </c:pt>
                <c:pt idx="616">
                  <c:v>8.139E-4</c:v>
                </c:pt>
                <c:pt idx="617">
                  <c:v>8.1559999999999998E-4</c:v>
                </c:pt>
                <c:pt idx="618">
                  <c:v>8.1729999999999997E-4</c:v>
                </c:pt>
                <c:pt idx="619">
                  <c:v>8.1899999999999996E-4</c:v>
                </c:pt>
                <c:pt idx="620">
                  <c:v>8.2070000000000005E-4</c:v>
                </c:pt>
                <c:pt idx="621">
                  <c:v>8.2229999999999998E-4</c:v>
                </c:pt>
                <c:pt idx="622">
                  <c:v>8.2399999999999997E-4</c:v>
                </c:pt>
                <c:pt idx="623">
                  <c:v>8.2569999999999996E-4</c:v>
                </c:pt>
                <c:pt idx="624">
                  <c:v>8.2740000000000005E-4</c:v>
                </c:pt>
                <c:pt idx="625">
                  <c:v>8.2910000000000004E-4</c:v>
                </c:pt>
                <c:pt idx="626">
                  <c:v>8.3080000000000003E-4</c:v>
                </c:pt>
                <c:pt idx="627">
                  <c:v>8.3250000000000002E-4</c:v>
                </c:pt>
                <c:pt idx="628">
                  <c:v>8.342E-4</c:v>
                </c:pt>
                <c:pt idx="629">
                  <c:v>8.3589999999999999E-4</c:v>
                </c:pt>
                <c:pt idx="630">
                  <c:v>8.3759999999999998E-4</c:v>
                </c:pt>
                <c:pt idx="631">
                  <c:v>8.3929999999999996E-4</c:v>
                </c:pt>
                <c:pt idx="632">
                  <c:v>8.4099999999999995E-4</c:v>
                </c:pt>
                <c:pt idx="633">
                  <c:v>8.4270000000000005E-4</c:v>
                </c:pt>
                <c:pt idx="634">
                  <c:v>8.4440000000000003E-4</c:v>
                </c:pt>
                <c:pt idx="635">
                  <c:v>8.4610000000000002E-4</c:v>
                </c:pt>
                <c:pt idx="636">
                  <c:v>8.4780000000000001E-4</c:v>
                </c:pt>
                <c:pt idx="637">
                  <c:v>8.4949999999999999E-4</c:v>
                </c:pt>
                <c:pt idx="638">
                  <c:v>8.5119999999999998E-4</c:v>
                </c:pt>
                <c:pt idx="639">
                  <c:v>8.5280000000000002E-4</c:v>
                </c:pt>
                <c:pt idx="640">
                  <c:v>8.5450000000000001E-4</c:v>
                </c:pt>
                <c:pt idx="641">
                  <c:v>8.5619999999999999E-4</c:v>
                </c:pt>
                <c:pt idx="642">
                  <c:v>8.5789999999999998E-4</c:v>
                </c:pt>
                <c:pt idx="643">
                  <c:v>8.5959999999999997E-4</c:v>
                </c:pt>
                <c:pt idx="644">
                  <c:v>8.6129999999999996E-4</c:v>
                </c:pt>
                <c:pt idx="645">
                  <c:v>8.6300000000000005E-4</c:v>
                </c:pt>
                <c:pt idx="646">
                  <c:v>8.6470000000000004E-4</c:v>
                </c:pt>
                <c:pt idx="647">
                  <c:v>8.6640000000000003E-4</c:v>
                </c:pt>
                <c:pt idx="648">
                  <c:v>8.6810000000000001E-4</c:v>
                </c:pt>
                <c:pt idx="649">
                  <c:v>8.698E-4</c:v>
                </c:pt>
                <c:pt idx="650">
                  <c:v>8.7149999999999999E-4</c:v>
                </c:pt>
                <c:pt idx="651">
                  <c:v>8.7319999999999997E-4</c:v>
                </c:pt>
                <c:pt idx="652">
                  <c:v>8.7489999999999996E-4</c:v>
                </c:pt>
                <c:pt idx="653">
                  <c:v>8.7659999999999995E-4</c:v>
                </c:pt>
                <c:pt idx="654">
                  <c:v>8.7830000000000004E-4</c:v>
                </c:pt>
                <c:pt idx="655">
                  <c:v>8.8000000000000003E-4</c:v>
                </c:pt>
                <c:pt idx="656">
                  <c:v>8.8170000000000002E-4</c:v>
                </c:pt>
                <c:pt idx="657">
                  <c:v>8.8340000000000001E-4</c:v>
                </c:pt>
                <c:pt idx="658">
                  <c:v>8.8509999999999999E-4</c:v>
                </c:pt>
                <c:pt idx="659">
                  <c:v>8.8670000000000003E-4</c:v>
                </c:pt>
                <c:pt idx="660">
                  <c:v>8.8840000000000002E-4</c:v>
                </c:pt>
                <c:pt idx="661">
                  <c:v>8.9010000000000001E-4</c:v>
                </c:pt>
                <c:pt idx="662">
                  <c:v>8.9179999999999999E-4</c:v>
                </c:pt>
                <c:pt idx="663">
                  <c:v>8.9349999999999998E-4</c:v>
                </c:pt>
                <c:pt idx="664">
                  <c:v>8.9519999999999997E-4</c:v>
                </c:pt>
                <c:pt idx="665">
                  <c:v>8.9689999999999995E-4</c:v>
                </c:pt>
                <c:pt idx="666">
                  <c:v>8.9860000000000005E-4</c:v>
                </c:pt>
                <c:pt idx="667">
                  <c:v>9.0030000000000004E-4</c:v>
                </c:pt>
                <c:pt idx="668">
                  <c:v>9.0200000000000002E-4</c:v>
                </c:pt>
                <c:pt idx="669">
                  <c:v>9.0370000000000001E-4</c:v>
                </c:pt>
                <c:pt idx="670">
                  <c:v>9.054E-4</c:v>
                </c:pt>
                <c:pt idx="671">
                  <c:v>9.0709999999999999E-4</c:v>
                </c:pt>
                <c:pt idx="672">
                  <c:v>9.0879999999999997E-4</c:v>
                </c:pt>
                <c:pt idx="673">
                  <c:v>9.1049999999999996E-4</c:v>
                </c:pt>
                <c:pt idx="674">
                  <c:v>9.1219999999999995E-4</c:v>
                </c:pt>
                <c:pt idx="675">
                  <c:v>9.1390000000000004E-4</c:v>
                </c:pt>
                <c:pt idx="676">
                  <c:v>9.1560000000000003E-4</c:v>
                </c:pt>
                <c:pt idx="677">
                  <c:v>9.1730000000000002E-4</c:v>
                </c:pt>
                <c:pt idx="678">
                  <c:v>9.19E-4</c:v>
                </c:pt>
                <c:pt idx="679">
                  <c:v>9.2069999999999999E-4</c:v>
                </c:pt>
                <c:pt idx="680">
                  <c:v>9.2239999999999998E-4</c:v>
                </c:pt>
                <c:pt idx="681">
                  <c:v>9.2409999999999996E-4</c:v>
                </c:pt>
                <c:pt idx="682">
                  <c:v>9.257E-4</c:v>
                </c:pt>
                <c:pt idx="683">
                  <c:v>9.2739999999999999E-4</c:v>
                </c:pt>
                <c:pt idx="684">
                  <c:v>9.2909999999999998E-4</c:v>
                </c:pt>
                <c:pt idx="685">
                  <c:v>9.3079999999999997E-4</c:v>
                </c:pt>
                <c:pt idx="686">
                  <c:v>9.3249999999999995E-4</c:v>
                </c:pt>
                <c:pt idx="687">
                  <c:v>9.3420000000000005E-4</c:v>
                </c:pt>
                <c:pt idx="688">
                  <c:v>9.3590000000000003E-4</c:v>
                </c:pt>
                <c:pt idx="689">
                  <c:v>9.3760000000000002E-4</c:v>
                </c:pt>
                <c:pt idx="690">
                  <c:v>9.3930000000000001E-4</c:v>
                </c:pt>
                <c:pt idx="691">
                  <c:v>9.41E-4</c:v>
                </c:pt>
                <c:pt idx="692">
                  <c:v>9.4269999999999998E-4</c:v>
                </c:pt>
                <c:pt idx="693">
                  <c:v>9.4439999999999997E-4</c:v>
                </c:pt>
                <c:pt idx="694">
                  <c:v>9.4609999999999996E-4</c:v>
                </c:pt>
                <c:pt idx="695">
                  <c:v>9.4780000000000005E-4</c:v>
                </c:pt>
                <c:pt idx="696">
                  <c:v>9.4950000000000004E-4</c:v>
                </c:pt>
                <c:pt idx="697">
                  <c:v>9.5120000000000003E-4</c:v>
                </c:pt>
                <c:pt idx="698">
                  <c:v>9.5290000000000001E-4</c:v>
                </c:pt>
                <c:pt idx="699">
                  <c:v>9.546E-4</c:v>
                </c:pt>
                <c:pt idx="700">
                  <c:v>9.5629999999999999E-4</c:v>
                </c:pt>
                <c:pt idx="701">
                  <c:v>9.5799999999999998E-4</c:v>
                </c:pt>
                <c:pt idx="702">
                  <c:v>9.5969999999999996E-4</c:v>
                </c:pt>
                <c:pt idx="703">
                  <c:v>9.6139999999999995E-4</c:v>
                </c:pt>
                <c:pt idx="704">
                  <c:v>9.6310000000000005E-4</c:v>
                </c:pt>
                <c:pt idx="705">
                  <c:v>9.6480000000000003E-4</c:v>
                </c:pt>
                <c:pt idx="706">
                  <c:v>9.6650000000000002E-4</c:v>
                </c:pt>
                <c:pt idx="707">
                  <c:v>9.6809999999999995E-4</c:v>
                </c:pt>
                <c:pt idx="708">
                  <c:v>9.6980000000000005E-4</c:v>
                </c:pt>
                <c:pt idx="709">
                  <c:v>9.7150000000000003E-4</c:v>
                </c:pt>
                <c:pt idx="710">
                  <c:v>9.7320000000000002E-4</c:v>
                </c:pt>
                <c:pt idx="711">
                  <c:v>9.7490000000000001E-4</c:v>
                </c:pt>
                <c:pt idx="712">
                  <c:v>9.7659999999999999E-4</c:v>
                </c:pt>
                <c:pt idx="713">
                  <c:v>9.7830000000000009E-4</c:v>
                </c:pt>
                <c:pt idx="714">
                  <c:v>9.7999999999999997E-4</c:v>
                </c:pt>
                <c:pt idx="715">
                  <c:v>9.8170000000000006E-4</c:v>
                </c:pt>
                <c:pt idx="716">
                  <c:v>9.8339999999999994E-4</c:v>
                </c:pt>
                <c:pt idx="717">
                  <c:v>9.8510000000000004E-4</c:v>
                </c:pt>
                <c:pt idx="718">
                  <c:v>9.8679999999999992E-4</c:v>
                </c:pt>
                <c:pt idx="719">
                  <c:v>9.8850000000000001E-4</c:v>
                </c:pt>
                <c:pt idx="720">
                  <c:v>9.9020000000000011E-4</c:v>
                </c:pt>
                <c:pt idx="721">
                  <c:v>9.9189999999999999E-4</c:v>
                </c:pt>
                <c:pt idx="722">
                  <c:v>9.9360000000000008E-4</c:v>
                </c:pt>
                <c:pt idx="723">
                  <c:v>9.9529999999999996E-4</c:v>
                </c:pt>
                <c:pt idx="724">
                  <c:v>9.9700000000000006E-4</c:v>
                </c:pt>
                <c:pt idx="725">
                  <c:v>9.9869999999999994E-4</c:v>
                </c:pt>
                <c:pt idx="726">
                  <c:v>1E-3</c:v>
                </c:pt>
                <c:pt idx="727">
                  <c:v>1.0020000000000001E-3</c:v>
                </c:pt>
                <c:pt idx="728">
                  <c:v>1.0039999999999999E-3</c:v>
                </c:pt>
                <c:pt idx="729">
                  <c:v>1.005E-3</c:v>
                </c:pt>
                <c:pt idx="730">
                  <c:v>1.0070000000000001E-3</c:v>
                </c:pt>
                <c:pt idx="731">
                  <c:v>1.0089999999999999E-3</c:v>
                </c:pt>
                <c:pt idx="732">
                  <c:v>1.011E-3</c:v>
                </c:pt>
                <c:pt idx="733">
                  <c:v>1.0120000000000001E-3</c:v>
                </c:pt>
                <c:pt idx="734">
                  <c:v>1.0139999999999999E-3</c:v>
                </c:pt>
                <c:pt idx="735">
                  <c:v>1.016E-3</c:v>
                </c:pt>
                <c:pt idx="736">
                  <c:v>1.0169999999999999E-3</c:v>
                </c:pt>
                <c:pt idx="737">
                  <c:v>1.0189999999999999E-3</c:v>
                </c:pt>
                <c:pt idx="738">
                  <c:v>1.021E-3</c:v>
                </c:pt>
                <c:pt idx="739">
                  <c:v>1.0219999999999999E-3</c:v>
                </c:pt>
                <c:pt idx="740">
                  <c:v>1.024E-3</c:v>
                </c:pt>
                <c:pt idx="741">
                  <c:v>1.026E-3</c:v>
                </c:pt>
                <c:pt idx="742">
                  <c:v>1.0280000000000001E-3</c:v>
                </c:pt>
                <c:pt idx="743">
                  <c:v>1.029E-3</c:v>
                </c:pt>
                <c:pt idx="744">
                  <c:v>1.031E-3</c:v>
                </c:pt>
                <c:pt idx="745">
                  <c:v>1.0330000000000001E-3</c:v>
                </c:pt>
                <c:pt idx="746">
                  <c:v>1.034E-3</c:v>
                </c:pt>
                <c:pt idx="747">
                  <c:v>1.036E-3</c:v>
                </c:pt>
                <c:pt idx="748">
                  <c:v>1.0380000000000001E-3</c:v>
                </c:pt>
                <c:pt idx="749">
                  <c:v>1.039E-3</c:v>
                </c:pt>
                <c:pt idx="750">
                  <c:v>1.041E-3</c:v>
                </c:pt>
                <c:pt idx="751">
                  <c:v>1.0430000000000001E-3</c:v>
                </c:pt>
                <c:pt idx="752">
                  <c:v>1.0449999999999999E-3</c:v>
                </c:pt>
                <c:pt idx="753">
                  <c:v>1.0460000000000001E-3</c:v>
                </c:pt>
                <c:pt idx="754">
                  <c:v>1.0480000000000001E-3</c:v>
                </c:pt>
                <c:pt idx="755">
                  <c:v>1.0499999999999999E-3</c:v>
                </c:pt>
                <c:pt idx="756">
                  <c:v>1.0510000000000001E-3</c:v>
                </c:pt>
                <c:pt idx="757">
                  <c:v>1.0529999999999999E-3</c:v>
                </c:pt>
                <c:pt idx="758">
                  <c:v>1.0549999999999999E-3</c:v>
                </c:pt>
                <c:pt idx="759">
                  <c:v>1.0560000000000001E-3</c:v>
                </c:pt>
                <c:pt idx="760">
                  <c:v>1.0579999999999999E-3</c:v>
                </c:pt>
                <c:pt idx="761">
                  <c:v>1.06E-3</c:v>
                </c:pt>
                <c:pt idx="762">
                  <c:v>1.0610000000000001E-3</c:v>
                </c:pt>
                <c:pt idx="763">
                  <c:v>1.0629999999999999E-3</c:v>
                </c:pt>
                <c:pt idx="764">
                  <c:v>1.065E-3</c:v>
                </c:pt>
                <c:pt idx="765">
                  <c:v>1.067E-3</c:v>
                </c:pt>
                <c:pt idx="766">
                  <c:v>1.0679999999999999E-3</c:v>
                </c:pt>
                <c:pt idx="767">
                  <c:v>1.07E-3</c:v>
                </c:pt>
                <c:pt idx="768">
                  <c:v>1.072E-3</c:v>
                </c:pt>
                <c:pt idx="769">
                  <c:v>1.073E-3</c:v>
                </c:pt>
                <c:pt idx="770">
                  <c:v>1.075E-3</c:v>
                </c:pt>
                <c:pt idx="771">
                  <c:v>1.077E-3</c:v>
                </c:pt>
                <c:pt idx="772">
                  <c:v>1.078E-3</c:v>
                </c:pt>
                <c:pt idx="773">
                  <c:v>1.08E-3</c:v>
                </c:pt>
                <c:pt idx="774">
                  <c:v>1.0820000000000001E-3</c:v>
                </c:pt>
                <c:pt idx="775">
                  <c:v>1.0839999999999999E-3</c:v>
                </c:pt>
                <c:pt idx="776">
                  <c:v>1.085E-3</c:v>
                </c:pt>
                <c:pt idx="777">
                  <c:v>1.0870000000000001E-3</c:v>
                </c:pt>
                <c:pt idx="778">
                  <c:v>1.0889999999999999E-3</c:v>
                </c:pt>
                <c:pt idx="779">
                  <c:v>1.09E-3</c:v>
                </c:pt>
                <c:pt idx="780">
                  <c:v>1.0920000000000001E-3</c:v>
                </c:pt>
                <c:pt idx="781">
                  <c:v>1.0939999999999999E-3</c:v>
                </c:pt>
                <c:pt idx="782">
                  <c:v>1.0950000000000001E-3</c:v>
                </c:pt>
                <c:pt idx="783">
                  <c:v>1.0970000000000001E-3</c:v>
                </c:pt>
                <c:pt idx="784">
                  <c:v>1.0989999999999999E-3</c:v>
                </c:pt>
                <c:pt idx="785">
                  <c:v>1.101E-3</c:v>
                </c:pt>
                <c:pt idx="786">
                  <c:v>1.1019999999999999E-3</c:v>
                </c:pt>
                <c:pt idx="787">
                  <c:v>1.1039999999999999E-3</c:v>
                </c:pt>
                <c:pt idx="788">
                  <c:v>1.106E-3</c:v>
                </c:pt>
                <c:pt idx="789">
                  <c:v>1.1069999999999999E-3</c:v>
                </c:pt>
                <c:pt idx="790">
                  <c:v>1.109E-3</c:v>
                </c:pt>
                <c:pt idx="791">
                  <c:v>1.111E-3</c:v>
                </c:pt>
                <c:pt idx="792">
                  <c:v>1.1119999999999999E-3</c:v>
                </c:pt>
                <c:pt idx="793">
                  <c:v>1.114E-3</c:v>
                </c:pt>
                <c:pt idx="794">
                  <c:v>1.116E-3</c:v>
                </c:pt>
                <c:pt idx="795">
                  <c:v>1.1180000000000001E-3</c:v>
                </c:pt>
                <c:pt idx="796">
                  <c:v>1.119E-3</c:v>
                </c:pt>
                <c:pt idx="797">
                  <c:v>1.121E-3</c:v>
                </c:pt>
                <c:pt idx="798">
                  <c:v>1.1230000000000001E-3</c:v>
                </c:pt>
                <c:pt idx="799">
                  <c:v>1.124E-3</c:v>
                </c:pt>
                <c:pt idx="800">
                  <c:v>1.126E-3</c:v>
                </c:pt>
                <c:pt idx="801">
                  <c:v>1.1280000000000001E-3</c:v>
                </c:pt>
                <c:pt idx="802">
                  <c:v>1.129E-3</c:v>
                </c:pt>
                <c:pt idx="803">
                  <c:v>1.1310000000000001E-3</c:v>
                </c:pt>
                <c:pt idx="804">
                  <c:v>1.1329999999999999E-3</c:v>
                </c:pt>
                <c:pt idx="805">
                  <c:v>1.1349999999999999E-3</c:v>
                </c:pt>
                <c:pt idx="806">
                  <c:v>1.1360000000000001E-3</c:v>
                </c:pt>
                <c:pt idx="807">
                  <c:v>1.1379999999999999E-3</c:v>
                </c:pt>
                <c:pt idx="808">
                  <c:v>1.14E-3</c:v>
                </c:pt>
                <c:pt idx="809">
                  <c:v>1.1410000000000001E-3</c:v>
                </c:pt>
                <c:pt idx="810">
                  <c:v>1.1429999999999999E-3</c:v>
                </c:pt>
                <c:pt idx="811">
                  <c:v>1.145E-3</c:v>
                </c:pt>
                <c:pt idx="812">
                  <c:v>1.1460000000000001E-3</c:v>
                </c:pt>
                <c:pt idx="813">
                  <c:v>1.1479999999999999E-3</c:v>
                </c:pt>
                <c:pt idx="814">
                  <c:v>1.15E-3</c:v>
                </c:pt>
                <c:pt idx="815">
                  <c:v>1.1509999999999999E-3</c:v>
                </c:pt>
                <c:pt idx="816">
                  <c:v>1.1529999999999999E-3</c:v>
                </c:pt>
                <c:pt idx="817">
                  <c:v>1.155E-3</c:v>
                </c:pt>
                <c:pt idx="818">
                  <c:v>1.157E-3</c:v>
                </c:pt>
                <c:pt idx="819">
                  <c:v>1.158E-3</c:v>
                </c:pt>
                <c:pt idx="820">
                  <c:v>1.16E-3</c:v>
                </c:pt>
                <c:pt idx="821">
                  <c:v>1.1620000000000001E-3</c:v>
                </c:pt>
                <c:pt idx="822">
                  <c:v>1.163E-3</c:v>
                </c:pt>
                <c:pt idx="823">
                  <c:v>1.165E-3</c:v>
                </c:pt>
                <c:pt idx="824">
                  <c:v>1.1670000000000001E-3</c:v>
                </c:pt>
                <c:pt idx="825">
                  <c:v>1.168E-3</c:v>
                </c:pt>
                <c:pt idx="826">
                  <c:v>1.17E-3</c:v>
                </c:pt>
                <c:pt idx="827">
                  <c:v>1.1720000000000001E-3</c:v>
                </c:pt>
                <c:pt idx="828">
                  <c:v>1.1739999999999999E-3</c:v>
                </c:pt>
                <c:pt idx="829">
                  <c:v>1.175E-3</c:v>
                </c:pt>
                <c:pt idx="830">
                  <c:v>1.1770000000000001E-3</c:v>
                </c:pt>
                <c:pt idx="831">
                  <c:v>1.1789999999999999E-3</c:v>
                </c:pt>
                <c:pt idx="832">
                  <c:v>1.1800000000000001E-3</c:v>
                </c:pt>
                <c:pt idx="833">
                  <c:v>1.1820000000000001E-3</c:v>
                </c:pt>
                <c:pt idx="834">
                  <c:v>1.1839999999999999E-3</c:v>
                </c:pt>
                <c:pt idx="835">
                  <c:v>1.1850000000000001E-3</c:v>
                </c:pt>
                <c:pt idx="836">
                  <c:v>1.1869999999999999E-3</c:v>
                </c:pt>
                <c:pt idx="837">
                  <c:v>1.189E-3</c:v>
                </c:pt>
                <c:pt idx="838">
                  <c:v>1.191E-3</c:v>
                </c:pt>
                <c:pt idx="839">
                  <c:v>1.1919999999999999E-3</c:v>
                </c:pt>
                <c:pt idx="840">
                  <c:v>1.194E-3</c:v>
                </c:pt>
                <c:pt idx="841">
                  <c:v>1.196E-3</c:v>
                </c:pt>
                <c:pt idx="842">
                  <c:v>1.1969999999999999E-3</c:v>
                </c:pt>
                <c:pt idx="843">
                  <c:v>1.199E-3</c:v>
                </c:pt>
                <c:pt idx="844">
                  <c:v>1.201E-3</c:v>
                </c:pt>
                <c:pt idx="845">
                  <c:v>1.2019999999999999E-3</c:v>
                </c:pt>
                <c:pt idx="846">
                  <c:v>1.204E-3</c:v>
                </c:pt>
                <c:pt idx="847">
                  <c:v>1.206E-3</c:v>
                </c:pt>
                <c:pt idx="848">
                  <c:v>1.2080000000000001E-3</c:v>
                </c:pt>
                <c:pt idx="849">
                  <c:v>1.209E-3</c:v>
                </c:pt>
                <c:pt idx="850">
                  <c:v>1.2110000000000001E-3</c:v>
                </c:pt>
                <c:pt idx="851">
                  <c:v>1.2130000000000001E-3</c:v>
                </c:pt>
                <c:pt idx="852">
                  <c:v>1.214E-3</c:v>
                </c:pt>
                <c:pt idx="853">
                  <c:v>1.2160000000000001E-3</c:v>
                </c:pt>
                <c:pt idx="854">
                  <c:v>1.2179999999999999E-3</c:v>
                </c:pt>
                <c:pt idx="855">
                  <c:v>1.219E-3</c:v>
                </c:pt>
                <c:pt idx="856">
                  <c:v>1.2210000000000001E-3</c:v>
                </c:pt>
                <c:pt idx="857">
                  <c:v>1.2229999999999999E-3</c:v>
                </c:pt>
                <c:pt idx="858">
                  <c:v>1.225E-3</c:v>
                </c:pt>
                <c:pt idx="859">
                  <c:v>1.2260000000000001E-3</c:v>
                </c:pt>
                <c:pt idx="860">
                  <c:v>1.2279999999999999E-3</c:v>
                </c:pt>
                <c:pt idx="861">
                  <c:v>1.23E-3</c:v>
                </c:pt>
                <c:pt idx="862">
                  <c:v>1.2310000000000001E-3</c:v>
                </c:pt>
                <c:pt idx="863">
                  <c:v>1.2329999999999999E-3</c:v>
                </c:pt>
                <c:pt idx="864">
                  <c:v>1.235E-3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12-4E5A-88C4-A966EA4E9BFC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gap'!$K$3:$K$870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gap'!$I$3:$I$870</c:f>
              <c:numCache>
                <c:formatCode>0.00E+00</c:formatCode>
                <c:ptCount val="868"/>
                <c:pt idx="0">
                  <c:v>2.9399999999999999E-4</c:v>
                </c:pt>
                <c:pt idx="1">
                  <c:v>2.9260000000000001E-4</c:v>
                </c:pt>
                <c:pt idx="2">
                  <c:v>2.9109999999999997E-4</c:v>
                </c:pt>
                <c:pt idx="3">
                  <c:v>2.8959999999999999E-4</c:v>
                </c:pt>
                <c:pt idx="4">
                  <c:v>2.8800000000000001E-4</c:v>
                </c:pt>
                <c:pt idx="5">
                  <c:v>2.8640000000000002E-4</c:v>
                </c:pt>
                <c:pt idx="6">
                  <c:v>2.8469999999999998E-4</c:v>
                </c:pt>
                <c:pt idx="7">
                  <c:v>2.8299999999999999E-4</c:v>
                </c:pt>
                <c:pt idx="8">
                  <c:v>2.812E-4</c:v>
                </c:pt>
                <c:pt idx="9">
                  <c:v>2.7930000000000001E-4</c:v>
                </c:pt>
                <c:pt idx="10">
                  <c:v>2.7740000000000002E-4</c:v>
                </c:pt>
                <c:pt idx="11">
                  <c:v>2.7549999999999997E-4</c:v>
                </c:pt>
                <c:pt idx="12">
                  <c:v>2.7349999999999998E-4</c:v>
                </c:pt>
                <c:pt idx="13">
                  <c:v>2.7139999999999998E-4</c:v>
                </c:pt>
                <c:pt idx="14">
                  <c:v>2.6939999999999999E-4</c:v>
                </c:pt>
                <c:pt idx="15">
                  <c:v>2.6719999999999999E-4</c:v>
                </c:pt>
                <c:pt idx="16">
                  <c:v>2.6509999999999999E-4</c:v>
                </c:pt>
                <c:pt idx="17">
                  <c:v>2.6289999999999999E-4</c:v>
                </c:pt>
                <c:pt idx="18">
                  <c:v>2.6059999999999999E-4</c:v>
                </c:pt>
                <c:pt idx="19">
                  <c:v>2.5839999999999999E-4</c:v>
                </c:pt>
                <c:pt idx="20">
                  <c:v>2.5609999999999999E-4</c:v>
                </c:pt>
                <c:pt idx="21">
                  <c:v>2.5369999999999999E-4</c:v>
                </c:pt>
                <c:pt idx="22">
                  <c:v>2.5139999999999999E-4</c:v>
                </c:pt>
                <c:pt idx="23">
                  <c:v>2.4899999999999998E-4</c:v>
                </c:pt>
                <c:pt idx="24">
                  <c:v>2.4659999999999998E-4</c:v>
                </c:pt>
                <c:pt idx="25">
                  <c:v>2.4420000000000003E-4</c:v>
                </c:pt>
                <c:pt idx="26">
                  <c:v>2.418E-4</c:v>
                </c:pt>
                <c:pt idx="27">
                  <c:v>2.3929999999999999E-4</c:v>
                </c:pt>
                <c:pt idx="28">
                  <c:v>2.3690000000000001E-4</c:v>
                </c:pt>
                <c:pt idx="29">
                  <c:v>2.3440000000000001E-4</c:v>
                </c:pt>
                <c:pt idx="30">
                  <c:v>2.319E-4</c:v>
                </c:pt>
                <c:pt idx="31">
                  <c:v>2.2949999999999999E-4</c:v>
                </c:pt>
                <c:pt idx="32">
                  <c:v>2.2699999999999999E-4</c:v>
                </c:pt>
                <c:pt idx="33">
                  <c:v>2.2450000000000001E-4</c:v>
                </c:pt>
                <c:pt idx="34">
                  <c:v>2.22E-4</c:v>
                </c:pt>
                <c:pt idx="35">
                  <c:v>2.195E-4</c:v>
                </c:pt>
                <c:pt idx="36">
                  <c:v>2.1709999999999999E-4</c:v>
                </c:pt>
                <c:pt idx="37">
                  <c:v>2.1460000000000001E-4</c:v>
                </c:pt>
                <c:pt idx="38">
                  <c:v>2.1210000000000001E-4</c:v>
                </c:pt>
                <c:pt idx="39">
                  <c:v>2.096E-4</c:v>
                </c:pt>
                <c:pt idx="40">
                  <c:v>2.0719999999999999E-4</c:v>
                </c:pt>
                <c:pt idx="41">
                  <c:v>2.0469999999999999E-4</c:v>
                </c:pt>
                <c:pt idx="42">
                  <c:v>2.0230000000000001E-4</c:v>
                </c:pt>
                <c:pt idx="43">
                  <c:v>1.998E-4</c:v>
                </c:pt>
                <c:pt idx="44">
                  <c:v>1.974E-4</c:v>
                </c:pt>
                <c:pt idx="45">
                  <c:v>1.95E-4</c:v>
                </c:pt>
                <c:pt idx="46">
                  <c:v>1.9259999999999999E-4</c:v>
                </c:pt>
                <c:pt idx="47">
                  <c:v>1.9019999999999999E-4</c:v>
                </c:pt>
                <c:pt idx="48">
                  <c:v>1.8789999999999999E-4</c:v>
                </c:pt>
                <c:pt idx="49">
                  <c:v>1.8550000000000001E-4</c:v>
                </c:pt>
                <c:pt idx="50">
                  <c:v>1.8320000000000001E-4</c:v>
                </c:pt>
                <c:pt idx="51">
                  <c:v>1.808E-4</c:v>
                </c:pt>
                <c:pt idx="52">
                  <c:v>1.785E-4</c:v>
                </c:pt>
                <c:pt idx="53">
                  <c:v>1.762E-4</c:v>
                </c:pt>
                <c:pt idx="54">
                  <c:v>1.739E-4</c:v>
                </c:pt>
                <c:pt idx="55">
                  <c:v>1.717E-4</c:v>
                </c:pt>
                <c:pt idx="56">
                  <c:v>1.694E-4</c:v>
                </c:pt>
                <c:pt idx="57">
                  <c:v>1.672E-4</c:v>
                </c:pt>
                <c:pt idx="58">
                  <c:v>1.65E-4</c:v>
                </c:pt>
                <c:pt idx="59">
                  <c:v>1.628E-4</c:v>
                </c:pt>
                <c:pt idx="60">
                  <c:v>1.606E-4</c:v>
                </c:pt>
                <c:pt idx="61">
                  <c:v>1.584E-4</c:v>
                </c:pt>
                <c:pt idx="62">
                  <c:v>1.563E-4</c:v>
                </c:pt>
                <c:pt idx="63">
                  <c:v>1.5420000000000001E-4</c:v>
                </c:pt>
                <c:pt idx="64">
                  <c:v>1.5210000000000001E-4</c:v>
                </c:pt>
                <c:pt idx="65">
                  <c:v>1.4999999999999999E-4</c:v>
                </c:pt>
                <c:pt idx="66">
                  <c:v>1.4789999999999999E-4</c:v>
                </c:pt>
                <c:pt idx="67">
                  <c:v>1.4579999999999999E-4</c:v>
                </c:pt>
                <c:pt idx="68">
                  <c:v>1.438E-4</c:v>
                </c:pt>
                <c:pt idx="69">
                  <c:v>1.417E-4</c:v>
                </c:pt>
                <c:pt idx="70">
                  <c:v>1.3970000000000001E-4</c:v>
                </c:pt>
                <c:pt idx="71">
                  <c:v>1.3770000000000001E-4</c:v>
                </c:pt>
                <c:pt idx="72">
                  <c:v>1.3579999999999999E-4</c:v>
                </c:pt>
                <c:pt idx="73">
                  <c:v>1.338E-4</c:v>
                </c:pt>
                <c:pt idx="74">
                  <c:v>1.3180000000000001E-4</c:v>
                </c:pt>
                <c:pt idx="75">
                  <c:v>1.2990000000000001E-4</c:v>
                </c:pt>
                <c:pt idx="76">
                  <c:v>1.2799999999999999E-4</c:v>
                </c:pt>
                <c:pt idx="77">
                  <c:v>1.261E-4</c:v>
                </c:pt>
                <c:pt idx="78">
                  <c:v>1.2420000000000001E-4</c:v>
                </c:pt>
                <c:pt idx="79">
                  <c:v>1.2229999999999999E-4</c:v>
                </c:pt>
                <c:pt idx="80">
                  <c:v>1.205E-4</c:v>
                </c:pt>
                <c:pt idx="81">
                  <c:v>1.186E-4</c:v>
                </c:pt>
                <c:pt idx="82">
                  <c:v>1.1680000000000001E-4</c:v>
                </c:pt>
                <c:pt idx="83">
                  <c:v>1.15E-4</c:v>
                </c:pt>
                <c:pt idx="84">
                  <c:v>1.132E-4</c:v>
                </c:pt>
                <c:pt idx="85">
                  <c:v>1.114E-4</c:v>
                </c:pt>
                <c:pt idx="86">
                  <c:v>1.0959999999999999E-4</c:v>
                </c:pt>
                <c:pt idx="87">
                  <c:v>1.0789999999999999E-4</c:v>
                </c:pt>
                <c:pt idx="88">
                  <c:v>1.061E-4</c:v>
                </c:pt>
                <c:pt idx="89">
                  <c:v>1.044E-4</c:v>
                </c:pt>
                <c:pt idx="90">
                  <c:v>1.027E-4</c:v>
                </c:pt>
                <c:pt idx="91">
                  <c:v>1.01E-4</c:v>
                </c:pt>
                <c:pt idx="92">
                  <c:v>9.9350000000000003E-5</c:v>
                </c:pt>
                <c:pt idx="93">
                  <c:v>9.768E-5</c:v>
                </c:pt>
                <c:pt idx="94">
                  <c:v>9.603E-5</c:v>
                </c:pt>
                <c:pt idx="95">
                  <c:v>9.4400000000000004E-5</c:v>
                </c:pt>
                <c:pt idx="96">
                  <c:v>9.2780000000000003E-5</c:v>
                </c:pt>
                <c:pt idx="97">
                  <c:v>9.1169999999999996E-5</c:v>
                </c:pt>
                <c:pt idx="98">
                  <c:v>8.9580000000000006E-5</c:v>
                </c:pt>
                <c:pt idx="99">
                  <c:v>8.8010000000000006E-5</c:v>
                </c:pt>
                <c:pt idx="100">
                  <c:v>8.6450000000000001E-5</c:v>
                </c:pt>
                <c:pt idx="101">
                  <c:v>8.4909999999999998E-5</c:v>
                </c:pt>
                <c:pt idx="102">
                  <c:v>8.3389999999999999E-5</c:v>
                </c:pt>
                <c:pt idx="103">
                  <c:v>8.1879999999999995E-5</c:v>
                </c:pt>
                <c:pt idx="104">
                  <c:v>8.0400000000000003E-5</c:v>
                </c:pt>
                <c:pt idx="105">
                  <c:v>7.894E-5</c:v>
                </c:pt>
                <c:pt idx="106">
                  <c:v>7.7509999999999995E-5</c:v>
                </c:pt>
                <c:pt idx="107">
                  <c:v>7.6100000000000007E-5</c:v>
                </c:pt>
                <c:pt idx="108">
                  <c:v>7.4720000000000003E-5</c:v>
                </c:pt>
                <c:pt idx="109">
                  <c:v>7.3369999999999997E-5</c:v>
                </c:pt>
                <c:pt idx="110">
                  <c:v>7.2050000000000003E-5</c:v>
                </c:pt>
                <c:pt idx="111">
                  <c:v>7.0779999999999997E-5</c:v>
                </c:pt>
                <c:pt idx="112">
                  <c:v>6.9540000000000002E-5</c:v>
                </c:pt>
                <c:pt idx="113">
                  <c:v>6.834E-5</c:v>
                </c:pt>
                <c:pt idx="114">
                  <c:v>6.7180000000000004E-5</c:v>
                </c:pt>
                <c:pt idx="115">
                  <c:v>6.6060000000000001E-5</c:v>
                </c:pt>
                <c:pt idx="116">
                  <c:v>6.4980000000000005E-5</c:v>
                </c:pt>
                <c:pt idx="117">
                  <c:v>6.3940000000000001E-5</c:v>
                </c:pt>
                <c:pt idx="118">
                  <c:v>6.2940000000000004E-5</c:v>
                </c:pt>
                <c:pt idx="119">
                  <c:v>6.1970000000000005E-5</c:v>
                </c:pt>
                <c:pt idx="120">
                  <c:v>6.1029999999999997E-5</c:v>
                </c:pt>
                <c:pt idx="121">
                  <c:v>6.012E-5</c:v>
                </c:pt>
                <c:pt idx="122">
                  <c:v>5.923E-5</c:v>
                </c:pt>
                <c:pt idx="123">
                  <c:v>5.8369999999999998E-5</c:v>
                </c:pt>
                <c:pt idx="124">
                  <c:v>5.753E-5</c:v>
                </c:pt>
                <c:pt idx="125">
                  <c:v>5.6700000000000003E-5</c:v>
                </c:pt>
                <c:pt idx="126">
                  <c:v>5.5899999999999997E-5</c:v>
                </c:pt>
                <c:pt idx="127">
                  <c:v>5.5120000000000001E-5</c:v>
                </c:pt>
                <c:pt idx="128">
                  <c:v>5.4370000000000003E-5</c:v>
                </c:pt>
                <c:pt idx="129">
                  <c:v>5.3640000000000001E-5</c:v>
                </c:pt>
                <c:pt idx="130">
                  <c:v>5.2930000000000003E-5</c:v>
                </c:pt>
                <c:pt idx="131">
                  <c:v>5.2259999999999998E-5</c:v>
                </c:pt>
                <c:pt idx="132">
                  <c:v>5.1610000000000002E-5</c:v>
                </c:pt>
                <c:pt idx="133">
                  <c:v>5.1E-5</c:v>
                </c:pt>
                <c:pt idx="134">
                  <c:v>5.0420000000000002E-5</c:v>
                </c:pt>
                <c:pt idx="135">
                  <c:v>4.9870000000000002E-5</c:v>
                </c:pt>
                <c:pt idx="136">
                  <c:v>4.9370000000000003E-5</c:v>
                </c:pt>
                <c:pt idx="137">
                  <c:v>4.8909999999999998E-5</c:v>
                </c:pt>
                <c:pt idx="138">
                  <c:v>4.8479999999999997E-5</c:v>
                </c:pt>
                <c:pt idx="139">
                  <c:v>4.8099999999999997E-5</c:v>
                </c:pt>
                <c:pt idx="140">
                  <c:v>4.7769999999999998E-5</c:v>
                </c:pt>
                <c:pt idx="141">
                  <c:v>4.7479999999999999E-5</c:v>
                </c:pt>
                <c:pt idx="142">
                  <c:v>4.723E-5</c:v>
                </c:pt>
                <c:pt idx="143">
                  <c:v>4.7030000000000002E-5</c:v>
                </c:pt>
                <c:pt idx="144">
                  <c:v>4.6879999999999998E-5</c:v>
                </c:pt>
                <c:pt idx="145">
                  <c:v>4.6780000000000003E-5</c:v>
                </c:pt>
                <c:pt idx="146">
                  <c:v>4.6730000000000002E-5</c:v>
                </c:pt>
                <c:pt idx="147">
                  <c:v>4.672E-5</c:v>
                </c:pt>
                <c:pt idx="148">
                  <c:v>4.6770000000000001E-5</c:v>
                </c:pt>
                <c:pt idx="149">
                  <c:v>4.6860000000000002E-5</c:v>
                </c:pt>
                <c:pt idx="150">
                  <c:v>4.6999999999999997E-5</c:v>
                </c:pt>
                <c:pt idx="151">
                  <c:v>4.7190000000000001E-5</c:v>
                </c:pt>
                <c:pt idx="152">
                  <c:v>4.7429999999999998E-5</c:v>
                </c:pt>
                <c:pt idx="153">
                  <c:v>4.7710000000000002E-5</c:v>
                </c:pt>
                <c:pt idx="154">
                  <c:v>4.8040000000000001E-5</c:v>
                </c:pt>
                <c:pt idx="155">
                  <c:v>4.8409999999999999E-5</c:v>
                </c:pt>
                <c:pt idx="156">
                  <c:v>4.8829999999999998E-5</c:v>
                </c:pt>
                <c:pt idx="157">
                  <c:v>4.9289999999999997E-5</c:v>
                </c:pt>
                <c:pt idx="158">
                  <c:v>4.9790000000000003E-5</c:v>
                </c:pt>
                <c:pt idx="159">
                  <c:v>5.0340000000000003E-5</c:v>
                </c:pt>
                <c:pt idx="160">
                  <c:v>5.092E-5</c:v>
                </c:pt>
                <c:pt idx="161">
                  <c:v>5.1539999999999998E-5</c:v>
                </c:pt>
                <c:pt idx="162">
                  <c:v>5.2200000000000002E-5</c:v>
                </c:pt>
                <c:pt idx="163">
                  <c:v>5.2889999999999997E-5</c:v>
                </c:pt>
                <c:pt idx="164">
                  <c:v>5.3619999999999998E-5</c:v>
                </c:pt>
                <c:pt idx="165">
                  <c:v>5.4379999999999998E-5</c:v>
                </c:pt>
                <c:pt idx="166">
                  <c:v>5.5170000000000002E-5</c:v>
                </c:pt>
                <c:pt idx="167">
                  <c:v>5.5989999999999998E-5</c:v>
                </c:pt>
                <c:pt idx="168">
                  <c:v>5.6830000000000003E-5</c:v>
                </c:pt>
                <c:pt idx="169">
                  <c:v>5.7710000000000001E-5</c:v>
                </c:pt>
                <c:pt idx="170">
                  <c:v>5.8610000000000003E-5</c:v>
                </c:pt>
                <c:pt idx="171">
                  <c:v>5.9540000000000003E-5</c:v>
                </c:pt>
                <c:pt idx="172">
                  <c:v>6.0489999999999999E-5</c:v>
                </c:pt>
                <c:pt idx="173">
                  <c:v>6.1459999999999998E-5</c:v>
                </c:pt>
                <c:pt idx="174">
                  <c:v>6.2459999999999995E-5</c:v>
                </c:pt>
                <c:pt idx="175">
                  <c:v>6.347E-5</c:v>
                </c:pt>
                <c:pt idx="176">
                  <c:v>6.4510000000000004E-5</c:v>
                </c:pt>
                <c:pt idx="177">
                  <c:v>6.5560000000000002E-5</c:v>
                </c:pt>
                <c:pt idx="178">
                  <c:v>6.6630000000000004E-5</c:v>
                </c:pt>
                <c:pt idx="179">
                  <c:v>6.7719999999999995E-5</c:v>
                </c:pt>
                <c:pt idx="180">
                  <c:v>6.8830000000000003E-5</c:v>
                </c:pt>
                <c:pt idx="181">
                  <c:v>6.9950000000000006E-5</c:v>
                </c:pt>
                <c:pt idx="182">
                  <c:v>7.1080000000000004E-5</c:v>
                </c:pt>
                <c:pt idx="183">
                  <c:v>7.2230000000000005E-5</c:v>
                </c:pt>
                <c:pt idx="184">
                  <c:v>7.3399999999999995E-5</c:v>
                </c:pt>
                <c:pt idx="185">
                  <c:v>7.4569999999999999E-5</c:v>
                </c:pt>
                <c:pt idx="186">
                  <c:v>7.5760000000000006E-5</c:v>
                </c:pt>
                <c:pt idx="187">
                  <c:v>7.6959999999999995E-5</c:v>
                </c:pt>
                <c:pt idx="188">
                  <c:v>7.8170000000000005E-5</c:v>
                </c:pt>
                <c:pt idx="189">
                  <c:v>7.9389999999999997E-5</c:v>
                </c:pt>
                <c:pt idx="190">
                  <c:v>8.0619999999999997E-5</c:v>
                </c:pt>
                <c:pt idx="191">
                  <c:v>8.1860000000000006E-5</c:v>
                </c:pt>
                <c:pt idx="192">
                  <c:v>8.3120000000000004E-5</c:v>
                </c:pt>
                <c:pt idx="193">
                  <c:v>8.4380000000000002E-5</c:v>
                </c:pt>
                <c:pt idx="194">
                  <c:v>8.564E-5</c:v>
                </c:pt>
                <c:pt idx="195">
                  <c:v>8.6920000000000001E-5</c:v>
                </c:pt>
                <c:pt idx="196">
                  <c:v>8.8200000000000003E-5</c:v>
                </c:pt>
                <c:pt idx="197">
                  <c:v>8.9489999999999999E-5</c:v>
                </c:pt>
                <c:pt idx="198">
                  <c:v>9.0790000000000003E-5</c:v>
                </c:pt>
                <c:pt idx="199">
                  <c:v>9.2100000000000003E-5</c:v>
                </c:pt>
                <c:pt idx="200">
                  <c:v>9.3410000000000002E-5</c:v>
                </c:pt>
                <c:pt idx="201">
                  <c:v>9.4729999999999996E-5</c:v>
                </c:pt>
                <c:pt idx="202">
                  <c:v>9.6050000000000004E-5</c:v>
                </c:pt>
                <c:pt idx="203">
                  <c:v>9.7380000000000006E-5</c:v>
                </c:pt>
                <c:pt idx="204">
                  <c:v>9.8720000000000003E-5</c:v>
                </c:pt>
                <c:pt idx="205">
                  <c:v>1.0009999999999999E-4</c:v>
                </c:pt>
                <c:pt idx="206">
                  <c:v>1.014E-4</c:v>
                </c:pt>
                <c:pt idx="207">
                  <c:v>1.0280000000000001E-4</c:v>
                </c:pt>
                <c:pt idx="208">
                  <c:v>1.041E-4</c:v>
                </c:pt>
                <c:pt idx="209">
                  <c:v>1.055E-4</c:v>
                </c:pt>
                <c:pt idx="210">
                  <c:v>1.0679999999999999E-4</c:v>
                </c:pt>
                <c:pt idx="211">
                  <c:v>1.082E-4</c:v>
                </c:pt>
                <c:pt idx="212">
                  <c:v>1.0959999999999999E-4</c:v>
                </c:pt>
                <c:pt idx="213">
                  <c:v>1.11E-4</c:v>
                </c:pt>
                <c:pt idx="214">
                  <c:v>1.1230000000000001E-4</c:v>
                </c:pt>
                <c:pt idx="215">
                  <c:v>1.137E-4</c:v>
                </c:pt>
                <c:pt idx="216">
                  <c:v>1.1510000000000001E-4</c:v>
                </c:pt>
                <c:pt idx="217">
                  <c:v>1.165E-4</c:v>
                </c:pt>
                <c:pt idx="218">
                  <c:v>1.1790000000000001E-4</c:v>
                </c:pt>
                <c:pt idx="219">
                  <c:v>1.193E-4</c:v>
                </c:pt>
                <c:pt idx="220">
                  <c:v>1.2070000000000001E-4</c:v>
                </c:pt>
                <c:pt idx="221">
                  <c:v>1.2210000000000001E-4</c:v>
                </c:pt>
                <c:pt idx="222">
                  <c:v>1.2349999999999999E-4</c:v>
                </c:pt>
                <c:pt idx="223">
                  <c:v>1.249E-4</c:v>
                </c:pt>
                <c:pt idx="224">
                  <c:v>1.2630000000000001E-4</c:v>
                </c:pt>
                <c:pt idx="225">
                  <c:v>1.2769999999999999E-4</c:v>
                </c:pt>
                <c:pt idx="226">
                  <c:v>1.292E-4</c:v>
                </c:pt>
                <c:pt idx="227">
                  <c:v>1.306E-4</c:v>
                </c:pt>
                <c:pt idx="228">
                  <c:v>1.3200000000000001E-4</c:v>
                </c:pt>
                <c:pt idx="229">
                  <c:v>1.3339999999999999E-4</c:v>
                </c:pt>
                <c:pt idx="230">
                  <c:v>1.348E-4</c:v>
                </c:pt>
                <c:pt idx="231">
                  <c:v>1.3630000000000001E-4</c:v>
                </c:pt>
                <c:pt idx="232">
                  <c:v>1.3770000000000001E-4</c:v>
                </c:pt>
                <c:pt idx="233">
                  <c:v>1.3909999999999999E-4</c:v>
                </c:pt>
                <c:pt idx="234">
                  <c:v>1.406E-4</c:v>
                </c:pt>
                <c:pt idx="235">
                  <c:v>1.4200000000000001E-4</c:v>
                </c:pt>
                <c:pt idx="236">
                  <c:v>1.4349999999999999E-4</c:v>
                </c:pt>
                <c:pt idx="237">
                  <c:v>1.449E-4</c:v>
                </c:pt>
                <c:pt idx="238">
                  <c:v>1.4630000000000001E-4</c:v>
                </c:pt>
                <c:pt idx="239">
                  <c:v>1.4779999999999999E-4</c:v>
                </c:pt>
                <c:pt idx="240">
                  <c:v>1.4919999999999999E-4</c:v>
                </c:pt>
                <c:pt idx="241">
                  <c:v>1.507E-4</c:v>
                </c:pt>
                <c:pt idx="242">
                  <c:v>1.5210000000000001E-4</c:v>
                </c:pt>
                <c:pt idx="243">
                  <c:v>1.5359999999999999E-4</c:v>
                </c:pt>
                <c:pt idx="244">
                  <c:v>1.55E-4</c:v>
                </c:pt>
                <c:pt idx="245">
                  <c:v>1.5650000000000001E-4</c:v>
                </c:pt>
                <c:pt idx="246">
                  <c:v>1.5789999999999999E-4</c:v>
                </c:pt>
                <c:pt idx="247">
                  <c:v>1.594E-4</c:v>
                </c:pt>
                <c:pt idx="248">
                  <c:v>1.6080000000000001E-4</c:v>
                </c:pt>
                <c:pt idx="249">
                  <c:v>1.6229999999999999E-4</c:v>
                </c:pt>
                <c:pt idx="250">
                  <c:v>1.638E-4</c:v>
                </c:pt>
                <c:pt idx="251">
                  <c:v>1.652E-4</c:v>
                </c:pt>
                <c:pt idx="252">
                  <c:v>1.6670000000000001E-4</c:v>
                </c:pt>
                <c:pt idx="253">
                  <c:v>1.682E-4</c:v>
                </c:pt>
                <c:pt idx="254">
                  <c:v>1.696E-4</c:v>
                </c:pt>
                <c:pt idx="255">
                  <c:v>1.7110000000000001E-4</c:v>
                </c:pt>
                <c:pt idx="256">
                  <c:v>1.7259999999999999E-4</c:v>
                </c:pt>
                <c:pt idx="257">
                  <c:v>1.74E-4</c:v>
                </c:pt>
                <c:pt idx="258">
                  <c:v>1.7550000000000001E-4</c:v>
                </c:pt>
                <c:pt idx="259">
                  <c:v>1.7699999999999999E-4</c:v>
                </c:pt>
                <c:pt idx="260">
                  <c:v>1.784E-4</c:v>
                </c:pt>
                <c:pt idx="261">
                  <c:v>1.7990000000000001E-4</c:v>
                </c:pt>
                <c:pt idx="262">
                  <c:v>1.8139999999999999E-4</c:v>
                </c:pt>
                <c:pt idx="263">
                  <c:v>1.828E-4</c:v>
                </c:pt>
                <c:pt idx="264">
                  <c:v>1.8430000000000001E-4</c:v>
                </c:pt>
                <c:pt idx="265">
                  <c:v>1.8579999999999999E-4</c:v>
                </c:pt>
                <c:pt idx="266">
                  <c:v>1.873E-4</c:v>
                </c:pt>
                <c:pt idx="267">
                  <c:v>1.8880000000000001E-4</c:v>
                </c:pt>
                <c:pt idx="268">
                  <c:v>1.9019999999999999E-4</c:v>
                </c:pt>
                <c:pt idx="269">
                  <c:v>1.917E-4</c:v>
                </c:pt>
                <c:pt idx="270">
                  <c:v>1.9320000000000001E-4</c:v>
                </c:pt>
                <c:pt idx="271">
                  <c:v>1.9469999999999999E-4</c:v>
                </c:pt>
                <c:pt idx="272">
                  <c:v>1.962E-4</c:v>
                </c:pt>
                <c:pt idx="273">
                  <c:v>1.9760000000000001E-4</c:v>
                </c:pt>
                <c:pt idx="274">
                  <c:v>1.9909999999999999E-4</c:v>
                </c:pt>
                <c:pt idx="275">
                  <c:v>2.006E-4</c:v>
                </c:pt>
                <c:pt idx="276">
                  <c:v>2.0210000000000001E-4</c:v>
                </c:pt>
                <c:pt idx="277">
                  <c:v>2.0359999999999999E-4</c:v>
                </c:pt>
                <c:pt idx="278">
                  <c:v>2.051E-4</c:v>
                </c:pt>
                <c:pt idx="279">
                  <c:v>2.065E-4</c:v>
                </c:pt>
                <c:pt idx="280">
                  <c:v>2.0799999999999999E-4</c:v>
                </c:pt>
                <c:pt idx="281">
                  <c:v>2.095E-4</c:v>
                </c:pt>
                <c:pt idx="282">
                  <c:v>2.1100000000000001E-4</c:v>
                </c:pt>
                <c:pt idx="283">
                  <c:v>2.1249999999999999E-4</c:v>
                </c:pt>
                <c:pt idx="284">
                  <c:v>2.14E-4</c:v>
                </c:pt>
                <c:pt idx="285">
                  <c:v>2.1550000000000001E-4</c:v>
                </c:pt>
                <c:pt idx="286">
                  <c:v>2.1699999999999999E-4</c:v>
                </c:pt>
                <c:pt idx="287">
                  <c:v>2.185E-4</c:v>
                </c:pt>
                <c:pt idx="288">
                  <c:v>2.2000000000000001E-4</c:v>
                </c:pt>
                <c:pt idx="289">
                  <c:v>2.2139999999999999E-4</c:v>
                </c:pt>
                <c:pt idx="290">
                  <c:v>2.229E-4</c:v>
                </c:pt>
                <c:pt idx="291">
                  <c:v>2.2440000000000001E-4</c:v>
                </c:pt>
                <c:pt idx="292">
                  <c:v>2.2589999999999999E-4</c:v>
                </c:pt>
                <c:pt idx="293">
                  <c:v>2.274E-4</c:v>
                </c:pt>
                <c:pt idx="294">
                  <c:v>2.2890000000000001E-4</c:v>
                </c:pt>
                <c:pt idx="295">
                  <c:v>2.3039999999999999E-4</c:v>
                </c:pt>
                <c:pt idx="296">
                  <c:v>2.319E-4</c:v>
                </c:pt>
                <c:pt idx="297">
                  <c:v>2.3340000000000001E-4</c:v>
                </c:pt>
                <c:pt idx="298">
                  <c:v>2.3489999999999999E-4</c:v>
                </c:pt>
                <c:pt idx="299">
                  <c:v>2.364E-4</c:v>
                </c:pt>
                <c:pt idx="300">
                  <c:v>2.3790000000000001E-4</c:v>
                </c:pt>
                <c:pt idx="301">
                  <c:v>2.3939999999999999E-4</c:v>
                </c:pt>
                <c:pt idx="302">
                  <c:v>2.409E-4</c:v>
                </c:pt>
                <c:pt idx="303">
                  <c:v>2.4240000000000001E-4</c:v>
                </c:pt>
                <c:pt idx="304">
                  <c:v>2.4389999999999999E-4</c:v>
                </c:pt>
                <c:pt idx="305">
                  <c:v>2.454E-4</c:v>
                </c:pt>
                <c:pt idx="306">
                  <c:v>2.4689999999999998E-4</c:v>
                </c:pt>
                <c:pt idx="307">
                  <c:v>2.4840000000000002E-4</c:v>
                </c:pt>
                <c:pt idx="308">
                  <c:v>2.499E-4</c:v>
                </c:pt>
                <c:pt idx="309">
                  <c:v>2.5139999999999999E-4</c:v>
                </c:pt>
                <c:pt idx="310">
                  <c:v>2.5290000000000002E-4</c:v>
                </c:pt>
                <c:pt idx="311">
                  <c:v>2.544E-4</c:v>
                </c:pt>
                <c:pt idx="312">
                  <c:v>2.5589999999999999E-4</c:v>
                </c:pt>
                <c:pt idx="313">
                  <c:v>2.5740000000000002E-4</c:v>
                </c:pt>
                <c:pt idx="314">
                  <c:v>2.589E-4</c:v>
                </c:pt>
                <c:pt idx="315">
                  <c:v>2.6039999999999999E-4</c:v>
                </c:pt>
                <c:pt idx="316">
                  <c:v>2.6190000000000002E-4</c:v>
                </c:pt>
                <c:pt idx="317">
                  <c:v>2.6340000000000001E-4</c:v>
                </c:pt>
                <c:pt idx="318">
                  <c:v>2.6489999999999999E-4</c:v>
                </c:pt>
                <c:pt idx="319">
                  <c:v>2.6640000000000002E-4</c:v>
                </c:pt>
                <c:pt idx="320">
                  <c:v>2.6790000000000001E-4</c:v>
                </c:pt>
                <c:pt idx="321">
                  <c:v>2.6949999999999999E-4</c:v>
                </c:pt>
                <c:pt idx="322">
                  <c:v>2.7099999999999997E-4</c:v>
                </c:pt>
                <c:pt idx="323">
                  <c:v>2.7250000000000001E-4</c:v>
                </c:pt>
                <c:pt idx="324">
                  <c:v>2.7399999999999999E-4</c:v>
                </c:pt>
                <c:pt idx="325">
                  <c:v>2.7549999999999997E-4</c:v>
                </c:pt>
                <c:pt idx="326">
                  <c:v>2.7700000000000001E-4</c:v>
                </c:pt>
                <c:pt idx="327">
                  <c:v>2.7849999999999999E-4</c:v>
                </c:pt>
                <c:pt idx="328">
                  <c:v>2.7999999999999998E-4</c:v>
                </c:pt>
                <c:pt idx="329">
                  <c:v>2.8150000000000001E-4</c:v>
                </c:pt>
                <c:pt idx="330">
                  <c:v>2.8299999999999999E-4</c:v>
                </c:pt>
                <c:pt idx="331">
                  <c:v>2.8449999999999998E-4</c:v>
                </c:pt>
                <c:pt idx="332">
                  <c:v>2.8600000000000001E-4</c:v>
                </c:pt>
                <c:pt idx="333">
                  <c:v>2.875E-4</c:v>
                </c:pt>
                <c:pt idx="334">
                  <c:v>2.8909999999999998E-4</c:v>
                </c:pt>
                <c:pt idx="335">
                  <c:v>2.9060000000000002E-4</c:v>
                </c:pt>
                <c:pt idx="336">
                  <c:v>2.921E-4</c:v>
                </c:pt>
                <c:pt idx="337">
                  <c:v>2.9359999999999998E-4</c:v>
                </c:pt>
                <c:pt idx="338">
                  <c:v>2.9510000000000002E-4</c:v>
                </c:pt>
                <c:pt idx="339">
                  <c:v>2.966E-4</c:v>
                </c:pt>
                <c:pt idx="340">
                  <c:v>2.9809999999999998E-4</c:v>
                </c:pt>
                <c:pt idx="341">
                  <c:v>2.9960000000000002E-4</c:v>
                </c:pt>
                <c:pt idx="342">
                  <c:v>3.011E-4</c:v>
                </c:pt>
                <c:pt idx="343">
                  <c:v>3.0269999999999999E-4</c:v>
                </c:pt>
                <c:pt idx="344">
                  <c:v>3.0420000000000002E-4</c:v>
                </c:pt>
                <c:pt idx="345">
                  <c:v>3.057E-4</c:v>
                </c:pt>
                <c:pt idx="346">
                  <c:v>3.0719999999999999E-4</c:v>
                </c:pt>
                <c:pt idx="347">
                  <c:v>3.0870000000000002E-4</c:v>
                </c:pt>
                <c:pt idx="348">
                  <c:v>3.102E-4</c:v>
                </c:pt>
                <c:pt idx="349">
                  <c:v>3.1169999999999999E-4</c:v>
                </c:pt>
                <c:pt idx="350">
                  <c:v>3.1330000000000003E-4</c:v>
                </c:pt>
                <c:pt idx="351">
                  <c:v>3.1480000000000001E-4</c:v>
                </c:pt>
                <c:pt idx="352">
                  <c:v>3.1629999999999999E-4</c:v>
                </c:pt>
                <c:pt idx="353">
                  <c:v>3.1780000000000003E-4</c:v>
                </c:pt>
                <c:pt idx="354">
                  <c:v>3.1930000000000001E-4</c:v>
                </c:pt>
                <c:pt idx="355">
                  <c:v>3.2079999999999999E-4</c:v>
                </c:pt>
                <c:pt idx="356">
                  <c:v>3.2229999999999997E-4</c:v>
                </c:pt>
                <c:pt idx="357">
                  <c:v>3.2390000000000001E-4</c:v>
                </c:pt>
                <c:pt idx="358">
                  <c:v>3.2539999999999999E-4</c:v>
                </c:pt>
                <c:pt idx="359">
                  <c:v>3.2689999999999998E-4</c:v>
                </c:pt>
                <c:pt idx="360">
                  <c:v>3.2840000000000001E-4</c:v>
                </c:pt>
                <c:pt idx="361">
                  <c:v>3.299E-4</c:v>
                </c:pt>
                <c:pt idx="362">
                  <c:v>3.3139999999999998E-4</c:v>
                </c:pt>
                <c:pt idx="363">
                  <c:v>3.3300000000000002E-4</c:v>
                </c:pt>
                <c:pt idx="364">
                  <c:v>3.345E-4</c:v>
                </c:pt>
                <c:pt idx="365">
                  <c:v>3.3599999999999998E-4</c:v>
                </c:pt>
                <c:pt idx="366">
                  <c:v>3.3750000000000002E-4</c:v>
                </c:pt>
                <c:pt idx="367">
                  <c:v>3.39E-4</c:v>
                </c:pt>
                <c:pt idx="368">
                  <c:v>3.4049999999999998E-4</c:v>
                </c:pt>
                <c:pt idx="369">
                  <c:v>3.4210000000000002E-4</c:v>
                </c:pt>
                <c:pt idx="370">
                  <c:v>3.436E-4</c:v>
                </c:pt>
                <c:pt idx="371">
                  <c:v>3.4509999999999999E-4</c:v>
                </c:pt>
                <c:pt idx="372">
                  <c:v>3.4660000000000002E-4</c:v>
                </c:pt>
                <c:pt idx="373">
                  <c:v>3.481E-4</c:v>
                </c:pt>
                <c:pt idx="374">
                  <c:v>3.4959999999999999E-4</c:v>
                </c:pt>
                <c:pt idx="375">
                  <c:v>3.5120000000000003E-4</c:v>
                </c:pt>
                <c:pt idx="376">
                  <c:v>3.5270000000000001E-4</c:v>
                </c:pt>
                <c:pt idx="377">
                  <c:v>3.5419999999999999E-4</c:v>
                </c:pt>
                <c:pt idx="378">
                  <c:v>3.5570000000000003E-4</c:v>
                </c:pt>
                <c:pt idx="379">
                  <c:v>3.5720000000000001E-4</c:v>
                </c:pt>
                <c:pt idx="380">
                  <c:v>3.5879999999999999E-4</c:v>
                </c:pt>
                <c:pt idx="381">
                  <c:v>3.6029999999999998E-4</c:v>
                </c:pt>
                <c:pt idx="382">
                  <c:v>3.6180000000000001E-4</c:v>
                </c:pt>
                <c:pt idx="383">
                  <c:v>3.6329999999999999E-4</c:v>
                </c:pt>
                <c:pt idx="384">
                  <c:v>3.6479999999999998E-4</c:v>
                </c:pt>
                <c:pt idx="385">
                  <c:v>3.6640000000000002E-4</c:v>
                </c:pt>
                <c:pt idx="386">
                  <c:v>3.679E-4</c:v>
                </c:pt>
                <c:pt idx="387">
                  <c:v>3.6939999999999998E-4</c:v>
                </c:pt>
                <c:pt idx="388">
                  <c:v>3.7090000000000002E-4</c:v>
                </c:pt>
                <c:pt idx="389">
                  <c:v>3.724E-4</c:v>
                </c:pt>
                <c:pt idx="390">
                  <c:v>3.7399999999999998E-4</c:v>
                </c:pt>
                <c:pt idx="391">
                  <c:v>3.7550000000000002E-4</c:v>
                </c:pt>
                <c:pt idx="392">
                  <c:v>3.77E-4</c:v>
                </c:pt>
                <c:pt idx="393">
                  <c:v>3.7849999999999998E-4</c:v>
                </c:pt>
                <c:pt idx="394">
                  <c:v>3.8000000000000002E-4</c:v>
                </c:pt>
                <c:pt idx="395">
                  <c:v>3.8160000000000001E-4</c:v>
                </c:pt>
                <c:pt idx="396">
                  <c:v>3.8309999999999999E-4</c:v>
                </c:pt>
                <c:pt idx="397">
                  <c:v>3.8460000000000002E-4</c:v>
                </c:pt>
                <c:pt idx="398">
                  <c:v>3.8610000000000001E-4</c:v>
                </c:pt>
                <c:pt idx="399">
                  <c:v>3.8769999999999999E-4</c:v>
                </c:pt>
                <c:pt idx="400">
                  <c:v>3.8919999999999997E-4</c:v>
                </c:pt>
                <c:pt idx="401">
                  <c:v>3.9070000000000001E-4</c:v>
                </c:pt>
                <c:pt idx="402">
                  <c:v>3.9219999999999999E-4</c:v>
                </c:pt>
                <c:pt idx="403">
                  <c:v>3.9379999999999998E-4</c:v>
                </c:pt>
                <c:pt idx="404">
                  <c:v>3.9530000000000001E-4</c:v>
                </c:pt>
                <c:pt idx="405">
                  <c:v>3.968E-4</c:v>
                </c:pt>
                <c:pt idx="406">
                  <c:v>3.9829999999999998E-4</c:v>
                </c:pt>
                <c:pt idx="407">
                  <c:v>3.9980000000000001E-4</c:v>
                </c:pt>
                <c:pt idx="408">
                  <c:v>4.014E-4</c:v>
                </c:pt>
                <c:pt idx="409">
                  <c:v>4.0289999999999998E-4</c:v>
                </c:pt>
                <c:pt idx="410">
                  <c:v>4.0440000000000002E-4</c:v>
                </c:pt>
                <c:pt idx="411">
                  <c:v>4.059E-4</c:v>
                </c:pt>
                <c:pt idx="412">
                  <c:v>4.0749999999999998E-4</c:v>
                </c:pt>
                <c:pt idx="413">
                  <c:v>4.0900000000000002E-4</c:v>
                </c:pt>
                <c:pt idx="414">
                  <c:v>4.105E-4</c:v>
                </c:pt>
                <c:pt idx="415">
                  <c:v>4.1199999999999999E-4</c:v>
                </c:pt>
                <c:pt idx="416">
                  <c:v>4.1360000000000002E-4</c:v>
                </c:pt>
                <c:pt idx="417">
                  <c:v>4.1510000000000001E-4</c:v>
                </c:pt>
                <c:pt idx="418">
                  <c:v>4.1659999999999999E-4</c:v>
                </c:pt>
                <c:pt idx="419">
                  <c:v>4.1810000000000003E-4</c:v>
                </c:pt>
                <c:pt idx="420">
                  <c:v>4.1970000000000001E-4</c:v>
                </c:pt>
                <c:pt idx="421">
                  <c:v>4.2119999999999999E-4</c:v>
                </c:pt>
                <c:pt idx="422">
                  <c:v>4.2269999999999997E-4</c:v>
                </c:pt>
                <c:pt idx="423">
                  <c:v>4.2420000000000001E-4</c:v>
                </c:pt>
                <c:pt idx="424">
                  <c:v>4.258E-4</c:v>
                </c:pt>
                <c:pt idx="425">
                  <c:v>4.2729999999999998E-4</c:v>
                </c:pt>
                <c:pt idx="426">
                  <c:v>4.2880000000000001E-4</c:v>
                </c:pt>
                <c:pt idx="427">
                  <c:v>4.303E-4</c:v>
                </c:pt>
                <c:pt idx="428">
                  <c:v>4.3189999999999998E-4</c:v>
                </c:pt>
                <c:pt idx="429">
                  <c:v>4.3340000000000002E-4</c:v>
                </c:pt>
                <c:pt idx="430">
                  <c:v>4.349E-4</c:v>
                </c:pt>
                <c:pt idx="431">
                  <c:v>4.3639999999999998E-4</c:v>
                </c:pt>
                <c:pt idx="432">
                  <c:v>4.3800000000000002E-4</c:v>
                </c:pt>
                <c:pt idx="433">
                  <c:v>4.395E-4</c:v>
                </c:pt>
                <c:pt idx="434">
                  <c:v>4.4099999999999999E-4</c:v>
                </c:pt>
                <c:pt idx="435">
                  <c:v>4.4250000000000002E-4</c:v>
                </c:pt>
                <c:pt idx="436">
                  <c:v>4.4410000000000001E-4</c:v>
                </c:pt>
                <c:pt idx="437">
                  <c:v>4.4559999999999999E-4</c:v>
                </c:pt>
                <c:pt idx="438">
                  <c:v>4.4710000000000003E-4</c:v>
                </c:pt>
                <c:pt idx="439">
                  <c:v>4.4860000000000001E-4</c:v>
                </c:pt>
                <c:pt idx="440">
                  <c:v>4.5019999999999999E-4</c:v>
                </c:pt>
                <c:pt idx="441">
                  <c:v>4.5169999999999997E-4</c:v>
                </c:pt>
                <c:pt idx="442">
                  <c:v>4.5320000000000001E-4</c:v>
                </c:pt>
                <c:pt idx="443">
                  <c:v>4.548E-4</c:v>
                </c:pt>
                <c:pt idx="444">
                  <c:v>4.5629999999999998E-4</c:v>
                </c:pt>
                <c:pt idx="445">
                  <c:v>4.5780000000000001E-4</c:v>
                </c:pt>
                <c:pt idx="446">
                  <c:v>4.593E-4</c:v>
                </c:pt>
                <c:pt idx="447">
                  <c:v>4.6089999999999998E-4</c:v>
                </c:pt>
                <c:pt idx="448">
                  <c:v>4.6240000000000002E-4</c:v>
                </c:pt>
                <c:pt idx="449">
                  <c:v>4.639E-4</c:v>
                </c:pt>
                <c:pt idx="450">
                  <c:v>4.6549999999999998E-4</c:v>
                </c:pt>
                <c:pt idx="451">
                  <c:v>4.6700000000000002E-4</c:v>
                </c:pt>
                <c:pt idx="452">
                  <c:v>4.685E-4</c:v>
                </c:pt>
                <c:pt idx="453">
                  <c:v>4.6999999999999999E-4</c:v>
                </c:pt>
                <c:pt idx="454">
                  <c:v>4.7160000000000002E-4</c:v>
                </c:pt>
                <c:pt idx="455">
                  <c:v>4.7310000000000001E-4</c:v>
                </c:pt>
                <c:pt idx="456">
                  <c:v>4.7459999999999999E-4</c:v>
                </c:pt>
                <c:pt idx="457">
                  <c:v>4.7610000000000003E-4</c:v>
                </c:pt>
                <c:pt idx="458">
                  <c:v>4.7770000000000001E-4</c:v>
                </c:pt>
                <c:pt idx="459">
                  <c:v>4.7919999999999999E-4</c:v>
                </c:pt>
                <c:pt idx="460">
                  <c:v>4.8069999999999997E-4</c:v>
                </c:pt>
                <c:pt idx="461">
                  <c:v>4.8230000000000001E-4</c:v>
                </c:pt>
                <c:pt idx="462">
                  <c:v>4.838E-4</c:v>
                </c:pt>
                <c:pt idx="463">
                  <c:v>4.8529999999999998E-4</c:v>
                </c:pt>
                <c:pt idx="464">
                  <c:v>4.8680000000000001E-4</c:v>
                </c:pt>
                <c:pt idx="465">
                  <c:v>4.8840000000000005E-4</c:v>
                </c:pt>
                <c:pt idx="466">
                  <c:v>4.8990000000000004E-4</c:v>
                </c:pt>
                <c:pt idx="467">
                  <c:v>4.9140000000000002E-4</c:v>
                </c:pt>
                <c:pt idx="468">
                  <c:v>4.9299999999999995E-4</c:v>
                </c:pt>
                <c:pt idx="469">
                  <c:v>4.9450000000000004E-4</c:v>
                </c:pt>
                <c:pt idx="470">
                  <c:v>4.9600000000000002E-4</c:v>
                </c:pt>
                <c:pt idx="471">
                  <c:v>4.9759999999999995E-4</c:v>
                </c:pt>
                <c:pt idx="472">
                  <c:v>4.9910000000000004E-4</c:v>
                </c:pt>
                <c:pt idx="473">
                  <c:v>5.0060000000000002E-4</c:v>
                </c:pt>
                <c:pt idx="474">
                  <c:v>5.0210000000000001E-4</c:v>
                </c:pt>
                <c:pt idx="475">
                  <c:v>5.0370000000000005E-4</c:v>
                </c:pt>
                <c:pt idx="476">
                  <c:v>5.0520000000000003E-4</c:v>
                </c:pt>
                <c:pt idx="477">
                  <c:v>5.0670000000000001E-4</c:v>
                </c:pt>
                <c:pt idx="478">
                  <c:v>5.0830000000000005E-4</c:v>
                </c:pt>
                <c:pt idx="479">
                  <c:v>5.0980000000000003E-4</c:v>
                </c:pt>
                <c:pt idx="480">
                  <c:v>5.1130000000000001E-4</c:v>
                </c:pt>
                <c:pt idx="481">
                  <c:v>5.1290000000000005E-4</c:v>
                </c:pt>
                <c:pt idx="482">
                  <c:v>5.1440000000000004E-4</c:v>
                </c:pt>
                <c:pt idx="483">
                  <c:v>5.1590000000000002E-4</c:v>
                </c:pt>
                <c:pt idx="484">
                  <c:v>5.174E-4</c:v>
                </c:pt>
                <c:pt idx="485">
                  <c:v>5.1900000000000004E-4</c:v>
                </c:pt>
                <c:pt idx="486">
                  <c:v>5.2050000000000002E-4</c:v>
                </c:pt>
                <c:pt idx="487">
                  <c:v>5.22E-4</c:v>
                </c:pt>
                <c:pt idx="488">
                  <c:v>5.2360000000000004E-4</c:v>
                </c:pt>
                <c:pt idx="489">
                  <c:v>5.2510000000000002E-4</c:v>
                </c:pt>
                <c:pt idx="490">
                  <c:v>5.2660000000000001E-4</c:v>
                </c:pt>
                <c:pt idx="491">
                  <c:v>5.2820000000000005E-4</c:v>
                </c:pt>
                <c:pt idx="492">
                  <c:v>5.2970000000000003E-4</c:v>
                </c:pt>
                <c:pt idx="493">
                  <c:v>5.3120000000000001E-4</c:v>
                </c:pt>
                <c:pt idx="494">
                  <c:v>5.3280000000000005E-4</c:v>
                </c:pt>
                <c:pt idx="495">
                  <c:v>5.3430000000000003E-4</c:v>
                </c:pt>
                <c:pt idx="496">
                  <c:v>5.3580000000000001E-4</c:v>
                </c:pt>
                <c:pt idx="497">
                  <c:v>5.373E-4</c:v>
                </c:pt>
                <c:pt idx="498">
                  <c:v>5.3890000000000003E-4</c:v>
                </c:pt>
                <c:pt idx="499">
                  <c:v>5.4040000000000002E-4</c:v>
                </c:pt>
                <c:pt idx="500">
                  <c:v>5.419E-4</c:v>
                </c:pt>
                <c:pt idx="501">
                  <c:v>5.4350000000000004E-4</c:v>
                </c:pt>
                <c:pt idx="502">
                  <c:v>5.4500000000000002E-4</c:v>
                </c:pt>
                <c:pt idx="503">
                  <c:v>5.465E-4</c:v>
                </c:pt>
                <c:pt idx="504">
                  <c:v>5.4810000000000004E-4</c:v>
                </c:pt>
                <c:pt idx="505">
                  <c:v>5.4960000000000002E-4</c:v>
                </c:pt>
                <c:pt idx="506">
                  <c:v>5.5110000000000001E-4</c:v>
                </c:pt>
                <c:pt idx="507">
                  <c:v>5.5270000000000004E-4</c:v>
                </c:pt>
                <c:pt idx="508">
                  <c:v>5.5420000000000003E-4</c:v>
                </c:pt>
                <c:pt idx="509">
                  <c:v>5.5570000000000001E-4</c:v>
                </c:pt>
                <c:pt idx="510">
                  <c:v>5.5730000000000005E-4</c:v>
                </c:pt>
                <c:pt idx="511">
                  <c:v>5.5880000000000003E-4</c:v>
                </c:pt>
                <c:pt idx="512">
                  <c:v>5.6030000000000001E-4</c:v>
                </c:pt>
                <c:pt idx="513">
                  <c:v>5.6190000000000005E-4</c:v>
                </c:pt>
                <c:pt idx="514">
                  <c:v>5.6340000000000003E-4</c:v>
                </c:pt>
                <c:pt idx="515">
                  <c:v>5.6490000000000002E-4</c:v>
                </c:pt>
                <c:pt idx="516">
                  <c:v>5.6649999999999995E-4</c:v>
                </c:pt>
                <c:pt idx="517">
                  <c:v>5.6800000000000004E-4</c:v>
                </c:pt>
                <c:pt idx="518">
                  <c:v>5.6950000000000002E-4</c:v>
                </c:pt>
                <c:pt idx="519">
                  <c:v>5.7109999999999995E-4</c:v>
                </c:pt>
                <c:pt idx="520">
                  <c:v>5.7260000000000004E-4</c:v>
                </c:pt>
                <c:pt idx="521">
                  <c:v>5.7410000000000002E-4</c:v>
                </c:pt>
                <c:pt idx="522">
                  <c:v>5.7569999999999995E-4</c:v>
                </c:pt>
                <c:pt idx="523">
                  <c:v>5.7720000000000004E-4</c:v>
                </c:pt>
                <c:pt idx="524">
                  <c:v>5.7870000000000003E-4</c:v>
                </c:pt>
                <c:pt idx="525">
                  <c:v>5.8029999999999996E-4</c:v>
                </c:pt>
                <c:pt idx="526">
                  <c:v>5.8180000000000005E-4</c:v>
                </c:pt>
                <c:pt idx="527">
                  <c:v>5.8330000000000003E-4</c:v>
                </c:pt>
                <c:pt idx="528">
                  <c:v>5.8489999999999996E-4</c:v>
                </c:pt>
                <c:pt idx="529">
                  <c:v>5.8640000000000005E-4</c:v>
                </c:pt>
                <c:pt idx="530">
                  <c:v>5.8790000000000003E-4</c:v>
                </c:pt>
                <c:pt idx="531">
                  <c:v>5.8949999999999996E-4</c:v>
                </c:pt>
                <c:pt idx="532">
                  <c:v>5.9100000000000005E-4</c:v>
                </c:pt>
                <c:pt idx="533">
                  <c:v>5.9250000000000004E-4</c:v>
                </c:pt>
                <c:pt idx="534">
                  <c:v>5.9409999999999997E-4</c:v>
                </c:pt>
                <c:pt idx="535">
                  <c:v>5.9559999999999995E-4</c:v>
                </c:pt>
                <c:pt idx="536">
                  <c:v>5.9710000000000004E-4</c:v>
                </c:pt>
                <c:pt idx="537">
                  <c:v>5.9869999999999997E-4</c:v>
                </c:pt>
                <c:pt idx="538">
                  <c:v>6.0019999999999995E-4</c:v>
                </c:pt>
                <c:pt idx="539">
                  <c:v>6.0170000000000004E-4</c:v>
                </c:pt>
                <c:pt idx="540">
                  <c:v>6.0329999999999997E-4</c:v>
                </c:pt>
                <c:pt idx="541">
                  <c:v>6.0479999999999996E-4</c:v>
                </c:pt>
                <c:pt idx="542">
                  <c:v>6.0630000000000005E-4</c:v>
                </c:pt>
                <c:pt idx="543">
                  <c:v>6.0789999999999998E-4</c:v>
                </c:pt>
                <c:pt idx="544">
                  <c:v>6.0939999999999996E-4</c:v>
                </c:pt>
                <c:pt idx="545">
                  <c:v>6.1090000000000005E-4</c:v>
                </c:pt>
                <c:pt idx="546">
                  <c:v>6.1249999999999998E-4</c:v>
                </c:pt>
                <c:pt idx="547">
                  <c:v>6.1399999999999996E-4</c:v>
                </c:pt>
                <c:pt idx="548">
                  <c:v>6.1550000000000005E-4</c:v>
                </c:pt>
                <c:pt idx="549">
                  <c:v>6.1709999999999998E-4</c:v>
                </c:pt>
                <c:pt idx="550">
                  <c:v>6.1859999999999997E-4</c:v>
                </c:pt>
                <c:pt idx="551">
                  <c:v>6.2009999999999995E-4</c:v>
                </c:pt>
                <c:pt idx="552">
                  <c:v>6.2169999999999999E-4</c:v>
                </c:pt>
                <c:pt idx="553">
                  <c:v>6.2319999999999997E-4</c:v>
                </c:pt>
                <c:pt idx="554">
                  <c:v>6.2469999999999995E-4</c:v>
                </c:pt>
                <c:pt idx="555">
                  <c:v>6.2629999999999999E-4</c:v>
                </c:pt>
                <c:pt idx="556">
                  <c:v>6.2779999999999997E-4</c:v>
                </c:pt>
                <c:pt idx="557">
                  <c:v>6.2929999999999995E-4</c:v>
                </c:pt>
                <c:pt idx="558">
                  <c:v>6.3089999999999999E-4</c:v>
                </c:pt>
                <c:pt idx="559">
                  <c:v>6.3239999999999998E-4</c:v>
                </c:pt>
                <c:pt idx="560">
                  <c:v>6.3389999999999996E-4</c:v>
                </c:pt>
                <c:pt idx="561">
                  <c:v>6.355E-4</c:v>
                </c:pt>
                <c:pt idx="562">
                  <c:v>6.3699999999999998E-4</c:v>
                </c:pt>
                <c:pt idx="563">
                  <c:v>6.3860000000000002E-4</c:v>
                </c:pt>
                <c:pt idx="564">
                  <c:v>6.401E-4</c:v>
                </c:pt>
                <c:pt idx="565">
                  <c:v>6.4159999999999998E-4</c:v>
                </c:pt>
                <c:pt idx="566">
                  <c:v>6.4320000000000002E-4</c:v>
                </c:pt>
                <c:pt idx="567">
                  <c:v>6.447E-4</c:v>
                </c:pt>
                <c:pt idx="568">
                  <c:v>6.4619999999999999E-4</c:v>
                </c:pt>
                <c:pt idx="569">
                  <c:v>6.4780000000000003E-4</c:v>
                </c:pt>
                <c:pt idx="570">
                  <c:v>6.4930000000000001E-4</c:v>
                </c:pt>
                <c:pt idx="571">
                  <c:v>6.5079999999999999E-4</c:v>
                </c:pt>
                <c:pt idx="572">
                  <c:v>6.5240000000000003E-4</c:v>
                </c:pt>
                <c:pt idx="573">
                  <c:v>6.5390000000000001E-4</c:v>
                </c:pt>
                <c:pt idx="574">
                  <c:v>6.5539999999999999E-4</c:v>
                </c:pt>
                <c:pt idx="575">
                  <c:v>6.5700000000000003E-4</c:v>
                </c:pt>
                <c:pt idx="576">
                  <c:v>6.5850000000000001E-4</c:v>
                </c:pt>
                <c:pt idx="577">
                  <c:v>6.6010000000000005E-4</c:v>
                </c:pt>
                <c:pt idx="578">
                  <c:v>6.6160000000000004E-4</c:v>
                </c:pt>
                <c:pt idx="579">
                  <c:v>6.6310000000000002E-4</c:v>
                </c:pt>
                <c:pt idx="580">
                  <c:v>6.6469999999999995E-4</c:v>
                </c:pt>
                <c:pt idx="581">
                  <c:v>6.6620000000000004E-4</c:v>
                </c:pt>
                <c:pt idx="582">
                  <c:v>6.6770000000000002E-4</c:v>
                </c:pt>
                <c:pt idx="583">
                  <c:v>6.6929999999999995E-4</c:v>
                </c:pt>
                <c:pt idx="584">
                  <c:v>6.7080000000000004E-4</c:v>
                </c:pt>
                <c:pt idx="585">
                  <c:v>6.7230000000000002E-4</c:v>
                </c:pt>
                <c:pt idx="586">
                  <c:v>6.7389999999999995E-4</c:v>
                </c:pt>
                <c:pt idx="587">
                  <c:v>6.7540000000000005E-4</c:v>
                </c:pt>
                <c:pt idx="588">
                  <c:v>6.7690000000000003E-4</c:v>
                </c:pt>
                <c:pt idx="589">
                  <c:v>6.7849999999999996E-4</c:v>
                </c:pt>
                <c:pt idx="590">
                  <c:v>6.8000000000000005E-4</c:v>
                </c:pt>
                <c:pt idx="591">
                  <c:v>6.8159999999999998E-4</c:v>
                </c:pt>
                <c:pt idx="592">
                  <c:v>6.8309999999999996E-4</c:v>
                </c:pt>
                <c:pt idx="593">
                  <c:v>6.8460000000000005E-4</c:v>
                </c:pt>
                <c:pt idx="594">
                  <c:v>6.8619999999999998E-4</c:v>
                </c:pt>
                <c:pt idx="595">
                  <c:v>6.8769999999999996E-4</c:v>
                </c:pt>
                <c:pt idx="596">
                  <c:v>6.8919999999999995E-4</c:v>
                </c:pt>
                <c:pt idx="597">
                  <c:v>6.9079999999999999E-4</c:v>
                </c:pt>
                <c:pt idx="598">
                  <c:v>6.9229999999999997E-4</c:v>
                </c:pt>
                <c:pt idx="599">
                  <c:v>6.9390000000000001E-4</c:v>
                </c:pt>
                <c:pt idx="600">
                  <c:v>6.9539999999999999E-4</c:v>
                </c:pt>
                <c:pt idx="601">
                  <c:v>6.9689999999999997E-4</c:v>
                </c:pt>
                <c:pt idx="602">
                  <c:v>6.9850000000000001E-4</c:v>
                </c:pt>
                <c:pt idx="603">
                  <c:v>6.9999999999999999E-4</c:v>
                </c:pt>
                <c:pt idx="604">
                  <c:v>7.0149999999999998E-4</c:v>
                </c:pt>
                <c:pt idx="605">
                  <c:v>7.0310000000000001E-4</c:v>
                </c:pt>
                <c:pt idx="606">
                  <c:v>7.046E-4</c:v>
                </c:pt>
                <c:pt idx="607">
                  <c:v>7.0609999999999998E-4</c:v>
                </c:pt>
                <c:pt idx="608">
                  <c:v>7.0770000000000002E-4</c:v>
                </c:pt>
                <c:pt idx="609">
                  <c:v>7.092E-4</c:v>
                </c:pt>
                <c:pt idx="610">
                  <c:v>7.1080000000000004E-4</c:v>
                </c:pt>
                <c:pt idx="611">
                  <c:v>7.1230000000000002E-4</c:v>
                </c:pt>
                <c:pt idx="612">
                  <c:v>7.138E-4</c:v>
                </c:pt>
                <c:pt idx="613">
                  <c:v>7.1540000000000004E-4</c:v>
                </c:pt>
                <c:pt idx="614">
                  <c:v>7.1690000000000002E-4</c:v>
                </c:pt>
                <c:pt idx="615">
                  <c:v>7.1840000000000001E-4</c:v>
                </c:pt>
                <c:pt idx="616">
                  <c:v>7.2000000000000005E-4</c:v>
                </c:pt>
                <c:pt idx="617">
                  <c:v>7.2150000000000003E-4</c:v>
                </c:pt>
                <c:pt idx="618">
                  <c:v>7.2309999999999996E-4</c:v>
                </c:pt>
                <c:pt idx="619">
                  <c:v>7.2460000000000005E-4</c:v>
                </c:pt>
                <c:pt idx="620">
                  <c:v>7.2610000000000003E-4</c:v>
                </c:pt>
                <c:pt idx="621">
                  <c:v>7.2769999999999996E-4</c:v>
                </c:pt>
                <c:pt idx="622">
                  <c:v>7.2920000000000005E-4</c:v>
                </c:pt>
                <c:pt idx="623">
                  <c:v>7.3070000000000003E-4</c:v>
                </c:pt>
                <c:pt idx="624">
                  <c:v>7.3229999999999996E-4</c:v>
                </c:pt>
                <c:pt idx="625">
                  <c:v>7.3379999999999995E-4</c:v>
                </c:pt>
                <c:pt idx="626">
                  <c:v>7.3539999999999999E-4</c:v>
                </c:pt>
                <c:pt idx="627">
                  <c:v>7.3689999999999997E-4</c:v>
                </c:pt>
                <c:pt idx="628">
                  <c:v>7.3839999999999995E-4</c:v>
                </c:pt>
                <c:pt idx="629">
                  <c:v>7.3999999999999999E-4</c:v>
                </c:pt>
                <c:pt idx="630">
                  <c:v>7.4149999999999997E-4</c:v>
                </c:pt>
                <c:pt idx="631">
                  <c:v>7.4299999999999995E-4</c:v>
                </c:pt>
                <c:pt idx="632">
                  <c:v>7.4459999999999999E-4</c:v>
                </c:pt>
                <c:pt idx="633">
                  <c:v>7.4609999999999998E-4</c:v>
                </c:pt>
                <c:pt idx="634">
                  <c:v>7.4770000000000001E-4</c:v>
                </c:pt>
                <c:pt idx="635">
                  <c:v>7.492E-4</c:v>
                </c:pt>
                <c:pt idx="636">
                  <c:v>7.5069999999999998E-4</c:v>
                </c:pt>
                <c:pt idx="637">
                  <c:v>7.5230000000000002E-4</c:v>
                </c:pt>
                <c:pt idx="638">
                  <c:v>7.538E-4</c:v>
                </c:pt>
                <c:pt idx="639">
                  <c:v>7.5540000000000004E-4</c:v>
                </c:pt>
                <c:pt idx="640">
                  <c:v>7.5690000000000002E-4</c:v>
                </c:pt>
                <c:pt idx="641">
                  <c:v>7.584E-4</c:v>
                </c:pt>
                <c:pt idx="642">
                  <c:v>7.6000000000000004E-4</c:v>
                </c:pt>
                <c:pt idx="643">
                  <c:v>7.6150000000000002E-4</c:v>
                </c:pt>
                <c:pt idx="644">
                  <c:v>7.6300000000000001E-4</c:v>
                </c:pt>
                <c:pt idx="645">
                  <c:v>7.6460000000000005E-4</c:v>
                </c:pt>
                <c:pt idx="646">
                  <c:v>7.6610000000000003E-4</c:v>
                </c:pt>
                <c:pt idx="647">
                  <c:v>7.6769999999999996E-4</c:v>
                </c:pt>
                <c:pt idx="648">
                  <c:v>7.6920000000000005E-4</c:v>
                </c:pt>
                <c:pt idx="649">
                  <c:v>7.7070000000000003E-4</c:v>
                </c:pt>
                <c:pt idx="650">
                  <c:v>7.7229999999999996E-4</c:v>
                </c:pt>
                <c:pt idx="651">
                  <c:v>7.7380000000000005E-4</c:v>
                </c:pt>
                <c:pt idx="652">
                  <c:v>7.7539999999999998E-4</c:v>
                </c:pt>
                <c:pt idx="653">
                  <c:v>7.7689999999999996E-4</c:v>
                </c:pt>
                <c:pt idx="654">
                  <c:v>7.7839999999999995E-4</c:v>
                </c:pt>
                <c:pt idx="655">
                  <c:v>7.7999999999999999E-4</c:v>
                </c:pt>
                <c:pt idx="656">
                  <c:v>7.8149999999999997E-4</c:v>
                </c:pt>
                <c:pt idx="657">
                  <c:v>7.8299999999999995E-4</c:v>
                </c:pt>
                <c:pt idx="658">
                  <c:v>7.8459999999999999E-4</c:v>
                </c:pt>
                <c:pt idx="659">
                  <c:v>7.8609999999999997E-4</c:v>
                </c:pt>
                <c:pt idx="660">
                  <c:v>7.8770000000000001E-4</c:v>
                </c:pt>
                <c:pt idx="661">
                  <c:v>7.8919999999999999E-4</c:v>
                </c:pt>
                <c:pt idx="662">
                  <c:v>7.9069999999999997E-4</c:v>
                </c:pt>
                <c:pt idx="663">
                  <c:v>7.9230000000000001E-4</c:v>
                </c:pt>
                <c:pt idx="664">
                  <c:v>7.938E-4</c:v>
                </c:pt>
                <c:pt idx="665">
                  <c:v>7.9540000000000003E-4</c:v>
                </c:pt>
                <c:pt idx="666">
                  <c:v>7.9690000000000002E-4</c:v>
                </c:pt>
                <c:pt idx="667">
                  <c:v>7.984E-4</c:v>
                </c:pt>
                <c:pt idx="668">
                  <c:v>8.0000000000000004E-4</c:v>
                </c:pt>
                <c:pt idx="669">
                  <c:v>8.0150000000000002E-4</c:v>
                </c:pt>
                <c:pt idx="670">
                  <c:v>8.0309999999999995E-4</c:v>
                </c:pt>
                <c:pt idx="671">
                  <c:v>8.0460000000000004E-4</c:v>
                </c:pt>
                <c:pt idx="672">
                  <c:v>8.0610000000000002E-4</c:v>
                </c:pt>
                <c:pt idx="673">
                  <c:v>8.0769999999999995E-4</c:v>
                </c:pt>
                <c:pt idx="674">
                  <c:v>8.0920000000000005E-4</c:v>
                </c:pt>
                <c:pt idx="675">
                  <c:v>8.1079999999999998E-4</c:v>
                </c:pt>
                <c:pt idx="676">
                  <c:v>8.1229999999999996E-4</c:v>
                </c:pt>
                <c:pt idx="677">
                  <c:v>8.1380000000000005E-4</c:v>
                </c:pt>
                <c:pt idx="678">
                  <c:v>8.1539999999999998E-4</c:v>
                </c:pt>
                <c:pt idx="679">
                  <c:v>8.1689999999999996E-4</c:v>
                </c:pt>
                <c:pt idx="680">
                  <c:v>8.185E-4</c:v>
                </c:pt>
                <c:pt idx="681">
                  <c:v>8.1999999999999998E-4</c:v>
                </c:pt>
                <c:pt idx="682">
                  <c:v>8.2149999999999996E-4</c:v>
                </c:pt>
                <c:pt idx="683">
                  <c:v>8.231E-4</c:v>
                </c:pt>
                <c:pt idx="684">
                  <c:v>8.2459999999999999E-4</c:v>
                </c:pt>
                <c:pt idx="685">
                  <c:v>8.2620000000000002E-4</c:v>
                </c:pt>
                <c:pt idx="686">
                  <c:v>8.2770000000000001E-4</c:v>
                </c:pt>
                <c:pt idx="687">
                  <c:v>8.2919999999999999E-4</c:v>
                </c:pt>
                <c:pt idx="688">
                  <c:v>8.3080000000000003E-4</c:v>
                </c:pt>
                <c:pt idx="689">
                  <c:v>8.3230000000000001E-4</c:v>
                </c:pt>
                <c:pt idx="690">
                  <c:v>8.3390000000000005E-4</c:v>
                </c:pt>
                <c:pt idx="691">
                  <c:v>8.3540000000000003E-4</c:v>
                </c:pt>
                <c:pt idx="692">
                  <c:v>8.3690000000000001E-4</c:v>
                </c:pt>
                <c:pt idx="693">
                  <c:v>8.3850000000000005E-4</c:v>
                </c:pt>
                <c:pt idx="694">
                  <c:v>8.4000000000000003E-4</c:v>
                </c:pt>
                <c:pt idx="695">
                  <c:v>8.4159999999999997E-4</c:v>
                </c:pt>
                <c:pt idx="696">
                  <c:v>8.4309999999999995E-4</c:v>
                </c:pt>
                <c:pt idx="697">
                  <c:v>8.4460000000000004E-4</c:v>
                </c:pt>
                <c:pt idx="698">
                  <c:v>8.4619999999999997E-4</c:v>
                </c:pt>
                <c:pt idx="699">
                  <c:v>8.4769999999999995E-4</c:v>
                </c:pt>
                <c:pt idx="700">
                  <c:v>8.4929999999999999E-4</c:v>
                </c:pt>
                <c:pt idx="701">
                  <c:v>8.5079999999999997E-4</c:v>
                </c:pt>
                <c:pt idx="702">
                  <c:v>8.5229999999999995E-4</c:v>
                </c:pt>
                <c:pt idx="703">
                  <c:v>8.5389999999999999E-4</c:v>
                </c:pt>
                <c:pt idx="704">
                  <c:v>8.5539999999999998E-4</c:v>
                </c:pt>
                <c:pt idx="705">
                  <c:v>8.5700000000000001E-4</c:v>
                </c:pt>
                <c:pt idx="706">
                  <c:v>8.585E-4</c:v>
                </c:pt>
                <c:pt idx="707">
                  <c:v>8.5999999999999998E-4</c:v>
                </c:pt>
                <c:pt idx="708">
                  <c:v>8.6160000000000002E-4</c:v>
                </c:pt>
                <c:pt idx="709">
                  <c:v>8.631E-4</c:v>
                </c:pt>
                <c:pt idx="710">
                  <c:v>8.6470000000000004E-4</c:v>
                </c:pt>
                <c:pt idx="711">
                  <c:v>8.6620000000000002E-4</c:v>
                </c:pt>
                <c:pt idx="712">
                  <c:v>8.677E-4</c:v>
                </c:pt>
                <c:pt idx="713">
                  <c:v>8.6930000000000004E-4</c:v>
                </c:pt>
                <c:pt idx="714">
                  <c:v>8.7080000000000002E-4</c:v>
                </c:pt>
                <c:pt idx="715">
                  <c:v>8.7239999999999996E-4</c:v>
                </c:pt>
                <c:pt idx="716">
                  <c:v>8.7390000000000005E-4</c:v>
                </c:pt>
                <c:pt idx="717">
                  <c:v>8.7540000000000003E-4</c:v>
                </c:pt>
                <c:pt idx="718">
                  <c:v>8.7699999999999996E-4</c:v>
                </c:pt>
                <c:pt idx="719">
                  <c:v>8.7850000000000005E-4</c:v>
                </c:pt>
                <c:pt idx="720">
                  <c:v>8.8009999999999998E-4</c:v>
                </c:pt>
                <c:pt idx="721">
                  <c:v>8.8159999999999996E-4</c:v>
                </c:pt>
                <c:pt idx="722">
                  <c:v>8.8310000000000005E-4</c:v>
                </c:pt>
                <c:pt idx="723">
                  <c:v>8.8469999999999998E-4</c:v>
                </c:pt>
                <c:pt idx="724">
                  <c:v>8.8619999999999997E-4</c:v>
                </c:pt>
                <c:pt idx="725">
                  <c:v>8.878E-4</c:v>
                </c:pt>
                <c:pt idx="726">
                  <c:v>8.8929999999999999E-4</c:v>
                </c:pt>
                <c:pt idx="727">
                  <c:v>8.9090000000000003E-4</c:v>
                </c:pt>
                <c:pt idx="728">
                  <c:v>8.9240000000000001E-4</c:v>
                </c:pt>
                <c:pt idx="729">
                  <c:v>8.9389999999999999E-4</c:v>
                </c:pt>
                <c:pt idx="730">
                  <c:v>8.9550000000000003E-4</c:v>
                </c:pt>
                <c:pt idx="731">
                  <c:v>8.9700000000000001E-4</c:v>
                </c:pt>
                <c:pt idx="732">
                  <c:v>8.9860000000000005E-4</c:v>
                </c:pt>
                <c:pt idx="733">
                  <c:v>9.0010000000000003E-4</c:v>
                </c:pt>
                <c:pt idx="734">
                  <c:v>9.0160000000000001E-4</c:v>
                </c:pt>
                <c:pt idx="735">
                  <c:v>9.0320000000000005E-4</c:v>
                </c:pt>
                <c:pt idx="736">
                  <c:v>9.0470000000000004E-4</c:v>
                </c:pt>
                <c:pt idx="737">
                  <c:v>9.0629999999999997E-4</c:v>
                </c:pt>
                <c:pt idx="738">
                  <c:v>9.0779999999999995E-4</c:v>
                </c:pt>
                <c:pt idx="739">
                  <c:v>9.0930000000000004E-4</c:v>
                </c:pt>
                <c:pt idx="740">
                  <c:v>9.1089999999999997E-4</c:v>
                </c:pt>
                <c:pt idx="741">
                  <c:v>9.1239999999999995E-4</c:v>
                </c:pt>
                <c:pt idx="742">
                  <c:v>9.1399999999999999E-4</c:v>
                </c:pt>
                <c:pt idx="743">
                  <c:v>9.1549999999999997E-4</c:v>
                </c:pt>
                <c:pt idx="744">
                  <c:v>9.1710000000000001E-4</c:v>
                </c:pt>
                <c:pt idx="745">
                  <c:v>9.1859999999999999E-4</c:v>
                </c:pt>
                <c:pt idx="746">
                  <c:v>9.2009999999999998E-4</c:v>
                </c:pt>
                <c:pt idx="747">
                  <c:v>9.2170000000000001E-4</c:v>
                </c:pt>
                <c:pt idx="748">
                  <c:v>9.232E-4</c:v>
                </c:pt>
                <c:pt idx="749">
                  <c:v>9.2480000000000004E-4</c:v>
                </c:pt>
                <c:pt idx="750">
                  <c:v>9.2630000000000002E-4</c:v>
                </c:pt>
                <c:pt idx="751">
                  <c:v>9.278E-4</c:v>
                </c:pt>
                <c:pt idx="752">
                  <c:v>9.2940000000000004E-4</c:v>
                </c:pt>
                <c:pt idx="753">
                  <c:v>9.3090000000000002E-4</c:v>
                </c:pt>
                <c:pt idx="754">
                  <c:v>9.3249999999999995E-4</c:v>
                </c:pt>
                <c:pt idx="755">
                  <c:v>9.3400000000000004E-4</c:v>
                </c:pt>
                <c:pt idx="756">
                  <c:v>9.3559999999999997E-4</c:v>
                </c:pt>
                <c:pt idx="757">
                  <c:v>9.3709999999999996E-4</c:v>
                </c:pt>
                <c:pt idx="758">
                  <c:v>9.3860000000000005E-4</c:v>
                </c:pt>
                <c:pt idx="759">
                  <c:v>9.4019999999999998E-4</c:v>
                </c:pt>
                <c:pt idx="760">
                  <c:v>9.4169999999999996E-4</c:v>
                </c:pt>
                <c:pt idx="761">
                  <c:v>9.433E-4</c:v>
                </c:pt>
                <c:pt idx="762">
                  <c:v>9.4479999999999998E-4</c:v>
                </c:pt>
                <c:pt idx="763">
                  <c:v>9.4629999999999996E-4</c:v>
                </c:pt>
                <c:pt idx="764">
                  <c:v>9.479E-4</c:v>
                </c:pt>
                <c:pt idx="765">
                  <c:v>9.4939999999999998E-4</c:v>
                </c:pt>
                <c:pt idx="766">
                  <c:v>9.5100000000000002E-4</c:v>
                </c:pt>
                <c:pt idx="767">
                  <c:v>9.525E-4</c:v>
                </c:pt>
                <c:pt idx="768">
                  <c:v>9.5410000000000004E-4</c:v>
                </c:pt>
                <c:pt idx="769">
                  <c:v>9.5560000000000003E-4</c:v>
                </c:pt>
                <c:pt idx="770">
                  <c:v>9.5710000000000001E-4</c:v>
                </c:pt>
                <c:pt idx="771">
                  <c:v>9.5870000000000005E-4</c:v>
                </c:pt>
                <c:pt idx="772">
                  <c:v>9.6020000000000003E-4</c:v>
                </c:pt>
                <c:pt idx="773">
                  <c:v>9.6179999999999996E-4</c:v>
                </c:pt>
                <c:pt idx="774">
                  <c:v>9.6330000000000005E-4</c:v>
                </c:pt>
                <c:pt idx="775">
                  <c:v>9.6489999999999998E-4</c:v>
                </c:pt>
                <c:pt idx="776">
                  <c:v>9.6639999999999996E-4</c:v>
                </c:pt>
                <c:pt idx="777">
                  <c:v>9.6790000000000005E-4</c:v>
                </c:pt>
                <c:pt idx="778">
                  <c:v>9.6949999999999998E-4</c:v>
                </c:pt>
                <c:pt idx="779">
                  <c:v>9.7099999999999997E-4</c:v>
                </c:pt>
                <c:pt idx="780">
                  <c:v>9.7260000000000001E-4</c:v>
                </c:pt>
                <c:pt idx="781">
                  <c:v>9.7409999999999999E-4</c:v>
                </c:pt>
                <c:pt idx="782">
                  <c:v>9.7559999999999997E-4</c:v>
                </c:pt>
                <c:pt idx="783">
                  <c:v>9.771999999999999E-4</c:v>
                </c:pt>
                <c:pt idx="784">
                  <c:v>9.787000000000001E-4</c:v>
                </c:pt>
                <c:pt idx="785">
                  <c:v>9.8029999999999992E-4</c:v>
                </c:pt>
                <c:pt idx="786">
                  <c:v>9.817999999999999E-4</c:v>
                </c:pt>
                <c:pt idx="787">
                  <c:v>9.8339999999999994E-4</c:v>
                </c:pt>
                <c:pt idx="788">
                  <c:v>9.8489999999999992E-4</c:v>
                </c:pt>
                <c:pt idx="789">
                  <c:v>9.8639999999999991E-4</c:v>
                </c:pt>
                <c:pt idx="790">
                  <c:v>9.8799999999999995E-4</c:v>
                </c:pt>
                <c:pt idx="791">
                  <c:v>9.8949999999999993E-4</c:v>
                </c:pt>
                <c:pt idx="792">
                  <c:v>9.9109999999999997E-4</c:v>
                </c:pt>
                <c:pt idx="793">
                  <c:v>9.9259999999999995E-4</c:v>
                </c:pt>
                <c:pt idx="794">
                  <c:v>9.9419999999999999E-4</c:v>
                </c:pt>
                <c:pt idx="795">
                  <c:v>9.9569999999999997E-4</c:v>
                </c:pt>
                <c:pt idx="796">
                  <c:v>9.9719999999999995E-4</c:v>
                </c:pt>
                <c:pt idx="797">
                  <c:v>9.9879999999999999E-4</c:v>
                </c:pt>
                <c:pt idx="798">
                  <c:v>1E-3</c:v>
                </c:pt>
                <c:pt idx="799">
                  <c:v>1.0020000000000001E-3</c:v>
                </c:pt>
                <c:pt idx="800">
                  <c:v>1.003E-3</c:v>
                </c:pt>
                <c:pt idx="801">
                  <c:v>1.005E-3</c:v>
                </c:pt>
                <c:pt idx="802">
                  <c:v>1.0070000000000001E-3</c:v>
                </c:pt>
                <c:pt idx="803">
                  <c:v>1.008E-3</c:v>
                </c:pt>
                <c:pt idx="804">
                  <c:v>1.01E-3</c:v>
                </c:pt>
                <c:pt idx="805">
                  <c:v>1.011E-3</c:v>
                </c:pt>
                <c:pt idx="806">
                  <c:v>1.013E-3</c:v>
                </c:pt>
                <c:pt idx="807">
                  <c:v>1.0139999999999999E-3</c:v>
                </c:pt>
                <c:pt idx="808">
                  <c:v>1.016E-3</c:v>
                </c:pt>
                <c:pt idx="809">
                  <c:v>1.0169999999999999E-3</c:v>
                </c:pt>
                <c:pt idx="810">
                  <c:v>1.0189999999999999E-3</c:v>
                </c:pt>
                <c:pt idx="811">
                  <c:v>1.0200000000000001E-3</c:v>
                </c:pt>
                <c:pt idx="812">
                  <c:v>1.0219999999999999E-3</c:v>
                </c:pt>
                <c:pt idx="813">
                  <c:v>1.023E-3</c:v>
                </c:pt>
                <c:pt idx="814">
                  <c:v>1.0250000000000001E-3</c:v>
                </c:pt>
                <c:pt idx="815">
                  <c:v>1.0269999999999999E-3</c:v>
                </c:pt>
                <c:pt idx="816">
                  <c:v>1.0280000000000001E-3</c:v>
                </c:pt>
                <c:pt idx="817">
                  <c:v>1.0300000000000001E-3</c:v>
                </c:pt>
                <c:pt idx="818">
                  <c:v>1.031E-3</c:v>
                </c:pt>
                <c:pt idx="819">
                  <c:v>1.0330000000000001E-3</c:v>
                </c:pt>
                <c:pt idx="820">
                  <c:v>1.034E-3</c:v>
                </c:pt>
                <c:pt idx="821">
                  <c:v>1.036E-3</c:v>
                </c:pt>
                <c:pt idx="822">
                  <c:v>1.0369999999999999E-3</c:v>
                </c:pt>
                <c:pt idx="823">
                  <c:v>1.039E-3</c:v>
                </c:pt>
                <c:pt idx="824">
                  <c:v>1.0399999999999999E-3</c:v>
                </c:pt>
                <c:pt idx="825">
                  <c:v>1.042E-3</c:v>
                </c:pt>
                <c:pt idx="826">
                  <c:v>1.044E-3</c:v>
                </c:pt>
                <c:pt idx="827">
                  <c:v>1.0449999999999999E-3</c:v>
                </c:pt>
                <c:pt idx="828">
                  <c:v>1.047E-3</c:v>
                </c:pt>
                <c:pt idx="829">
                  <c:v>1.0480000000000001E-3</c:v>
                </c:pt>
                <c:pt idx="830">
                  <c:v>1.0499999999999999E-3</c:v>
                </c:pt>
                <c:pt idx="831">
                  <c:v>1.0510000000000001E-3</c:v>
                </c:pt>
                <c:pt idx="832">
                  <c:v>1.0529999999999999E-3</c:v>
                </c:pt>
                <c:pt idx="833">
                  <c:v>1.054E-3</c:v>
                </c:pt>
                <c:pt idx="834">
                  <c:v>1.0560000000000001E-3</c:v>
                </c:pt>
                <c:pt idx="835">
                  <c:v>1.057E-3</c:v>
                </c:pt>
                <c:pt idx="836">
                  <c:v>1.059E-3</c:v>
                </c:pt>
                <c:pt idx="837">
                  <c:v>1.0610000000000001E-3</c:v>
                </c:pt>
                <c:pt idx="838">
                  <c:v>1.062E-3</c:v>
                </c:pt>
                <c:pt idx="839">
                  <c:v>1.0640000000000001E-3</c:v>
                </c:pt>
                <c:pt idx="840">
                  <c:v>1.065E-3</c:v>
                </c:pt>
                <c:pt idx="841">
                  <c:v>1.067E-3</c:v>
                </c:pt>
                <c:pt idx="842">
                  <c:v>1.0679999999999999E-3</c:v>
                </c:pt>
                <c:pt idx="843">
                  <c:v>1.07E-3</c:v>
                </c:pt>
                <c:pt idx="844">
                  <c:v>1.0709999999999999E-3</c:v>
                </c:pt>
                <c:pt idx="845">
                  <c:v>1.073E-3</c:v>
                </c:pt>
                <c:pt idx="846">
                  <c:v>1.0740000000000001E-3</c:v>
                </c:pt>
                <c:pt idx="847">
                  <c:v>1.0759999999999999E-3</c:v>
                </c:pt>
                <c:pt idx="848">
                  <c:v>1.077E-3</c:v>
                </c:pt>
                <c:pt idx="849">
                  <c:v>1.0790000000000001E-3</c:v>
                </c:pt>
                <c:pt idx="850">
                  <c:v>1.0809999999999999E-3</c:v>
                </c:pt>
                <c:pt idx="851">
                  <c:v>1.0820000000000001E-3</c:v>
                </c:pt>
                <c:pt idx="852">
                  <c:v>1.0839999999999999E-3</c:v>
                </c:pt>
                <c:pt idx="853">
                  <c:v>1.085E-3</c:v>
                </c:pt>
                <c:pt idx="854">
                  <c:v>1.0870000000000001E-3</c:v>
                </c:pt>
                <c:pt idx="855">
                  <c:v>1.088E-3</c:v>
                </c:pt>
                <c:pt idx="856">
                  <c:v>1.09E-3</c:v>
                </c:pt>
                <c:pt idx="857">
                  <c:v>1.091E-3</c:v>
                </c:pt>
                <c:pt idx="858">
                  <c:v>1.093E-3</c:v>
                </c:pt>
                <c:pt idx="859">
                  <c:v>1.0939999999999999E-3</c:v>
                </c:pt>
                <c:pt idx="860">
                  <c:v>1.096E-3</c:v>
                </c:pt>
                <c:pt idx="861">
                  <c:v>1.098E-3</c:v>
                </c:pt>
                <c:pt idx="862">
                  <c:v>1.0989999999999999E-3</c:v>
                </c:pt>
                <c:pt idx="863">
                  <c:v>1.101E-3</c:v>
                </c:pt>
                <c:pt idx="864">
                  <c:v>1.1019999999999999E-3</c:v>
                </c:pt>
                <c:pt idx="865">
                  <c:v>1.1039999999999999E-3</c:v>
                </c:pt>
                <c:pt idx="866">
                  <c:v>1.1050000000000001E-3</c:v>
                </c:pt>
                <c:pt idx="867">
                  <c:v>1.1069999999999999E-3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F12-4E5A-88C4-A966EA4E9BFC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gap'!$K$3:$K$870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gap'!$I$3:$I$870</c:f>
              <c:numCache>
                <c:formatCode>0.00E+00</c:formatCode>
                <c:ptCount val="868"/>
                <c:pt idx="0">
                  <c:v>2.877E-4</c:v>
                </c:pt>
                <c:pt idx="1">
                  <c:v>2.8590000000000001E-4</c:v>
                </c:pt>
                <c:pt idx="2">
                  <c:v>2.8400000000000002E-4</c:v>
                </c:pt>
                <c:pt idx="3">
                  <c:v>2.8200000000000002E-4</c:v>
                </c:pt>
                <c:pt idx="4">
                  <c:v>2.7989999999999997E-4</c:v>
                </c:pt>
                <c:pt idx="5">
                  <c:v>2.7779999999999998E-4</c:v>
                </c:pt>
                <c:pt idx="6">
                  <c:v>2.7569999999999998E-4</c:v>
                </c:pt>
                <c:pt idx="7">
                  <c:v>2.7339999999999998E-4</c:v>
                </c:pt>
                <c:pt idx="8">
                  <c:v>2.7119999999999998E-4</c:v>
                </c:pt>
                <c:pt idx="9">
                  <c:v>2.6879999999999997E-4</c:v>
                </c:pt>
                <c:pt idx="10">
                  <c:v>2.6640000000000002E-4</c:v>
                </c:pt>
                <c:pt idx="11">
                  <c:v>2.6400000000000002E-4</c:v>
                </c:pt>
                <c:pt idx="12">
                  <c:v>2.6150000000000001E-4</c:v>
                </c:pt>
                <c:pt idx="13">
                  <c:v>2.5900000000000001E-4</c:v>
                </c:pt>
                <c:pt idx="14">
                  <c:v>2.565E-4</c:v>
                </c:pt>
                <c:pt idx="15">
                  <c:v>2.5389999999999999E-4</c:v>
                </c:pt>
                <c:pt idx="16">
                  <c:v>2.5129999999999998E-4</c:v>
                </c:pt>
                <c:pt idx="17">
                  <c:v>2.4869999999999997E-4</c:v>
                </c:pt>
                <c:pt idx="18">
                  <c:v>2.4600000000000002E-4</c:v>
                </c:pt>
                <c:pt idx="19">
                  <c:v>2.433E-4</c:v>
                </c:pt>
                <c:pt idx="20">
                  <c:v>2.4059999999999999E-4</c:v>
                </c:pt>
                <c:pt idx="21">
                  <c:v>2.3790000000000001E-4</c:v>
                </c:pt>
                <c:pt idx="22">
                  <c:v>2.352E-4</c:v>
                </c:pt>
                <c:pt idx="23">
                  <c:v>2.3240000000000001E-4</c:v>
                </c:pt>
                <c:pt idx="24">
                  <c:v>2.297E-4</c:v>
                </c:pt>
                <c:pt idx="25">
                  <c:v>2.2690000000000001E-4</c:v>
                </c:pt>
                <c:pt idx="26">
                  <c:v>2.241E-4</c:v>
                </c:pt>
                <c:pt idx="27">
                  <c:v>2.2139999999999999E-4</c:v>
                </c:pt>
                <c:pt idx="28">
                  <c:v>2.186E-4</c:v>
                </c:pt>
                <c:pt idx="29">
                  <c:v>2.1589999999999999E-4</c:v>
                </c:pt>
                <c:pt idx="30">
                  <c:v>2.131E-4</c:v>
                </c:pt>
                <c:pt idx="31">
                  <c:v>2.1039999999999999E-4</c:v>
                </c:pt>
                <c:pt idx="32">
                  <c:v>2.076E-4</c:v>
                </c:pt>
                <c:pt idx="33">
                  <c:v>2.0489999999999999E-4</c:v>
                </c:pt>
                <c:pt idx="34">
                  <c:v>2.0220000000000001E-4</c:v>
                </c:pt>
                <c:pt idx="35">
                  <c:v>1.995E-4</c:v>
                </c:pt>
                <c:pt idx="36">
                  <c:v>1.9680000000000001E-4</c:v>
                </c:pt>
                <c:pt idx="37">
                  <c:v>1.941E-4</c:v>
                </c:pt>
                <c:pt idx="38">
                  <c:v>1.9149999999999999E-4</c:v>
                </c:pt>
                <c:pt idx="39">
                  <c:v>1.8880000000000001E-4</c:v>
                </c:pt>
                <c:pt idx="40">
                  <c:v>1.862E-4</c:v>
                </c:pt>
                <c:pt idx="41">
                  <c:v>1.8359999999999999E-4</c:v>
                </c:pt>
                <c:pt idx="42">
                  <c:v>1.8100000000000001E-4</c:v>
                </c:pt>
                <c:pt idx="43">
                  <c:v>1.784E-4</c:v>
                </c:pt>
                <c:pt idx="44">
                  <c:v>1.7589999999999999E-4</c:v>
                </c:pt>
                <c:pt idx="45">
                  <c:v>1.7330000000000001E-4</c:v>
                </c:pt>
                <c:pt idx="46">
                  <c:v>1.708E-4</c:v>
                </c:pt>
                <c:pt idx="47">
                  <c:v>1.683E-4</c:v>
                </c:pt>
                <c:pt idx="48">
                  <c:v>1.6579999999999999E-4</c:v>
                </c:pt>
                <c:pt idx="49">
                  <c:v>1.6339999999999999E-4</c:v>
                </c:pt>
                <c:pt idx="50">
                  <c:v>1.6090000000000001E-4</c:v>
                </c:pt>
                <c:pt idx="51">
                  <c:v>1.585E-4</c:v>
                </c:pt>
                <c:pt idx="52">
                  <c:v>1.561E-4</c:v>
                </c:pt>
                <c:pt idx="53">
                  <c:v>1.537E-4</c:v>
                </c:pt>
                <c:pt idx="54">
                  <c:v>1.5129999999999999E-4</c:v>
                </c:pt>
                <c:pt idx="55">
                  <c:v>1.4889999999999999E-4</c:v>
                </c:pt>
                <c:pt idx="56">
                  <c:v>1.4660000000000001E-4</c:v>
                </c:pt>
                <c:pt idx="57">
                  <c:v>1.4430000000000001E-4</c:v>
                </c:pt>
                <c:pt idx="58">
                  <c:v>1.4200000000000001E-4</c:v>
                </c:pt>
                <c:pt idx="59">
                  <c:v>1.3970000000000001E-4</c:v>
                </c:pt>
                <c:pt idx="60">
                  <c:v>1.3750000000000001E-4</c:v>
                </c:pt>
                <c:pt idx="61">
                  <c:v>1.3520000000000001E-4</c:v>
                </c:pt>
                <c:pt idx="62">
                  <c:v>1.3300000000000001E-4</c:v>
                </c:pt>
                <c:pt idx="63">
                  <c:v>1.3080000000000001E-4</c:v>
                </c:pt>
                <c:pt idx="64">
                  <c:v>1.2860000000000001E-4</c:v>
                </c:pt>
                <c:pt idx="65">
                  <c:v>1.2650000000000001E-4</c:v>
                </c:pt>
                <c:pt idx="66">
                  <c:v>1.2430000000000001E-4</c:v>
                </c:pt>
                <c:pt idx="67">
                  <c:v>1.2229999999999999E-4</c:v>
                </c:pt>
                <c:pt idx="68">
                  <c:v>1.2019999999999999E-4</c:v>
                </c:pt>
                <c:pt idx="69">
                  <c:v>1.181E-4</c:v>
                </c:pt>
                <c:pt idx="70">
                  <c:v>1.161E-4</c:v>
                </c:pt>
                <c:pt idx="71">
                  <c:v>1.142E-4</c:v>
                </c:pt>
                <c:pt idx="72">
                  <c:v>1.122E-4</c:v>
                </c:pt>
                <c:pt idx="73">
                  <c:v>1.103E-4</c:v>
                </c:pt>
                <c:pt idx="74">
                  <c:v>1.0849999999999999E-4</c:v>
                </c:pt>
                <c:pt idx="75">
                  <c:v>1.0670000000000001E-4</c:v>
                </c:pt>
                <c:pt idx="76">
                  <c:v>1.049E-4</c:v>
                </c:pt>
                <c:pt idx="77">
                  <c:v>1.031E-4</c:v>
                </c:pt>
                <c:pt idx="78">
                  <c:v>1.014E-4</c:v>
                </c:pt>
                <c:pt idx="79">
                  <c:v>9.9740000000000004E-5</c:v>
                </c:pt>
                <c:pt idx="80">
                  <c:v>9.8090000000000004E-5</c:v>
                </c:pt>
                <c:pt idx="81">
                  <c:v>9.6470000000000003E-5</c:v>
                </c:pt>
                <c:pt idx="82">
                  <c:v>9.4870000000000005E-5</c:v>
                </c:pt>
                <c:pt idx="83">
                  <c:v>9.3300000000000005E-5</c:v>
                </c:pt>
                <c:pt idx="84">
                  <c:v>9.1749999999999994E-5</c:v>
                </c:pt>
                <c:pt idx="85">
                  <c:v>9.022E-5</c:v>
                </c:pt>
                <c:pt idx="86">
                  <c:v>8.8709999999999996E-5</c:v>
                </c:pt>
                <c:pt idx="87">
                  <c:v>8.721E-5</c:v>
                </c:pt>
                <c:pt idx="88">
                  <c:v>8.5729999999999994E-5</c:v>
                </c:pt>
                <c:pt idx="89">
                  <c:v>8.4250000000000001E-5</c:v>
                </c:pt>
                <c:pt idx="90">
                  <c:v>8.2789999999999998E-5</c:v>
                </c:pt>
                <c:pt idx="91">
                  <c:v>8.1340000000000004E-5</c:v>
                </c:pt>
                <c:pt idx="92">
                  <c:v>7.9909999999999999E-5</c:v>
                </c:pt>
                <c:pt idx="93">
                  <c:v>7.8479999999999994E-5</c:v>
                </c:pt>
                <c:pt idx="94">
                  <c:v>7.7059999999999997E-5</c:v>
                </c:pt>
                <c:pt idx="95">
                  <c:v>7.5660000000000004E-5</c:v>
                </c:pt>
                <c:pt idx="96">
                  <c:v>7.4259999999999997E-5</c:v>
                </c:pt>
                <c:pt idx="97">
                  <c:v>7.2879999999999993E-5</c:v>
                </c:pt>
                <c:pt idx="98">
                  <c:v>7.1500000000000003E-5</c:v>
                </c:pt>
                <c:pt idx="99">
                  <c:v>7.0140000000000003E-5</c:v>
                </c:pt>
                <c:pt idx="100">
                  <c:v>6.8789999999999997E-5</c:v>
                </c:pt>
                <c:pt idx="101">
                  <c:v>6.7459999999999994E-5</c:v>
                </c:pt>
                <c:pt idx="102">
                  <c:v>6.614E-5</c:v>
                </c:pt>
                <c:pt idx="103">
                  <c:v>6.4830000000000001E-5</c:v>
                </c:pt>
                <c:pt idx="104">
                  <c:v>6.3540000000000005E-5</c:v>
                </c:pt>
                <c:pt idx="105">
                  <c:v>6.2269999999999998E-5</c:v>
                </c:pt>
                <c:pt idx="106">
                  <c:v>6.101E-5</c:v>
                </c:pt>
                <c:pt idx="107">
                  <c:v>5.9769999999999999E-5</c:v>
                </c:pt>
                <c:pt idx="108">
                  <c:v>5.855E-5</c:v>
                </c:pt>
                <c:pt idx="109">
                  <c:v>5.7349999999999998E-5</c:v>
                </c:pt>
                <c:pt idx="110">
                  <c:v>5.6180000000000001E-5</c:v>
                </c:pt>
                <c:pt idx="111">
                  <c:v>5.5019999999999998E-5</c:v>
                </c:pt>
                <c:pt idx="112">
                  <c:v>5.3900000000000002E-5</c:v>
                </c:pt>
                <c:pt idx="113">
                  <c:v>5.2800000000000003E-5</c:v>
                </c:pt>
                <c:pt idx="114">
                  <c:v>5.1719999999999999E-5</c:v>
                </c:pt>
                <c:pt idx="115">
                  <c:v>5.0680000000000003E-5</c:v>
                </c:pt>
                <c:pt idx="116">
                  <c:v>4.9669999999999997E-5</c:v>
                </c:pt>
                <c:pt idx="117">
                  <c:v>4.8690000000000003E-5</c:v>
                </c:pt>
                <c:pt idx="118">
                  <c:v>4.7750000000000002E-5</c:v>
                </c:pt>
                <c:pt idx="119">
                  <c:v>4.6839999999999999E-5</c:v>
                </c:pt>
                <c:pt idx="120">
                  <c:v>4.5979999999999997E-5</c:v>
                </c:pt>
                <c:pt idx="121">
                  <c:v>4.515E-5</c:v>
                </c:pt>
                <c:pt idx="122">
                  <c:v>4.4379999999999999E-5</c:v>
                </c:pt>
                <c:pt idx="123">
                  <c:v>4.3649999999999997E-5</c:v>
                </c:pt>
                <c:pt idx="124">
                  <c:v>4.2969999999999997E-5</c:v>
                </c:pt>
                <c:pt idx="125">
                  <c:v>4.2339999999999998E-5</c:v>
                </c:pt>
                <c:pt idx="126">
                  <c:v>4.176E-5</c:v>
                </c:pt>
                <c:pt idx="127">
                  <c:v>4.1239999999999998E-5</c:v>
                </c:pt>
                <c:pt idx="128">
                  <c:v>4.0779999999999999E-5</c:v>
                </c:pt>
                <c:pt idx="129">
                  <c:v>4.0380000000000003E-5</c:v>
                </c:pt>
                <c:pt idx="130">
                  <c:v>4.0049999999999998E-5</c:v>
                </c:pt>
                <c:pt idx="131">
                  <c:v>3.977E-5</c:v>
                </c:pt>
                <c:pt idx="132">
                  <c:v>3.9560000000000001E-5</c:v>
                </c:pt>
                <c:pt idx="133">
                  <c:v>3.9419999999999999E-5</c:v>
                </c:pt>
                <c:pt idx="134">
                  <c:v>3.9350000000000001E-5</c:v>
                </c:pt>
                <c:pt idx="135">
                  <c:v>3.9339999999999999E-5</c:v>
                </c:pt>
                <c:pt idx="136">
                  <c:v>3.9400000000000002E-5</c:v>
                </c:pt>
                <c:pt idx="137">
                  <c:v>3.9520000000000001E-5</c:v>
                </c:pt>
                <c:pt idx="138">
                  <c:v>3.9719999999999999E-5</c:v>
                </c:pt>
                <c:pt idx="139">
                  <c:v>3.998E-5</c:v>
                </c:pt>
                <c:pt idx="140">
                  <c:v>4.0299999999999997E-5</c:v>
                </c:pt>
                <c:pt idx="141">
                  <c:v>4.0679999999999997E-5</c:v>
                </c:pt>
                <c:pt idx="142">
                  <c:v>4.1130000000000001E-5</c:v>
                </c:pt>
                <c:pt idx="143">
                  <c:v>4.163E-5</c:v>
                </c:pt>
                <c:pt idx="144">
                  <c:v>4.2190000000000001E-5</c:v>
                </c:pt>
                <c:pt idx="145">
                  <c:v>4.2809999999999998E-5</c:v>
                </c:pt>
                <c:pt idx="146">
                  <c:v>4.3479999999999997E-5</c:v>
                </c:pt>
                <c:pt idx="147">
                  <c:v>4.4199999999999997E-5</c:v>
                </c:pt>
                <c:pt idx="148">
                  <c:v>4.4960000000000003E-5</c:v>
                </c:pt>
                <c:pt idx="149">
                  <c:v>4.5779999999999999E-5</c:v>
                </c:pt>
                <c:pt idx="150">
                  <c:v>4.6629999999999999E-5</c:v>
                </c:pt>
                <c:pt idx="151">
                  <c:v>4.7519999999999999E-5</c:v>
                </c:pt>
                <c:pt idx="152">
                  <c:v>4.846E-5</c:v>
                </c:pt>
                <c:pt idx="153">
                  <c:v>4.9429999999999999E-5</c:v>
                </c:pt>
                <c:pt idx="154">
                  <c:v>5.0430000000000003E-5</c:v>
                </c:pt>
                <c:pt idx="155">
                  <c:v>5.1459999999999999E-5</c:v>
                </c:pt>
                <c:pt idx="156">
                  <c:v>5.253E-5</c:v>
                </c:pt>
                <c:pt idx="157">
                  <c:v>5.3619999999999998E-5</c:v>
                </c:pt>
                <c:pt idx="158">
                  <c:v>5.4740000000000001E-5</c:v>
                </c:pt>
                <c:pt idx="159">
                  <c:v>5.5890000000000002E-5</c:v>
                </c:pt>
                <c:pt idx="160">
                  <c:v>5.7059999999999999E-5</c:v>
                </c:pt>
                <c:pt idx="161">
                  <c:v>5.825E-5</c:v>
                </c:pt>
                <c:pt idx="162">
                  <c:v>5.9460000000000003E-5</c:v>
                </c:pt>
                <c:pt idx="163">
                  <c:v>6.0690000000000003E-5</c:v>
                </c:pt>
                <c:pt idx="164">
                  <c:v>6.1950000000000001E-5</c:v>
                </c:pt>
                <c:pt idx="165">
                  <c:v>6.321E-5</c:v>
                </c:pt>
                <c:pt idx="166">
                  <c:v>6.4499999999999996E-5</c:v>
                </c:pt>
                <c:pt idx="167">
                  <c:v>6.58E-5</c:v>
                </c:pt>
                <c:pt idx="168">
                  <c:v>6.711E-5</c:v>
                </c:pt>
                <c:pt idx="169">
                  <c:v>6.8440000000000002E-5</c:v>
                </c:pt>
                <c:pt idx="170">
                  <c:v>6.9779999999999999E-5</c:v>
                </c:pt>
                <c:pt idx="171">
                  <c:v>7.1130000000000005E-5</c:v>
                </c:pt>
                <c:pt idx="172">
                  <c:v>7.25E-5</c:v>
                </c:pt>
                <c:pt idx="173">
                  <c:v>7.3880000000000004E-5</c:v>
                </c:pt>
                <c:pt idx="174">
                  <c:v>7.5259999999999994E-5</c:v>
                </c:pt>
                <c:pt idx="175">
                  <c:v>7.6660000000000001E-5</c:v>
                </c:pt>
                <c:pt idx="176">
                  <c:v>7.8059999999999995E-5</c:v>
                </c:pt>
                <c:pt idx="177">
                  <c:v>7.9480000000000005E-5</c:v>
                </c:pt>
                <c:pt idx="178">
                  <c:v>8.0900000000000001E-5</c:v>
                </c:pt>
                <c:pt idx="179">
                  <c:v>8.2330000000000006E-5</c:v>
                </c:pt>
                <c:pt idx="180">
                  <c:v>8.3770000000000006E-5</c:v>
                </c:pt>
                <c:pt idx="181">
                  <c:v>8.5210000000000006E-5</c:v>
                </c:pt>
                <c:pt idx="182">
                  <c:v>8.666E-5</c:v>
                </c:pt>
                <c:pt idx="183">
                  <c:v>8.8120000000000003E-5</c:v>
                </c:pt>
                <c:pt idx="184">
                  <c:v>8.9590000000000001E-5</c:v>
                </c:pt>
                <c:pt idx="185">
                  <c:v>9.1059999999999999E-5</c:v>
                </c:pt>
                <c:pt idx="186">
                  <c:v>9.2529999999999997E-5</c:v>
                </c:pt>
                <c:pt idx="187">
                  <c:v>9.4010000000000003E-5</c:v>
                </c:pt>
                <c:pt idx="188">
                  <c:v>9.5500000000000004E-5</c:v>
                </c:pt>
                <c:pt idx="189">
                  <c:v>9.6990000000000005E-5</c:v>
                </c:pt>
                <c:pt idx="190">
                  <c:v>9.8490000000000001E-5</c:v>
                </c:pt>
                <c:pt idx="191">
                  <c:v>9.9989999999999996E-5</c:v>
                </c:pt>
                <c:pt idx="192">
                  <c:v>1.015E-4</c:v>
                </c:pt>
                <c:pt idx="193">
                  <c:v>1.03E-4</c:v>
                </c:pt>
                <c:pt idx="194">
                  <c:v>1.0450000000000001E-4</c:v>
                </c:pt>
                <c:pt idx="195">
                  <c:v>1.06E-4</c:v>
                </c:pt>
                <c:pt idx="196">
                  <c:v>1.075E-4</c:v>
                </c:pt>
                <c:pt idx="197">
                  <c:v>1.091E-4</c:v>
                </c:pt>
                <c:pt idx="198">
                  <c:v>1.106E-4</c:v>
                </c:pt>
                <c:pt idx="199">
                  <c:v>1.121E-4</c:v>
                </c:pt>
                <c:pt idx="200">
                  <c:v>1.137E-4</c:v>
                </c:pt>
                <c:pt idx="201">
                  <c:v>1.1519999999999999E-4</c:v>
                </c:pt>
                <c:pt idx="202">
                  <c:v>1.167E-4</c:v>
                </c:pt>
                <c:pt idx="203">
                  <c:v>1.183E-4</c:v>
                </c:pt>
                <c:pt idx="204">
                  <c:v>1.198E-4</c:v>
                </c:pt>
                <c:pt idx="205">
                  <c:v>1.214E-4</c:v>
                </c:pt>
                <c:pt idx="206">
                  <c:v>1.2290000000000001E-4</c:v>
                </c:pt>
                <c:pt idx="207">
                  <c:v>1.2449999999999999E-4</c:v>
                </c:pt>
                <c:pt idx="208">
                  <c:v>1.26E-4</c:v>
                </c:pt>
                <c:pt idx="209">
                  <c:v>1.2760000000000001E-4</c:v>
                </c:pt>
                <c:pt idx="210">
                  <c:v>1.2909999999999999E-4</c:v>
                </c:pt>
                <c:pt idx="211">
                  <c:v>1.3070000000000001E-4</c:v>
                </c:pt>
                <c:pt idx="212">
                  <c:v>1.3229999999999999E-4</c:v>
                </c:pt>
                <c:pt idx="213">
                  <c:v>1.338E-4</c:v>
                </c:pt>
                <c:pt idx="214">
                  <c:v>1.3540000000000001E-4</c:v>
                </c:pt>
                <c:pt idx="215">
                  <c:v>1.37E-4</c:v>
                </c:pt>
                <c:pt idx="216">
                  <c:v>1.3850000000000001E-4</c:v>
                </c:pt>
                <c:pt idx="217">
                  <c:v>1.4009999999999999E-4</c:v>
                </c:pt>
                <c:pt idx="218">
                  <c:v>1.417E-4</c:v>
                </c:pt>
                <c:pt idx="219">
                  <c:v>1.4320000000000001E-4</c:v>
                </c:pt>
                <c:pt idx="220">
                  <c:v>1.448E-4</c:v>
                </c:pt>
                <c:pt idx="221">
                  <c:v>1.4640000000000001E-4</c:v>
                </c:pt>
                <c:pt idx="222">
                  <c:v>1.4799999999999999E-4</c:v>
                </c:pt>
                <c:pt idx="223">
                  <c:v>1.495E-4</c:v>
                </c:pt>
                <c:pt idx="224">
                  <c:v>1.5109999999999999E-4</c:v>
                </c:pt>
                <c:pt idx="225">
                  <c:v>1.527E-4</c:v>
                </c:pt>
                <c:pt idx="226">
                  <c:v>1.5430000000000001E-4</c:v>
                </c:pt>
                <c:pt idx="227">
                  <c:v>1.5589999999999999E-4</c:v>
                </c:pt>
                <c:pt idx="228">
                  <c:v>1.5750000000000001E-4</c:v>
                </c:pt>
                <c:pt idx="229">
                  <c:v>1.5899999999999999E-4</c:v>
                </c:pt>
                <c:pt idx="230">
                  <c:v>1.606E-4</c:v>
                </c:pt>
                <c:pt idx="231">
                  <c:v>1.6220000000000001E-4</c:v>
                </c:pt>
                <c:pt idx="232">
                  <c:v>1.638E-4</c:v>
                </c:pt>
                <c:pt idx="233">
                  <c:v>1.6540000000000001E-4</c:v>
                </c:pt>
                <c:pt idx="234">
                  <c:v>1.6699999999999999E-4</c:v>
                </c:pt>
                <c:pt idx="235">
                  <c:v>1.6860000000000001E-4</c:v>
                </c:pt>
                <c:pt idx="236">
                  <c:v>1.7019999999999999E-4</c:v>
                </c:pt>
                <c:pt idx="237">
                  <c:v>1.718E-4</c:v>
                </c:pt>
                <c:pt idx="238">
                  <c:v>1.7340000000000001E-4</c:v>
                </c:pt>
                <c:pt idx="239">
                  <c:v>1.75E-4</c:v>
                </c:pt>
                <c:pt idx="240">
                  <c:v>1.7660000000000001E-4</c:v>
                </c:pt>
                <c:pt idx="241">
                  <c:v>1.7819999999999999E-4</c:v>
                </c:pt>
                <c:pt idx="242">
                  <c:v>1.7980000000000001E-4</c:v>
                </c:pt>
                <c:pt idx="243">
                  <c:v>1.8139999999999999E-4</c:v>
                </c:pt>
                <c:pt idx="244">
                  <c:v>1.83E-4</c:v>
                </c:pt>
                <c:pt idx="245">
                  <c:v>1.8459999999999999E-4</c:v>
                </c:pt>
                <c:pt idx="246">
                  <c:v>1.862E-4</c:v>
                </c:pt>
                <c:pt idx="247">
                  <c:v>1.8780000000000001E-4</c:v>
                </c:pt>
                <c:pt idx="248">
                  <c:v>1.894E-4</c:v>
                </c:pt>
                <c:pt idx="249">
                  <c:v>1.9100000000000001E-4</c:v>
                </c:pt>
                <c:pt idx="250">
                  <c:v>1.9259999999999999E-4</c:v>
                </c:pt>
                <c:pt idx="251">
                  <c:v>1.942E-4</c:v>
                </c:pt>
                <c:pt idx="252">
                  <c:v>1.9579999999999999E-4</c:v>
                </c:pt>
                <c:pt idx="253">
                  <c:v>1.974E-4</c:v>
                </c:pt>
                <c:pt idx="254">
                  <c:v>1.9900000000000001E-4</c:v>
                </c:pt>
                <c:pt idx="255">
                  <c:v>2.006E-4</c:v>
                </c:pt>
                <c:pt idx="256">
                  <c:v>2.0220000000000001E-4</c:v>
                </c:pt>
                <c:pt idx="257">
                  <c:v>2.039E-4</c:v>
                </c:pt>
                <c:pt idx="258">
                  <c:v>2.0550000000000001E-4</c:v>
                </c:pt>
                <c:pt idx="259">
                  <c:v>2.0709999999999999E-4</c:v>
                </c:pt>
                <c:pt idx="260">
                  <c:v>2.087E-4</c:v>
                </c:pt>
                <c:pt idx="261">
                  <c:v>2.1029999999999999E-4</c:v>
                </c:pt>
                <c:pt idx="262">
                  <c:v>2.119E-4</c:v>
                </c:pt>
                <c:pt idx="263">
                  <c:v>2.1350000000000001E-4</c:v>
                </c:pt>
                <c:pt idx="264">
                  <c:v>2.151E-4</c:v>
                </c:pt>
                <c:pt idx="265">
                  <c:v>2.1680000000000001E-4</c:v>
                </c:pt>
                <c:pt idx="266">
                  <c:v>2.184E-4</c:v>
                </c:pt>
                <c:pt idx="267">
                  <c:v>2.2000000000000001E-4</c:v>
                </c:pt>
                <c:pt idx="268">
                  <c:v>2.2159999999999999E-4</c:v>
                </c:pt>
                <c:pt idx="269">
                  <c:v>2.232E-4</c:v>
                </c:pt>
                <c:pt idx="270">
                  <c:v>2.2479999999999999E-4</c:v>
                </c:pt>
                <c:pt idx="271">
                  <c:v>2.264E-4</c:v>
                </c:pt>
                <c:pt idx="272">
                  <c:v>2.2809999999999999E-4</c:v>
                </c:pt>
                <c:pt idx="273">
                  <c:v>2.297E-4</c:v>
                </c:pt>
                <c:pt idx="274">
                  <c:v>2.3130000000000001E-4</c:v>
                </c:pt>
                <c:pt idx="275">
                  <c:v>2.329E-4</c:v>
                </c:pt>
                <c:pt idx="276">
                  <c:v>2.3450000000000001E-4</c:v>
                </c:pt>
                <c:pt idx="277">
                  <c:v>2.362E-4</c:v>
                </c:pt>
                <c:pt idx="278">
                  <c:v>2.3780000000000001E-4</c:v>
                </c:pt>
                <c:pt idx="279">
                  <c:v>2.3939999999999999E-4</c:v>
                </c:pt>
                <c:pt idx="280">
                  <c:v>2.41E-4</c:v>
                </c:pt>
                <c:pt idx="281">
                  <c:v>2.4259999999999999E-4</c:v>
                </c:pt>
                <c:pt idx="282">
                  <c:v>2.4429999999999998E-4</c:v>
                </c:pt>
                <c:pt idx="283">
                  <c:v>2.4590000000000001E-4</c:v>
                </c:pt>
                <c:pt idx="284">
                  <c:v>2.475E-4</c:v>
                </c:pt>
                <c:pt idx="285">
                  <c:v>2.4909999999999998E-4</c:v>
                </c:pt>
                <c:pt idx="286">
                  <c:v>2.5070000000000002E-4</c:v>
                </c:pt>
                <c:pt idx="287">
                  <c:v>2.5240000000000001E-4</c:v>
                </c:pt>
                <c:pt idx="288">
                  <c:v>2.5399999999999999E-4</c:v>
                </c:pt>
                <c:pt idx="289">
                  <c:v>2.5559999999999998E-4</c:v>
                </c:pt>
                <c:pt idx="290">
                  <c:v>2.5720000000000002E-4</c:v>
                </c:pt>
                <c:pt idx="291">
                  <c:v>2.589E-4</c:v>
                </c:pt>
                <c:pt idx="292">
                  <c:v>2.6049999999999999E-4</c:v>
                </c:pt>
                <c:pt idx="293">
                  <c:v>2.6209999999999997E-4</c:v>
                </c:pt>
                <c:pt idx="294">
                  <c:v>2.6370000000000001E-4</c:v>
                </c:pt>
                <c:pt idx="295">
                  <c:v>2.654E-4</c:v>
                </c:pt>
                <c:pt idx="296">
                  <c:v>2.6699999999999998E-4</c:v>
                </c:pt>
                <c:pt idx="297">
                  <c:v>2.6860000000000002E-4</c:v>
                </c:pt>
                <c:pt idx="298">
                  <c:v>2.7020000000000001E-4</c:v>
                </c:pt>
                <c:pt idx="299">
                  <c:v>2.719E-4</c:v>
                </c:pt>
                <c:pt idx="300">
                  <c:v>2.7349999999999998E-4</c:v>
                </c:pt>
                <c:pt idx="301">
                  <c:v>2.7510000000000002E-4</c:v>
                </c:pt>
                <c:pt idx="302">
                  <c:v>2.7680000000000001E-4</c:v>
                </c:pt>
                <c:pt idx="303">
                  <c:v>2.7839999999999999E-4</c:v>
                </c:pt>
                <c:pt idx="304">
                  <c:v>2.7999999999999998E-4</c:v>
                </c:pt>
                <c:pt idx="305">
                  <c:v>2.8160000000000001E-4</c:v>
                </c:pt>
                <c:pt idx="306">
                  <c:v>2.833E-4</c:v>
                </c:pt>
                <c:pt idx="307">
                  <c:v>2.8489999999999999E-4</c:v>
                </c:pt>
                <c:pt idx="308">
                  <c:v>2.8650000000000003E-4</c:v>
                </c:pt>
                <c:pt idx="309">
                  <c:v>2.8820000000000001E-4</c:v>
                </c:pt>
                <c:pt idx="310">
                  <c:v>2.898E-4</c:v>
                </c:pt>
                <c:pt idx="311">
                  <c:v>2.9139999999999998E-4</c:v>
                </c:pt>
                <c:pt idx="312">
                  <c:v>2.9300000000000002E-4</c:v>
                </c:pt>
                <c:pt idx="313">
                  <c:v>2.9470000000000001E-4</c:v>
                </c:pt>
                <c:pt idx="314">
                  <c:v>2.9629999999999999E-4</c:v>
                </c:pt>
                <c:pt idx="315">
                  <c:v>2.9789999999999998E-4</c:v>
                </c:pt>
                <c:pt idx="316">
                  <c:v>2.9960000000000002E-4</c:v>
                </c:pt>
                <c:pt idx="317">
                  <c:v>3.012E-4</c:v>
                </c:pt>
                <c:pt idx="318">
                  <c:v>3.0279999999999999E-4</c:v>
                </c:pt>
                <c:pt idx="319">
                  <c:v>3.0449999999999997E-4</c:v>
                </c:pt>
                <c:pt idx="320">
                  <c:v>3.0610000000000001E-4</c:v>
                </c:pt>
                <c:pt idx="321">
                  <c:v>3.077E-4</c:v>
                </c:pt>
                <c:pt idx="322">
                  <c:v>3.0929999999999998E-4</c:v>
                </c:pt>
                <c:pt idx="323">
                  <c:v>3.1100000000000002E-4</c:v>
                </c:pt>
                <c:pt idx="324">
                  <c:v>3.1260000000000001E-4</c:v>
                </c:pt>
                <c:pt idx="325">
                  <c:v>3.1419999999999999E-4</c:v>
                </c:pt>
                <c:pt idx="326">
                  <c:v>3.1589999999999998E-4</c:v>
                </c:pt>
                <c:pt idx="327">
                  <c:v>3.1750000000000002E-4</c:v>
                </c:pt>
                <c:pt idx="328">
                  <c:v>3.191E-4</c:v>
                </c:pt>
                <c:pt idx="329">
                  <c:v>3.2079999999999999E-4</c:v>
                </c:pt>
                <c:pt idx="330">
                  <c:v>3.2239999999999998E-4</c:v>
                </c:pt>
                <c:pt idx="331">
                  <c:v>3.2400000000000001E-4</c:v>
                </c:pt>
                <c:pt idx="332">
                  <c:v>3.257E-4</c:v>
                </c:pt>
                <c:pt idx="333">
                  <c:v>3.2729999999999999E-4</c:v>
                </c:pt>
                <c:pt idx="334">
                  <c:v>3.2890000000000003E-4</c:v>
                </c:pt>
                <c:pt idx="335">
                  <c:v>3.3060000000000001E-4</c:v>
                </c:pt>
                <c:pt idx="336">
                  <c:v>3.322E-4</c:v>
                </c:pt>
                <c:pt idx="337">
                  <c:v>3.3389999999999998E-4</c:v>
                </c:pt>
                <c:pt idx="338">
                  <c:v>3.3550000000000002E-4</c:v>
                </c:pt>
                <c:pt idx="339">
                  <c:v>3.3710000000000001E-4</c:v>
                </c:pt>
                <c:pt idx="340">
                  <c:v>3.388E-4</c:v>
                </c:pt>
                <c:pt idx="341">
                  <c:v>3.4039999999999998E-4</c:v>
                </c:pt>
                <c:pt idx="342">
                  <c:v>3.4200000000000002E-4</c:v>
                </c:pt>
                <c:pt idx="343">
                  <c:v>3.4370000000000001E-4</c:v>
                </c:pt>
                <c:pt idx="344">
                  <c:v>3.4529999999999999E-4</c:v>
                </c:pt>
                <c:pt idx="345">
                  <c:v>3.4689999999999998E-4</c:v>
                </c:pt>
                <c:pt idx="346">
                  <c:v>3.4860000000000002E-4</c:v>
                </c:pt>
                <c:pt idx="347">
                  <c:v>3.502E-4</c:v>
                </c:pt>
                <c:pt idx="348">
                  <c:v>3.5179999999999999E-4</c:v>
                </c:pt>
                <c:pt idx="349">
                  <c:v>3.5349999999999997E-4</c:v>
                </c:pt>
                <c:pt idx="350">
                  <c:v>3.5510000000000001E-4</c:v>
                </c:pt>
                <c:pt idx="351">
                  <c:v>3.568E-4</c:v>
                </c:pt>
                <c:pt idx="352">
                  <c:v>3.5839999999999998E-4</c:v>
                </c:pt>
                <c:pt idx="353">
                  <c:v>3.6000000000000002E-4</c:v>
                </c:pt>
                <c:pt idx="354">
                  <c:v>3.6170000000000001E-4</c:v>
                </c:pt>
                <c:pt idx="355">
                  <c:v>3.6329999999999999E-4</c:v>
                </c:pt>
                <c:pt idx="356">
                  <c:v>3.6489999999999998E-4</c:v>
                </c:pt>
                <c:pt idx="357">
                  <c:v>3.6660000000000002E-4</c:v>
                </c:pt>
                <c:pt idx="358">
                  <c:v>3.6820000000000001E-4</c:v>
                </c:pt>
                <c:pt idx="359">
                  <c:v>3.6989999999999999E-4</c:v>
                </c:pt>
                <c:pt idx="360">
                  <c:v>3.7149999999999998E-4</c:v>
                </c:pt>
                <c:pt idx="361">
                  <c:v>3.7310000000000002E-4</c:v>
                </c:pt>
                <c:pt idx="362">
                  <c:v>3.748E-4</c:v>
                </c:pt>
                <c:pt idx="363">
                  <c:v>3.7639999999999999E-4</c:v>
                </c:pt>
                <c:pt idx="364">
                  <c:v>3.7800000000000003E-4</c:v>
                </c:pt>
                <c:pt idx="365">
                  <c:v>3.7970000000000001E-4</c:v>
                </c:pt>
                <c:pt idx="366">
                  <c:v>3.813E-4</c:v>
                </c:pt>
                <c:pt idx="367">
                  <c:v>3.8299999999999999E-4</c:v>
                </c:pt>
                <c:pt idx="368">
                  <c:v>3.8460000000000002E-4</c:v>
                </c:pt>
                <c:pt idx="369">
                  <c:v>3.8620000000000001E-4</c:v>
                </c:pt>
                <c:pt idx="370">
                  <c:v>3.879E-4</c:v>
                </c:pt>
                <c:pt idx="371">
                  <c:v>3.8949999999999998E-4</c:v>
                </c:pt>
                <c:pt idx="372">
                  <c:v>3.9120000000000002E-4</c:v>
                </c:pt>
                <c:pt idx="373">
                  <c:v>3.9280000000000001E-4</c:v>
                </c:pt>
                <c:pt idx="374">
                  <c:v>3.9439999999999999E-4</c:v>
                </c:pt>
                <c:pt idx="375">
                  <c:v>3.9609999999999998E-4</c:v>
                </c:pt>
                <c:pt idx="376">
                  <c:v>3.9770000000000002E-4</c:v>
                </c:pt>
                <c:pt idx="377">
                  <c:v>3.994E-4</c:v>
                </c:pt>
                <c:pt idx="378">
                  <c:v>4.0099999999999999E-4</c:v>
                </c:pt>
                <c:pt idx="379">
                  <c:v>4.0259999999999997E-4</c:v>
                </c:pt>
                <c:pt idx="380">
                  <c:v>4.0430000000000002E-4</c:v>
                </c:pt>
                <c:pt idx="381">
                  <c:v>4.059E-4</c:v>
                </c:pt>
                <c:pt idx="382">
                  <c:v>4.0759999999999999E-4</c:v>
                </c:pt>
                <c:pt idx="383">
                  <c:v>4.0920000000000003E-4</c:v>
                </c:pt>
                <c:pt idx="384">
                  <c:v>4.1080000000000001E-4</c:v>
                </c:pt>
                <c:pt idx="385">
                  <c:v>4.125E-4</c:v>
                </c:pt>
                <c:pt idx="386">
                  <c:v>4.1409999999999998E-4</c:v>
                </c:pt>
                <c:pt idx="387">
                  <c:v>4.1580000000000002E-4</c:v>
                </c:pt>
                <c:pt idx="388">
                  <c:v>4.1740000000000001E-4</c:v>
                </c:pt>
                <c:pt idx="389">
                  <c:v>4.1899999999999999E-4</c:v>
                </c:pt>
                <c:pt idx="390">
                  <c:v>4.2069999999999998E-4</c:v>
                </c:pt>
                <c:pt idx="391">
                  <c:v>4.2230000000000002E-4</c:v>
                </c:pt>
                <c:pt idx="392">
                  <c:v>4.2400000000000001E-4</c:v>
                </c:pt>
                <c:pt idx="393">
                  <c:v>4.2559999999999999E-4</c:v>
                </c:pt>
                <c:pt idx="394">
                  <c:v>4.2729999999999998E-4</c:v>
                </c:pt>
                <c:pt idx="395">
                  <c:v>4.2890000000000002E-4</c:v>
                </c:pt>
                <c:pt idx="396">
                  <c:v>4.305E-4</c:v>
                </c:pt>
                <c:pt idx="397">
                  <c:v>4.3219999999999999E-4</c:v>
                </c:pt>
                <c:pt idx="398">
                  <c:v>4.3379999999999997E-4</c:v>
                </c:pt>
                <c:pt idx="399">
                  <c:v>4.3550000000000001E-4</c:v>
                </c:pt>
                <c:pt idx="400">
                  <c:v>4.371E-4</c:v>
                </c:pt>
                <c:pt idx="401">
                  <c:v>4.3879999999999999E-4</c:v>
                </c:pt>
                <c:pt idx="402">
                  <c:v>4.4040000000000003E-4</c:v>
                </c:pt>
                <c:pt idx="403">
                  <c:v>4.4200000000000001E-4</c:v>
                </c:pt>
                <c:pt idx="404">
                  <c:v>4.437E-4</c:v>
                </c:pt>
                <c:pt idx="405">
                  <c:v>4.4529999999999998E-4</c:v>
                </c:pt>
                <c:pt idx="406">
                  <c:v>4.4700000000000002E-4</c:v>
                </c:pt>
                <c:pt idx="407">
                  <c:v>4.4860000000000001E-4</c:v>
                </c:pt>
                <c:pt idx="408">
                  <c:v>4.5029999999999999E-4</c:v>
                </c:pt>
                <c:pt idx="409">
                  <c:v>4.5189999999999998E-4</c:v>
                </c:pt>
                <c:pt idx="410">
                  <c:v>4.5350000000000002E-4</c:v>
                </c:pt>
                <c:pt idx="411">
                  <c:v>4.5520000000000001E-4</c:v>
                </c:pt>
                <c:pt idx="412">
                  <c:v>4.5679999999999999E-4</c:v>
                </c:pt>
                <c:pt idx="413">
                  <c:v>4.5849999999999998E-4</c:v>
                </c:pt>
                <c:pt idx="414">
                  <c:v>4.6010000000000002E-4</c:v>
                </c:pt>
                <c:pt idx="415">
                  <c:v>4.618E-4</c:v>
                </c:pt>
                <c:pt idx="416">
                  <c:v>4.6339999999999999E-4</c:v>
                </c:pt>
                <c:pt idx="417">
                  <c:v>4.6500000000000003E-4</c:v>
                </c:pt>
                <c:pt idx="418">
                  <c:v>4.6670000000000001E-4</c:v>
                </c:pt>
                <c:pt idx="419">
                  <c:v>4.683E-4</c:v>
                </c:pt>
                <c:pt idx="420">
                  <c:v>4.6999999999999999E-4</c:v>
                </c:pt>
                <c:pt idx="421">
                  <c:v>4.7160000000000002E-4</c:v>
                </c:pt>
                <c:pt idx="422">
                  <c:v>4.7330000000000001E-4</c:v>
                </c:pt>
                <c:pt idx="423">
                  <c:v>4.749E-4</c:v>
                </c:pt>
                <c:pt idx="424">
                  <c:v>4.7659999999999998E-4</c:v>
                </c:pt>
                <c:pt idx="425">
                  <c:v>4.7820000000000002E-4</c:v>
                </c:pt>
                <c:pt idx="426">
                  <c:v>4.7980000000000001E-4</c:v>
                </c:pt>
                <c:pt idx="427">
                  <c:v>4.8149999999999999E-4</c:v>
                </c:pt>
                <c:pt idx="428">
                  <c:v>4.8309999999999998E-4</c:v>
                </c:pt>
                <c:pt idx="429">
                  <c:v>4.8480000000000002E-4</c:v>
                </c:pt>
                <c:pt idx="430">
                  <c:v>4.8640000000000001E-4</c:v>
                </c:pt>
                <c:pt idx="431">
                  <c:v>4.8809999999999999E-4</c:v>
                </c:pt>
                <c:pt idx="432">
                  <c:v>4.8970000000000003E-4</c:v>
                </c:pt>
                <c:pt idx="433">
                  <c:v>4.9140000000000002E-4</c:v>
                </c:pt>
                <c:pt idx="434">
                  <c:v>4.9299999999999995E-4</c:v>
                </c:pt>
                <c:pt idx="435">
                  <c:v>4.9459999999999999E-4</c:v>
                </c:pt>
                <c:pt idx="436">
                  <c:v>4.9629999999999997E-4</c:v>
                </c:pt>
                <c:pt idx="437">
                  <c:v>4.9790000000000001E-4</c:v>
                </c:pt>
                <c:pt idx="438">
                  <c:v>4.996E-4</c:v>
                </c:pt>
                <c:pt idx="439">
                  <c:v>5.0120000000000004E-4</c:v>
                </c:pt>
                <c:pt idx="440">
                  <c:v>5.0290000000000003E-4</c:v>
                </c:pt>
                <c:pt idx="441">
                  <c:v>5.0449999999999996E-4</c:v>
                </c:pt>
                <c:pt idx="442">
                  <c:v>5.0620000000000005E-4</c:v>
                </c:pt>
                <c:pt idx="443">
                  <c:v>5.0779999999999998E-4</c:v>
                </c:pt>
                <c:pt idx="444">
                  <c:v>5.0949999999999997E-4</c:v>
                </c:pt>
                <c:pt idx="445">
                  <c:v>5.1110000000000001E-4</c:v>
                </c:pt>
                <c:pt idx="446">
                  <c:v>5.128E-4</c:v>
                </c:pt>
                <c:pt idx="447">
                  <c:v>5.1440000000000004E-4</c:v>
                </c:pt>
                <c:pt idx="448">
                  <c:v>5.1599999999999997E-4</c:v>
                </c:pt>
                <c:pt idx="449">
                  <c:v>5.1769999999999995E-4</c:v>
                </c:pt>
                <c:pt idx="450">
                  <c:v>5.1929999999999999E-4</c:v>
                </c:pt>
                <c:pt idx="451">
                  <c:v>5.2099999999999998E-4</c:v>
                </c:pt>
                <c:pt idx="452">
                  <c:v>5.2260000000000002E-4</c:v>
                </c:pt>
                <c:pt idx="453">
                  <c:v>5.243E-4</c:v>
                </c:pt>
                <c:pt idx="454">
                  <c:v>5.2590000000000004E-4</c:v>
                </c:pt>
                <c:pt idx="455">
                  <c:v>5.2760000000000003E-4</c:v>
                </c:pt>
                <c:pt idx="456">
                  <c:v>5.2919999999999996E-4</c:v>
                </c:pt>
                <c:pt idx="457">
                  <c:v>5.3089999999999995E-4</c:v>
                </c:pt>
                <c:pt idx="458">
                  <c:v>5.3249999999999999E-4</c:v>
                </c:pt>
                <c:pt idx="459">
                  <c:v>5.3419999999999997E-4</c:v>
                </c:pt>
                <c:pt idx="460">
                  <c:v>5.3580000000000001E-4</c:v>
                </c:pt>
                <c:pt idx="461">
                  <c:v>5.3740000000000005E-4</c:v>
                </c:pt>
                <c:pt idx="462">
                  <c:v>5.3910000000000004E-4</c:v>
                </c:pt>
                <c:pt idx="463">
                  <c:v>5.4069999999999997E-4</c:v>
                </c:pt>
                <c:pt idx="464">
                  <c:v>5.4239999999999996E-4</c:v>
                </c:pt>
                <c:pt idx="465">
                  <c:v>5.44E-4</c:v>
                </c:pt>
                <c:pt idx="466">
                  <c:v>5.4569999999999998E-4</c:v>
                </c:pt>
                <c:pt idx="467">
                  <c:v>5.4730000000000002E-4</c:v>
                </c:pt>
                <c:pt idx="468">
                  <c:v>5.4900000000000001E-4</c:v>
                </c:pt>
                <c:pt idx="469">
                  <c:v>5.5060000000000005E-4</c:v>
                </c:pt>
                <c:pt idx="470">
                  <c:v>5.5230000000000003E-4</c:v>
                </c:pt>
                <c:pt idx="471">
                  <c:v>5.5389999999999997E-4</c:v>
                </c:pt>
                <c:pt idx="472">
                  <c:v>5.5559999999999995E-4</c:v>
                </c:pt>
                <c:pt idx="473">
                  <c:v>5.5719999999999999E-4</c:v>
                </c:pt>
                <c:pt idx="474">
                  <c:v>5.5889999999999998E-4</c:v>
                </c:pt>
                <c:pt idx="475">
                  <c:v>5.6050000000000002E-4</c:v>
                </c:pt>
                <c:pt idx="476">
                  <c:v>5.622E-4</c:v>
                </c:pt>
                <c:pt idx="477">
                  <c:v>5.6380000000000004E-4</c:v>
                </c:pt>
                <c:pt idx="478">
                  <c:v>5.6550000000000003E-4</c:v>
                </c:pt>
                <c:pt idx="479">
                  <c:v>5.6709999999999996E-4</c:v>
                </c:pt>
                <c:pt idx="480">
                  <c:v>5.6879999999999995E-4</c:v>
                </c:pt>
                <c:pt idx="481">
                  <c:v>5.7039999999999999E-4</c:v>
                </c:pt>
                <c:pt idx="482">
                  <c:v>5.7209999999999997E-4</c:v>
                </c:pt>
                <c:pt idx="483">
                  <c:v>5.7370000000000001E-4</c:v>
                </c:pt>
                <c:pt idx="484">
                  <c:v>5.7530000000000005E-4</c:v>
                </c:pt>
                <c:pt idx="485">
                  <c:v>5.7700000000000004E-4</c:v>
                </c:pt>
                <c:pt idx="486">
                  <c:v>5.7859999999999997E-4</c:v>
                </c:pt>
                <c:pt idx="487">
                  <c:v>5.8029999999999996E-4</c:v>
                </c:pt>
                <c:pt idx="488">
                  <c:v>5.819E-4</c:v>
                </c:pt>
                <c:pt idx="489">
                  <c:v>5.8359999999999998E-4</c:v>
                </c:pt>
                <c:pt idx="490">
                  <c:v>5.8520000000000002E-4</c:v>
                </c:pt>
                <c:pt idx="491">
                  <c:v>5.8690000000000001E-4</c:v>
                </c:pt>
                <c:pt idx="492">
                  <c:v>5.8850000000000005E-4</c:v>
                </c:pt>
                <c:pt idx="493">
                  <c:v>5.9020000000000003E-4</c:v>
                </c:pt>
                <c:pt idx="494">
                  <c:v>5.9179999999999996E-4</c:v>
                </c:pt>
                <c:pt idx="495">
                  <c:v>5.9349999999999995E-4</c:v>
                </c:pt>
                <c:pt idx="496">
                  <c:v>5.9509999999999999E-4</c:v>
                </c:pt>
                <c:pt idx="497">
                  <c:v>5.9679999999999998E-4</c:v>
                </c:pt>
                <c:pt idx="498">
                  <c:v>5.9840000000000002E-4</c:v>
                </c:pt>
                <c:pt idx="499">
                  <c:v>6.001E-4</c:v>
                </c:pt>
                <c:pt idx="500">
                  <c:v>6.0170000000000004E-4</c:v>
                </c:pt>
                <c:pt idx="501">
                  <c:v>6.0340000000000003E-4</c:v>
                </c:pt>
                <c:pt idx="502">
                  <c:v>6.0499999999999996E-4</c:v>
                </c:pt>
                <c:pt idx="503">
                  <c:v>6.0669999999999995E-4</c:v>
                </c:pt>
                <c:pt idx="504">
                  <c:v>6.0829999999999999E-4</c:v>
                </c:pt>
                <c:pt idx="505">
                  <c:v>6.0999999999999997E-4</c:v>
                </c:pt>
                <c:pt idx="506">
                  <c:v>6.1160000000000001E-4</c:v>
                </c:pt>
                <c:pt idx="507">
                  <c:v>6.133E-4</c:v>
                </c:pt>
                <c:pt idx="508">
                  <c:v>6.1490000000000004E-4</c:v>
                </c:pt>
                <c:pt idx="509">
                  <c:v>6.1660000000000003E-4</c:v>
                </c:pt>
                <c:pt idx="510">
                  <c:v>6.1819999999999996E-4</c:v>
                </c:pt>
                <c:pt idx="511">
                  <c:v>6.1990000000000005E-4</c:v>
                </c:pt>
                <c:pt idx="512">
                  <c:v>6.2149999999999998E-4</c:v>
                </c:pt>
                <c:pt idx="513">
                  <c:v>6.2319999999999997E-4</c:v>
                </c:pt>
                <c:pt idx="514">
                  <c:v>6.2480000000000001E-4</c:v>
                </c:pt>
                <c:pt idx="515">
                  <c:v>6.265E-4</c:v>
                </c:pt>
                <c:pt idx="516">
                  <c:v>6.2810000000000003E-4</c:v>
                </c:pt>
                <c:pt idx="517">
                  <c:v>6.2980000000000002E-4</c:v>
                </c:pt>
                <c:pt idx="518">
                  <c:v>6.3139999999999995E-4</c:v>
                </c:pt>
                <c:pt idx="519">
                  <c:v>6.3310000000000005E-4</c:v>
                </c:pt>
                <c:pt idx="520">
                  <c:v>6.3469999999999998E-4</c:v>
                </c:pt>
                <c:pt idx="521">
                  <c:v>6.3639999999999996E-4</c:v>
                </c:pt>
                <c:pt idx="522">
                  <c:v>6.38E-4</c:v>
                </c:pt>
                <c:pt idx="523">
                  <c:v>6.3969999999999999E-4</c:v>
                </c:pt>
                <c:pt idx="524">
                  <c:v>6.4130000000000003E-4</c:v>
                </c:pt>
                <c:pt idx="525">
                  <c:v>6.4300000000000002E-4</c:v>
                </c:pt>
                <c:pt idx="526">
                  <c:v>6.4459999999999995E-4</c:v>
                </c:pt>
                <c:pt idx="527">
                  <c:v>6.4630000000000004E-4</c:v>
                </c:pt>
                <c:pt idx="528">
                  <c:v>6.4789999999999997E-4</c:v>
                </c:pt>
                <c:pt idx="529">
                  <c:v>6.4959999999999996E-4</c:v>
                </c:pt>
                <c:pt idx="530">
                  <c:v>6.512E-4</c:v>
                </c:pt>
                <c:pt idx="531">
                  <c:v>6.5289999999999999E-4</c:v>
                </c:pt>
                <c:pt idx="532">
                  <c:v>6.5450000000000003E-4</c:v>
                </c:pt>
                <c:pt idx="533">
                  <c:v>6.5620000000000001E-4</c:v>
                </c:pt>
                <c:pt idx="534">
                  <c:v>6.5780000000000005E-4</c:v>
                </c:pt>
                <c:pt idx="535">
                  <c:v>6.5950000000000004E-4</c:v>
                </c:pt>
                <c:pt idx="536">
                  <c:v>6.6109999999999997E-4</c:v>
                </c:pt>
                <c:pt idx="537">
                  <c:v>6.6279999999999996E-4</c:v>
                </c:pt>
                <c:pt idx="538">
                  <c:v>6.6439999999999999E-4</c:v>
                </c:pt>
                <c:pt idx="539">
                  <c:v>6.6609999999999998E-4</c:v>
                </c:pt>
                <c:pt idx="540">
                  <c:v>6.6770000000000002E-4</c:v>
                </c:pt>
                <c:pt idx="541">
                  <c:v>6.6940000000000001E-4</c:v>
                </c:pt>
                <c:pt idx="542">
                  <c:v>6.7100000000000005E-4</c:v>
                </c:pt>
                <c:pt idx="543">
                  <c:v>6.7270000000000003E-4</c:v>
                </c:pt>
                <c:pt idx="544">
                  <c:v>6.7429999999999996E-4</c:v>
                </c:pt>
                <c:pt idx="545">
                  <c:v>6.7599999999999995E-4</c:v>
                </c:pt>
                <c:pt idx="546">
                  <c:v>6.7759999999999999E-4</c:v>
                </c:pt>
                <c:pt idx="547">
                  <c:v>6.7929999999999998E-4</c:v>
                </c:pt>
                <c:pt idx="548">
                  <c:v>6.8090000000000002E-4</c:v>
                </c:pt>
                <c:pt idx="549">
                  <c:v>6.826E-4</c:v>
                </c:pt>
                <c:pt idx="550">
                  <c:v>6.8420000000000004E-4</c:v>
                </c:pt>
                <c:pt idx="551">
                  <c:v>6.8590000000000003E-4</c:v>
                </c:pt>
                <c:pt idx="552">
                  <c:v>6.8749999999999996E-4</c:v>
                </c:pt>
                <c:pt idx="553">
                  <c:v>6.8919999999999995E-4</c:v>
                </c:pt>
                <c:pt idx="554">
                  <c:v>6.9090000000000004E-4</c:v>
                </c:pt>
                <c:pt idx="555">
                  <c:v>6.9249999999999997E-4</c:v>
                </c:pt>
                <c:pt idx="556">
                  <c:v>6.9419999999999996E-4</c:v>
                </c:pt>
                <c:pt idx="557">
                  <c:v>6.958E-4</c:v>
                </c:pt>
                <c:pt idx="558">
                  <c:v>6.9749999999999999E-4</c:v>
                </c:pt>
                <c:pt idx="559">
                  <c:v>6.9910000000000003E-4</c:v>
                </c:pt>
                <c:pt idx="560">
                  <c:v>7.0080000000000001E-4</c:v>
                </c:pt>
                <c:pt idx="561">
                  <c:v>7.0240000000000005E-4</c:v>
                </c:pt>
                <c:pt idx="562">
                  <c:v>7.0410000000000004E-4</c:v>
                </c:pt>
                <c:pt idx="563">
                  <c:v>7.0569999999999997E-4</c:v>
                </c:pt>
                <c:pt idx="564">
                  <c:v>7.0739999999999996E-4</c:v>
                </c:pt>
                <c:pt idx="565">
                  <c:v>7.0899999999999999E-4</c:v>
                </c:pt>
                <c:pt idx="566">
                  <c:v>7.1069999999999998E-4</c:v>
                </c:pt>
                <c:pt idx="567">
                  <c:v>7.1230000000000002E-4</c:v>
                </c:pt>
                <c:pt idx="568">
                  <c:v>7.1400000000000001E-4</c:v>
                </c:pt>
                <c:pt idx="569">
                  <c:v>7.1560000000000005E-4</c:v>
                </c:pt>
                <c:pt idx="570">
                  <c:v>7.1730000000000003E-4</c:v>
                </c:pt>
                <c:pt idx="571">
                  <c:v>7.1889999999999996E-4</c:v>
                </c:pt>
                <c:pt idx="572">
                  <c:v>7.2059999999999995E-4</c:v>
                </c:pt>
                <c:pt idx="573">
                  <c:v>7.2219999999999999E-4</c:v>
                </c:pt>
                <c:pt idx="574">
                  <c:v>7.2389999999999998E-4</c:v>
                </c:pt>
                <c:pt idx="575">
                  <c:v>7.2550000000000002E-4</c:v>
                </c:pt>
                <c:pt idx="576">
                  <c:v>7.272E-4</c:v>
                </c:pt>
                <c:pt idx="577">
                  <c:v>7.2880000000000004E-4</c:v>
                </c:pt>
                <c:pt idx="578">
                  <c:v>7.3050000000000003E-4</c:v>
                </c:pt>
                <c:pt idx="579">
                  <c:v>7.3220000000000002E-4</c:v>
                </c:pt>
                <c:pt idx="580">
                  <c:v>7.3379999999999995E-4</c:v>
                </c:pt>
                <c:pt idx="581">
                  <c:v>7.3550000000000004E-4</c:v>
                </c:pt>
                <c:pt idx="582">
                  <c:v>7.3709999999999997E-4</c:v>
                </c:pt>
                <c:pt idx="583">
                  <c:v>7.3879999999999996E-4</c:v>
                </c:pt>
                <c:pt idx="584">
                  <c:v>7.404E-4</c:v>
                </c:pt>
                <c:pt idx="585">
                  <c:v>7.4209999999999999E-4</c:v>
                </c:pt>
                <c:pt idx="586">
                  <c:v>7.4370000000000003E-4</c:v>
                </c:pt>
                <c:pt idx="587">
                  <c:v>7.4540000000000001E-4</c:v>
                </c:pt>
                <c:pt idx="588">
                  <c:v>7.4700000000000005E-4</c:v>
                </c:pt>
                <c:pt idx="589">
                  <c:v>7.4870000000000004E-4</c:v>
                </c:pt>
                <c:pt idx="590">
                  <c:v>7.5029999999999997E-4</c:v>
                </c:pt>
                <c:pt idx="591">
                  <c:v>7.5199999999999996E-4</c:v>
                </c:pt>
                <c:pt idx="592">
                  <c:v>7.5359999999999999E-4</c:v>
                </c:pt>
                <c:pt idx="593">
                  <c:v>7.5529999999999998E-4</c:v>
                </c:pt>
                <c:pt idx="594">
                  <c:v>7.5690000000000002E-4</c:v>
                </c:pt>
                <c:pt idx="595">
                  <c:v>7.5860000000000001E-4</c:v>
                </c:pt>
                <c:pt idx="596">
                  <c:v>7.6029999999999999E-4</c:v>
                </c:pt>
                <c:pt idx="597">
                  <c:v>7.6190000000000003E-4</c:v>
                </c:pt>
                <c:pt idx="598">
                  <c:v>7.6360000000000002E-4</c:v>
                </c:pt>
                <c:pt idx="599">
                  <c:v>7.6519999999999995E-4</c:v>
                </c:pt>
                <c:pt idx="600">
                  <c:v>7.6690000000000005E-4</c:v>
                </c:pt>
                <c:pt idx="601">
                  <c:v>7.6849999999999998E-4</c:v>
                </c:pt>
                <c:pt idx="602">
                  <c:v>7.7019999999999996E-4</c:v>
                </c:pt>
                <c:pt idx="603">
                  <c:v>7.718E-4</c:v>
                </c:pt>
                <c:pt idx="604">
                  <c:v>7.7349999999999999E-4</c:v>
                </c:pt>
                <c:pt idx="605">
                  <c:v>7.7510000000000003E-4</c:v>
                </c:pt>
                <c:pt idx="606">
                  <c:v>7.7680000000000002E-4</c:v>
                </c:pt>
                <c:pt idx="607">
                  <c:v>7.7839999999999995E-4</c:v>
                </c:pt>
                <c:pt idx="608">
                  <c:v>7.8010000000000004E-4</c:v>
                </c:pt>
                <c:pt idx="609">
                  <c:v>7.8169999999999997E-4</c:v>
                </c:pt>
                <c:pt idx="610">
                  <c:v>7.8339999999999996E-4</c:v>
                </c:pt>
                <c:pt idx="611">
                  <c:v>7.8509999999999995E-4</c:v>
                </c:pt>
                <c:pt idx="612">
                  <c:v>7.8669999999999999E-4</c:v>
                </c:pt>
                <c:pt idx="613">
                  <c:v>7.8839999999999997E-4</c:v>
                </c:pt>
                <c:pt idx="614">
                  <c:v>7.9000000000000001E-4</c:v>
                </c:pt>
                <c:pt idx="615">
                  <c:v>7.917E-4</c:v>
                </c:pt>
                <c:pt idx="616">
                  <c:v>7.9330000000000004E-4</c:v>
                </c:pt>
                <c:pt idx="617">
                  <c:v>7.9500000000000003E-4</c:v>
                </c:pt>
                <c:pt idx="618">
                  <c:v>7.9659999999999996E-4</c:v>
                </c:pt>
                <c:pt idx="619">
                  <c:v>7.9830000000000005E-4</c:v>
                </c:pt>
                <c:pt idx="620">
                  <c:v>7.9989999999999998E-4</c:v>
                </c:pt>
                <c:pt idx="621">
                  <c:v>8.0159999999999997E-4</c:v>
                </c:pt>
                <c:pt idx="622">
                  <c:v>8.0320000000000001E-4</c:v>
                </c:pt>
                <c:pt idx="623">
                  <c:v>8.0489999999999999E-4</c:v>
                </c:pt>
                <c:pt idx="624">
                  <c:v>8.0650000000000003E-4</c:v>
                </c:pt>
                <c:pt idx="625">
                  <c:v>8.0820000000000002E-4</c:v>
                </c:pt>
                <c:pt idx="626">
                  <c:v>8.0990000000000001E-4</c:v>
                </c:pt>
                <c:pt idx="627">
                  <c:v>8.1150000000000005E-4</c:v>
                </c:pt>
                <c:pt idx="628">
                  <c:v>8.1320000000000003E-4</c:v>
                </c:pt>
                <c:pt idx="629">
                  <c:v>8.1479999999999996E-4</c:v>
                </c:pt>
                <c:pt idx="630">
                  <c:v>8.1649999999999995E-4</c:v>
                </c:pt>
                <c:pt idx="631">
                  <c:v>8.1809999999999999E-4</c:v>
                </c:pt>
                <c:pt idx="632">
                  <c:v>8.1979999999999998E-4</c:v>
                </c:pt>
                <c:pt idx="633">
                  <c:v>8.2140000000000002E-4</c:v>
                </c:pt>
                <c:pt idx="634">
                  <c:v>8.231E-4</c:v>
                </c:pt>
                <c:pt idx="635">
                  <c:v>8.2470000000000004E-4</c:v>
                </c:pt>
                <c:pt idx="636">
                  <c:v>8.2640000000000003E-4</c:v>
                </c:pt>
                <c:pt idx="637">
                  <c:v>8.2810000000000002E-4</c:v>
                </c:pt>
                <c:pt idx="638">
                  <c:v>8.2969999999999995E-4</c:v>
                </c:pt>
                <c:pt idx="639">
                  <c:v>8.3140000000000004E-4</c:v>
                </c:pt>
                <c:pt idx="640">
                  <c:v>8.3299999999999997E-4</c:v>
                </c:pt>
                <c:pt idx="641">
                  <c:v>8.3469999999999996E-4</c:v>
                </c:pt>
                <c:pt idx="642">
                  <c:v>8.363E-4</c:v>
                </c:pt>
                <c:pt idx="643">
                  <c:v>8.3799999999999999E-4</c:v>
                </c:pt>
                <c:pt idx="644">
                  <c:v>8.3960000000000003E-4</c:v>
                </c:pt>
                <c:pt idx="645">
                  <c:v>8.4130000000000001E-4</c:v>
                </c:pt>
                <c:pt idx="646">
                  <c:v>8.4290000000000005E-4</c:v>
                </c:pt>
                <c:pt idx="647">
                  <c:v>8.4460000000000004E-4</c:v>
                </c:pt>
                <c:pt idx="648">
                  <c:v>8.4630000000000003E-4</c:v>
                </c:pt>
                <c:pt idx="649">
                  <c:v>8.4789999999999996E-4</c:v>
                </c:pt>
                <c:pt idx="650">
                  <c:v>8.4960000000000005E-4</c:v>
                </c:pt>
                <c:pt idx="651">
                  <c:v>8.5119999999999998E-4</c:v>
                </c:pt>
                <c:pt idx="652">
                  <c:v>8.5289999999999997E-4</c:v>
                </c:pt>
                <c:pt idx="653">
                  <c:v>8.5450000000000001E-4</c:v>
                </c:pt>
                <c:pt idx="654">
                  <c:v>8.5619999999999999E-4</c:v>
                </c:pt>
                <c:pt idx="655">
                  <c:v>8.5780000000000003E-4</c:v>
                </c:pt>
                <c:pt idx="656">
                  <c:v>8.5950000000000002E-4</c:v>
                </c:pt>
                <c:pt idx="657">
                  <c:v>8.6109999999999995E-4</c:v>
                </c:pt>
                <c:pt idx="658">
                  <c:v>8.6280000000000005E-4</c:v>
                </c:pt>
                <c:pt idx="659">
                  <c:v>8.6450000000000003E-4</c:v>
                </c:pt>
                <c:pt idx="660">
                  <c:v>8.6609999999999996E-4</c:v>
                </c:pt>
                <c:pt idx="661">
                  <c:v>8.6779999999999995E-4</c:v>
                </c:pt>
                <c:pt idx="662">
                  <c:v>8.6939999999999999E-4</c:v>
                </c:pt>
                <c:pt idx="663">
                  <c:v>8.7109999999999998E-4</c:v>
                </c:pt>
                <c:pt idx="664">
                  <c:v>8.7270000000000002E-4</c:v>
                </c:pt>
                <c:pt idx="665">
                  <c:v>8.744E-4</c:v>
                </c:pt>
                <c:pt idx="666">
                  <c:v>8.7600000000000004E-4</c:v>
                </c:pt>
                <c:pt idx="667">
                  <c:v>8.7770000000000003E-4</c:v>
                </c:pt>
                <c:pt idx="668">
                  <c:v>8.7940000000000002E-4</c:v>
                </c:pt>
                <c:pt idx="669">
                  <c:v>8.8099999999999995E-4</c:v>
                </c:pt>
                <c:pt idx="670">
                  <c:v>8.8270000000000004E-4</c:v>
                </c:pt>
                <c:pt idx="671">
                  <c:v>8.8429999999999997E-4</c:v>
                </c:pt>
                <c:pt idx="672">
                  <c:v>8.8599999999999996E-4</c:v>
                </c:pt>
                <c:pt idx="673">
                  <c:v>8.876E-4</c:v>
                </c:pt>
                <c:pt idx="674">
                  <c:v>8.8929999999999999E-4</c:v>
                </c:pt>
                <c:pt idx="675">
                  <c:v>8.9090000000000003E-4</c:v>
                </c:pt>
                <c:pt idx="676">
                  <c:v>8.9260000000000001E-4</c:v>
                </c:pt>
                <c:pt idx="677">
                  <c:v>8.943E-4</c:v>
                </c:pt>
                <c:pt idx="678">
                  <c:v>8.9590000000000004E-4</c:v>
                </c:pt>
                <c:pt idx="679">
                  <c:v>8.9760000000000003E-4</c:v>
                </c:pt>
                <c:pt idx="680">
                  <c:v>8.9919999999999996E-4</c:v>
                </c:pt>
                <c:pt idx="681">
                  <c:v>9.0090000000000005E-4</c:v>
                </c:pt>
                <c:pt idx="682">
                  <c:v>9.0249999999999998E-4</c:v>
                </c:pt>
                <c:pt idx="683">
                  <c:v>9.0419999999999997E-4</c:v>
                </c:pt>
                <c:pt idx="684">
                  <c:v>9.0580000000000001E-4</c:v>
                </c:pt>
                <c:pt idx="685">
                  <c:v>9.075E-4</c:v>
                </c:pt>
                <c:pt idx="686">
                  <c:v>9.0919999999999998E-4</c:v>
                </c:pt>
                <c:pt idx="687">
                  <c:v>9.1080000000000002E-4</c:v>
                </c:pt>
                <c:pt idx="688">
                  <c:v>9.1250000000000001E-4</c:v>
                </c:pt>
                <c:pt idx="689">
                  <c:v>9.1410000000000005E-4</c:v>
                </c:pt>
                <c:pt idx="690">
                  <c:v>9.1580000000000003E-4</c:v>
                </c:pt>
                <c:pt idx="691">
                  <c:v>9.1739999999999996E-4</c:v>
                </c:pt>
                <c:pt idx="692">
                  <c:v>9.1909999999999995E-4</c:v>
                </c:pt>
                <c:pt idx="693">
                  <c:v>9.2069999999999999E-4</c:v>
                </c:pt>
                <c:pt idx="694">
                  <c:v>9.2239999999999998E-4</c:v>
                </c:pt>
                <c:pt idx="695">
                  <c:v>9.2409999999999996E-4</c:v>
                </c:pt>
                <c:pt idx="696">
                  <c:v>9.257E-4</c:v>
                </c:pt>
                <c:pt idx="697">
                  <c:v>9.2739999999999999E-4</c:v>
                </c:pt>
                <c:pt idx="698">
                  <c:v>9.2900000000000003E-4</c:v>
                </c:pt>
                <c:pt idx="699">
                  <c:v>9.3070000000000002E-4</c:v>
                </c:pt>
                <c:pt idx="700">
                  <c:v>9.3229999999999995E-4</c:v>
                </c:pt>
                <c:pt idx="701">
                  <c:v>9.3400000000000004E-4</c:v>
                </c:pt>
                <c:pt idx="702">
                  <c:v>9.3559999999999997E-4</c:v>
                </c:pt>
                <c:pt idx="703">
                  <c:v>9.3729999999999996E-4</c:v>
                </c:pt>
                <c:pt idx="704">
                  <c:v>9.3899999999999995E-4</c:v>
                </c:pt>
                <c:pt idx="705">
                  <c:v>9.4059999999999999E-4</c:v>
                </c:pt>
                <c:pt idx="706">
                  <c:v>9.4229999999999997E-4</c:v>
                </c:pt>
                <c:pt idx="707">
                  <c:v>9.4390000000000001E-4</c:v>
                </c:pt>
                <c:pt idx="708">
                  <c:v>9.456E-4</c:v>
                </c:pt>
                <c:pt idx="709">
                  <c:v>9.4720000000000004E-4</c:v>
                </c:pt>
                <c:pt idx="710">
                  <c:v>9.4890000000000003E-4</c:v>
                </c:pt>
                <c:pt idx="711">
                  <c:v>9.5060000000000001E-4</c:v>
                </c:pt>
                <c:pt idx="712">
                  <c:v>9.5220000000000005E-4</c:v>
                </c:pt>
                <c:pt idx="713">
                  <c:v>9.5390000000000004E-4</c:v>
                </c:pt>
                <c:pt idx="714">
                  <c:v>9.5549999999999997E-4</c:v>
                </c:pt>
                <c:pt idx="715">
                  <c:v>9.5719999999999996E-4</c:v>
                </c:pt>
                <c:pt idx="716">
                  <c:v>9.588E-4</c:v>
                </c:pt>
                <c:pt idx="717">
                  <c:v>9.6049999999999998E-4</c:v>
                </c:pt>
                <c:pt idx="718">
                  <c:v>9.6219999999999997E-4</c:v>
                </c:pt>
                <c:pt idx="719">
                  <c:v>9.6380000000000001E-4</c:v>
                </c:pt>
                <c:pt idx="720">
                  <c:v>9.655E-4</c:v>
                </c:pt>
                <c:pt idx="721">
                  <c:v>9.6710000000000003E-4</c:v>
                </c:pt>
                <c:pt idx="722">
                  <c:v>9.6880000000000002E-4</c:v>
                </c:pt>
                <c:pt idx="723">
                  <c:v>9.7039999999999995E-4</c:v>
                </c:pt>
                <c:pt idx="724">
                  <c:v>9.7210000000000005E-4</c:v>
                </c:pt>
                <c:pt idx="725">
                  <c:v>9.7369999999999998E-4</c:v>
                </c:pt>
                <c:pt idx="726">
                  <c:v>9.7539999999999996E-4</c:v>
                </c:pt>
                <c:pt idx="727">
                  <c:v>9.7710000000000006E-4</c:v>
                </c:pt>
                <c:pt idx="728">
                  <c:v>9.787000000000001E-4</c:v>
                </c:pt>
                <c:pt idx="729">
                  <c:v>9.8039999999999998E-4</c:v>
                </c:pt>
                <c:pt idx="730">
                  <c:v>9.8200000000000002E-4</c:v>
                </c:pt>
                <c:pt idx="731">
                  <c:v>9.836999999999999E-4</c:v>
                </c:pt>
                <c:pt idx="732">
                  <c:v>9.8529999999999993E-4</c:v>
                </c:pt>
                <c:pt idx="733">
                  <c:v>9.8700000000000003E-4</c:v>
                </c:pt>
                <c:pt idx="734">
                  <c:v>9.8869999999999991E-4</c:v>
                </c:pt>
                <c:pt idx="735">
                  <c:v>9.9029999999999995E-4</c:v>
                </c:pt>
                <c:pt idx="736">
                  <c:v>9.9200000000000004E-4</c:v>
                </c:pt>
                <c:pt idx="737">
                  <c:v>9.9360000000000008E-4</c:v>
                </c:pt>
                <c:pt idx="738">
                  <c:v>9.9529999999999996E-4</c:v>
                </c:pt>
                <c:pt idx="739">
                  <c:v>9.969E-4</c:v>
                </c:pt>
                <c:pt idx="740">
                  <c:v>9.986000000000001E-4</c:v>
                </c:pt>
                <c:pt idx="741">
                  <c:v>1E-3</c:v>
                </c:pt>
                <c:pt idx="742">
                  <c:v>1.0020000000000001E-3</c:v>
                </c:pt>
                <c:pt idx="743">
                  <c:v>1.0039999999999999E-3</c:v>
                </c:pt>
                <c:pt idx="744">
                  <c:v>1.005E-3</c:v>
                </c:pt>
                <c:pt idx="745">
                  <c:v>1.0070000000000001E-3</c:v>
                </c:pt>
                <c:pt idx="746">
                  <c:v>1.0089999999999999E-3</c:v>
                </c:pt>
                <c:pt idx="747">
                  <c:v>1.01E-3</c:v>
                </c:pt>
                <c:pt idx="748">
                  <c:v>1.0120000000000001E-3</c:v>
                </c:pt>
                <c:pt idx="749">
                  <c:v>1.0139999999999999E-3</c:v>
                </c:pt>
                <c:pt idx="750">
                  <c:v>1.0150000000000001E-3</c:v>
                </c:pt>
                <c:pt idx="751">
                  <c:v>1.0169999999999999E-3</c:v>
                </c:pt>
                <c:pt idx="752">
                  <c:v>1.018E-3</c:v>
                </c:pt>
                <c:pt idx="753">
                  <c:v>1.0200000000000001E-3</c:v>
                </c:pt>
                <c:pt idx="754">
                  <c:v>1.0219999999999999E-3</c:v>
                </c:pt>
                <c:pt idx="755">
                  <c:v>1.023E-3</c:v>
                </c:pt>
                <c:pt idx="756">
                  <c:v>1.0250000000000001E-3</c:v>
                </c:pt>
                <c:pt idx="757">
                  <c:v>1.0269999999999999E-3</c:v>
                </c:pt>
                <c:pt idx="758">
                  <c:v>1.0280000000000001E-3</c:v>
                </c:pt>
                <c:pt idx="759">
                  <c:v>1.0300000000000001E-3</c:v>
                </c:pt>
                <c:pt idx="760">
                  <c:v>1.0319999999999999E-3</c:v>
                </c:pt>
                <c:pt idx="761">
                  <c:v>1.0330000000000001E-3</c:v>
                </c:pt>
                <c:pt idx="762">
                  <c:v>1.0349999999999999E-3</c:v>
                </c:pt>
                <c:pt idx="763">
                  <c:v>1.0369999999999999E-3</c:v>
                </c:pt>
                <c:pt idx="764">
                  <c:v>1.0380000000000001E-3</c:v>
                </c:pt>
                <c:pt idx="765">
                  <c:v>1.0399999999999999E-3</c:v>
                </c:pt>
                <c:pt idx="766">
                  <c:v>1.042E-3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1.0480000000000001E-3</c:v>
                </c:pt>
                <c:pt idx="771">
                  <c:v>1.0499999999999999E-3</c:v>
                </c:pt>
                <c:pt idx="772">
                  <c:v>1.052E-3</c:v>
                </c:pt>
                <c:pt idx="773">
                  <c:v>1.0529999999999999E-3</c:v>
                </c:pt>
                <c:pt idx="774">
                  <c:v>1.0549999999999999E-3</c:v>
                </c:pt>
                <c:pt idx="775">
                  <c:v>1.057E-3</c:v>
                </c:pt>
                <c:pt idx="776">
                  <c:v>1.0579999999999999E-3</c:v>
                </c:pt>
                <c:pt idx="777">
                  <c:v>1.06E-3</c:v>
                </c:pt>
                <c:pt idx="778">
                  <c:v>1.062E-3</c:v>
                </c:pt>
                <c:pt idx="779">
                  <c:v>1.0629999999999999E-3</c:v>
                </c:pt>
                <c:pt idx="780">
                  <c:v>1.065E-3</c:v>
                </c:pt>
                <c:pt idx="781">
                  <c:v>1.067E-3</c:v>
                </c:pt>
                <c:pt idx="782">
                  <c:v>1.0679999999999999E-3</c:v>
                </c:pt>
                <c:pt idx="783">
                  <c:v>1.07E-3</c:v>
                </c:pt>
                <c:pt idx="784">
                  <c:v>1.072E-3</c:v>
                </c:pt>
                <c:pt idx="785">
                  <c:v>1.073E-3</c:v>
                </c:pt>
                <c:pt idx="786">
                  <c:v>1.075E-3</c:v>
                </c:pt>
                <c:pt idx="787">
                  <c:v>1.077E-3</c:v>
                </c:pt>
                <c:pt idx="788">
                  <c:v>1.078E-3</c:v>
                </c:pt>
                <c:pt idx="789">
                  <c:v>1.08E-3</c:v>
                </c:pt>
                <c:pt idx="790">
                  <c:v>1.0809999999999999E-3</c:v>
                </c:pt>
                <c:pt idx="791">
                  <c:v>1.083E-3</c:v>
                </c:pt>
                <c:pt idx="792">
                  <c:v>1.085E-3</c:v>
                </c:pt>
                <c:pt idx="793">
                  <c:v>1.0859999999999999E-3</c:v>
                </c:pt>
                <c:pt idx="794">
                  <c:v>1.088E-3</c:v>
                </c:pt>
                <c:pt idx="795">
                  <c:v>1.09E-3</c:v>
                </c:pt>
                <c:pt idx="796">
                  <c:v>1.091E-3</c:v>
                </c:pt>
                <c:pt idx="797">
                  <c:v>1.093E-3</c:v>
                </c:pt>
                <c:pt idx="798">
                  <c:v>1.0950000000000001E-3</c:v>
                </c:pt>
                <c:pt idx="799">
                  <c:v>1.096E-3</c:v>
                </c:pt>
                <c:pt idx="800">
                  <c:v>1.098E-3</c:v>
                </c:pt>
                <c:pt idx="801">
                  <c:v>1.1000000000000001E-3</c:v>
                </c:pt>
                <c:pt idx="802">
                  <c:v>1.101E-3</c:v>
                </c:pt>
                <c:pt idx="803">
                  <c:v>1.103E-3</c:v>
                </c:pt>
                <c:pt idx="804">
                  <c:v>1.1050000000000001E-3</c:v>
                </c:pt>
                <c:pt idx="805">
                  <c:v>1.106E-3</c:v>
                </c:pt>
                <c:pt idx="806">
                  <c:v>1.108E-3</c:v>
                </c:pt>
                <c:pt idx="807">
                  <c:v>1.1100000000000001E-3</c:v>
                </c:pt>
                <c:pt idx="808">
                  <c:v>1.111E-3</c:v>
                </c:pt>
                <c:pt idx="809">
                  <c:v>1.1130000000000001E-3</c:v>
                </c:pt>
                <c:pt idx="810">
                  <c:v>1.1150000000000001E-3</c:v>
                </c:pt>
                <c:pt idx="811">
                  <c:v>1.116E-3</c:v>
                </c:pt>
                <c:pt idx="812">
                  <c:v>1.1180000000000001E-3</c:v>
                </c:pt>
                <c:pt idx="813">
                  <c:v>1.1199999999999999E-3</c:v>
                </c:pt>
                <c:pt idx="814">
                  <c:v>1.121E-3</c:v>
                </c:pt>
                <c:pt idx="815">
                  <c:v>1.1230000000000001E-3</c:v>
                </c:pt>
                <c:pt idx="816">
                  <c:v>1.1249999999999999E-3</c:v>
                </c:pt>
                <c:pt idx="817">
                  <c:v>1.126E-3</c:v>
                </c:pt>
                <c:pt idx="818">
                  <c:v>1.1280000000000001E-3</c:v>
                </c:pt>
                <c:pt idx="819">
                  <c:v>1.1299999999999999E-3</c:v>
                </c:pt>
                <c:pt idx="820">
                  <c:v>1.1310000000000001E-3</c:v>
                </c:pt>
                <c:pt idx="821">
                  <c:v>1.1329999999999999E-3</c:v>
                </c:pt>
                <c:pt idx="822">
                  <c:v>1.1349999999999999E-3</c:v>
                </c:pt>
                <c:pt idx="823">
                  <c:v>1.1360000000000001E-3</c:v>
                </c:pt>
                <c:pt idx="824">
                  <c:v>1.1379999999999999E-3</c:v>
                </c:pt>
                <c:pt idx="825">
                  <c:v>1.14E-3</c:v>
                </c:pt>
                <c:pt idx="826">
                  <c:v>1.1410000000000001E-3</c:v>
                </c:pt>
                <c:pt idx="827">
                  <c:v>1.1429999999999999E-3</c:v>
                </c:pt>
                <c:pt idx="828">
                  <c:v>1.145E-3</c:v>
                </c:pt>
                <c:pt idx="829">
                  <c:v>1.1460000000000001E-3</c:v>
                </c:pt>
                <c:pt idx="830">
                  <c:v>1.1479999999999999E-3</c:v>
                </c:pt>
                <c:pt idx="831">
                  <c:v>1.1490000000000001E-3</c:v>
                </c:pt>
                <c:pt idx="832">
                  <c:v>1.1509999999999999E-3</c:v>
                </c:pt>
                <c:pt idx="833">
                  <c:v>1.1529999999999999E-3</c:v>
                </c:pt>
                <c:pt idx="834">
                  <c:v>1.1540000000000001E-3</c:v>
                </c:pt>
                <c:pt idx="835">
                  <c:v>1.1559999999999999E-3</c:v>
                </c:pt>
                <c:pt idx="836">
                  <c:v>1.158E-3</c:v>
                </c:pt>
                <c:pt idx="837">
                  <c:v>1.1590000000000001E-3</c:v>
                </c:pt>
                <c:pt idx="838">
                  <c:v>1.1609999999999999E-3</c:v>
                </c:pt>
                <c:pt idx="839">
                  <c:v>1.163E-3</c:v>
                </c:pt>
                <c:pt idx="840">
                  <c:v>1.1640000000000001E-3</c:v>
                </c:pt>
                <c:pt idx="841">
                  <c:v>1.1659999999999999E-3</c:v>
                </c:pt>
                <c:pt idx="842">
                  <c:v>1.168E-3</c:v>
                </c:pt>
                <c:pt idx="843">
                  <c:v>1.1689999999999999E-3</c:v>
                </c:pt>
                <c:pt idx="844">
                  <c:v>1.1709999999999999E-3</c:v>
                </c:pt>
                <c:pt idx="845">
                  <c:v>1.173E-3</c:v>
                </c:pt>
                <c:pt idx="846">
                  <c:v>1.1739999999999999E-3</c:v>
                </c:pt>
                <c:pt idx="847">
                  <c:v>1.176E-3</c:v>
                </c:pt>
                <c:pt idx="848">
                  <c:v>1.178E-3</c:v>
                </c:pt>
                <c:pt idx="849">
                  <c:v>1.1789999999999999E-3</c:v>
                </c:pt>
                <c:pt idx="850">
                  <c:v>1.181E-3</c:v>
                </c:pt>
                <c:pt idx="851">
                  <c:v>1.183E-3</c:v>
                </c:pt>
                <c:pt idx="852">
                  <c:v>1.1839999999999999E-3</c:v>
                </c:pt>
                <c:pt idx="853">
                  <c:v>1.186E-3</c:v>
                </c:pt>
                <c:pt idx="854">
                  <c:v>1.188E-3</c:v>
                </c:pt>
                <c:pt idx="855">
                  <c:v>1.189E-3</c:v>
                </c:pt>
                <c:pt idx="856">
                  <c:v>1.191E-3</c:v>
                </c:pt>
                <c:pt idx="857">
                  <c:v>1.193E-3</c:v>
                </c:pt>
                <c:pt idx="858">
                  <c:v>1.194E-3</c:v>
                </c:pt>
                <c:pt idx="859">
                  <c:v>1.196E-3</c:v>
                </c:pt>
                <c:pt idx="860">
                  <c:v>1.1980000000000001E-3</c:v>
                </c:pt>
                <c:pt idx="861">
                  <c:v>1.199E-3</c:v>
                </c:pt>
                <c:pt idx="862">
                  <c:v>1.201E-3</c:v>
                </c:pt>
                <c:pt idx="863">
                  <c:v>1.2030000000000001E-3</c:v>
                </c:pt>
                <c:pt idx="864">
                  <c:v>1.204E-3</c:v>
                </c:pt>
                <c:pt idx="865">
                  <c:v>1.206E-3</c:v>
                </c:pt>
                <c:pt idx="866">
                  <c:v>1.2080000000000001E-3</c:v>
                </c:pt>
                <c:pt idx="867">
                  <c:v>1.209E-3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F12-4E5A-88C4-A966EA4E9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Std_x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T-cathode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'T-cathode'!$K$3:$K$870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'T-cathode'!$J$3:$J$870</c:f>
              <c:numCache>
                <c:formatCode>0.00E+00</c:formatCode>
                <c:ptCount val="868"/>
                <c:pt idx="0">
                  <c:v>2.8350000000000001E-4</c:v>
                </c:pt>
                <c:pt idx="1">
                  <c:v>2.8170000000000002E-4</c:v>
                </c:pt>
                <c:pt idx="2">
                  <c:v>2.7980000000000002E-4</c:v>
                </c:pt>
                <c:pt idx="3">
                  <c:v>2.7799999999999998E-4</c:v>
                </c:pt>
                <c:pt idx="4">
                  <c:v>2.7609999999999999E-4</c:v>
                </c:pt>
                <c:pt idx="5">
                  <c:v>2.742E-4</c:v>
                </c:pt>
                <c:pt idx="6">
                  <c:v>2.7240000000000001E-4</c:v>
                </c:pt>
                <c:pt idx="7">
                  <c:v>2.7050000000000002E-4</c:v>
                </c:pt>
                <c:pt idx="8">
                  <c:v>2.6860000000000002E-4</c:v>
                </c:pt>
                <c:pt idx="9">
                  <c:v>2.6669999999999998E-4</c:v>
                </c:pt>
                <c:pt idx="10">
                  <c:v>2.6479999999999999E-4</c:v>
                </c:pt>
                <c:pt idx="11">
                  <c:v>2.63E-4</c:v>
                </c:pt>
                <c:pt idx="12">
                  <c:v>2.6120000000000001E-4</c:v>
                </c:pt>
                <c:pt idx="13">
                  <c:v>2.5930000000000001E-4</c:v>
                </c:pt>
                <c:pt idx="14">
                  <c:v>2.5750000000000002E-4</c:v>
                </c:pt>
                <c:pt idx="15">
                  <c:v>2.5579999999999998E-4</c:v>
                </c:pt>
                <c:pt idx="16">
                  <c:v>2.5399999999999999E-4</c:v>
                </c:pt>
                <c:pt idx="17">
                  <c:v>2.5230000000000001E-4</c:v>
                </c:pt>
                <c:pt idx="18">
                  <c:v>2.5060000000000002E-4</c:v>
                </c:pt>
                <c:pt idx="19">
                  <c:v>2.4889999999999998E-4</c:v>
                </c:pt>
                <c:pt idx="20">
                  <c:v>2.4729999999999999E-4</c:v>
                </c:pt>
                <c:pt idx="21">
                  <c:v>2.4570000000000001E-4</c:v>
                </c:pt>
                <c:pt idx="22">
                  <c:v>2.441E-4</c:v>
                </c:pt>
                <c:pt idx="23">
                  <c:v>2.4259999999999999E-4</c:v>
                </c:pt>
                <c:pt idx="24">
                  <c:v>2.4110000000000001E-4</c:v>
                </c:pt>
                <c:pt idx="25">
                  <c:v>2.396E-4</c:v>
                </c:pt>
                <c:pt idx="26">
                  <c:v>2.3819999999999999E-4</c:v>
                </c:pt>
                <c:pt idx="27">
                  <c:v>2.3670000000000001E-4</c:v>
                </c:pt>
                <c:pt idx="28">
                  <c:v>2.354E-4</c:v>
                </c:pt>
                <c:pt idx="29">
                  <c:v>2.34E-4</c:v>
                </c:pt>
                <c:pt idx="30">
                  <c:v>2.3269999999999999E-4</c:v>
                </c:pt>
                <c:pt idx="31">
                  <c:v>2.3139999999999999E-4</c:v>
                </c:pt>
                <c:pt idx="32">
                  <c:v>2.3020000000000001E-4</c:v>
                </c:pt>
                <c:pt idx="33">
                  <c:v>2.2890000000000001E-4</c:v>
                </c:pt>
                <c:pt idx="34">
                  <c:v>2.2770000000000001E-4</c:v>
                </c:pt>
                <c:pt idx="35">
                  <c:v>2.265E-4</c:v>
                </c:pt>
                <c:pt idx="36">
                  <c:v>2.254E-4</c:v>
                </c:pt>
                <c:pt idx="37">
                  <c:v>2.242E-4</c:v>
                </c:pt>
                <c:pt idx="38">
                  <c:v>2.231E-4</c:v>
                </c:pt>
                <c:pt idx="39">
                  <c:v>2.22E-4</c:v>
                </c:pt>
                <c:pt idx="40">
                  <c:v>2.209E-4</c:v>
                </c:pt>
                <c:pt idx="41">
                  <c:v>2.1990000000000001E-4</c:v>
                </c:pt>
                <c:pt idx="42">
                  <c:v>2.1880000000000001E-4</c:v>
                </c:pt>
                <c:pt idx="43">
                  <c:v>2.1780000000000001E-4</c:v>
                </c:pt>
                <c:pt idx="44">
                  <c:v>2.1680000000000001E-4</c:v>
                </c:pt>
                <c:pt idx="45">
                  <c:v>2.1579999999999999E-4</c:v>
                </c:pt>
                <c:pt idx="46">
                  <c:v>2.1479999999999999E-4</c:v>
                </c:pt>
                <c:pt idx="47">
                  <c:v>2.1379999999999999E-4</c:v>
                </c:pt>
                <c:pt idx="48">
                  <c:v>2.128E-4</c:v>
                </c:pt>
                <c:pt idx="49">
                  <c:v>2.118E-4</c:v>
                </c:pt>
                <c:pt idx="50">
                  <c:v>2.109E-4</c:v>
                </c:pt>
                <c:pt idx="51">
                  <c:v>2.1000000000000001E-4</c:v>
                </c:pt>
                <c:pt idx="52">
                  <c:v>2.0909999999999999E-4</c:v>
                </c:pt>
                <c:pt idx="53">
                  <c:v>2.0819999999999999E-4</c:v>
                </c:pt>
                <c:pt idx="54">
                  <c:v>2.073E-4</c:v>
                </c:pt>
                <c:pt idx="55">
                  <c:v>2.065E-4</c:v>
                </c:pt>
                <c:pt idx="56">
                  <c:v>2.0560000000000001E-4</c:v>
                </c:pt>
                <c:pt idx="57">
                  <c:v>2.0489999999999999E-4</c:v>
                </c:pt>
                <c:pt idx="58">
                  <c:v>2.041E-4</c:v>
                </c:pt>
                <c:pt idx="59">
                  <c:v>2.0340000000000001E-4</c:v>
                </c:pt>
                <c:pt idx="60">
                  <c:v>2.028E-4</c:v>
                </c:pt>
                <c:pt idx="61">
                  <c:v>2.0220000000000001E-4</c:v>
                </c:pt>
                <c:pt idx="62">
                  <c:v>2.0159999999999999E-4</c:v>
                </c:pt>
                <c:pt idx="63">
                  <c:v>2.0110000000000001E-4</c:v>
                </c:pt>
                <c:pt idx="64">
                  <c:v>2.007E-4</c:v>
                </c:pt>
                <c:pt idx="65">
                  <c:v>2.0029999999999999E-4</c:v>
                </c:pt>
                <c:pt idx="66">
                  <c:v>1.9990000000000001E-4</c:v>
                </c:pt>
                <c:pt idx="67">
                  <c:v>1.996E-4</c:v>
                </c:pt>
                <c:pt idx="68">
                  <c:v>1.9919999999999999E-4</c:v>
                </c:pt>
                <c:pt idx="69">
                  <c:v>1.9890000000000001E-4</c:v>
                </c:pt>
                <c:pt idx="70">
                  <c:v>1.9870000000000001E-4</c:v>
                </c:pt>
                <c:pt idx="71">
                  <c:v>1.984E-4</c:v>
                </c:pt>
                <c:pt idx="72">
                  <c:v>1.9819999999999999E-4</c:v>
                </c:pt>
                <c:pt idx="73">
                  <c:v>1.9790000000000001E-4</c:v>
                </c:pt>
                <c:pt idx="74">
                  <c:v>1.9770000000000001E-4</c:v>
                </c:pt>
                <c:pt idx="75">
                  <c:v>1.975E-4</c:v>
                </c:pt>
                <c:pt idx="76">
                  <c:v>1.972E-4</c:v>
                </c:pt>
                <c:pt idx="77">
                  <c:v>1.9699999999999999E-4</c:v>
                </c:pt>
                <c:pt idx="78">
                  <c:v>1.9680000000000001E-4</c:v>
                </c:pt>
                <c:pt idx="79">
                  <c:v>1.9660000000000001E-4</c:v>
                </c:pt>
                <c:pt idx="80">
                  <c:v>1.963E-4</c:v>
                </c:pt>
                <c:pt idx="81">
                  <c:v>1.961E-4</c:v>
                </c:pt>
                <c:pt idx="82">
                  <c:v>1.9589999999999999E-4</c:v>
                </c:pt>
                <c:pt idx="83">
                  <c:v>1.9570000000000001E-4</c:v>
                </c:pt>
                <c:pt idx="84">
                  <c:v>1.9540000000000001E-4</c:v>
                </c:pt>
                <c:pt idx="85">
                  <c:v>1.952E-4</c:v>
                </c:pt>
                <c:pt idx="86">
                  <c:v>1.95E-4</c:v>
                </c:pt>
                <c:pt idx="87">
                  <c:v>1.9479999999999999E-4</c:v>
                </c:pt>
                <c:pt idx="88">
                  <c:v>1.9450000000000001E-4</c:v>
                </c:pt>
                <c:pt idx="89">
                  <c:v>1.9430000000000001E-4</c:v>
                </c:pt>
                <c:pt idx="90">
                  <c:v>1.941E-4</c:v>
                </c:pt>
                <c:pt idx="91">
                  <c:v>1.939E-4</c:v>
                </c:pt>
                <c:pt idx="92">
                  <c:v>1.9369999999999999E-4</c:v>
                </c:pt>
                <c:pt idx="93">
                  <c:v>1.9349999999999999E-4</c:v>
                </c:pt>
                <c:pt idx="94">
                  <c:v>1.9320000000000001E-4</c:v>
                </c:pt>
                <c:pt idx="95">
                  <c:v>1.93E-4</c:v>
                </c:pt>
                <c:pt idx="96">
                  <c:v>1.928E-4</c:v>
                </c:pt>
                <c:pt idx="97">
                  <c:v>1.9259999999999999E-4</c:v>
                </c:pt>
                <c:pt idx="98">
                  <c:v>1.9239999999999999E-4</c:v>
                </c:pt>
                <c:pt idx="99">
                  <c:v>1.9220000000000001E-4</c:v>
                </c:pt>
                <c:pt idx="100">
                  <c:v>1.92E-4</c:v>
                </c:pt>
                <c:pt idx="101">
                  <c:v>1.917E-4</c:v>
                </c:pt>
                <c:pt idx="102">
                  <c:v>1.9149999999999999E-4</c:v>
                </c:pt>
                <c:pt idx="103">
                  <c:v>1.9129999999999999E-4</c:v>
                </c:pt>
                <c:pt idx="104">
                  <c:v>1.9110000000000001E-4</c:v>
                </c:pt>
                <c:pt idx="105">
                  <c:v>1.9090000000000001E-4</c:v>
                </c:pt>
                <c:pt idx="106">
                  <c:v>1.907E-4</c:v>
                </c:pt>
                <c:pt idx="107">
                  <c:v>1.905E-4</c:v>
                </c:pt>
                <c:pt idx="108">
                  <c:v>1.9029999999999999E-4</c:v>
                </c:pt>
                <c:pt idx="109">
                  <c:v>1.9010000000000001E-4</c:v>
                </c:pt>
                <c:pt idx="110">
                  <c:v>1.8990000000000001E-4</c:v>
                </c:pt>
                <c:pt idx="111">
                  <c:v>1.897E-4</c:v>
                </c:pt>
                <c:pt idx="112">
                  <c:v>1.895E-4</c:v>
                </c:pt>
                <c:pt idx="113">
                  <c:v>1.8929999999999999E-4</c:v>
                </c:pt>
                <c:pt idx="114">
                  <c:v>1.8909999999999999E-4</c:v>
                </c:pt>
                <c:pt idx="115">
                  <c:v>1.8890000000000001E-4</c:v>
                </c:pt>
                <c:pt idx="116">
                  <c:v>1.8870000000000001E-4</c:v>
                </c:pt>
                <c:pt idx="117">
                  <c:v>1.885E-4</c:v>
                </c:pt>
                <c:pt idx="118">
                  <c:v>1.883E-4</c:v>
                </c:pt>
                <c:pt idx="119">
                  <c:v>1.8809999999999999E-4</c:v>
                </c:pt>
                <c:pt idx="120">
                  <c:v>1.8789999999999999E-4</c:v>
                </c:pt>
                <c:pt idx="121">
                  <c:v>1.8770000000000001E-4</c:v>
                </c:pt>
                <c:pt idx="122">
                  <c:v>1.875E-4</c:v>
                </c:pt>
                <c:pt idx="123">
                  <c:v>1.873E-4</c:v>
                </c:pt>
                <c:pt idx="124">
                  <c:v>1.8709999999999999E-4</c:v>
                </c:pt>
                <c:pt idx="125">
                  <c:v>1.8689999999999999E-4</c:v>
                </c:pt>
                <c:pt idx="126">
                  <c:v>1.8670000000000001E-4</c:v>
                </c:pt>
                <c:pt idx="127">
                  <c:v>1.8650000000000001E-4</c:v>
                </c:pt>
                <c:pt idx="128">
                  <c:v>1.864E-4</c:v>
                </c:pt>
                <c:pt idx="129">
                  <c:v>1.862E-4</c:v>
                </c:pt>
                <c:pt idx="130">
                  <c:v>1.8599999999999999E-4</c:v>
                </c:pt>
                <c:pt idx="131">
                  <c:v>1.8579999999999999E-4</c:v>
                </c:pt>
                <c:pt idx="132">
                  <c:v>1.8560000000000001E-4</c:v>
                </c:pt>
                <c:pt idx="133">
                  <c:v>1.8540000000000001E-4</c:v>
                </c:pt>
                <c:pt idx="134">
                  <c:v>1.852E-4</c:v>
                </c:pt>
                <c:pt idx="135">
                  <c:v>1.851E-4</c:v>
                </c:pt>
                <c:pt idx="136">
                  <c:v>1.8489999999999999E-4</c:v>
                </c:pt>
                <c:pt idx="137">
                  <c:v>1.8469999999999999E-4</c:v>
                </c:pt>
                <c:pt idx="138">
                  <c:v>1.8450000000000001E-4</c:v>
                </c:pt>
                <c:pt idx="139">
                  <c:v>1.8430000000000001E-4</c:v>
                </c:pt>
                <c:pt idx="140">
                  <c:v>1.8420000000000001E-4</c:v>
                </c:pt>
                <c:pt idx="141">
                  <c:v>1.84E-4</c:v>
                </c:pt>
                <c:pt idx="142">
                  <c:v>1.838E-4</c:v>
                </c:pt>
                <c:pt idx="143">
                  <c:v>1.8359999999999999E-4</c:v>
                </c:pt>
                <c:pt idx="144">
                  <c:v>1.8340000000000001E-4</c:v>
                </c:pt>
                <c:pt idx="145">
                  <c:v>1.8330000000000001E-4</c:v>
                </c:pt>
                <c:pt idx="146">
                  <c:v>1.8310000000000001E-4</c:v>
                </c:pt>
                <c:pt idx="147">
                  <c:v>1.829E-4</c:v>
                </c:pt>
                <c:pt idx="148">
                  <c:v>1.828E-4</c:v>
                </c:pt>
                <c:pt idx="149">
                  <c:v>1.8259999999999999E-4</c:v>
                </c:pt>
                <c:pt idx="150">
                  <c:v>1.8239999999999999E-4</c:v>
                </c:pt>
                <c:pt idx="151">
                  <c:v>1.8220000000000001E-4</c:v>
                </c:pt>
                <c:pt idx="152">
                  <c:v>1.8210000000000001E-4</c:v>
                </c:pt>
                <c:pt idx="153">
                  <c:v>1.819E-4</c:v>
                </c:pt>
                <c:pt idx="154">
                  <c:v>1.817E-4</c:v>
                </c:pt>
                <c:pt idx="155">
                  <c:v>1.816E-4</c:v>
                </c:pt>
                <c:pt idx="156">
                  <c:v>1.8139999999999999E-4</c:v>
                </c:pt>
                <c:pt idx="157">
                  <c:v>1.8120000000000001E-4</c:v>
                </c:pt>
                <c:pt idx="158">
                  <c:v>1.8110000000000001E-4</c:v>
                </c:pt>
                <c:pt idx="159">
                  <c:v>1.8090000000000001E-4</c:v>
                </c:pt>
                <c:pt idx="160">
                  <c:v>1.807E-4</c:v>
                </c:pt>
                <c:pt idx="161">
                  <c:v>1.806E-4</c:v>
                </c:pt>
                <c:pt idx="162">
                  <c:v>1.8039999999999999E-4</c:v>
                </c:pt>
                <c:pt idx="163">
                  <c:v>1.8029999999999999E-4</c:v>
                </c:pt>
                <c:pt idx="164">
                  <c:v>1.8009999999999999E-4</c:v>
                </c:pt>
                <c:pt idx="165">
                  <c:v>1.8000000000000001E-4</c:v>
                </c:pt>
                <c:pt idx="166">
                  <c:v>1.7980000000000001E-4</c:v>
                </c:pt>
                <c:pt idx="167">
                  <c:v>1.796E-4</c:v>
                </c:pt>
                <c:pt idx="168">
                  <c:v>1.795E-4</c:v>
                </c:pt>
                <c:pt idx="169">
                  <c:v>1.7929999999999999E-4</c:v>
                </c:pt>
                <c:pt idx="170">
                  <c:v>1.7919999999999999E-4</c:v>
                </c:pt>
                <c:pt idx="171">
                  <c:v>1.7899999999999999E-4</c:v>
                </c:pt>
                <c:pt idx="172">
                  <c:v>1.7890000000000001E-4</c:v>
                </c:pt>
                <c:pt idx="173">
                  <c:v>1.7870000000000001E-4</c:v>
                </c:pt>
                <c:pt idx="174">
                  <c:v>1.786E-4</c:v>
                </c:pt>
                <c:pt idx="175">
                  <c:v>1.784E-4</c:v>
                </c:pt>
                <c:pt idx="176">
                  <c:v>1.783E-4</c:v>
                </c:pt>
                <c:pt idx="177">
                  <c:v>1.7809999999999999E-4</c:v>
                </c:pt>
                <c:pt idx="178">
                  <c:v>1.7799999999999999E-4</c:v>
                </c:pt>
                <c:pt idx="179">
                  <c:v>1.7780000000000001E-4</c:v>
                </c:pt>
                <c:pt idx="180">
                  <c:v>1.7770000000000001E-4</c:v>
                </c:pt>
                <c:pt idx="181">
                  <c:v>1.7760000000000001E-4</c:v>
                </c:pt>
                <c:pt idx="182">
                  <c:v>1.774E-4</c:v>
                </c:pt>
                <c:pt idx="183">
                  <c:v>1.773E-4</c:v>
                </c:pt>
                <c:pt idx="184">
                  <c:v>1.771E-4</c:v>
                </c:pt>
                <c:pt idx="185">
                  <c:v>1.7699999999999999E-4</c:v>
                </c:pt>
                <c:pt idx="186">
                  <c:v>1.7689999999999999E-4</c:v>
                </c:pt>
                <c:pt idx="187">
                  <c:v>1.7670000000000001E-4</c:v>
                </c:pt>
                <c:pt idx="188">
                  <c:v>1.7660000000000001E-4</c:v>
                </c:pt>
                <c:pt idx="189">
                  <c:v>1.7640000000000001E-4</c:v>
                </c:pt>
                <c:pt idx="190">
                  <c:v>1.763E-4</c:v>
                </c:pt>
                <c:pt idx="191">
                  <c:v>1.762E-4</c:v>
                </c:pt>
                <c:pt idx="192">
                  <c:v>1.76E-4</c:v>
                </c:pt>
                <c:pt idx="193">
                  <c:v>1.7589999999999999E-4</c:v>
                </c:pt>
                <c:pt idx="194">
                  <c:v>1.7579999999999999E-4</c:v>
                </c:pt>
                <c:pt idx="195">
                  <c:v>1.7569999999999999E-4</c:v>
                </c:pt>
                <c:pt idx="196">
                  <c:v>1.7550000000000001E-4</c:v>
                </c:pt>
                <c:pt idx="197">
                  <c:v>1.7540000000000001E-4</c:v>
                </c:pt>
                <c:pt idx="198">
                  <c:v>1.7530000000000001E-4</c:v>
                </c:pt>
                <c:pt idx="199">
                  <c:v>1.751E-4</c:v>
                </c:pt>
                <c:pt idx="200">
                  <c:v>1.75E-4</c:v>
                </c:pt>
                <c:pt idx="201">
                  <c:v>1.749E-4</c:v>
                </c:pt>
                <c:pt idx="202">
                  <c:v>1.7479999999999999E-4</c:v>
                </c:pt>
                <c:pt idx="203">
                  <c:v>1.7469999999999999E-4</c:v>
                </c:pt>
                <c:pt idx="204">
                  <c:v>1.7450000000000001E-4</c:v>
                </c:pt>
                <c:pt idx="205">
                  <c:v>1.7440000000000001E-4</c:v>
                </c:pt>
                <c:pt idx="206">
                  <c:v>1.7430000000000001E-4</c:v>
                </c:pt>
                <c:pt idx="207">
                  <c:v>1.7420000000000001E-4</c:v>
                </c:pt>
                <c:pt idx="208">
                  <c:v>1.741E-4</c:v>
                </c:pt>
                <c:pt idx="209">
                  <c:v>1.739E-4</c:v>
                </c:pt>
                <c:pt idx="210">
                  <c:v>1.738E-4</c:v>
                </c:pt>
                <c:pt idx="211">
                  <c:v>1.7369999999999999E-4</c:v>
                </c:pt>
                <c:pt idx="212">
                  <c:v>1.7359999999999999E-4</c:v>
                </c:pt>
                <c:pt idx="213">
                  <c:v>1.7349999999999999E-4</c:v>
                </c:pt>
                <c:pt idx="214">
                  <c:v>1.7340000000000001E-4</c:v>
                </c:pt>
                <c:pt idx="215">
                  <c:v>1.7330000000000001E-4</c:v>
                </c:pt>
                <c:pt idx="216">
                  <c:v>1.7320000000000001E-4</c:v>
                </c:pt>
                <c:pt idx="217">
                  <c:v>1.73E-4</c:v>
                </c:pt>
                <c:pt idx="218">
                  <c:v>1.729E-4</c:v>
                </c:pt>
                <c:pt idx="219">
                  <c:v>1.728E-4</c:v>
                </c:pt>
                <c:pt idx="220">
                  <c:v>1.727E-4</c:v>
                </c:pt>
                <c:pt idx="221">
                  <c:v>1.7259999999999999E-4</c:v>
                </c:pt>
                <c:pt idx="222">
                  <c:v>1.7249999999999999E-4</c:v>
                </c:pt>
                <c:pt idx="223">
                  <c:v>1.7239999999999999E-4</c:v>
                </c:pt>
                <c:pt idx="224">
                  <c:v>1.7229999999999999E-4</c:v>
                </c:pt>
                <c:pt idx="225">
                  <c:v>1.7220000000000001E-4</c:v>
                </c:pt>
                <c:pt idx="226">
                  <c:v>1.7210000000000001E-4</c:v>
                </c:pt>
                <c:pt idx="227">
                  <c:v>1.7200000000000001E-4</c:v>
                </c:pt>
                <c:pt idx="228">
                  <c:v>1.719E-4</c:v>
                </c:pt>
                <c:pt idx="229">
                  <c:v>1.718E-4</c:v>
                </c:pt>
                <c:pt idx="230">
                  <c:v>1.717E-4</c:v>
                </c:pt>
                <c:pt idx="231">
                  <c:v>1.716E-4</c:v>
                </c:pt>
                <c:pt idx="232">
                  <c:v>1.7149999999999999E-4</c:v>
                </c:pt>
                <c:pt idx="233">
                  <c:v>1.7139999999999999E-4</c:v>
                </c:pt>
                <c:pt idx="234">
                  <c:v>1.7139999999999999E-4</c:v>
                </c:pt>
                <c:pt idx="235">
                  <c:v>1.7129999999999999E-4</c:v>
                </c:pt>
                <c:pt idx="236">
                  <c:v>1.7119999999999999E-4</c:v>
                </c:pt>
                <c:pt idx="237">
                  <c:v>1.7110000000000001E-4</c:v>
                </c:pt>
                <c:pt idx="238">
                  <c:v>1.7100000000000001E-4</c:v>
                </c:pt>
                <c:pt idx="239">
                  <c:v>1.7090000000000001E-4</c:v>
                </c:pt>
                <c:pt idx="240">
                  <c:v>1.708E-4</c:v>
                </c:pt>
                <c:pt idx="241">
                  <c:v>1.707E-4</c:v>
                </c:pt>
                <c:pt idx="242">
                  <c:v>1.707E-4</c:v>
                </c:pt>
                <c:pt idx="243">
                  <c:v>1.706E-4</c:v>
                </c:pt>
                <c:pt idx="244">
                  <c:v>1.705E-4</c:v>
                </c:pt>
                <c:pt idx="245">
                  <c:v>1.7039999999999999E-4</c:v>
                </c:pt>
                <c:pt idx="246">
                  <c:v>1.7029999999999999E-4</c:v>
                </c:pt>
                <c:pt idx="247">
                  <c:v>1.7029999999999999E-4</c:v>
                </c:pt>
                <c:pt idx="248">
                  <c:v>1.7019999999999999E-4</c:v>
                </c:pt>
                <c:pt idx="249">
                  <c:v>1.7009999999999999E-4</c:v>
                </c:pt>
                <c:pt idx="250">
                  <c:v>1.7000000000000001E-4</c:v>
                </c:pt>
                <c:pt idx="251">
                  <c:v>1.7000000000000001E-4</c:v>
                </c:pt>
                <c:pt idx="252">
                  <c:v>1.6990000000000001E-4</c:v>
                </c:pt>
                <c:pt idx="253">
                  <c:v>1.6980000000000001E-4</c:v>
                </c:pt>
                <c:pt idx="254">
                  <c:v>1.6980000000000001E-4</c:v>
                </c:pt>
                <c:pt idx="255">
                  <c:v>1.697E-4</c:v>
                </c:pt>
                <c:pt idx="256">
                  <c:v>1.696E-4</c:v>
                </c:pt>
                <c:pt idx="257">
                  <c:v>1.695E-4</c:v>
                </c:pt>
                <c:pt idx="258">
                  <c:v>1.695E-4</c:v>
                </c:pt>
                <c:pt idx="259">
                  <c:v>1.694E-4</c:v>
                </c:pt>
                <c:pt idx="260">
                  <c:v>1.694E-4</c:v>
                </c:pt>
                <c:pt idx="261">
                  <c:v>1.693E-4</c:v>
                </c:pt>
                <c:pt idx="262">
                  <c:v>1.6919999999999999E-4</c:v>
                </c:pt>
                <c:pt idx="263">
                  <c:v>1.6919999999999999E-4</c:v>
                </c:pt>
                <c:pt idx="264">
                  <c:v>1.6909999999999999E-4</c:v>
                </c:pt>
                <c:pt idx="265">
                  <c:v>1.6899999999999999E-4</c:v>
                </c:pt>
                <c:pt idx="266">
                  <c:v>1.6899999999999999E-4</c:v>
                </c:pt>
                <c:pt idx="267">
                  <c:v>1.6890000000000001E-4</c:v>
                </c:pt>
                <c:pt idx="268">
                  <c:v>1.6890000000000001E-4</c:v>
                </c:pt>
                <c:pt idx="269">
                  <c:v>1.6880000000000001E-4</c:v>
                </c:pt>
                <c:pt idx="270">
                  <c:v>1.6880000000000001E-4</c:v>
                </c:pt>
                <c:pt idx="271">
                  <c:v>1.6870000000000001E-4</c:v>
                </c:pt>
                <c:pt idx="272">
                  <c:v>1.6870000000000001E-4</c:v>
                </c:pt>
                <c:pt idx="273">
                  <c:v>1.6860000000000001E-4</c:v>
                </c:pt>
                <c:pt idx="274">
                  <c:v>1.6860000000000001E-4</c:v>
                </c:pt>
                <c:pt idx="275">
                  <c:v>1.685E-4</c:v>
                </c:pt>
                <c:pt idx="276">
                  <c:v>1.685E-4</c:v>
                </c:pt>
                <c:pt idx="277">
                  <c:v>1.684E-4</c:v>
                </c:pt>
                <c:pt idx="278">
                  <c:v>1.684E-4</c:v>
                </c:pt>
                <c:pt idx="279">
                  <c:v>1.683E-4</c:v>
                </c:pt>
                <c:pt idx="280">
                  <c:v>1.683E-4</c:v>
                </c:pt>
                <c:pt idx="281">
                  <c:v>1.683E-4</c:v>
                </c:pt>
                <c:pt idx="282">
                  <c:v>1.682E-4</c:v>
                </c:pt>
                <c:pt idx="283">
                  <c:v>1.682E-4</c:v>
                </c:pt>
                <c:pt idx="284">
                  <c:v>1.6809999999999999E-4</c:v>
                </c:pt>
                <c:pt idx="285">
                  <c:v>1.6809999999999999E-4</c:v>
                </c:pt>
                <c:pt idx="286">
                  <c:v>1.6809999999999999E-4</c:v>
                </c:pt>
                <c:pt idx="287">
                  <c:v>1.6799999999999999E-4</c:v>
                </c:pt>
                <c:pt idx="288">
                  <c:v>1.6799999999999999E-4</c:v>
                </c:pt>
                <c:pt idx="289">
                  <c:v>1.6799999999999999E-4</c:v>
                </c:pt>
                <c:pt idx="290">
                  <c:v>1.6789999999999999E-4</c:v>
                </c:pt>
                <c:pt idx="291">
                  <c:v>1.6789999999999999E-4</c:v>
                </c:pt>
                <c:pt idx="292">
                  <c:v>1.6789999999999999E-4</c:v>
                </c:pt>
                <c:pt idx="293">
                  <c:v>1.6780000000000001E-4</c:v>
                </c:pt>
                <c:pt idx="294">
                  <c:v>1.6780000000000001E-4</c:v>
                </c:pt>
                <c:pt idx="295">
                  <c:v>1.6780000000000001E-4</c:v>
                </c:pt>
                <c:pt idx="296">
                  <c:v>1.6780000000000001E-4</c:v>
                </c:pt>
                <c:pt idx="297">
                  <c:v>1.6770000000000001E-4</c:v>
                </c:pt>
                <c:pt idx="298">
                  <c:v>1.6770000000000001E-4</c:v>
                </c:pt>
                <c:pt idx="299">
                  <c:v>1.6770000000000001E-4</c:v>
                </c:pt>
                <c:pt idx="300">
                  <c:v>1.6770000000000001E-4</c:v>
                </c:pt>
                <c:pt idx="301">
                  <c:v>1.6760000000000001E-4</c:v>
                </c:pt>
                <c:pt idx="302">
                  <c:v>1.6760000000000001E-4</c:v>
                </c:pt>
                <c:pt idx="303">
                  <c:v>1.6760000000000001E-4</c:v>
                </c:pt>
                <c:pt idx="304">
                  <c:v>1.6760000000000001E-4</c:v>
                </c:pt>
                <c:pt idx="305">
                  <c:v>1.6760000000000001E-4</c:v>
                </c:pt>
                <c:pt idx="306">
                  <c:v>1.6760000000000001E-4</c:v>
                </c:pt>
                <c:pt idx="307">
                  <c:v>1.6760000000000001E-4</c:v>
                </c:pt>
                <c:pt idx="308">
                  <c:v>1.6750000000000001E-4</c:v>
                </c:pt>
                <c:pt idx="309">
                  <c:v>1.6750000000000001E-4</c:v>
                </c:pt>
                <c:pt idx="310">
                  <c:v>1.6750000000000001E-4</c:v>
                </c:pt>
                <c:pt idx="311">
                  <c:v>1.6750000000000001E-4</c:v>
                </c:pt>
                <c:pt idx="312">
                  <c:v>1.6750000000000001E-4</c:v>
                </c:pt>
                <c:pt idx="313">
                  <c:v>1.6750000000000001E-4</c:v>
                </c:pt>
                <c:pt idx="314">
                  <c:v>1.6750000000000001E-4</c:v>
                </c:pt>
                <c:pt idx="315">
                  <c:v>1.6750000000000001E-4</c:v>
                </c:pt>
                <c:pt idx="316">
                  <c:v>1.6750000000000001E-4</c:v>
                </c:pt>
                <c:pt idx="317">
                  <c:v>1.6750000000000001E-4</c:v>
                </c:pt>
                <c:pt idx="318">
                  <c:v>1.6750000000000001E-4</c:v>
                </c:pt>
                <c:pt idx="319">
                  <c:v>1.6750000000000001E-4</c:v>
                </c:pt>
                <c:pt idx="320">
                  <c:v>1.6750000000000001E-4</c:v>
                </c:pt>
                <c:pt idx="321">
                  <c:v>1.6750000000000001E-4</c:v>
                </c:pt>
                <c:pt idx="322">
                  <c:v>1.6750000000000001E-4</c:v>
                </c:pt>
                <c:pt idx="323">
                  <c:v>1.6750000000000001E-4</c:v>
                </c:pt>
                <c:pt idx="324">
                  <c:v>1.6750000000000001E-4</c:v>
                </c:pt>
                <c:pt idx="325">
                  <c:v>1.6750000000000001E-4</c:v>
                </c:pt>
                <c:pt idx="326">
                  <c:v>1.6750000000000001E-4</c:v>
                </c:pt>
                <c:pt idx="327">
                  <c:v>1.6750000000000001E-4</c:v>
                </c:pt>
                <c:pt idx="328">
                  <c:v>1.6750000000000001E-4</c:v>
                </c:pt>
                <c:pt idx="329">
                  <c:v>1.6750000000000001E-4</c:v>
                </c:pt>
                <c:pt idx="330">
                  <c:v>1.6750000000000001E-4</c:v>
                </c:pt>
                <c:pt idx="331">
                  <c:v>1.6760000000000001E-4</c:v>
                </c:pt>
                <c:pt idx="332">
                  <c:v>1.6760000000000001E-4</c:v>
                </c:pt>
                <c:pt idx="333">
                  <c:v>1.6760000000000001E-4</c:v>
                </c:pt>
                <c:pt idx="334">
                  <c:v>1.6760000000000001E-4</c:v>
                </c:pt>
                <c:pt idx="335">
                  <c:v>1.6760000000000001E-4</c:v>
                </c:pt>
                <c:pt idx="336">
                  <c:v>1.6760000000000001E-4</c:v>
                </c:pt>
                <c:pt idx="337">
                  <c:v>1.6770000000000001E-4</c:v>
                </c:pt>
                <c:pt idx="338">
                  <c:v>1.6770000000000001E-4</c:v>
                </c:pt>
                <c:pt idx="339">
                  <c:v>1.6770000000000001E-4</c:v>
                </c:pt>
                <c:pt idx="340">
                  <c:v>1.6770000000000001E-4</c:v>
                </c:pt>
                <c:pt idx="341">
                  <c:v>1.6770000000000001E-4</c:v>
                </c:pt>
                <c:pt idx="342">
                  <c:v>1.6780000000000001E-4</c:v>
                </c:pt>
                <c:pt idx="343">
                  <c:v>1.6780000000000001E-4</c:v>
                </c:pt>
                <c:pt idx="344">
                  <c:v>1.6780000000000001E-4</c:v>
                </c:pt>
                <c:pt idx="345">
                  <c:v>1.6780000000000001E-4</c:v>
                </c:pt>
                <c:pt idx="346">
                  <c:v>1.6789999999999999E-4</c:v>
                </c:pt>
                <c:pt idx="347">
                  <c:v>1.6789999999999999E-4</c:v>
                </c:pt>
                <c:pt idx="348">
                  <c:v>1.6789999999999999E-4</c:v>
                </c:pt>
                <c:pt idx="349">
                  <c:v>1.6799999999999999E-4</c:v>
                </c:pt>
                <c:pt idx="350">
                  <c:v>1.6799999999999999E-4</c:v>
                </c:pt>
                <c:pt idx="351">
                  <c:v>1.6799999999999999E-4</c:v>
                </c:pt>
                <c:pt idx="352">
                  <c:v>1.6809999999999999E-4</c:v>
                </c:pt>
                <c:pt idx="353">
                  <c:v>1.6809999999999999E-4</c:v>
                </c:pt>
                <c:pt idx="354">
                  <c:v>1.6809999999999999E-4</c:v>
                </c:pt>
                <c:pt idx="355">
                  <c:v>1.682E-4</c:v>
                </c:pt>
                <c:pt idx="356">
                  <c:v>1.682E-4</c:v>
                </c:pt>
                <c:pt idx="357">
                  <c:v>1.683E-4</c:v>
                </c:pt>
                <c:pt idx="358">
                  <c:v>1.683E-4</c:v>
                </c:pt>
                <c:pt idx="359">
                  <c:v>1.683E-4</c:v>
                </c:pt>
                <c:pt idx="360">
                  <c:v>1.684E-4</c:v>
                </c:pt>
                <c:pt idx="361">
                  <c:v>1.684E-4</c:v>
                </c:pt>
                <c:pt idx="362">
                  <c:v>1.685E-4</c:v>
                </c:pt>
                <c:pt idx="363">
                  <c:v>1.685E-4</c:v>
                </c:pt>
                <c:pt idx="364">
                  <c:v>1.6860000000000001E-4</c:v>
                </c:pt>
                <c:pt idx="365">
                  <c:v>1.6860000000000001E-4</c:v>
                </c:pt>
                <c:pt idx="366">
                  <c:v>1.6870000000000001E-4</c:v>
                </c:pt>
                <c:pt idx="367">
                  <c:v>1.6870000000000001E-4</c:v>
                </c:pt>
                <c:pt idx="368">
                  <c:v>1.6880000000000001E-4</c:v>
                </c:pt>
                <c:pt idx="369">
                  <c:v>1.6880000000000001E-4</c:v>
                </c:pt>
                <c:pt idx="370">
                  <c:v>1.6890000000000001E-4</c:v>
                </c:pt>
                <c:pt idx="371">
                  <c:v>1.6890000000000001E-4</c:v>
                </c:pt>
                <c:pt idx="372">
                  <c:v>1.6899999999999999E-4</c:v>
                </c:pt>
                <c:pt idx="373">
                  <c:v>1.6909999999999999E-4</c:v>
                </c:pt>
                <c:pt idx="374">
                  <c:v>1.6909999999999999E-4</c:v>
                </c:pt>
                <c:pt idx="375">
                  <c:v>1.6919999999999999E-4</c:v>
                </c:pt>
                <c:pt idx="376">
                  <c:v>1.6919999999999999E-4</c:v>
                </c:pt>
                <c:pt idx="377">
                  <c:v>1.693E-4</c:v>
                </c:pt>
                <c:pt idx="378">
                  <c:v>1.694E-4</c:v>
                </c:pt>
                <c:pt idx="379">
                  <c:v>1.694E-4</c:v>
                </c:pt>
                <c:pt idx="380">
                  <c:v>1.695E-4</c:v>
                </c:pt>
                <c:pt idx="381">
                  <c:v>1.696E-4</c:v>
                </c:pt>
                <c:pt idx="382">
                  <c:v>1.696E-4</c:v>
                </c:pt>
                <c:pt idx="383">
                  <c:v>1.697E-4</c:v>
                </c:pt>
                <c:pt idx="384">
                  <c:v>1.6980000000000001E-4</c:v>
                </c:pt>
                <c:pt idx="385">
                  <c:v>1.6980000000000001E-4</c:v>
                </c:pt>
                <c:pt idx="386">
                  <c:v>1.6990000000000001E-4</c:v>
                </c:pt>
                <c:pt idx="387">
                  <c:v>1.7000000000000001E-4</c:v>
                </c:pt>
                <c:pt idx="388">
                  <c:v>1.7009999999999999E-4</c:v>
                </c:pt>
                <c:pt idx="389">
                  <c:v>1.7009999999999999E-4</c:v>
                </c:pt>
                <c:pt idx="390">
                  <c:v>1.7019999999999999E-4</c:v>
                </c:pt>
                <c:pt idx="391">
                  <c:v>1.7029999999999999E-4</c:v>
                </c:pt>
                <c:pt idx="392">
                  <c:v>1.7039999999999999E-4</c:v>
                </c:pt>
                <c:pt idx="393">
                  <c:v>1.7039999999999999E-4</c:v>
                </c:pt>
                <c:pt idx="394">
                  <c:v>1.705E-4</c:v>
                </c:pt>
                <c:pt idx="395">
                  <c:v>1.706E-4</c:v>
                </c:pt>
                <c:pt idx="396">
                  <c:v>1.707E-4</c:v>
                </c:pt>
                <c:pt idx="397">
                  <c:v>1.708E-4</c:v>
                </c:pt>
                <c:pt idx="398">
                  <c:v>1.708E-4</c:v>
                </c:pt>
                <c:pt idx="399">
                  <c:v>1.7090000000000001E-4</c:v>
                </c:pt>
                <c:pt idx="400">
                  <c:v>1.7100000000000001E-4</c:v>
                </c:pt>
                <c:pt idx="401">
                  <c:v>1.7110000000000001E-4</c:v>
                </c:pt>
                <c:pt idx="402">
                  <c:v>1.7119999999999999E-4</c:v>
                </c:pt>
                <c:pt idx="403">
                  <c:v>1.7129999999999999E-4</c:v>
                </c:pt>
                <c:pt idx="404">
                  <c:v>1.7139999999999999E-4</c:v>
                </c:pt>
                <c:pt idx="405">
                  <c:v>1.7149999999999999E-4</c:v>
                </c:pt>
                <c:pt idx="406">
                  <c:v>1.716E-4</c:v>
                </c:pt>
                <c:pt idx="407">
                  <c:v>1.716E-4</c:v>
                </c:pt>
                <c:pt idx="408">
                  <c:v>1.717E-4</c:v>
                </c:pt>
                <c:pt idx="409">
                  <c:v>1.718E-4</c:v>
                </c:pt>
                <c:pt idx="410">
                  <c:v>1.719E-4</c:v>
                </c:pt>
                <c:pt idx="411">
                  <c:v>1.7200000000000001E-4</c:v>
                </c:pt>
                <c:pt idx="412">
                  <c:v>1.7210000000000001E-4</c:v>
                </c:pt>
                <c:pt idx="413">
                  <c:v>1.7220000000000001E-4</c:v>
                </c:pt>
                <c:pt idx="414">
                  <c:v>1.7229999999999999E-4</c:v>
                </c:pt>
                <c:pt idx="415">
                  <c:v>1.7239999999999999E-4</c:v>
                </c:pt>
                <c:pt idx="416">
                  <c:v>1.7249999999999999E-4</c:v>
                </c:pt>
                <c:pt idx="417">
                  <c:v>1.7259999999999999E-4</c:v>
                </c:pt>
                <c:pt idx="418">
                  <c:v>1.727E-4</c:v>
                </c:pt>
                <c:pt idx="419">
                  <c:v>1.728E-4</c:v>
                </c:pt>
                <c:pt idx="420">
                  <c:v>1.73E-4</c:v>
                </c:pt>
                <c:pt idx="421">
                  <c:v>1.7310000000000001E-4</c:v>
                </c:pt>
                <c:pt idx="422">
                  <c:v>1.7320000000000001E-4</c:v>
                </c:pt>
                <c:pt idx="423">
                  <c:v>1.7330000000000001E-4</c:v>
                </c:pt>
                <c:pt idx="424">
                  <c:v>1.7340000000000001E-4</c:v>
                </c:pt>
                <c:pt idx="425">
                  <c:v>1.7349999999999999E-4</c:v>
                </c:pt>
                <c:pt idx="426">
                  <c:v>1.7359999999999999E-4</c:v>
                </c:pt>
                <c:pt idx="427">
                  <c:v>1.7369999999999999E-4</c:v>
                </c:pt>
                <c:pt idx="428">
                  <c:v>1.738E-4</c:v>
                </c:pt>
                <c:pt idx="429">
                  <c:v>1.74E-4</c:v>
                </c:pt>
                <c:pt idx="430">
                  <c:v>1.741E-4</c:v>
                </c:pt>
                <c:pt idx="431">
                  <c:v>1.7420000000000001E-4</c:v>
                </c:pt>
                <c:pt idx="432">
                  <c:v>1.7430000000000001E-4</c:v>
                </c:pt>
                <c:pt idx="433">
                  <c:v>1.7440000000000001E-4</c:v>
                </c:pt>
                <c:pt idx="434">
                  <c:v>1.7450000000000001E-4</c:v>
                </c:pt>
                <c:pt idx="435">
                  <c:v>1.7469999999999999E-4</c:v>
                </c:pt>
                <c:pt idx="436">
                  <c:v>1.7479999999999999E-4</c:v>
                </c:pt>
                <c:pt idx="437">
                  <c:v>1.749E-4</c:v>
                </c:pt>
                <c:pt idx="438">
                  <c:v>1.75E-4</c:v>
                </c:pt>
                <c:pt idx="439">
                  <c:v>1.752E-4</c:v>
                </c:pt>
                <c:pt idx="440">
                  <c:v>1.7530000000000001E-4</c:v>
                </c:pt>
                <c:pt idx="441">
                  <c:v>1.7540000000000001E-4</c:v>
                </c:pt>
                <c:pt idx="442">
                  <c:v>1.7550000000000001E-4</c:v>
                </c:pt>
                <c:pt idx="443">
                  <c:v>1.7569999999999999E-4</c:v>
                </c:pt>
                <c:pt idx="444">
                  <c:v>1.7579999999999999E-4</c:v>
                </c:pt>
                <c:pt idx="445">
                  <c:v>1.7589999999999999E-4</c:v>
                </c:pt>
                <c:pt idx="446">
                  <c:v>1.761E-4</c:v>
                </c:pt>
                <c:pt idx="447">
                  <c:v>1.762E-4</c:v>
                </c:pt>
                <c:pt idx="448">
                  <c:v>1.763E-4</c:v>
                </c:pt>
                <c:pt idx="449">
                  <c:v>1.7650000000000001E-4</c:v>
                </c:pt>
                <c:pt idx="450">
                  <c:v>1.7660000000000001E-4</c:v>
                </c:pt>
                <c:pt idx="451">
                  <c:v>1.7670000000000001E-4</c:v>
                </c:pt>
                <c:pt idx="452">
                  <c:v>1.7689999999999999E-4</c:v>
                </c:pt>
                <c:pt idx="453">
                  <c:v>1.7699999999999999E-4</c:v>
                </c:pt>
                <c:pt idx="454">
                  <c:v>1.771E-4</c:v>
                </c:pt>
                <c:pt idx="455">
                  <c:v>1.773E-4</c:v>
                </c:pt>
                <c:pt idx="456">
                  <c:v>1.774E-4</c:v>
                </c:pt>
                <c:pt idx="457">
                  <c:v>1.7760000000000001E-4</c:v>
                </c:pt>
                <c:pt idx="458">
                  <c:v>1.7770000000000001E-4</c:v>
                </c:pt>
                <c:pt idx="459">
                  <c:v>1.7789999999999999E-4</c:v>
                </c:pt>
                <c:pt idx="460">
                  <c:v>1.7799999999999999E-4</c:v>
                </c:pt>
                <c:pt idx="461">
                  <c:v>1.7809999999999999E-4</c:v>
                </c:pt>
                <c:pt idx="462">
                  <c:v>1.783E-4</c:v>
                </c:pt>
                <c:pt idx="463">
                  <c:v>1.784E-4</c:v>
                </c:pt>
                <c:pt idx="464">
                  <c:v>1.786E-4</c:v>
                </c:pt>
                <c:pt idx="465">
                  <c:v>1.7870000000000001E-4</c:v>
                </c:pt>
                <c:pt idx="466">
                  <c:v>1.7890000000000001E-4</c:v>
                </c:pt>
                <c:pt idx="467">
                  <c:v>1.7899999999999999E-4</c:v>
                </c:pt>
                <c:pt idx="468">
                  <c:v>1.7919999999999999E-4</c:v>
                </c:pt>
                <c:pt idx="469">
                  <c:v>1.7929999999999999E-4</c:v>
                </c:pt>
                <c:pt idx="470">
                  <c:v>1.795E-4</c:v>
                </c:pt>
                <c:pt idx="471">
                  <c:v>1.796E-4</c:v>
                </c:pt>
                <c:pt idx="472">
                  <c:v>1.7980000000000001E-4</c:v>
                </c:pt>
                <c:pt idx="473">
                  <c:v>1.8000000000000001E-4</c:v>
                </c:pt>
                <c:pt idx="474">
                  <c:v>1.8009999999999999E-4</c:v>
                </c:pt>
                <c:pt idx="475">
                  <c:v>1.8029999999999999E-4</c:v>
                </c:pt>
                <c:pt idx="476">
                  <c:v>1.8039999999999999E-4</c:v>
                </c:pt>
                <c:pt idx="477">
                  <c:v>1.806E-4</c:v>
                </c:pt>
                <c:pt idx="478">
                  <c:v>1.808E-4</c:v>
                </c:pt>
                <c:pt idx="479">
                  <c:v>1.8090000000000001E-4</c:v>
                </c:pt>
                <c:pt idx="480">
                  <c:v>1.8110000000000001E-4</c:v>
                </c:pt>
                <c:pt idx="481">
                  <c:v>1.8120000000000001E-4</c:v>
                </c:pt>
                <c:pt idx="482">
                  <c:v>1.8139999999999999E-4</c:v>
                </c:pt>
                <c:pt idx="483">
                  <c:v>1.816E-4</c:v>
                </c:pt>
                <c:pt idx="484">
                  <c:v>1.817E-4</c:v>
                </c:pt>
                <c:pt idx="485">
                  <c:v>1.819E-4</c:v>
                </c:pt>
                <c:pt idx="486">
                  <c:v>1.8210000000000001E-4</c:v>
                </c:pt>
                <c:pt idx="487">
                  <c:v>1.8220000000000001E-4</c:v>
                </c:pt>
                <c:pt idx="488">
                  <c:v>1.8239999999999999E-4</c:v>
                </c:pt>
                <c:pt idx="489">
                  <c:v>1.8259999999999999E-4</c:v>
                </c:pt>
                <c:pt idx="490">
                  <c:v>1.828E-4</c:v>
                </c:pt>
                <c:pt idx="491">
                  <c:v>1.829E-4</c:v>
                </c:pt>
                <c:pt idx="492">
                  <c:v>1.8310000000000001E-4</c:v>
                </c:pt>
                <c:pt idx="493">
                  <c:v>1.8330000000000001E-4</c:v>
                </c:pt>
                <c:pt idx="494">
                  <c:v>1.8340000000000001E-4</c:v>
                </c:pt>
                <c:pt idx="495">
                  <c:v>1.8359999999999999E-4</c:v>
                </c:pt>
                <c:pt idx="496">
                  <c:v>1.838E-4</c:v>
                </c:pt>
                <c:pt idx="497">
                  <c:v>1.84E-4</c:v>
                </c:pt>
                <c:pt idx="498">
                  <c:v>1.8420000000000001E-4</c:v>
                </c:pt>
                <c:pt idx="499">
                  <c:v>1.8430000000000001E-4</c:v>
                </c:pt>
                <c:pt idx="500">
                  <c:v>1.8450000000000001E-4</c:v>
                </c:pt>
                <c:pt idx="501">
                  <c:v>1.8469999999999999E-4</c:v>
                </c:pt>
                <c:pt idx="502">
                  <c:v>1.8489999999999999E-4</c:v>
                </c:pt>
                <c:pt idx="503">
                  <c:v>1.851E-4</c:v>
                </c:pt>
                <c:pt idx="504">
                  <c:v>1.852E-4</c:v>
                </c:pt>
                <c:pt idx="505">
                  <c:v>1.8540000000000001E-4</c:v>
                </c:pt>
                <c:pt idx="506">
                  <c:v>1.8560000000000001E-4</c:v>
                </c:pt>
                <c:pt idx="507">
                  <c:v>1.8579999999999999E-4</c:v>
                </c:pt>
                <c:pt idx="508">
                  <c:v>1.8599999999999999E-4</c:v>
                </c:pt>
                <c:pt idx="509">
                  <c:v>1.862E-4</c:v>
                </c:pt>
                <c:pt idx="510">
                  <c:v>1.864E-4</c:v>
                </c:pt>
                <c:pt idx="511">
                  <c:v>1.8650000000000001E-4</c:v>
                </c:pt>
                <c:pt idx="512">
                  <c:v>1.8670000000000001E-4</c:v>
                </c:pt>
                <c:pt idx="513">
                  <c:v>1.8689999999999999E-4</c:v>
                </c:pt>
                <c:pt idx="514">
                  <c:v>1.8709999999999999E-4</c:v>
                </c:pt>
                <c:pt idx="515">
                  <c:v>1.873E-4</c:v>
                </c:pt>
                <c:pt idx="516">
                  <c:v>1.875E-4</c:v>
                </c:pt>
                <c:pt idx="517">
                  <c:v>1.8770000000000001E-4</c:v>
                </c:pt>
                <c:pt idx="518">
                  <c:v>1.8789999999999999E-4</c:v>
                </c:pt>
                <c:pt idx="519">
                  <c:v>1.8809999999999999E-4</c:v>
                </c:pt>
                <c:pt idx="520">
                  <c:v>1.883E-4</c:v>
                </c:pt>
                <c:pt idx="521">
                  <c:v>1.885E-4</c:v>
                </c:pt>
                <c:pt idx="522">
                  <c:v>1.8870000000000001E-4</c:v>
                </c:pt>
                <c:pt idx="523">
                  <c:v>1.8890000000000001E-4</c:v>
                </c:pt>
                <c:pt idx="524">
                  <c:v>1.8909999999999999E-4</c:v>
                </c:pt>
                <c:pt idx="525">
                  <c:v>1.8929999999999999E-4</c:v>
                </c:pt>
                <c:pt idx="526">
                  <c:v>1.895E-4</c:v>
                </c:pt>
                <c:pt idx="527">
                  <c:v>1.897E-4</c:v>
                </c:pt>
                <c:pt idx="528">
                  <c:v>1.8990000000000001E-4</c:v>
                </c:pt>
                <c:pt idx="529">
                  <c:v>1.9010000000000001E-4</c:v>
                </c:pt>
                <c:pt idx="530">
                  <c:v>1.9029999999999999E-4</c:v>
                </c:pt>
                <c:pt idx="531">
                  <c:v>1.905E-4</c:v>
                </c:pt>
                <c:pt idx="532">
                  <c:v>1.907E-4</c:v>
                </c:pt>
                <c:pt idx="533">
                  <c:v>1.9090000000000001E-4</c:v>
                </c:pt>
                <c:pt idx="534">
                  <c:v>1.9110000000000001E-4</c:v>
                </c:pt>
                <c:pt idx="535">
                  <c:v>1.9129999999999999E-4</c:v>
                </c:pt>
                <c:pt idx="536">
                  <c:v>1.9149999999999999E-4</c:v>
                </c:pt>
                <c:pt idx="537">
                  <c:v>1.917E-4</c:v>
                </c:pt>
                <c:pt idx="538">
                  <c:v>1.919E-4</c:v>
                </c:pt>
                <c:pt idx="539">
                  <c:v>1.9210000000000001E-4</c:v>
                </c:pt>
                <c:pt idx="540">
                  <c:v>1.9239999999999999E-4</c:v>
                </c:pt>
                <c:pt idx="541">
                  <c:v>1.9259999999999999E-4</c:v>
                </c:pt>
                <c:pt idx="542">
                  <c:v>1.928E-4</c:v>
                </c:pt>
                <c:pt idx="543">
                  <c:v>1.93E-4</c:v>
                </c:pt>
                <c:pt idx="544">
                  <c:v>1.9320000000000001E-4</c:v>
                </c:pt>
                <c:pt idx="545">
                  <c:v>1.9340000000000001E-4</c:v>
                </c:pt>
                <c:pt idx="546">
                  <c:v>1.9359999999999999E-4</c:v>
                </c:pt>
                <c:pt idx="547">
                  <c:v>1.939E-4</c:v>
                </c:pt>
                <c:pt idx="548">
                  <c:v>1.941E-4</c:v>
                </c:pt>
                <c:pt idx="549">
                  <c:v>1.9430000000000001E-4</c:v>
                </c:pt>
                <c:pt idx="550">
                  <c:v>1.9450000000000001E-4</c:v>
                </c:pt>
                <c:pt idx="551">
                  <c:v>1.9469999999999999E-4</c:v>
                </c:pt>
                <c:pt idx="552">
                  <c:v>1.95E-4</c:v>
                </c:pt>
                <c:pt idx="553">
                  <c:v>1.952E-4</c:v>
                </c:pt>
                <c:pt idx="554">
                  <c:v>1.9540000000000001E-4</c:v>
                </c:pt>
                <c:pt idx="555">
                  <c:v>1.9560000000000001E-4</c:v>
                </c:pt>
                <c:pt idx="556">
                  <c:v>1.9579999999999999E-4</c:v>
                </c:pt>
                <c:pt idx="557">
                  <c:v>1.961E-4</c:v>
                </c:pt>
                <c:pt idx="558">
                  <c:v>1.963E-4</c:v>
                </c:pt>
                <c:pt idx="559">
                  <c:v>1.9650000000000001E-4</c:v>
                </c:pt>
                <c:pt idx="560">
                  <c:v>1.9670000000000001E-4</c:v>
                </c:pt>
                <c:pt idx="561">
                  <c:v>1.9699999999999999E-4</c:v>
                </c:pt>
                <c:pt idx="562">
                  <c:v>1.972E-4</c:v>
                </c:pt>
                <c:pt idx="563">
                  <c:v>1.974E-4</c:v>
                </c:pt>
                <c:pt idx="564">
                  <c:v>1.9760000000000001E-4</c:v>
                </c:pt>
                <c:pt idx="565">
                  <c:v>1.9790000000000001E-4</c:v>
                </c:pt>
                <c:pt idx="566">
                  <c:v>1.9809999999999999E-4</c:v>
                </c:pt>
                <c:pt idx="567">
                  <c:v>1.983E-4</c:v>
                </c:pt>
                <c:pt idx="568">
                  <c:v>1.986E-4</c:v>
                </c:pt>
                <c:pt idx="569">
                  <c:v>1.9880000000000001E-4</c:v>
                </c:pt>
                <c:pt idx="570">
                  <c:v>1.9900000000000001E-4</c:v>
                </c:pt>
                <c:pt idx="571">
                  <c:v>1.9929999999999999E-4</c:v>
                </c:pt>
                <c:pt idx="572">
                  <c:v>1.995E-4</c:v>
                </c:pt>
                <c:pt idx="573">
                  <c:v>1.997E-4</c:v>
                </c:pt>
                <c:pt idx="574">
                  <c:v>2.0000000000000001E-4</c:v>
                </c:pt>
                <c:pt idx="575">
                  <c:v>2.0019999999999999E-4</c:v>
                </c:pt>
                <c:pt idx="576">
                  <c:v>2.0039999999999999E-4</c:v>
                </c:pt>
                <c:pt idx="577">
                  <c:v>2.007E-4</c:v>
                </c:pt>
                <c:pt idx="578">
                  <c:v>2.009E-4</c:v>
                </c:pt>
                <c:pt idx="579">
                  <c:v>2.0120000000000001E-4</c:v>
                </c:pt>
                <c:pt idx="580">
                  <c:v>2.0139999999999999E-4</c:v>
                </c:pt>
                <c:pt idx="581">
                  <c:v>2.0159999999999999E-4</c:v>
                </c:pt>
                <c:pt idx="582">
                  <c:v>2.019E-4</c:v>
                </c:pt>
                <c:pt idx="583">
                  <c:v>2.0210000000000001E-4</c:v>
                </c:pt>
                <c:pt idx="584">
                  <c:v>2.0239999999999999E-4</c:v>
                </c:pt>
                <c:pt idx="585">
                  <c:v>2.0259999999999999E-4</c:v>
                </c:pt>
                <c:pt idx="586">
                  <c:v>2.028E-4</c:v>
                </c:pt>
                <c:pt idx="587">
                  <c:v>2.031E-4</c:v>
                </c:pt>
                <c:pt idx="588">
                  <c:v>2.0330000000000001E-4</c:v>
                </c:pt>
                <c:pt idx="589">
                  <c:v>2.0359999999999999E-4</c:v>
                </c:pt>
                <c:pt idx="590">
                  <c:v>2.0379999999999999E-4</c:v>
                </c:pt>
                <c:pt idx="591">
                  <c:v>2.041E-4</c:v>
                </c:pt>
                <c:pt idx="592">
                  <c:v>2.0430000000000001E-4</c:v>
                </c:pt>
                <c:pt idx="593">
                  <c:v>2.0460000000000001E-4</c:v>
                </c:pt>
                <c:pt idx="594">
                  <c:v>2.0479999999999999E-4</c:v>
                </c:pt>
                <c:pt idx="595">
                  <c:v>2.051E-4</c:v>
                </c:pt>
                <c:pt idx="596">
                  <c:v>2.053E-4</c:v>
                </c:pt>
                <c:pt idx="597">
                  <c:v>2.0560000000000001E-4</c:v>
                </c:pt>
                <c:pt idx="598">
                  <c:v>2.0579999999999999E-4</c:v>
                </c:pt>
                <c:pt idx="599">
                  <c:v>2.061E-4</c:v>
                </c:pt>
                <c:pt idx="600">
                  <c:v>2.063E-4</c:v>
                </c:pt>
                <c:pt idx="601">
                  <c:v>2.0660000000000001E-4</c:v>
                </c:pt>
                <c:pt idx="602">
                  <c:v>2.0680000000000001E-4</c:v>
                </c:pt>
                <c:pt idx="603">
                  <c:v>2.0709999999999999E-4</c:v>
                </c:pt>
                <c:pt idx="604">
                  <c:v>2.073E-4</c:v>
                </c:pt>
                <c:pt idx="605">
                  <c:v>2.076E-4</c:v>
                </c:pt>
                <c:pt idx="606">
                  <c:v>2.0780000000000001E-4</c:v>
                </c:pt>
                <c:pt idx="607">
                  <c:v>2.0809999999999999E-4</c:v>
                </c:pt>
                <c:pt idx="608">
                  <c:v>2.084E-4</c:v>
                </c:pt>
                <c:pt idx="609">
                  <c:v>2.086E-4</c:v>
                </c:pt>
                <c:pt idx="610">
                  <c:v>2.0890000000000001E-4</c:v>
                </c:pt>
                <c:pt idx="611">
                  <c:v>2.0909999999999999E-4</c:v>
                </c:pt>
                <c:pt idx="612">
                  <c:v>2.0939999999999999E-4</c:v>
                </c:pt>
                <c:pt idx="613">
                  <c:v>2.096E-4</c:v>
                </c:pt>
                <c:pt idx="614">
                  <c:v>2.0990000000000001E-4</c:v>
                </c:pt>
                <c:pt idx="615">
                  <c:v>2.1019999999999999E-4</c:v>
                </c:pt>
                <c:pt idx="616">
                  <c:v>2.1039999999999999E-4</c:v>
                </c:pt>
                <c:pt idx="617">
                  <c:v>2.107E-4</c:v>
                </c:pt>
                <c:pt idx="618">
                  <c:v>2.1100000000000001E-4</c:v>
                </c:pt>
                <c:pt idx="619">
                  <c:v>2.1120000000000001E-4</c:v>
                </c:pt>
                <c:pt idx="620">
                  <c:v>2.1149999999999999E-4</c:v>
                </c:pt>
                <c:pt idx="621">
                  <c:v>2.117E-4</c:v>
                </c:pt>
                <c:pt idx="622">
                  <c:v>2.12E-4</c:v>
                </c:pt>
                <c:pt idx="623">
                  <c:v>2.1230000000000001E-4</c:v>
                </c:pt>
                <c:pt idx="624">
                  <c:v>2.1249999999999999E-4</c:v>
                </c:pt>
                <c:pt idx="625">
                  <c:v>2.128E-4</c:v>
                </c:pt>
                <c:pt idx="626">
                  <c:v>2.131E-4</c:v>
                </c:pt>
                <c:pt idx="627">
                  <c:v>2.1330000000000001E-4</c:v>
                </c:pt>
                <c:pt idx="628">
                  <c:v>2.1359999999999999E-4</c:v>
                </c:pt>
                <c:pt idx="629">
                  <c:v>2.139E-4</c:v>
                </c:pt>
                <c:pt idx="630">
                  <c:v>2.142E-4</c:v>
                </c:pt>
                <c:pt idx="631">
                  <c:v>2.1440000000000001E-4</c:v>
                </c:pt>
                <c:pt idx="632">
                  <c:v>2.1469999999999999E-4</c:v>
                </c:pt>
                <c:pt idx="633">
                  <c:v>2.1499999999999999E-4</c:v>
                </c:pt>
                <c:pt idx="634">
                  <c:v>2.152E-4</c:v>
                </c:pt>
                <c:pt idx="635">
                  <c:v>2.1550000000000001E-4</c:v>
                </c:pt>
                <c:pt idx="636">
                  <c:v>2.1579999999999999E-4</c:v>
                </c:pt>
                <c:pt idx="637">
                  <c:v>2.1609999999999999E-4</c:v>
                </c:pt>
                <c:pt idx="638">
                  <c:v>2.163E-4</c:v>
                </c:pt>
                <c:pt idx="639">
                  <c:v>2.1660000000000001E-4</c:v>
                </c:pt>
                <c:pt idx="640">
                  <c:v>2.1689999999999999E-4</c:v>
                </c:pt>
                <c:pt idx="641">
                  <c:v>2.1719999999999999E-4</c:v>
                </c:pt>
                <c:pt idx="642">
                  <c:v>2.174E-4</c:v>
                </c:pt>
                <c:pt idx="643">
                  <c:v>2.1770000000000001E-4</c:v>
                </c:pt>
                <c:pt idx="644">
                  <c:v>2.1800000000000001E-4</c:v>
                </c:pt>
                <c:pt idx="645">
                  <c:v>2.1829999999999999E-4</c:v>
                </c:pt>
                <c:pt idx="646">
                  <c:v>2.185E-4</c:v>
                </c:pt>
                <c:pt idx="647">
                  <c:v>2.1880000000000001E-4</c:v>
                </c:pt>
                <c:pt idx="648">
                  <c:v>2.1910000000000001E-4</c:v>
                </c:pt>
                <c:pt idx="649">
                  <c:v>2.1939999999999999E-4</c:v>
                </c:pt>
                <c:pt idx="650">
                  <c:v>2.197E-4</c:v>
                </c:pt>
                <c:pt idx="651">
                  <c:v>2.1990000000000001E-4</c:v>
                </c:pt>
                <c:pt idx="652">
                  <c:v>2.2020000000000001E-4</c:v>
                </c:pt>
                <c:pt idx="653">
                  <c:v>2.2049999999999999E-4</c:v>
                </c:pt>
                <c:pt idx="654">
                  <c:v>2.208E-4</c:v>
                </c:pt>
                <c:pt idx="655">
                  <c:v>2.2110000000000001E-4</c:v>
                </c:pt>
                <c:pt idx="656">
                  <c:v>2.2139999999999999E-4</c:v>
                </c:pt>
                <c:pt idx="657">
                  <c:v>2.2159999999999999E-4</c:v>
                </c:pt>
                <c:pt idx="658">
                  <c:v>2.219E-4</c:v>
                </c:pt>
                <c:pt idx="659">
                  <c:v>2.2220000000000001E-4</c:v>
                </c:pt>
                <c:pt idx="660">
                  <c:v>2.2249999999999999E-4</c:v>
                </c:pt>
                <c:pt idx="661">
                  <c:v>2.2279999999999999E-4</c:v>
                </c:pt>
                <c:pt idx="662">
                  <c:v>2.231E-4</c:v>
                </c:pt>
                <c:pt idx="663">
                  <c:v>2.2340000000000001E-4</c:v>
                </c:pt>
                <c:pt idx="664">
                  <c:v>2.2359999999999999E-4</c:v>
                </c:pt>
                <c:pt idx="665">
                  <c:v>2.2389999999999999E-4</c:v>
                </c:pt>
                <c:pt idx="666">
                  <c:v>2.242E-4</c:v>
                </c:pt>
                <c:pt idx="667">
                  <c:v>2.2450000000000001E-4</c:v>
                </c:pt>
                <c:pt idx="668">
                  <c:v>2.2479999999999999E-4</c:v>
                </c:pt>
                <c:pt idx="669">
                  <c:v>2.251E-4</c:v>
                </c:pt>
                <c:pt idx="670">
                  <c:v>2.254E-4</c:v>
                </c:pt>
                <c:pt idx="671">
                  <c:v>2.2570000000000001E-4</c:v>
                </c:pt>
                <c:pt idx="672">
                  <c:v>2.2599999999999999E-4</c:v>
                </c:pt>
                <c:pt idx="673">
                  <c:v>2.263E-4</c:v>
                </c:pt>
                <c:pt idx="674">
                  <c:v>2.265E-4</c:v>
                </c:pt>
                <c:pt idx="675">
                  <c:v>2.2680000000000001E-4</c:v>
                </c:pt>
                <c:pt idx="676">
                  <c:v>2.2709999999999999E-4</c:v>
                </c:pt>
                <c:pt idx="677">
                  <c:v>2.274E-4</c:v>
                </c:pt>
                <c:pt idx="678">
                  <c:v>2.2770000000000001E-4</c:v>
                </c:pt>
                <c:pt idx="679">
                  <c:v>2.2800000000000001E-4</c:v>
                </c:pt>
                <c:pt idx="680">
                  <c:v>2.2829999999999999E-4</c:v>
                </c:pt>
                <c:pt idx="681">
                  <c:v>2.286E-4</c:v>
                </c:pt>
                <c:pt idx="682">
                  <c:v>2.2890000000000001E-4</c:v>
                </c:pt>
                <c:pt idx="683">
                  <c:v>2.2919999999999999E-4</c:v>
                </c:pt>
                <c:pt idx="684">
                  <c:v>2.2949999999999999E-4</c:v>
                </c:pt>
                <c:pt idx="685">
                  <c:v>2.298E-4</c:v>
                </c:pt>
                <c:pt idx="686">
                  <c:v>2.3010000000000001E-4</c:v>
                </c:pt>
                <c:pt idx="687">
                  <c:v>2.3039999999999999E-4</c:v>
                </c:pt>
                <c:pt idx="688">
                  <c:v>2.307E-4</c:v>
                </c:pt>
                <c:pt idx="689">
                  <c:v>2.31E-4</c:v>
                </c:pt>
                <c:pt idx="690">
                  <c:v>2.3130000000000001E-4</c:v>
                </c:pt>
                <c:pt idx="691">
                  <c:v>2.3159999999999999E-4</c:v>
                </c:pt>
                <c:pt idx="692">
                  <c:v>2.319E-4</c:v>
                </c:pt>
                <c:pt idx="693">
                  <c:v>2.3220000000000001E-4</c:v>
                </c:pt>
                <c:pt idx="694">
                  <c:v>2.3250000000000001E-4</c:v>
                </c:pt>
                <c:pt idx="695">
                  <c:v>2.3279999999999999E-4</c:v>
                </c:pt>
                <c:pt idx="696">
                  <c:v>2.331E-4</c:v>
                </c:pt>
                <c:pt idx="697">
                  <c:v>2.3340000000000001E-4</c:v>
                </c:pt>
                <c:pt idx="698">
                  <c:v>2.3369999999999999E-4</c:v>
                </c:pt>
                <c:pt idx="699">
                  <c:v>2.34E-4</c:v>
                </c:pt>
                <c:pt idx="700">
                  <c:v>2.343E-4</c:v>
                </c:pt>
                <c:pt idx="701">
                  <c:v>2.3460000000000001E-4</c:v>
                </c:pt>
                <c:pt idx="702">
                  <c:v>2.3489999999999999E-4</c:v>
                </c:pt>
                <c:pt idx="703">
                  <c:v>2.352E-4</c:v>
                </c:pt>
                <c:pt idx="704">
                  <c:v>2.3550000000000001E-4</c:v>
                </c:pt>
                <c:pt idx="705">
                  <c:v>2.3580000000000001E-4</c:v>
                </c:pt>
                <c:pt idx="706">
                  <c:v>2.362E-4</c:v>
                </c:pt>
                <c:pt idx="707">
                  <c:v>2.365E-4</c:v>
                </c:pt>
                <c:pt idx="708">
                  <c:v>2.3680000000000001E-4</c:v>
                </c:pt>
                <c:pt idx="709">
                  <c:v>2.3709999999999999E-4</c:v>
                </c:pt>
                <c:pt idx="710">
                  <c:v>2.374E-4</c:v>
                </c:pt>
                <c:pt idx="711">
                  <c:v>2.377E-4</c:v>
                </c:pt>
                <c:pt idx="712">
                  <c:v>2.3800000000000001E-4</c:v>
                </c:pt>
                <c:pt idx="713">
                  <c:v>2.3829999999999999E-4</c:v>
                </c:pt>
                <c:pt idx="714">
                  <c:v>2.386E-4</c:v>
                </c:pt>
                <c:pt idx="715">
                  <c:v>2.3890000000000001E-4</c:v>
                </c:pt>
                <c:pt idx="716">
                  <c:v>2.3919999999999999E-4</c:v>
                </c:pt>
                <c:pt idx="717">
                  <c:v>2.396E-4</c:v>
                </c:pt>
                <c:pt idx="718">
                  <c:v>2.399E-4</c:v>
                </c:pt>
                <c:pt idx="719">
                  <c:v>2.4020000000000001E-4</c:v>
                </c:pt>
                <c:pt idx="720">
                  <c:v>2.4049999999999999E-4</c:v>
                </c:pt>
                <c:pt idx="721">
                  <c:v>2.408E-4</c:v>
                </c:pt>
                <c:pt idx="722">
                  <c:v>2.4110000000000001E-4</c:v>
                </c:pt>
                <c:pt idx="723">
                  <c:v>2.4140000000000001E-4</c:v>
                </c:pt>
                <c:pt idx="724">
                  <c:v>2.418E-4</c:v>
                </c:pt>
                <c:pt idx="725">
                  <c:v>2.421E-4</c:v>
                </c:pt>
                <c:pt idx="726">
                  <c:v>2.4240000000000001E-4</c:v>
                </c:pt>
                <c:pt idx="727">
                  <c:v>2.4269999999999999E-4</c:v>
                </c:pt>
                <c:pt idx="728">
                  <c:v>2.43E-4</c:v>
                </c:pt>
                <c:pt idx="729">
                  <c:v>2.433E-4</c:v>
                </c:pt>
                <c:pt idx="730">
                  <c:v>2.4369999999999999E-4</c:v>
                </c:pt>
                <c:pt idx="731">
                  <c:v>2.4399999999999999E-4</c:v>
                </c:pt>
                <c:pt idx="732">
                  <c:v>2.4429999999999998E-4</c:v>
                </c:pt>
                <c:pt idx="733">
                  <c:v>2.4459999999999998E-4</c:v>
                </c:pt>
                <c:pt idx="734">
                  <c:v>2.4489999999999999E-4</c:v>
                </c:pt>
                <c:pt idx="735">
                  <c:v>2.452E-4</c:v>
                </c:pt>
                <c:pt idx="736">
                  <c:v>2.4560000000000001E-4</c:v>
                </c:pt>
                <c:pt idx="737">
                  <c:v>2.4590000000000001E-4</c:v>
                </c:pt>
                <c:pt idx="738">
                  <c:v>2.4620000000000002E-4</c:v>
                </c:pt>
                <c:pt idx="739">
                  <c:v>2.4649999999999997E-4</c:v>
                </c:pt>
                <c:pt idx="740">
                  <c:v>2.4679999999999998E-4</c:v>
                </c:pt>
                <c:pt idx="741">
                  <c:v>2.4719999999999999E-4</c:v>
                </c:pt>
                <c:pt idx="742">
                  <c:v>2.475E-4</c:v>
                </c:pt>
                <c:pt idx="743">
                  <c:v>2.4780000000000001E-4</c:v>
                </c:pt>
                <c:pt idx="744">
                  <c:v>2.4810000000000001E-4</c:v>
                </c:pt>
                <c:pt idx="745">
                  <c:v>2.4850000000000002E-4</c:v>
                </c:pt>
                <c:pt idx="746">
                  <c:v>2.4879999999999998E-4</c:v>
                </c:pt>
                <c:pt idx="747">
                  <c:v>2.4909999999999998E-4</c:v>
                </c:pt>
                <c:pt idx="748">
                  <c:v>2.4939999999999999E-4</c:v>
                </c:pt>
                <c:pt idx="749">
                  <c:v>2.497E-4</c:v>
                </c:pt>
                <c:pt idx="750">
                  <c:v>2.5010000000000001E-4</c:v>
                </c:pt>
                <c:pt idx="751">
                  <c:v>2.5040000000000001E-4</c:v>
                </c:pt>
                <c:pt idx="752">
                  <c:v>2.5070000000000002E-4</c:v>
                </c:pt>
                <c:pt idx="753">
                  <c:v>2.5109999999999998E-4</c:v>
                </c:pt>
                <c:pt idx="754">
                  <c:v>2.5139999999999999E-4</c:v>
                </c:pt>
                <c:pt idx="755">
                  <c:v>2.5169999999999999E-4</c:v>
                </c:pt>
                <c:pt idx="756">
                  <c:v>2.52E-4</c:v>
                </c:pt>
                <c:pt idx="757">
                  <c:v>2.5240000000000001E-4</c:v>
                </c:pt>
                <c:pt idx="758">
                  <c:v>2.5270000000000002E-4</c:v>
                </c:pt>
                <c:pt idx="759">
                  <c:v>2.5300000000000002E-4</c:v>
                </c:pt>
                <c:pt idx="760">
                  <c:v>2.5329999999999998E-4</c:v>
                </c:pt>
                <c:pt idx="761">
                  <c:v>2.5369999999999999E-4</c:v>
                </c:pt>
                <c:pt idx="762">
                  <c:v>2.5399999999999999E-4</c:v>
                </c:pt>
                <c:pt idx="763">
                  <c:v>2.543E-4</c:v>
                </c:pt>
                <c:pt idx="764">
                  <c:v>2.5470000000000001E-4</c:v>
                </c:pt>
                <c:pt idx="765">
                  <c:v>2.5500000000000002E-4</c:v>
                </c:pt>
                <c:pt idx="766">
                  <c:v>2.5530000000000003E-4</c:v>
                </c:pt>
                <c:pt idx="767">
                  <c:v>2.5569999999999998E-4</c:v>
                </c:pt>
                <c:pt idx="768">
                  <c:v>2.5599999999999999E-4</c:v>
                </c:pt>
                <c:pt idx="769">
                  <c:v>2.563E-4</c:v>
                </c:pt>
                <c:pt idx="770">
                  <c:v>2.566E-4</c:v>
                </c:pt>
                <c:pt idx="771">
                  <c:v>2.5700000000000001E-4</c:v>
                </c:pt>
                <c:pt idx="772">
                  <c:v>2.5730000000000002E-4</c:v>
                </c:pt>
                <c:pt idx="773">
                  <c:v>2.5759999999999997E-4</c:v>
                </c:pt>
                <c:pt idx="774">
                  <c:v>2.5799999999999998E-4</c:v>
                </c:pt>
                <c:pt idx="775">
                  <c:v>2.5829999999999999E-4</c:v>
                </c:pt>
                <c:pt idx="776">
                  <c:v>2.586E-4</c:v>
                </c:pt>
                <c:pt idx="777">
                  <c:v>2.5900000000000001E-4</c:v>
                </c:pt>
                <c:pt idx="778">
                  <c:v>2.5930000000000001E-4</c:v>
                </c:pt>
                <c:pt idx="779">
                  <c:v>2.5970000000000002E-4</c:v>
                </c:pt>
                <c:pt idx="780">
                  <c:v>2.5999999999999998E-4</c:v>
                </c:pt>
                <c:pt idx="781">
                  <c:v>2.6029999999999998E-4</c:v>
                </c:pt>
                <c:pt idx="782">
                  <c:v>2.6069999999999999E-4</c:v>
                </c:pt>
                <c:pt idx="783">
                  <c:v>2.61E-4</c:v>
                </c:pt>
                <c:pt idx="784">
                  <c:v>2.6130000000000001E-4</c:v>
                </c:pt>
                <c:pt idx="785">
                  <c:v>2.6170000000000002E-4</c:v>
                </c:pt>
                <c:pt idx="786">
                  <c:v>2.6200000000000003E-4</c:v>
                </c:pt>
                <c:pt idx="787">
                  <c:v>2.6229999999999998E-4</c:v>
                </c:pt>
                <c:pt idx="788">
                  <c:v>2.6269999999999999E-4</c:v>
                </c:pt>
                <c:pt idx="789">
                  <c:v>2.63E-4</c:v>
                </c:pt>
                <c:pt idx="790">
                  <c:v>2.6340000000000001E-4</c:v>
                </c:pt>
                <c:pt idx="791">
                  <c:v>2.6370000000000001E-4</c:v>
                </c:pt>
                <c:pt idx="792">
                  <c:v>2.6400000000000002E-4</c:v>
                </c:pt>
                <c:pt idx="793">
                  <c:v>2.6439999999999998E-4</c:v>
                </c:pt>
                <c:pt idx="794">
                  <c:v>2.6469999999999998E-4</c:v>
                </c:pt>
                <c:pt idx="795">
                  <c:v>2.6509999999999999E-4</c:v>
                </c:pt>
                <c:pt idx="796">
                  <c:v>2.654E-4</c:v>
                </c:pt>
                <c:pt idx="797">
                  <c:v>2.6570000000000001E-4</c:v>
                </c:pt>
                <c:pt idx="798">
                  <c:v>2.6610000000000002E-4</c:v>
                </c:pt>
                <c:pt idx="799">
                  <c:v>2.6640000000000002E-4</c:v>
                </c:pt>
                <c:pt idx="800">
                  <c:v>2.6679999999999998E-4</c:v>
                </c:pt>
                <c:pt idx="801">
                  <c:v>2.6709999999999999E-4</c:v>
                </c:pt>
                <c:pt idx="802">
                  <c:v>2.675E-4</c:v>
                </c:pt>
                <c:pt idx="803">
                  <c:v>2.678E-4</c:v>
                </c:pt>
                <c:pt idx="804">
                  <c:v>2.6810000000000001E-4</c:v>
                </c:pt>
                <c:pt idx="805">
                  <c:v>2.6850000000000002E-4</c:v>
                </c:pt>
                <c:pt idx="806">
                  <c:v>2.6879999999999997E-4</c:v>
                </c:pt>
                <c:pt idx="807">
                  <c:v>2.6919999999999998E-4</c:v>
                </c:pt>
                <c:pt idx="808">
                  <c:v>2.6949999999999999E-4</c:v>
                </c:pt>
                <c:pt idx="809">
                  <c:v>2.699E-4</c:v>
                </c:pt>
                <c:pt idx="810">
                  <c:v>2.7020000000000001E-4</c:v>
                </c:pt>
                <c:pt idx="811">
                  <c:v>2.7050000000000002E-4</c:v>
                </c:pt>
                <c:pt idx="812">
                  <c:v>2.7090000000000003E-4</c:v>
                </c:pt>
                <c:pt idx="813">
                  <c:v>2.7119999999999998E-4</c:v>
                </c:pt>
                <c:pt idx="814">
                  <c:v>2.7159999999999999E-4</c:v>
                </c:pt>
                <c:pt idx="815">
                  <c:v>2.719E-4</c:v>
                </c:pt>
                <c:pt idx="816">
                  <c:v>2.7230000000000001E-4</c:v>
                </c:pt>
                <c:pt idx="817">
                  <c:v>2.7260000000000001E-4</c:v>
                </c:pt>
                <c:pt idx="818">
                  <c:v>2.7300000000000002E-4</c:v>
                </c:pt>
                <c:pt idx="819">
                  <c:v>2.7329999999999998E-4</c:v>
                </c:pt>
                <c:pt idx="820">
                  <c:v>2.7369999999999998E-4</c:v>
                </c:pt>
                <c:pt idx="821">
                  <c:v>2.7399999999999999E-4</c:v>
                </c:pt>
                <c:pt idx="822">
                  <c:v>2.744E-4</c:v>
                </c:pt>
                <c:pt idx="823">
                  <c:v>2.7470000000000001E-4</c:v>
                </c:pt>
                <c:pt idx="824">
                  <c:v>2.7510000000000002E-4</c:v>
                </c:pt>
                <c:pt idx="825">
                  <c:v>2.7540000000000003E-4</c:v>
                </c:pt>
                <c:pt idx="826">
                  <c:v>2.7579999999999998E-4</c:v>
                </c:pt>
                <c:pt idx="827">
                  <c:v>2.7609999999999999E-4</c:v>
                </c:pt>
                <c:pt idx="828">
                  <c:v>2.765E-4</c:v>
                </c:pt>
                <c:pt idx="829">
                  <c:v>2.7680000000000001E-4</c:v>
                </c:pt>
                <c:pt idx="830">
                  <c:v>2.7720000000000002E-4</c:v>
                </c:pt>
                <c:pt idx="831">
                  <c:v>2.7750000000000002E-4</c:v>
                </c:pt>
                <c:pt idx="832">
                  <c:v>2.7789999999999998E-4</c:v>
                </c:pt>
                <c:pt idx="833">
                  <c:v>2.7819999999999999E-4</c:v>
                </c:pt>
                <c:pt idx="834">
                  <c:v>2.786E-4</c:v>
                </c:pt>
                <c:pt idx="835">
                  <c:v>2.789E-4</c:v>
                </c:pt>
                <c:pt idx="836">
                  <c:v>2.7930000000000001E-4</c:v>
                </c:pt>
                <c:pt idx="837">
                  <c:v>2.7960000000000002E-4</c:v>
                </c:pt>
                <c:pt idx="838">
                  <c:v>2.7999999999999998E-4</c:v>
                </c:pt>
                <c:pt idx="839">
                  <c:v>2.8029999999999998E-4</c:v>
                </c:pt>
                <c:pt idx="840">
                  <c:v>2.8069999999999999E-4</c:v>
                </c:pt>
                <c:pt idx="841">
                  <c:v>2.81E-4</c:v>
                </c:pt>
                <c:pt idx="842">
                  <c:v>2.8140000000000001E-4</c:v>
                </c:pt>
                <c:pt idx="843">
                  <c:v>2.8180000000000002E-4</c:v>
                </c:pt>
                <c:pt idx="844">
                  <c:v>2.8210000000000003E-4</c:v>
                </c:pt>
                <c:pt idx="845">
                  <c:v>2.8249999999999998E-4</c:v>
                </c:pt>
                <c:pt idx="846">
                  <c:v>2.8279999999999999E-4</c:v>
                </c:pt>
                <c:pt idx="847">
                  <c:v>2.832E-4</c:v>
                </c:pt>
                <c:pt idx="848">
                  <c:v>2.8350000000000001E-4</c:v>
                </c:pt>
                <c:pt idx="849">
                  <c:v>2.8390000000000002E-4</c:v>
                </c:pt>
                <c:pt idx="850">
                  <c:v>2.8420000000000002E-4</c:v>
                </c:pt>
                <c:pt idx="851">
                  <c:v>2.8459999999999998E-4</c:v>
                </c:pt>
                <c:pt idx="852">
                  <c:v>2.8499999999999999E-4</c:v>
                </c:pt>
                <c:pt idx="853">
                  <c:v>2.853E-4</c:v>
                </c:pt>
                <c:pt idx="854">
                  <c:v>2.8570000000000001E-4</c:v>
                </c:pt>
                <c:pt idx="855">
                  <c:v>2.8600000000000001E-4</c:v>
                </c:pt>
                <c:pt idx="856">
                  <c:v>2.8640000000000002E-4</c:v>
                </c:pt>
                <c:pt idx="857">
                  <c:v>2.8679999999999998E-4</c:v>
                </c:pt>
                <c:pt idx="858">
                  <c:v>2.8709999999999999E-4</c:v>
                </c:pt>
                <c:pt idx="859">
                  <c:v>2.875E-4</c:v>
                </c:pt>
                <c:pt idx="860">
                  <c:v>2.878E-4</c:v>
                </c:pt>
                <c:pt idx="861">
                  <c:v>2.8820000000000001E-4</c:v>
                </c:pt>
                <c:pt idx="862">
                  <c:v>2.8850000000000002E-4</c:v>
                </c:pt>
                <c:pt idx="863">
                  <c:v>2.8889999999999997E-4</c:v>
                </c:pt>
                <c:pt idx="864">
                  <c:v>2.8929999999999998E-4</c:v>
                </c:pt>
                <c:pt idx="865">
                  <c:v>2.8959999999999999E-4</c:v>
                </c:pt>
                <c:pt idx="866">
                  <c:v>2.9E-4</c:v>
                </c:pt>
                <c:pt idx="867">
                  <c:v>2.9040000000000001E-4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F4-4A79-964C-12F92D88C15B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(2)'!$K$3:$K$870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(2)'!$J$3:$J$870</c:f>
              <c:numCache>
                <c:formatCode>0.00E+00</c:formatCode>
                <c:ptCount val="868"/>
                <c:pt idx="0">
                  <c:v>2.8449999999999998E-4</c:v>
                </c:pt>
                <c:pt idx="1">
                  <c:v>2.8279999999999999E-4</c:v>
                </c:pt>
                <c:pt idx="2">
                  <c:v>2.811E-4</c:v>
                </c:pt>
                <c:pt idx="3">
                  <c:v>2.7930000000000001E-4</c:v>
                </c:pt>
                <c:pt idx="4">
                  <c:v>2.7750000000000002E-4</c:v>
                </c:pt>
                <c:pt idx="5">
                  <c:v>2.7569999999999998E-4</c:v>
                </c:pt>
                <c:pt idx="6">
                  <c:v>2.7389999999999999E-4</c:v>
                </c:pt>
                <c:pt idx="7">
                  <c:v>2.721E-4</c:v>
                </c:pt>
                <c:pt idx="8">
                  <c:v>2.7040000000000001E-4</c:v>
                </c:pt>
                <c:pt idx="9">
                  <c:v>2.6860000000000002E-4</c:v>
                </c:pt>
                <c:pt idx="10">
                  <c:v>2.6689999999999998E-4</c:v>
                </c:pt>
                <c:pt idx="11">
                  <c:v>2.6509999999999999E-4</c:v>
                </c:pt>
                <c:pt idx="12">
                  <c:v>2.6340000000000001E-4</c:v>
                </c:pt>
                <c:pt idx="13">
                  <c:v>2.6180000000000002E-4</c:v>
                </c:pt>
                <c:pt idx="14">
                  <c:v>2.6019999999999998E-4</c:v>
                </c:pt>
                <c:pt idx="15">
                  <c:v>2.586E-4</c:v>
                </c:pt>
                <c:pt idx="16">
                  <c:v>2.5700000000000001E-4</c:v>
                </c:pt>
                <c:pt idx="17">
                  <c:v>2.5559999999999998E-4</c:v>
                </c:pt>
                <c:pt idx="18">
                  <c:v>2.541E-4</c:v>
                </c:pt>
                <c:pt idx="19">
                  <c:v>2.5270000000000002E-4</c:v>
                </c:pt>
                <c:pt idx="20">
                  <c:v>2.5139999999999999E-4</c:v>
                </c:pt>
                <c:pt idx="21">
                  <c:v>2.5010000000000001E-4</c:v>
                </c:pt>
                <c:pt idx="22">
                  <c:v>2.4879999999999998E-4</c:v>
                </c:pt>
                <c:pt idx="23">
                  <c:v>2.476E-4</c:v>
                </c:pt>
                <c:pt idx="24">
                  <c:v>2.4649999999999997E-4</c:v>
                </c:pt>
                <c:pt idx="25">
                  <c:v>2.454E-4</c:v>
                </c:pt>
                <c:pt idx="26">
                  <c:v>2.4429999999999998E-4</c:v>
                </c:pt>
                <c:pt idx="27">
                  <c:v>2.433E-4</c:v>
                </c:pt>
                <c:pt idx="28">
                  <c:v>2.4240000000000001E-4</c:v>
                </c:pt>
                <c:pt idx="29">
                  <c:v>2.4149999999999999E-4</c:v>
                </c:pt>
                <c:pt idx="30">
                  <c:v>2.407E-4</c:v>
                </c:pt>
                <c:pt idx="31">
                  <c:v>2.399E-4</c:v>
                </c:pt>
                <c:pt idx="32">
                  <c:v>2.3910000000000001E-4</c:v>
                </c:pt>
                <c:pt idx="33">
                  <c:v>2.3839999999999999E-4</c:v>
                </c:pt>
                <c:pt idx="34">
                  <c:v>2.377E-4</c:v>
                </c:pt>
                <c:pt idx="35">
                  <c:v>2.3699999999999999E-4</c:v>
                </c:pt>
                <c:pt idx="36">
                  <c:v>2.364E-4</c:v>
                </c:pt>
                <c:pt idx="37">
                  <c:v>2.3580000000000001E-4</c:v>
                </c:pt>
                <c:pt idx="38">
                  <c:v>2.352E-4</c:v>
                </c:pt>
                <c:pt idx="39">
                  <c:v>2.3470000000000001E-4</c:v>
                </c:pt>
                <c:pt idx="40">
                  <c:v>2.341E-4</c:v>
                </c:pt>
                <c:pt idx="41">
                  <c:v>2.3360000000000001E-4</c:v>
                </c:pt>
                <c:pt idx="42">
                  <c:v>2.331E-4</c:v>
                </c:pt>
                <c:pt idx="43">
                  <c:v>2.3250000000000001E-4</c:v>
                </c:pt>
                <c:pt idx="44">
                  <c:v>2.32E-4</c:v>
                </c:pt>
                <c:pt idx="45">
                  <c:v>2.3149999999999999E-4</c:v>
                </c:pt>
                <c:pt idx="46">
                  <c:v>2.31E-4</c:v>
                </c:pt>
                <c:pt idx="47">
                  <c:v>2.3049999999999999E-4</c:v>
                </c:pt>
                <c:pt idx="48">
                  <c:v>2.3000000000000001E-4</c:v>
                </c:pt>
                <c:pt idx="49">
                  <c:v>2.2939999999999999E-4</c:v>
                </c:pt>
                <c:pt idx="50">
                  <c:v>2.2890000000000001E-4</c:v>
                </c:pt>
                <c:pt idx="51">
                  <c:v>2.284E-4</c:v>
                </c:pt>
                <c:pt idx="52">
                  <c:v>2.2790000000000001E-4</c:v>
                </c:pt>
                <c:pt idx="53">
                  <c:v>2.273E-4</c:v>
                </c:pt>
                <c:pt idx="54">
                  <c:v>2.2680000000000001E-4</c:v>
                </c:pt>
                <c:pt idx="55">
                  <c:v>2.264E-4</c:v>
                </c:pt>
                <c:pt idx="56">
                  <c:v>2.2589999999999999E-4</c:v>
                </c:pt>
                <c:pt idx="57">
                  <c:v>2.2550000000000001E-4</c:v>
                </c:pt>
                <c:pt idx="58">
                  <c:v>2.251E-4</c:v>
                </c:pt>
                <c:pt idx="59">
                  <c:v>2.2479999999999999E-4</c:v>
                </c:pt>
                <c:pt idx="60">
                  <c:v>2.2450000000000001E-4</c:v>
                </c:pt>
                <c:pt idx="61">
                  <c:v>2.2440000000000001E-4</c:v>
                </c:pt>
                <c:pt idx="62">
                  <c:v>2.242E-4</c:v>
                </c:pt>
                <c:pt idx="63">
                  <c:v>2.241E-4</c:v>
                </c:pt>
                <c:pt idx="64">
                  <c:v>2.241E-4</c:v>
                </c:pt>
                <c:pt idx="65">
                  <c:v>2.241E-4</c:v>
                </c:pt>
                <c:pt idx="66">
                  <c:v>2.242E-4</c:v>
                </c:pt>
                <c:pt idx="67">
                  <c:v>2.242E-4</c:v>
                </c:pt>
                <c:pt idx="68">
                  <c:v>2.243E-4</c:v>
                </c:pt>
                <c:pt idx="69">
                  <c:v>2.2440000000000001E-4</c:v>
                </c:pt>
                <c:pt idx="70">
                  <c:v>2.2440000000000001E-4</c:v>
                </c:pt>
                <c:pt idx="71">
                  <c:v>2.2440000000000001E-4</c:v>
                </c:pt>
                <c:pt idx="72">
                  <c:v>2.2440000000000001E-4</c:v>
                </c:pt>
                <c:pt idx="73">
                  <c:v>2.2440000000000001E-4</c:v>
                </c:pt>
                <c:pt idx="74">
                  <c:v>2.243E-4</c:v>
                </c:pt>
                <c:pt idx="75">
                  <c:v>2.242E-4</c:v>
                </c:pt>
                <c:pt idx="76">
                  <c:v>2.241E-4</c:v>
                </c:pt>
                <c:pt idx="77">
                  <c:v>2.2389999999999999E-4</c:v>
                </c:pt>
                <c:pt idx="78">
                  <c:v>2.2369999999999999E-4</c:v>
                </c:pt>
                <c:pt idx="79">
                  <c:v>2.2350000000000001E-4</c:v>
                </c:pt>
                <c:pt idx="80">
                  <c:v>2.2330000000000001E-4</c:v>
                </c:pt>
                <c:pt idx="81">
                  <c:v>2.23E-4</c:v>
                </c:pt>
                <c:pt idx="82">
                  <c:v>2.2279999999999999E-4</c:v>
                </c:pt>
                <c:pt idx="83">
                  <c:v>2.2249999999999999E-4</c:v>
                </c:pt>
                <c:pt idx="84">
                  <c:v>2.2230000000000001E-4</c:v>
                </c:pt>
                <c:pt idx="85">
                  <c:v>2.22E-4</c:v>
                </c:pt>
                <c:pt idx="86">
                  <c:v>2.2169999999999999E-4</c:v>
                </c:pt>
                <c:pt idx="87">
                  <c:v>2.2139999999999999E-4</c:v>
                </c:pt>
                <c:pt idx="88">
                  <c:v>2.2110000000000001E-4</c:v>
                </c:pt>
                <c:pt idx="89">
                  <c:v>2.208E-4</c:v>
                </c:pt>
                <c:pt idx="90">
                  <c:v>2.206E-4</c:v>
                </c:pt>
                <c:pt idx="91">
                  <c:v>2.2029999999999999E-4</c:v>
                </c:pt>
                <c:pt idx="92">
                  <c:v>2.2000000000000001E-4</c:v>
                </c:pt>
                <c:pt idx="93">
                  <c:v>2.197E-4</c:v>
                </c:pt>
                <c:pt idx="94">
                  <c:v>2.1939999999999999E-4</c:v>
                </c:pt>
                <c:pt idx="95">
                  <c:v>2.1910000000000001E-4</c:v>
                </c:pt>
                <c:pt idx="96">
                  <c:v>2.1880000000000001E-4</c:v>
                </c:pt>
                <c:pt idx="97">
                  <c:v>2.185E-4</c:v>
                </c:pt>
                <c:pt idx="98">
                  <c:v>2.1819999999999999E-4</c:v>
                </c:pt>
                <c:pt idx="99">
                  <c:v>2.1790000000000001E-4</c:v>
                </c:pt>
                <c:pt idx="100">
                  <c:v>2.1770000000000001E-4</c:v>
                </c:pt>
                <c:pt idx="101">
                  <c:v>2.174E-4</c:v>
                </c:pt>
                <c:pt idx="102">
                  <c:v>2.1709999999999999E-4</c:v>
                </c:pt>
                <c:pt idx="103">
                  <c:v>2.1680000000000001E-4</c:v>
                </c:pt>
                <c:pt idx="104">
                  <c:v>2.165E-4</c:v>
                </c:pt>
                <c:pt idx="105">
                  <c:v>2.162E-4</c:v>
                </c:pt>
                <c:pt idx="106">
                  <c:v>2.1589999999999999E-4</c:v>
                </c:pt>
                <c:pt idx="107">
                  <c:v>2.1570000000000001E-4</c:v>
                </c:pt>
                <c:pt idx="108">
                  <c:v>2.154E-4</c:v>
                </c:pt>
                <c:pt idx="109">
                  <c:v>2.151E-4</c:v>
                </c:pt>
                <c:pt idx="110">
                  <c:v>2.1479999999999999E-4</c:v>
                </c:pt>
                <c:pt idx="111">
                  <c:v>2.1450000000000001E-4</c:v>
                </c:pt>
                <c:pt idx="112">
                  <c:v>2.143E-4</c:v>
                </c:pt>
                <c:pt idx="113">
                  <c:v>2.14E-4</c:v>
                </c:pt>
                <c:pt idx="114">
                  <c:v>2.1369999999999999E-4</c:v>
                </c:pt>
                <c:pt idx="115">
                  <c:v>2.1340000000000001E-4</c:v>
                </c:pt>
                <c:pt idx="116">
                  <c:v>2.131E-4</c:v>
                </c:pt>
                <c:pt idx="117">
                  <c:v>2.129E-4</c:v>
                </c:pt>
                <c:pt idx="118">
                  <c:v>2.1259999999999999E-4</c:v>
                </c:pt>
                <c:pt idx="119">
                  <c:v>2.1230000000000001E-4</c:v>
                </c:pt>
                <c:pt idx="120">
                  <c:v>2.1210000000000001E-4</c:v>
                </c:pt>
                <c:pt idx="121">
                  <c:v>2.118E-4</c:v>
                </c:pt>
                <c:pt idx="122">
                  <c:v>2.1149999999999999E-4</c:v>
                </c:pt>
                <c:pt idx="123">
                  <c:v>2.1130000000000001E-4</c:v>
                </c:pt>
                <c:pt idx="124">
                  <c:v>2.1100000000000001E-4</c:v>
                </c:pt>
                <c:pt idx="125">
                  <c:v>2.107E-4</c:v>
                </c:pt>
                <c:pt idx="126">
                  <c:v>2.1049999999999999E-4</c:v>
                </c:pt>
                <c:pt idx="127">
                  <c:v>2.1019999999999999E-4</c:v>
                </c:pt>
                <c:pt idx="128">
                  <c:v>2.0990000000000001E-4</c:v>
                </c:pt>
                <c:pt idx="129">
                  <c:v>2.097E-4</c:v>
                </c:pt>
                <c:pt idx="130">
                  <c:v>2.0939999999999999E-4</c:v>
                </c:pt>
                <c:pt idx="131">
                  <c:v>2.0909999999999999E-4</c:v>
                </c:pt>
                <c:pt idx="132">
                  <c:v>2.0890000000000001E-4</c:v>
                </c:pt>
                <c:pt idx="133">
                  <c:v>2.086E-4</c:v>
                </c:pt>
                <c:pt idx="134">
                  <c:v>2.084E-4</c:v>
                </c:pt>
                <c:pt idx="135">
                  <c:v>2.0809999999999999E-4</c:v>
                </c:pt>
                <c:pt idx="136">
                  <c:v>2.0790000000000001E-4</c:v>
                </c:pt>
                <c:pt idx="137">
                  <c:v>2.076E-4</c:v>
                </c:pt>
                <c:pt idx="138">
                  <c:v>2.074E-4</c:v>
                </c:pt>
                <c:pt idx="139">
                  <c:v>2.0709999999999999E-4</c:v>
                </c:pt>
                <c:pt idx="140">
                  <c:v>2.0689999999999999E-4</c:v>
                </c:pt>
                <c:pt idx="141">
                  <c:v>2.0660000000000001E-4</c:v>
                </c:pt>
                <c:pt idx="142">
                  <c:v>2.064E-4</c:v>
                </c:pt>
                <c:pt idx="143">
                  <c:v>2.061E-4</c:v>
                </c:pt>
                <c:pt idx="144">
                  <c:v>2.0589999999999999E-4</c:v>
                </c:pt>
                <c:pt idx="145">
                  <c:v>2.0560000000000001E-4</c:v>
                </c:pt>
                <c:pt idx="146">
                  <c:v>2.0540000000000001E-4</c:v>
                </c:pt>
                <c:pt idx="147">
                  <c:v>2.051E-4</c:v>
                </c:pt>
                <c:pt idx="148">
                  <c:v>2.0489999999999999E-4</c:v>
                </c:pt>
                <c:pt idx="149">
                  <c:v>2.0469999999999999E-4</c:v>
                </c:pt>
                <c:pt idx="150">
                  <c:v>2.0440000000000001E-4</c:v>
                </c:pt>
                <c:pt idx="151">
                  <c:v>2.042E-4</c:v>
                </c:pt>
                <c:pt idx="152">
                  <c:v>2.039E-4</c:v>
                </c:pt>
                <c:pt idx="153">
                  <c:v>2.0369999999999999E-4</c:v>
                </c:pt>
                <c:pt idx="154">
                  <c:v>2.0350000000000001E-4</c:v>
                </c:pt>
                <c:pt idx="155">
                  <c:v>2.0320000000000001E-4</c:v>
                </c:pt>
                <c:pt idx="156">
                  <c:v>2.03E-4</c:v>
                </c:pt>
                <c:pt idx="157">
                  <c:v>2.028E-4</c:v>
                </c:pt>
                <c:pt idx="158">
                  <c:v>2.0249999999999999E-4</c:v>
                </c:pt>
                <c:pt idx="159">
                  <c:v>2.0230000000000001E-4</c:v>
                </c:pt>
                <c:pt idx="160">
                  <c:v>2.0210000000000001E-4</c:v>
                </c:pt>
                <c:pt idx="161">
                  <c:v>2.019E-4</c:v>
                </c:pt>
                <c:pt idx="162">
                  <c:v>2.0159999999999999E-4</c:v>
                </c:pt>
                <c:pt idx="163">
                  <c:v>2.0139999999999999E-4</c:v>
                </c:pt>
                <c:pt idx="164">
                  <c:v>2.0120000000000001E-4</c:v>
                </c:pt>
                <c:pt idx="165">
                  <c:v>2.0100000000000001E-4</c:v>
                </c:pt>
                <c:pt idx="166">
                  <c:v>2.008E-4</c:v>
                </c:pt>
                <c:pt idx="167">
                  <c:v>2.0049999999999999E-4</c:v>
                </c:pt>
                <c:pt idx="168">
                  <c:v>2.0029999999999999E-4</c:v>
                </c:pt>
                <c:pt idx="169">
                  <c:v>2.0010000000000001E-4</c:v>
                </c:pt>
                <c:pt idx="170">
                  <c:v>1.9990000000000001E-4</c:v>
                </c:pt>
                <c:pt idx="171">
                  <c:v>1.997E-4</c:v>
                </c:pt>
                <c:pt idx="172">
                  <c:v>1.995E-4</c:v>
                </c:pt>
                <c:pt idx="173">
                  <c:v>1.9929999999999999E-4</c:v>
                </c:pt>
                <c:pt idx="174">
                  <c:v>1.9900000000000001E-4</c:v>
                </c:pt>
                <c:pt idx="175">
                  <c:v>1.9880000000000001E-4</c:v>
                </c:pt>
                <c:pt idx="176">
                  <c:v>1.986E-4</c:v>
                </c:pt>
                <c:pt idx="177">
                  <c:v>1.984E-4</c:v>
                </c:pt>
                <c:pt idx="178">
                  <c:v>1.9819999999999999E-4</c:v>
                </c:pt>
                <c:pt idx="179">
                  <c:v>1.9799999999999999E-4</c:v>
                </c:pt>
                <c:pt idx="180">
                  <c:v>1.9780000000000001E-4</c:v>
                </c:pt>
                <c:pt idx="181">
                  <c:v>1.9760000000000001E-4</c:v>
                </c:pt>
                <c:pt idx="182">
                  <c:v>1.974E-4</c:v>
                </c:pt>
                <c:pt idx="183">
                  <c:v>1.972E-4</c:v>
                </c:pt>
                <c:pt idx="184">
                  <c:v>1.9699999999999999E-4</c:v>
                </c:pt>
                <c:pt idx="185">
                  <c:v>1.9680000000000001E-4</c:v>
                </c:pt>
                <c:pt idx="186">
                  <c:v>1.9660000000000001E-4</c:v>
                </c:pt>
                <c:pt idx="187">
                  <c:v>1.964E-4</c:v>
                </c:pt>
                <c:pt idx="188">
                  <c:v>1.962E-4</c:v>
                </c:pt>
                <c:pt idx="189">
                  <c:v>1.9599999999999999E-4</c:v>
                </c:pt>
                <c:pt idx="190">
                  <c:v>1.9589999999999999E-4</c:v>
                </c:pt>
                <c:pt idx="191">
                  <c:v>1.9570000000000001E-4</c:v>
                </c:pt>
                <c:pt idx="192">
                  <c:v>1.9550000000000001E-4</c:v>
                </c:pt>
                <c:pt idx="193">
                  <c:v>1.953E-4</c:v>
                </c:pt>
                <c:pt idx="194">
                  <c:v>1.951E-4</c:v>
                </c:pt>
                <c:pt idx="195">
                  <c:v>1.9489999999999999E-4</c:v>
                </c:pt>
                <c:pt idx="196">
                  <c:v>1.9469999999999999E-4</c:v>
                </c:pt>
                <c:pt idx="197">
                  <c:v>1.9459999999999999E-4</c:v>
                </c:pt>
                <c:pt idx="198">
                  <c:v>1.9440000000000001E-4</c:v>
                </c:pt>
                <c:pt idx="199">
                  <c:v>1.942E-4</c:v>
                </c:pt>
                <c:pt idx="200">
                  <c:v>1.94E-4</c:v>
                </c:pt>
                <c:pt idx="201">
                  <c:v>1.9379999999999999E-4</c:v>
                </c:pt>
                <c:pt idx="202">
                  <c:v>1.9369999999999999E-4</c:v>
                </c:pt>
                <c:pt idx="203">
                  <c:v>1.9349999999999999E-4</c:v>
                </c:pt>
                <c:pt idx="204">
                  <c:v>1.9330000000000001E-4</c:v>
                </c:pt>
                <c:pt idx="205">
                  <c:v>1.9320000000000001E-4</c:v>
                </c:pt>
                <c:pt idx="206">
                  <c:v>1.93E-4</c:v>
                </c:pt>
                <c:pt idx="207">
                  <c:v>1.928E-4</c:v>
                </c:pt>
                <c:pt idx="208">
                  <c:v>1.9269999999999999E-4</c:v>
                </c:pt>
                <c:pt idx="209">
                  <c:v>1.9249999999999999E-4</c:v>
                </c:pt>
                <c:pt idx="210">
                  <c:v>1.9230000000000001E-4</c:v>
                </c:pt>
                <c:pt idx="211">
                  <c:v>1.9220000000000001E-4</c:v>
                </c:pt>
                <c:pt idx="212">
                  <c:v>1.92E-4</c:v>
                </c:pt>
                <c:pt idx="213">
                  <c:v>1.918E-4</c:v>
                </c:pt>
                <c:pt idx="214">
                  <c:v>1.917E-4</c:v>
                </c:pt>
                <c:pt idx="215">
                  <c:v>1.9149999999999999E-4</c:v>
                </c:pt>
                <c:pt idx="216">
                  <c:v>1.9139999999999999E-4</c:v>
                </c:pt>
                <c:pt idx="217">
                  <c:v>1.9120000000000001E-4</c:v>
                </c:pt>
                <c:pt idx="218">
                  <c:v>1.9110000000000001E-4</c:v>
                </c:pt>
                <c:pt idx="219">
                  <c:v>1.9090000000000001E-4</c:v>
                </c:pt>
                <c:pt idx="220">
                  <c:v>1.908E-4</c:v>
                </c:pt>
                <c:pt idx="221">
                  <c:v>1.906E-4</c:v>
                </c:pt>
                <c:pt idx="222">
                  <c:v>1.905E-4</c:v>
                </c:pt>
                <c:pt idx="223">
                  <c:v>1.9029999999999999E-4</c:v>
                </c:pt>
                <c:pt idx="224">
                  <c:v>1.9019999999999999E-4</c:v>
                </c:pt>
                <c:pt idx="225">
                  <c:v>1.9000000000000001E-4</c:v>
                </c:pt>
                <c:pt idx="226">
                  <c:v>1.8990000000000001E-4</c:v>
                </c:pt>
                <c:pt idx="227">
                  <c:v>1.8980000000000001E-4</c:v>
                </c:pt>
                <c:pt idx="228">
                  <c:v>1.896E-4</c:v>
                </c:pt>
                <c:pt idx="229">
                  <c:v>1.895E-4</c:v>
                </c:pt>
                <c:pt idx="230">
                  <c:v>1.8929999999999999E-4</c:v>
                </c:pt>
                <c:pt idx="231">
                  <c:v>1.8919999999999999E-4</c:v>
                </c:pt>
                <c:pt idx="232">
                  <c:v>1.8909999999999999E-4</c:v>
                </c:pt>
                <c:pt idx="233">
                  <c:v>1.8890000000000001E-4</c:v>
                </c:pt>
                <c:pt idx="234">
                  <c:v>1.8880000000000001E-4</c:v>
                </c:pt>
                <c:pt idx="235">
                  <c:v>1.8870000000000001E-4</c:v>
                </c:pt>
                <c:pt idx="236">
                  <c:v>1.886E-4</c:v>
                </c:pt>
                <c:pt idx="237">
                  <c:v>1.884E-4</c:v>
                </c:pt>
                <c:pt idx="238">
                  <c:v>1.883E-4</c:v>
                </c:pt>
                <c:pt idx="239">
                  <c:v>1.8819999999999999E-4</c:v>
                </c:pt>
                <c:pt idx="240">
                  <c:v>1.8809999999999999E-4</c:v>
                </c:pt>
                <c:pt idx="241">
                  <c:v>1.8789999999999999E-4</c:v>
                </c:pt>
                <c:pt idx="242">
                  <c:v>1.8780000000000001E-4</c:v>
                </c:pt>
                <c:pt idx="243">
                  <c:v>1.8770000000000001E-4</c:v>
                </c:pt>
                <c:pt idx="244">
                  <c:v>1.8760000000000001E-4</c:v>
                </c:pt>
                <c:pt idx="245">
                  <c:v>1.875E-4</c:v>
                </c:pt>
                <c:pt idx="246">
                  <c:v>1.874E-4</c:v>
                </c:pt>
                <c:pt idx="247">
                  <c:v>1.873E-4</c:v>
                </c:pt>
                <c:pt idx="248">
                  <c:v>1.8709999999999999E-4</c:v>
                </c:pt>
                <c:pt idx="249">
                  <c:v>1.8699999999999999E-4</c:v>
                </c:pt>
                <c:pt idx="250">
                  <c:v>1.8689999999999999E-4</c:v>
                </c:pt>
                <c:pt idx="251">
                  <c:v>1.8679999999999999E-4</c:v>
                </c:pt>
                <c:pt idx="252">
                  <c:v>1.8670000000000001E-4</c:v>
                </c:pt>
                <c:pt idx="253">
                  <c:v>1.8660000000000001E-4</c:v>
                </c:pt>
                <c:pt idx="254">
                  <c:v>1.8650000000000001E-4</c:v>
                </c:pt>
                <c:pt idx="255">
                  <c:v>1.864E-4</c:v>
                </c:pt>
                <c:pt idx="256">
                  <c:v>1.863E-4</c:v>
                </c:pt>
                <c:pt idx="257">
                  <c:v>1.862E-4</c:v>
                </c:pt>
                <c:pt idx="258">
                  <c:v>1.861E-4</c:v>
                </c:pt>
                <c:pt idx="259">
                  <c:v>1.8599999999999999E-4</c:v>
                </c:pt>
                <c:pt idx="260">
                  <c:v>1.8589999999999999E-4</c:v>
                </c:pt>
                <c:pt idx="261">
                  <c:v>1.8589999999999999E-4</c:v>
                </c:pt>
                <c:pt idx="262">
                  <c:v>1.8579999999999999E-4</c:v>
                </c:pt>
                <c:pt idx="263">
                  <c:v>1.8569999999999999E-4</c:v>
                </c:pt>
                <c:pt idx="264">
                  <c:v>1.8560000000000001E-4</c:v>
                </c:pt>
                <c:pt idx="265">
                  <c:v>1.8550000000000001E-4</c:v>
                </c:pt>
                <c:pt idx="266">
                  <c:v>1.8540000000000001E-4</c:v>
                </c:pt>
                <c:pt idx="267">
                  <c:v>1.853E-4</c:v>
                </c:pt>
                <c:pt idx="268">
                  <c:v>1.853E-4</c:v>
                </c:pt>
                <c:pt idx="269">
                  <c:v>1.852E-4</c:v>
                </c:pt>
                <c:pt idx="270">
                  <c:v>1.851E-4</c:v>
                </c:pt>
                <c:pt idx="271">
                  <c:v>1.85E-4</c:v>
                </c:pt>
                <c:pt idx="272">
                  <c:v>1.85E-4</c:v>
                </c:pt>
                <c:pt idx="273">
                  <c:v>1.8489999999999999E-4</c:v>
                </c:pt>
                <c:pt idx="274">
                  <c:v>1.8479999999999999E-4</c:v>
                </c:pt>
                <c:pt idx="275">
                  <c:v>1.8469999999999999E-4</c:v>
                </c:pt>
                <c:pt idx="276">
                  <c:v>1.8469999999999999E-4</c:v>
                </c:pt>
                <c:pt idx="277">
                  <c:v>1.8459999999999999E-4</c:v>
                </c:pt>
                <c:pt idx="278">
                  <c:v>1.8450000000000001E-4</c:v>
                </c:pt>
                <c:pt idx="279">
                  <c:v>1.8450000000000001E-4</c:v>
                </c:pt>
                <c:pt idx="280">
                  <c:v>1.8440000000000001E-4</c:v>
                </c:pt>
                <c:pt idx="281">
                  <c:v>1.8430000000000001E-4</c:v>
                </c:pt>
                <c:pt idx="282">
                  <c:v>1.8430000000000001E-4</c:v>
                </c:pt>
                <c:pt idx="283">
                  <c:v>1.8420000000000001E-4</c:v>
                </c:pt>
                <c:pt idx="284">
                  <c:v>1.8420000000000001E-4</c:v>
                </c:pt>
                <c:pt idx="285">
                  <c:v>1.841E-4</c:v>
                </c:pt>
                <c:pt idx="286">
                  <c:v>1.841E-4</c:v>
                </c:pt>
                <c:pt idx="287">
                  <c:v>1.84E-4</c:v>
                </c:pt>
                <c:pt idx="288">
                  <c:v>1.84E-4</c:v>
                </c:pt>
                <c:pt idx="289">
                  <c:v>1.839E-4</c:v>
                </c:pt>
                <c:pt idx="290">
                  <c:v>1.839E-4</c:v>
                </c:pt>
                <c:pt idx="291">
                  <c:v>1.838E-4</c:v>
                </c:pt>
                <c:pt idx="292">
                  <c:v>1.838E-4</c:v>
                </c:pt>
                <c:pt idx="293">
                  <c:v>1.8369999999999999E-4</c:v>
                </c:pt>
                <c:pt idx="294">
                  <c:v>1.8369999999999999E-4</c:v>
                </c:pt>
                <c:pt idx="295">
                  <c:v>1.8369999999999999E-4</c:v>
                </c:pt>
                <c:pt idx="296">
                  <c:v>1.8359999999999999E-4</c:v>
                </c:pt>
                <c:pt idx="297">
                  <c:v>1.8359999999999999E-4</c:v>
                </c:pt>
                <c:pt idx="298">
                  <c:v>1.8349999999999999E-4</c:v>
                </c:pt>
                <c:pt idx="299">
                  <c:v>1.8349999999999999E-4</c:v>
                </c:pt>
                <c:pt idx="300">
                  <c:v>1.8349999999999999E-4</c:v>
                </c:pt>
                <c:pt idx="301">
                  <c:v>1.8349999999999999E-4</c:v>
                </c:pt>
                <c:pt idx="302">
                  <c:v>1.8340000000000001E-4</c:v>
                </c:pt>
                <c:pt idx="303">
                  <c:v>1.8340000000000001E-4</c:v>
                </c:pt>
                <c:pt idx="304">
                  <c:v>1.8340000000000001E-4</c:v>
                </c:pt>
                <c:pt idx="305">
                  <c:v>1.8330000000000001E-4</c:v>
                </c:pt>
                <c:pt idx="306">
                  <c:v>1.8330000000000001E-4</c:v>
                </c:pt>
                <c:pt idx="307">
                  <c:v>1.8330000000000001E-4</c:v>
                </c:pt>
                <c:pt idx="308">
                  <c:v>1.8330000000000001E-4</c:v>
                </c:pt>
                <c:pt idx="309">
                  <c:v>1.8330000000000001E-4</c:v>
                </c:pt>
                <c:pt idx="310">
                  <c:v>1.8330000000000001E-4</c:v>
                </c:pt>
                <c:pt idx="311">
                  <c:v>1.8320000000000001E-4</c:v>
                </c:pt>
                <c:pt idx="312">
                  <c:v>1.8320000000000001E-4</c:v>
                </c:pt>
                <c:pt idx="313">
                  <c:v>1.8320000000000001E-4</c:v>
                </c:pt>
                <c:pt idx="314">
                  <c:v>1.8320000000000001E-4</c:v>
                </c:pt>
                <c:pt idx="315">
                  <c:v>1.8320000000000001E-4</c:v>
                </c:pt>
                <c:pt idx="316">
                  <c:v>1.8320000000000001E-4</c:v>
                </c:pt>
                <c:pt idx="317">
                  <c:v>1.8320000000000001E-4</c:v>
                </c:pt>
                <c:pt idx="318">
                  <c:v>1.8320000000000001E-4</c:v>
                </c:pt>
                <c:pt idx="319">
                  <c:v>1.8320000000000001E-4</c:v>
                </c:pt>
                <c:pt idx="320">
                  <c:v>1.8320000000000001E-4</c:v>
                </c:pt>
                <c:pt idx="321">
                  <c:v>1.8320000000000001E-4</c:v>
                </c:pt>
                <c:pt idx="322">
                  <c:v>1.8320000000000001E-4</c:v>
                </c:pt>
                <c:pt idx="323">
                  <c:v>1.8320000000000001E-4</c:v>
                </c:pt>
                <c:pt idx="324">
                  <c:v>1.8320000000000001E-4</c:v>
                </c:pt>
                <c:pt idx="325">
                  <c:v>1.8320000000000001E-4</c:v>
                </c:pt>
                <c:pt idx="326">
                  <c:v>1.8320000000000001E-4</c:v>
                </c:pt>
                <c:pt idx="327">
                  <c:v>1.8320000000000001E-4</c:v>
                </c:pt>
                <c:pt idx="328">
                  <c:v>1.8320000000000001E-4</c:v>
                </c:pt>
                <c:pt idx="329">
                  <c:v>1.8320000000000001E-4</c:v>
                </c:pt>
                <c:pt idx="330">
                  <c:v>1.8320000000000001E-4</c:v>
                </c:pt>
                <c:pt idx="331">
                  <c:v>1.8330000000000001E-4</c:v>
                </c:pt>
                <c:pt idx="332">
                  <c:v>1.8330000000000001E-4</c:v>
                </c:pt>
                <c:pt idx="333">
                  <c:v>1.8330000000000001E-4</c:v>
                </c:pt>
                <c:pt idx="334">
                  <c:v>1.8330000000000001E-4</c:v>
                </c:pt>
                <c:pt idx="335">
                  <c:v>1.8330000000000001E-4</c:v>
                </c:pt>
                <c:pt idx="336">
                  <c:v>1.8340000000000001E-4</c:v>
                </c:pt>
                <c:pt idx="337">
                  <c:v>1.8340000000000001E-4</c:v>
                </c:pt>
                <c:pt idx="338">
                  <c:v>1.8340000000000001E-4</c:v>
                </c:pt>
                <c:pt idx="339">
                  <c:v>1.8340000000000001E-4</c:v>
                </c:pt>
                <c:pt idx="340">
                  <c:v>1.8349999999999999E-4</c:v>
                </c:pt>
                <c:pt idx="341">
                  <c:v>1.8349999999999999E-4</c:v>
                </c:pt>
                <c:pt idx="342">
                  <c:v>1.8349999999999999E-4</c:v>
                </c:pt>
                <c:pt idx="343">
                  <c:v>1.8359999999999999E-4</c:v>
                </c:pt>
                <c:pt idx="344">
                  <c:v>1.8359999999999999E-4</c:v>
                </c:pt>
                <c:pt idx="345">
                  <c:v>1.8369999999999999E-4</c:v>
                </c:pt>
                <c:pt idx="346">
                  <c:v>1.8369999999999999E-4</c:v>
                </c:pt>
                <c:pt idx="347">
                  <c:v>1.8369999999999999E-4</c:v>
                </c:pt>
                <c:pt idx="348">
                  <c:v>1.838E-4</c:v>
                </c:pt>
                <c:pt idx="349">
                  <c:v>1.838E-4</c:v>
                </c:pt>
                <c:pt idx="350">
                  <c:v>1.839E-4</c:v>
                </c:pt>
                <c:pt idx="351">
                  <c:v>1.839E-4</c:v>
                </c:pt>
                <c:pt idx="352">
                  <c:v>1.84E-4</c:v>
                </c:pt>
                <c:pt idx="353">
                  <c:v>1.84E-4</c:v>
                </c:pt>
                <c:pt idx="354">
                  <c:v>1.841E-4</c:v>
                </c:pt>
                <c:pt idx="355">
                  <c:v>1.841E-4</c:v>
                </c:pt>
                <c:pt idx="356">
                  <c:v>1.8420000000000001E-4</c:v>
                </c:pt>
                <c:pt idx="357">
                  <c:v>1.8420000000000001E-4</c:v>
                </c:pt>
                <c:pt idx="358">
                  <c:v>1.8430000000000001E-4</c:v>
                </c:pt>
                <c:pt idx="359">
                  <c:v>1.8430000000000001E-4</c:v>
                </c:pt>
                <c:pt idx="360">
                  <c:v>1.8440000000000001E-4</c:v>
                </c:pt>
                <c:pt idx="361">
                  <c:v>1.8450000000000001E-4</c:v>
                </c:pt>
                <c:pt idx="362">
                  <c:v>1.8450000000000001E-4</c:v>
                </c:pt>
                <c:pt idx="363">
                  <c:v>1.8459999999999999E-4</c:v>
                </c:pt>
                <c:pt idx="364">
                  <c:v>1.8469999999999999E-4</c:v>
                </c:pt>
                <c:pt idx="365">
                  <c:v>1.8469999999999999E-4</c:v>
                </c:pt>
                <c:pt idx="366">
                  <c:v>1.8479999999999999E-4</c:v>
                </c:pt>
                <c:pt idx="367">
                  <c:v>1.8489999999999999E-4</c:v>
                </c:pt>
                <c:pt idx="368">
                  <c:v>1.8489999999999999E-4</c:v>
                </c:pt>
                <c:pt idx="369">
                  <c:v>1.85E-4</c:v>
                </c:pt>
                <c:pt idx="370">
                  <c:v>1.851E-4</c:v>
                </c:pt>
                <c:pt idx="371">
                  <c:v>1.852E-4</c:v>
                </c:pt>
                <c:pt idx="372">
                  <c:v>1.852E-4</c:v>
                </c:pt>
                <c:pt idx="373">
                  <c:v>1.853E-4</c:v>
                </c:pt>
                <c:pt idx="374">
                  <c:v>1.8540000000000001E-4</c:v>
                </c:pt>
                <c:pt idx="375">
                  <c:v>1.8550000000000001E-4</c:v>
                </c:pt>
                <c:pt idx="376">
                  <c:v>1.8560000000000001E-4</c:v>
                </c:pt>
                <c:pt idx="377">
                  <c:v>1.8569999999999999E-4</c:v>
                </c:pt>
                <c:pt idx="378">
                  <c:v>1.8569999999999999E-4</c:v>
                </c:pt>
                <c:pt idx="379">
                  <c:v>1.8579999999999999E-4</c:v>
                </c:pt>
                <c:pt idx="380">
                  <c:v>1.8589999999999999E-4</c:v>
                </c:pt>
                <c:pt idx="381">
                  <c:v>1.8599999999999999E-4</c:v>
                </c:pt>
                <c:pt idx="382">
                  <c:v>1.861E-4</c:v>
                </c:pt>
                <c:pt idx="383">
                  <c:v>1.862E-4</c:v>
                </c:pt>
                <c:pt idx="384">
                  <c:v>1.863E-4</c:v>
                </c:pt>
                <c:pt idx="385">
                  <c:v>1.864E-4</c:v>
                </c:pt>
                <c:pt idx="386">
                  <c:v>1.8650000000000001E-4</c:v>
                </c:pt>
                <c:pt idx="387">
                  <c:v>1.8660000000000001E-4</c:v>
                </c:pt>
                <c:pt idx="388">
                  <c:v>1.8670000000000001E-4</c:v>
                </c:pt>
                <c:pt idx="389">
                  <c:v>1.8679999999999999E-4</c:v>
                </c:pt>
                <c:pt idx="390">
                  <c:v>1.8689999999999999E-4</c:v>
                </c:pt>
                <c:pt idx="391">
                  <c:v>1.8699999999999999E-4</c:v>
                </c:pt>
                <c:pt idx="392">
                  <c:v>1.8709999999999999E-4</c:v>
                </c:pt>
                <c:pt idx="393">
                  <c:v>1.872E-4</c:v>
                </c:pt>
                <c:pt idx="394">
                  <c:v>1.873E-4</c:v>
                </c:pt>
                <c:pt idx="395">
                  <c:v>1.875E-4</c:v>
                </c:pt>
                <c:pt idx="396">
                  <c:v>1.8760000000000001E-4</c:v>
                </c:pt>
                <c:pt idx="397">
                  <c:v>1.8770000000000001E-4</c:v>
                </c:pt>
                <c:pt idx="398">
                  <c:v>1.8780000000000001E-4</c:v>
                </c:pt>
                <c:pt idx="399">
                  <c:v>1.8789999999999999E-4</c:v>
                </c:pt>
                <c:pt idx="400">
                  <c:v>1.8799999999999999E-4</c:v>
                </c:pt>
                <c:pt idx="401">
                  <c:v>1.8819999999999999E-4</c:v>
                </c:pt>
                <c:pt idx="402">
                  <c:v>1.883E-4</c:v>
                </c:pt>
                <c:pt idx="403">
                  <c:v>1.884E-4</c:v>
                </c:pt>
                <c:pt idx="404">
                  <c:v>1.885E-4</c:v>
                </c:pt>
                <c:pt idx="405">
                  <c:v>1.8870000000000001E-4</c:v>
                </c:pt>
                <c:pt idx="406">
                  <c:v>1.8880000000000001E-4</c:v>
                </c:pt>
                <c:pt idx="407">
                  <c:v>1.8890000000000001E-4</c:v>
                </c:pt>
                <c:pt idx="408">
                  <c:v>1.8900000000000001E-4</c:v>
                </c:pt>
                <c:pt idx="409">
                  <c:v>1.8919999999999999E-4</c:v>
                </c:pt>
                <c:pt idx="410">
                  <c:v>1.8929999999999999E-4</c:v>
                </c:pt>
                <c:pt idx="411">
                  <c:v>1.894E-4</c:v>
                </c:pt>
                <c:pt idx="412">
                  <c:v>1.896E-4</c:v>
                </c:pt>
                <c:pt idx="413">
                  <c:v>1.897E-4</c:v>
                </c:pt>
                <c:pt idx="414">
                  <c:v>1.8990000000000001E-4</c:v>
                </c:pt>
                <c:pt idx="415">
                  <c:v>1.9000000000000001E-4</c:v>
                </c:pt>
                <c:pt idx="416">
                  <c:v>1.9010000000000001E-4</c:v>
                </c:pt>
                <c:pt idx="417">
                  <c:v>1.9029999999999999E-4</c:v>
                </c:pt>
                <c:pt idx="418">
                  <c:v>1.9039999999999999E-4</c:v>
                </c:pt>
                <c:pt idx="419">
                  <c:v>1.906E-4</c:v>
                </c:pt>
                <c:pt idx="420">
                  <c:v>1.907E-4</c:v>
                </c:pt>
                <c:pt idx="421">
                  <c:v>1.9090000000000001E-4</c:v>
                </c:pt>
                <c:pt idx="422">
                  <c:v>1.9100000000000001E-4</c:v>
                </c:pt>
                <c:pt idx="423">
                  <c:v>1.9120000000000001E-4</c:v>
                </c:pt>
                <c:pt idx="424">
                  <c:v>1.9129999999999999E-4</c:v>
                </c:pt>
                <c:pt idx="425">
                  <c:v>1.9149999999999999E-4</c:v>
                </c:pt>
                <c:pt idx="426">
                  <c:v>1.916E-4</c:v>
                </c:pt>
                <c:pt idx="427">
                  <c:v>1.918E-4</c:v>
                </c:pt>
                <c:pt idx="428">
                  <c:v>1.92E-4</c:v>
                </c:pt>
                <c:pt idx="429">
                  <c:v>1.9210000000000001E-4</c:v>
                </c:pt>
                <c:pt idx="430">
                  <c:v>1.9230000000000001E-4</c:v>
                </c:pt>
                <c:pt idx="431">
                  <c:v>1.9239999999999999E-4</c:v>
                </c:pt>
                <c:pt idx="432">
                  <c:v>1.9259999999999999E-4</c:v>
                </c:pt>
                <c:pt idx="433">
                  <c:v>1.928E-4</c:v>
                </c:pt>
                <c:pt idx="434">
                  <c:v>1.929E-4</c:v>
                </c:pt>
                <c:pt idx="435">
                  <c:v>1.931E-4</c:v>
                </c:pt>
                <c:pt idx="436">
                  <c:v>1.9330000000000001E-4</c:v>
                </c:pt>
                <c:pt idx="437">
                  <c:v>1.9340000000000001E-4</c:v>
                </c:pt>
                <c:pt idx="438">
                  <c:v>1.9359999999999999E-4</c:v>
                </c:pt>
                <c:pt idx="439">
                  <c:v>1.9379999999999999E-4</c:v>
                </c:pt>
                <c:pt idx="440">
                  <c:v>1.94E-4</c:v>
                </c:pt>
                <c:pt idx="441">
                  <c:v>1.941E-4</c:v>
                </c:pt>
                <c:pt idx="442">
                  <c:v>1.9430000000000001E-4</c:v>
                </c:pt>
                <c:pt idx="443">
                  <c:v>1.9450000000000001E-4</c:v>
                </c:pt>
                <c:pt idx="444">
                  <c:v>1.9469999999999999E-4</c:v>
                </c:pt>
                <c:pt idx="445">
                  <c:v>1.9489999999999999E-4</c:v>
                </c:pt>
                <c:pt idx="446">
                  <c:v>1.95E-4</c:v>
                </c:pt>
                <c:pt idx="447">
                  <c:v>1.952E-4</c:v>
                </c:pt>
                <c:pt idx="448">
                  <c:v>1.9540000000000001E-4</c:v>
                </c:pt>
                <c:pt idx="449">
                  <c:v>1.9560000000000001E-4</c:v>
                </c:pt>
                <c:pt idx="450">
                  <c:v>1.9579999999999999E-4</c:v>
                </c:pt>
                <c:pt idx="451">
                  <c:v>1.9599999999999999E-4</c:v>
                </c:pt>
                <c:pt idx="452">
                  <c:v>1.962E-4</c:v>
                </c:pt>
                <c:pt idx="453">
                  <c:v>1.964E-4</c:v>
                </c:pt>
                <c:pt idx="454">
                  <c:v>1.9660000000000001E-4</c:v>
                </c:pt>
                <c:pt idx="455">
                  <c:v>1.9670000000000001E-4</c:v>
                </c:pt>
                <c:pt idx="456">
                  <c:v>1.9689999999999999E-4</c:v>
                </c:pt>
                <c:pt idx="457">
                  <c:v>1.9709999999999999E-4</c:v>
                </c:pt>
                <c:pt idx="458">
                  <c:v>1.973E-4</c:v>
                </c:pt>
                <c:pt idx="459">
                  <c:v>1.975E-4</c:v>
                </c:pt>
                <c:pt idx="460">
                  <c:v>1.9770000000000001E-4</c:v>
                </c:pt>
                <c:pt idx="461">
                  <c:v>1.9790000000000001E-4</c:v>
                </c:pt>
                <c:pt idx="462">
                  <c:v>1.9809999999999999E-4</c:v>
                </c:pt>
                <c:pt idx="463">
                  <c:v>1.983E-4</c:v>
                </c:pt>
                <c:pt idx="464">
                  <c:v>1.986E-4</c:v>
                </c:pt>
                <c:pt idx="465">
                  <c:v>1.9880000000000001E-4</c:v>
                </c:pt>
                <c:pt idx="466">
                  <c:v>1.9900000000000001E-4</c:v>
                </c:pt>
                <c:pt idx="467">
                  <c:v>1.9919999999999999E-4</c:v>
                </c:pt>
                <c:pt idx="468">
                  <c:v>1.994E-4</c:v>
                </c:pt>
                <c:pt idx="469">
                  <c:v>1.996E-4</c:v>
                </c:pt>
                <c:pt idx="470">
                  <c:v>1.998E-4</c:v>
                </c:pt>
                <c:pt idx="471">
                  <c:v>2.0000000000000001E-4</c:v>
                </c:pt>
                <c:pt idx="472">
                  <c:v>2.0019999999999999E-4</c:v>
                </c:pt>
                <c:pt idx="473">
                  <c:v>2.0049999999999999E-4</c:v>
                </c:pt>
                <c:pt idx="474">
                  <c:v>2.007E-4</c:v>
                </c:pt>
                <c:pt idx="475">
                  <c:v>2.009E-4</c:v>
                </c:pt>
                <c:pt idx="476">
                  <c:v>2.0110000000000001E-4</c:v>
                </c:pt>
                <c:pt idx="477">
                  <c:v>2.0129999999999999E-4</c:v>
                </c:pt>
                <c:pt idx="478">
                  <c:v>2.0159999999999999E-4</c:v>
                </c:pt>
                <c:pt idx="479">
                  <c:v>2.018E-4</c:v>
                </c:pt>
                <c:pt idx="480">
                  <c:v>2.02E-4</c:v>
                </c:pt>
                <c:pt idx="481">
                  <c:v>2.0220000000000001E-4</c:v>
                </c:pt>
                <c:pt idx="482">
                  <c:v>2.0249999999999999E-4</c:v>
                </c:pt>
                <c:pt idx="483">
                  <c:v>2.0269999999999999E-4</c:v>
                </c:pt>
                <c:pt idx="484">
                  <c:v>2.029E-4</c:v>
                </c:pt>
                <c:pt idx="485">
                  <c:v>2.031E-4</c:v>
                </c:pt>
                <c:pt idx="486">
                  <c:v>2.0340000000000001E-4</c:v>
                </c:pt>
                <c:pt idx="487">
                  <c:v>2.0359999999999999E-4</c:v>
                </c:pt>
                <c:pt idx="488">
                  <c:v>2.0379999999999999E-4</c:v>
                </c:pt>
                <c:pt idx="489">
                  <c:v>2.041E-4</c:v>
                </c:pt>
                <c:pt idx="490">
                  <c:v>2.0430000000000001E-4</c:v>
                </c:pt>
                <c:pt idx="491">
                  <c:v>2.0460000000000001E-4</c:v>
                </c:pt>
                <c:pt idx="492">
                  <c:v>2.0479999999999999E-4</c:v>
                </c:pt>
                <c:pt idx="493">
                  <c:v>2.05E-4</c:v>
                </c:pt>
                <c:pt idx="494">
                  <c:v>2.053E-4</c:v>
                </c:pt>
                <c:pt idx="495">
                  <c:v>2.0550000000000001E-4</c:v>
                </c:pt>
                <c:pt idx="496">
                  <c:v>2.0579999999999999E-4</c:v>
                </c:pt>
                <c:pt idx="497">
                  <c:v>2.0599999999999999E-4</c:v>
                </c:pt>
                <c:pt idx="498">
                  <c:v>2.063E-4</c:v>
                </c:pt>
                <c:pt idx="499">
                  <c:v>2.065E-4</c:v>
                </c:pt>
                <c:pt idx="500">
                  <c:v>2.0670000000000001E-4</c:v>
                </c:pt>
                <c:pt idx="501">
                  <c:v>2.0699999999999999E-4</c:v>
                </c:pt>
                <c:pt idx="502">
                  <c:v>2.0719999999999999E-4</c:v>
                </c:pt>
                <c:pt idx="503">
                  <c:v>2.075E-4</c:v>
                </c:pt>
                <c:pt idx="504">
                  <c:v>2.0780000000000001E-4</c:v>
                </c:pt>
                <c:pt idx="505">
                  <c:v>2.0799999999999999E-4</c:v>
                </c:pt>
                <c:pt idx="506">
                  <c:v>2.0829999999999999E-4</c:v>
                </c:pt>
                <c:pt idx="507">
                  <c:v>2.085E-4</c:v>
                </c:pt>
                <c:pt idx="508">
                  <c:v>2.0880000000000001E-4</c:v>
                </c:pt>
                <c:pt idx="509">
                  <c:v>2.0900000000000001E-4</c:v>
                </c:pt>
                <c:pt idx="510">
                  <c:v>2.0929999999999999E-4</c:v>
                </c:pt>
                <c:pt idx="511">
                  <c:v>2.095E-4</c:v>
                </c:pt>
                <c:pt idx="512">
                  <c:v>2.098E-4</c:v>
                </c:pt>
                <c:pt idx="513">
                  <c:v>2.1010000000000001E-4</c:v>
                </c:pt>
                <c:pt idx="514">
                  <c:v>2.1029999999999999E-4</c:v>
                </c:pt>
                <c:pt idx="515">
                  <c:v>2.106E-4</c:v>
                </c:pt>
                <c:pt idx="516">
                  <c:v>2.109E-4</c:v>
                </c:pt>
                <c:pt idx="517">
                  <c:v>2.1110000000000001E-4</c:v>
                </c:pt>
                <c:pt idx="518">
                  <c:v>2.1139999999999999E-4</c:v>
                </c:pt>
                <c:pt idx="519">
                  <c:v>2.117E-4</c:v>
                </c:pt>
                <c:pt idx="520">
                  <c:v>2.119E-4</c:v>
                </c:pt>
                <c:pt idx="521">
                  <c:v>2.1220000000000001E-4</c:v>
                </c:pt>
                <c:pt idx="522">
                  <c:v>2.1249999999999999E-4</c:v>
                </c:pt>
                <c:pt idx="523">
                  <c:v>2.1269999999999999E-4</c:v>
                </c:pt>
                <c:pt idx="524">
                  <c:v>2.13E-4</c:v>
                </c:pt>
                <c:pt idx="525">
                  <c:v>2.1330000000000001E-4</c:v>
                </c:pt>
                <c:pt idx="526">
                  <c:v>2.1359999999999999E-4</c:v>
                </c:pt>
                <c:pt idx="527">
                  <c:v>2.139E-4</c:v>
                </c:pt>
                <c:pt idx="528">
                  <c:v>2.141E-4</c:v>
                </c:pt>
                <c:pt idx="529">
                  <c:v>2.1440000000000001E-4</c:v>
                </c:pt>
                <c:pt idx="530">
                  <c:v>2.1469999999999999E-4</c:v>
                </c:pt>
                <c:pt idx="531">
                  <c:v>2.1499999999999999E-4</c:v>
                </c:pt>
                <c:pt idx="532">
                  <c:v>2.152E-4</c:v>
                </c:pt>
                <c:pt idx="533">
                  <c:v>2.1550000000000001E-4</c:v>
                </c:pt>
                <c:pt idx="534">
                  <c:v>2.1579999999999999E-4</c:v>
                </c:pt>
                <c:pt idx="535">
                  <c:v>2.1609999999999999E-4</c:v>
                </c:pt>
                <c:pt idx="536">
                  <c:v>2.164E-4</c:v>
                </c:pt>
                <c:pt idx="537">
                  <c:v>2.1670000000000001E-4</c:v>
                </c:pt>
                <c:pt idx="538">
                  <c:v>2.1699999999999999E-4</c:v>
                </c:pt>
                <c:pt idx="539">
                  <c:v>2.1719999999999999E-4</c:v>
                </c:pt>
                <c:pt idx="540">
                  <c:v>2.175E-4</c:v>
                </c:pt>
                <c:pt idx="541">
                  <c:v>2.1780000000000001E-4</c:v>
                </c:pt>
                <c:pt idx="542">
                  <c:v>2.1809999999999999E-4</c:v>
                </c:pt>
                <c:pt idx="543">
                  <c:v>2.184E-4</c:v>
                </c:pt>
                <c:pt idx="544">
                  <c:v>2.187E-4</c:v>
                </c:pt>
                <c:pt idx="545">
                  <c:v>2.1900000000000001E-4</c:v>
                </c:pt>
                <c:pt idx="546">
                  <c:v>2.1929999999999999E-4</c:v>
                </c:pt>
                <c:pt idx="547">
                  <c:v>2.196E-4</c:v>
                </c:pt>
                <c:pt idx="548">
                  <c:v>2.1990000000000001E-4</c:v>
                </c:pt>
                <c:pt idx="549">
                  <c:v>2.2020000000000001E-4</c:v>
                </c:pt>
                <c:pt idx="550">
                  <c:v>2.2049999999999999E-4</c:v>
                </c:pt>
                <c:pt idx="551">
                  <c:v>2.208E-4</c:v>
                </c:pt>
                <c:pt idx="552">
                  <c:v>2.2110000000000001E-4</c:v>
                </c:pt>
                <c:pt idx="553">
                  <c:v>2.2139999999999999E-4</c:v>
                </c:pt>
                <c:pt idx="554">
                  <c:v>2.2169999999999999E-4</c:v>
                </c:pt>
                <c:pt idx="555">
                  <c:v>2.22E-4</c:v>
                </c:pt>
                <c:pt idx="556">
                  <c:v>2.2230000000000001E-4</c:v>
                </c:pt>
                <c:pt idx="557">
                  <c:v>2.2259999999999999E-4</c:v>
                </c:pt>
                <c:pt idx="558">
                  <c:v>2.229E-4</c:v>
                </c:pt>
                <c:pt idx="559">
                  <c:v>2.232E-4</c:v>
                </c:pt>
                <c:pt idx="560">
                  <c:v>2.2350000000000001E-4</c:v>
                </c:pt>
                <c:pt idx="561">
                  <c:v>2.2379999999999999E-4</c:v>
                </c:pt>
                <c:pt idx="562">
                  <c:v>2.241E-4</c:v>
                </c:pt>
                <c:pt idx="563">
                  <c:v>2.2450000000000001E-4</c:v>
                </c:pt>
                <c:pt idx="564">
                  <c:v>2.2479999999999999E-4</c:v>
                </c:pt>
                <c:pt idx="565">
                  <c:v>2.251E-4</c:v>
                </c:pt>
                <c:pt idx="566">
                  <c:v>2.254E-4</c:v>
                </c:pt>
                <c:pt idx="567">
                  <c:v>2.2570000000000001E-4</c:v>
                </c:pt>
                <c:pt idx="568">
                  <c:v>2.2599999999999999E-4</c:v>
                </c:pt>
                <c:pt idx="569">
                  <c:v>2.263E-4</c:v>
                </c:pt>
                <c:pt idx="570">
                  <c:v>2.2670000000000001E-4</c:v>
                </c:pt>
                <c:pt idx="571">
                  <c:v>2.2699999999999999E-4</c:v>
                </c:pt>
                <c:pt idx="572">
                  <c:v>2.273E-4</c:v>
                </c:pt>
                <c:pt idx="573">
                  <c:v>2.276E-4</c:v>
                </c:pt>
                <c:pt idx="574">
                  <c:v>2.2790000000000001E-4</c:v>
                </c:pt>
                <c:pt idx="575">
                  <c:v>2.2829999999999999E-4</c:v>
                </c:pt>
                <c:pt idx="576">
                  <c:v>2.286E-4</c:v>
                </c:pt>
                <c:pt idx="577">
                  <c:v>2.2890000000000001E-4</c:v>
                </c:pt>
                <c:pt idx="578">
                  <c:v>2.2919999999999999E-4</c:v>
                </c:pt>
                <c:pt idx="579">
                  <c:v>2.2949999999999999E-4</c:v>
                </c:pt>
                <c:pt idx="580">
                  <c:v>2.299E-4</c:v>
                </c:pt>
                <c:pt idx="581">
                  <c:v>2.3020000000000001E-4</c:v>
                </c:pt>
                <c:pt idx="582">
                  <c:v>2.3049999999999999E-4</c:v>
                </c:pt>
                <c:pt idx="583">
                  <c:v>2.309E-4</c:v>
                </c:pt>
                <c:pt idx="584">
                  <c:v>2.3120000000000001E-4</c:v>
                </c:pt>
                <c:pt idx="585">
                  <c:v>2.3149999999999999E-4</c:v>
                </c:pt>
                <c:pt idx="586">
                  <c:v>2.318E-4</c:v>
                </c:pt>
                <c:pt idx="587">
                  <c:v>2.3220000000000001E-4</c:v>
                </c:pt>
                <c:pt idx="588">
                  <c:v>2.3250000000000001E-4</c:v>
                </c:pt>
                <c:pt idx="589">
                  <c:v>2.3279999999999999E-4</c:v>
                </c:pt>
                <c:pt idx="590">
                  <c:v>2.332E-4</c:v>
                </c:pt>
                <c:pt idx="591">
                  <c:v>2.3350000000000001E-4</c:v>
                </c:pt>
                <c:pt idx="592">
                  <c:v>2.3379999999999999E-4</c:v>
                </c:pt>
                <c:pt idx="593">
                  <c:v>2.342E-4</c:v>
                </c:pt>
                <c:pt idx="594">
                  <c:v>2.3450000000000001E-4</c:v>
                </c:pt>
                <c:pt idx="595">
                  <c:v>2.3489999999999999E-4</c:v>
                </c:pt>
                <c:pt idx="596">
                  <c:v>2.352E-4</c:v>
                </c:pt>
                <c:pt idx="597">
                  <c:v>2.3550000000000001E-4</c:v>
                </c:pt>
                <c:pt idx="598">
                  <c:v>2.3589999999999999E-4</c:v>
                </c:pt>
                <c:pt idx="599">
                  <c:v>2.362E-4</c:v>
                </c:pt>
                <c:pt idx="600">
                  <c:v>2.366E-4</c:v>
                </c:pt>
                <c:pt idx="601">
                  <c:v>2.3690000000000001E-4</c:v>
                </c:pt>
                <c:pt idx="602">
                  <c:v>2.3719999999999999E-4</c:v>
                </c:pt>
                <c:pt idx="603">
                  <c:v>2.376E-4</c:v>
                </c:pt>
                <c:pt idx="604">
                  <c:v>2.3790000000000001E-4</c:v>
                </c:pt>
                <c:pt idx="605">
                  <c:v>2.3829999999999999E-4</c:v>
                </c:pt>
                <c:pt idx="606">
                  <c:v>2.386E-4</c:v>
                </c:pt>
                <c:pt idx="607">
                  <c:v>2.3900000000000001E-4</c:v>
                </c:pt>
                <c:pt idx="608">
                  <c:v>2.3929999999999999E-4</c:v>
                </c:pt>
                <c:pt idx="609">
                  <c:v>2.397E-4</c:v>
                </c:pt>
                <c:pt idx="610">
                  <c:v>2.4000000000000001E-4</c:v>
                </c:pt>
                <c:pt idx="611">
                  <c:v>2.4039999999999999E-4</c:v>
                </c:pt>
                <c:pt idx="612">
                  <c:v>2.407E-4</c:v>
                </c:pt>
                <c:pt idx="613">
                  <c:v>2.4110000000000001E-4</c:v>
                </c:pt>
                <c:pt idx="614">
                  <c:v>2.4140000000000001E-4</c:v>
                </c:pt>
                <c:pt idx="615">
                  <c:v>2.418E-4</c:v>
                </c:pt>
                <c:pt idx="616">
                  <c:v>2.421E-4</c:v>
                </c:pt>
                <c:pt idx="617">
                  <c:v>2.4250000000000001E-4</c:v>
                </c:pt>
                <c:pt idx="618">
                  <c:v>2.4279999999999999E-4</c:v>
                </c:pt>
                <c:pt idx="619">
                  <c:v>2.432E-4</c:v>
                </c:pt>
                <c:pt idx="620">
                  <c:v>2.4350000000000001E-4</c:v>
                </c:pt>
                <c:pt idx="621">
                  <c:v>2.4389999999999999E-4</c:v>
                </c:pt>
                <c:pt idx="622">
                  <c:v>2.4429999999999998E-4</c:v>
                </c:pt>
                <c:pt idx="623">
                  <c:v>2.4459999999999998E-4</c:v>
                </c:pt>
                <c:pt idx="624">
                  <c:v>2.4499999999999999E-4</c:v>
                </c:pt>
                <c:pt idx="625">
                  <c:v>2.453E-4</c:v>
                </c:pt>
                <c:pt idx="626">
                  <c:v>2.4570000000000001E-4</c:v>
                </c:pt>
                <c:pt idx="627">
                  <c:v>2.4610000000000002E-4</c:v>
                </c:pt>
                <c:pt idx="628">
                  <c:v>2.4640000000000003E-4</c:v>
                </c:pt>
                <c:pt idx="629">
                  <c:v>2.4679999999999998E-4</c:v>
                </c:pt>
                <c:pt idx="630">
                  <c:v>2.4709999999999999E-4</c:v>
                </c:pt>
                <c:pt idx="631">
                  <c:v>2.475E-4</c:v>
                </c:pt>
                <c:pt idx="632">
                  <c:v>2.4790000000000001E-4</c:v>
                </c:pt>
                <c:pt idx="633">
                  <c:v>2.4820000000000002E-4</c:v>
                </c:pt>
                <c:pt idx="634">
                  <c:v>2.4860000000000003E-4</c:v>
                </c:pt>
                <c:pt idx="635">
                  <c:v>2.4899999999999998E-4</c:v>
                </c:pt>
                <c:pt idx="636">
                  <c:v>2.4929999999999999E-4</c:v>
                </c:pt>
                <c:pt idx="637">
                  <c:v>2.497E-4</c:v>
                </c:pt>
                <c:pt idx="638">
                  <c:v>2.5010000000000001E-4</c:v>
                </c:pt>
                <c:pt idx="639">
                  <c:v>2.5040000000000001E-4</c:v>
                </c:pt>
                <c:pt idx="640">
                  <c:v>2.5080000000000002E-4</c:v>
                </c:pt>
                <c:pt idx="641">
                  <c:v>2.5119999999999998E-4</c:v>
                </c:pt>
                <c:pt idx="642">
                  <c:v>2.5159999999999999E-4</c:v>
                </c:pt>
                <c:pt idx="643">
                  <c:v>2.519E-4</c:v>
                </c:pt>
                <c:pt idx="644">
                  <c:v>2.5230000000000001E-4</c:v>
                </c:pt>
                <c:pt idx="645">
                  <c:v>2.5270000000000002E-4</c:v>
                </c:pt>
                <c:pt idx="646">
                  <c:v>2.5310000000000003E-4</c:v>
                </c:pt>
                <c:pt idx="647">
                  <c:v>2.5339999999999998E-4</c:v>
                </c:pt>
                <c:pt idx="648">
                  <c:v>2.5379999999999999E-4</c:v>
                </c:pt>
                <c:pt idx="649">
                  <c:v>2.542E-4</c:v>
                </c:pt>
                <c:pt idx="650">
                  <c:v>2.5460000000000001E-4</c:v>
                </c:pt>
                <c:pt idx="651">
                  <c:v>2.5490000000000002E-4</c:v>
                </c:pt>
                <c:pt idx="652">
                  <c:v>2.5530000000000003E-4</c:v>
                </c:pt>
                <c:pt idx="653">
                  <c:v>2.5569999999999998E-4</c:v>
                </c:pt>
                <c:pt idx="654">
                  <c:v>2.5609999999999999E-4</c:v>
                </c:pt>
                <c:pt idx="655">
                  <c:v>2.564E-4</c:v>
                </c:pt>
                <c:pt idx="656">
                  <c:v>2.5680000000000001E-4</c:v>
                </c:pt>
                <c:pt idx="657">
                  <c:v>2.5720000000000002E-4</c:v>
                </c:pt>
                <c:pt idx="658">
                  <c:v>2.5759999999999997E-4</c:v>
                </c:pt>
                <c:pt idx="659">
                  <c:v>2.5799999999999998E-4</c:v>
                </c:pt>
                <c:pt idx="660">
                  <c:v>2.5839999999999999E-4</c:v>
                </c:pt>
                <c:pt idx="661">
                  <c:v>2.587E-4</c:v>
                </c:pt>
                <c:pt idx="662">
                  <c:v>2.5910000000000001E-4</c:v>
                </c:pt>
                <c:pt idx="663">
                  <c:v>2.5950000000000002E-4</c:v>
                </c:pt>
                <c:pt idx="664">
                  <c:v>2.5989999999999997E-4</c:v>
                </c:pt>
                <c:pt idx="665">
                  <c:v>2.6029999999999998E-4</c:v>
                </c:pt>
                <c:pt idx="666">
                  <c:v>2.6069999999999999E-4</c:v>
                </c:pt>
                <c:pt idx="667">
                  <c:v>2.611E-4</c:v>
                </c:pt>
                <c:pt idx="668">
                  <c:v>2.6140000000000001E-4</c:v>
                </c:pt>
                <c:pt idx="669">
                  <c:v>2.6180000000000002E-4</c:v>
                </c:pt>
                <c:pt idx="670">
                  <c:v>2.6219999999999998E-4</c:v>
                </c:pt>
                <c:pt idx="671">
                  <c:v>2.6259999999999999E-4</c:v>
                </c:pt>
                <c:pt idx="672">
                  <c:v>2.63E-4</c:v>
                </c:pt>
                <c:pt idx="673">
                  <c:v>2.6340000000000001E-4</c:v>
                </c:pt>
                <c:pt idx="674">
                  <c:v>2.6380000000000002E-4</c:v>
                </c:pt>
                <c:pt idx="675">
                  <c:v>2.6420000000000003E-4</c:v>
                </c:pt>
                <c:pt idx="676">
                  <c:v>2.6459999999999998E-4</c:v>
                </c:pt>
                <c:pt idx="677">
                  <c:v>2.6499999999999999E-4</c:v>
                </c:pt>
                <c:pt idx="678">
                  <c:v>2.654E-4</c:v>
                </c:pt>
                <c:pt idx="679">
                  <c:v>2.6570000000000001E-4</c:v>
                </c:pt>
                <c:pt idx="680">
                  <c:v>2.6610000000000002E-4</c:v>
                </c:pt>
                <c:pt idx="681">
                  <c:v>2.6650000000000003E-4</c:v>
                </c:pt>
                <c:pt idx="682">
                  <c:v>2.6689999999999998E-4</c:v>
                </c:pt>
                <c:pt idx="683">
                  <c:v>2.6729999999999999E-4</c:v>
                </c:pt>
                <c:pt idx="684">
                  <c:v>2.677E-4</c:v>
                </c:pt>
                <c:pt idx="685">
                  <c:v>2.6810000000000001E-4</c:v>
                </c:pt>
                <c:pt idx="686">
                  <c:v>2.6850000000000002E-4</c:v>
                </c:pt>
                <c:pt idx="687">
                  <c:v>2.6889999999999998E-4</c:v>
                </c:pt>
                <c:pt idx="688">
                  <c:v>2.6929999999999999E-4</c:v>
                </c:pt>
                <c:pt idx="689">
                  <c:v>2.697E-4</c:v>
                </c:pt>
                <c:pt idx="690">
                  <c:v>2.7010000000000001E-4</c:v>
                </c:pt>
                <c:pt idx="691">
                  <c:v>2.7050000000000002E-4</c:v>
                </c:pt>
                <c:pt idx="692">
                  <c:v>2.7090000000000003E-4</c:v>
                </c:pt>
                <c:pt idx="693">
                  <c:v>2.7129999999999998E-4</c:v>
                </c:pt>
                <c:pt idx="694">
                  <c:v>2.7169999999999999E-4</c:v>
                </c:pt>
                <c:pt idx="695">
                  <c:v>2.721E-4</c:v>
                </c:pt>
                <c:pt idx="696">
                  <c:v>2.7250000000000001E-4</c:v>
                </c:pt>
                <c:pt idx="697">
                  <c:v>2.7290000000000002E-4</c:v>
                </c:pt>
                <c:pt idx="698">
                  <c:v>2.7329999999999998E-4</c:v>
                </c:pt>
                <c:pt idx="699">
                  <c:v>2.7369999999999998E-4</c:v>
                </c:pt>
                <c:pt idx="700">
                  <c:v>2.7409999999999999E-4</c:v>
                </c:pt>
                <c:pt idx="701">
                  <c:v>2.7460000000000001E-4</c:v>
                </c:pt>
                <c:pt idx="702">
                  <c:v>2.7500000000000002E-4</c:v>
                </c:pt>
                <c:pt idx="703">
                  <c:v>2.7540000000000003E-4</c:v>
                </c:pt>
                <c:pt idx="704">
                  <c:v>2.7579999999999998E-4</c:v>
                </c:pt>
                <c:pt idx="705">
                  <c:v>2.7619999999999999E-4</c:v>
                </c:pt>
                <c:pt idx="706">
                  <c:v>2.766E-4</c:v>
                </c:pt>
                <c:pt idx="707">
                  <c:v>2.7700000000000001E-4</c:v>
                </c:pt>
                <c:pt idx="708">
                  <c:v>2.7740000000000002E-4</c:v>
                </c:pt>
                <c:pt idx="709">
                  <c:v>2.7779999999999998E-4</c:v>
                </c:pt>
                <c:pt idx="710">
                  <c:v>2.7819999999999999E-4</c:v>
                </c:pt>
                <c:pt idx="711">
                  <c:v>2.786E-4</c:v>
                </c:pt>
                <c:pt idx="712">
                  <c:v>2.7910000000000001E-4</c:v>
                </c:pt>
                <c:pt idx="713">
                  <c:v>2.7950000000000002E-4</c:v>
                </c:pt>
                <c:pt idx="714">
                  <c:v>2.7989999999999997E-4</c:v>
                </c:pt>
                <c:pt idx="715">
                  <c:v>2.8029999999999998E-4</c:v>
                </c:pt>
                <c:pt idx="716">
                  <c:v>2.8069999999999999E-4</c:v>
                </c:pt>
                <c:pt idx="717">
                  <c:v>2.811E-4</c:v>
                </c:pt>
                <c:pt idx="718">
                  <c:v>2.8150000000000001E-4</c:v>
                </c:pt>
                <c:pt idx="719">
                  <c:v>2.8200000000000002E-4</c:v>
                </c:pt>
                <c:pt idx="720">
                  <c:v>2.8239999999999998E-4</c:v>
                </c:pt>
                <c:pt idx="721">
                  <c:v>2.8279999999999999E-4</c:v>
                </c:pt>
                <c:pt idx="722">
                  <c:v>2.832E-4</c:v>
                </c:pt>
                <c:pt idx="723">
                  <c:v>2.8360000000000001E-4</c:v>
                </c:pt>
                <c:pt idx="724">
                  <c:v>2.8400000000000002E-4</c:v>
                </c:pt>
                <c:pt idx="725">
                  <c:v>2.8449999999999998E-4</c:v>
                </c:pt>
                <c:pt idx="726">
                  <c:v>2.8489999999999999E-4</c:v>
                </c:pt>
                <c:pt idx="727">
                  <c:v>2.853E-4</c:v>
                </c:pt>
                <c:pt idx="728">
                  <c:v>2.8570000000000001E-4</c:v>
                </c:pt>
                <c:pt idx="729">
                  <c:v>2.8610000000000002E-4</c:v>
                </c:pt>
                <c:pt idx="730">
                  <c:v>2.8659999999999997E-4</c:v>
                </c:pt>
                <c:pt idx="731">
                  <c:v>2.8699999999999998E-4</c:v>
                </c:pt>
                <c:pt idx="732">
                  <c:v>2.8739999999999999E-4</c:v>
                </c:pt>
                <c:pt idx="733">
                  <c:v>2.878E-4</c:v>
                </c:pt>
                <c:pt idx="734">
                  <c:v>2.8820000000000001E-4</c:v>
                </c:pt>
                <c:pt idx="735">
                  <c:v>2.8870000000000002E-4</c:v>
                </c:pt>
                <c:pt idx="736">
                  <c:v>2.8909999999999998E-4</c:v>
                </c:pt>
                <c:pt idx="737">
                  <c:v>2.8949999999999999E-4</c:v>
                </c:pt>
                <c:pt idx="738">
                  <c:v>2.899E-4</c:v>
                </c:pt>
                <c:pt idx="739">
                  <c:v>2.9040000000000001E-4</c:v>
                </c:pt>
                <c:pt idx="740">
                  <c:v>2.9080000000000002E-4</c:v>
                </c:pt>
                <c:pt idx="741">
                  <c:v>2.9119999999999998E-4</c:v>
                </c:pt>
                <c:pt idx="742">
                  <c:v>2.9159999999999999E-4</c:v>
                </c:pt>
                <c:pt idx="743">
                  <c:v>2.921E-4</c:v>
                </c:pt>
                <c:pt idx="744">
                  <c:v>2.9250000000000001E-4</c:v>
                </c:pt>
                <c:pt idx="745">
                  <c:v>2.9290000000000002E-4</c:v>
                </c:pt>
                <c:pt idx="746">
                  <c:v>2.9329999999999997E-4</c:v>
                </c:pt>
                <c:pt idx="747">
                  <c:v>2.9379999999999999E-4</c:v>
                </c:pt>
                <c:pt idx="748">
                  <c:v>2.942E-4</c:v>
                </c:pt>
                <c:pt idx="749">
                  <c:v>2.9460000000000001E-4</c:v>
                </c:pt>
                <c:pt idx="750">
                  <c:v>2.9510000000000002E-4</c:v>
                </c:pt>
                <c:pt idx="751">
                  <c:v>2.9550000000000003E-4</c:v>
                </c:pt>
                <c:pt idx="752">
                  <c:v>2.9589999999999998E-4</c:v>
                </c:pt>
                <c:pt idx="753">
                  <c:v>2.9629999999999999E-4</c:v>
                </c:pt>
                <c:pt idx="754">
                  <c:v>2.968E-4</c:v>
                </c:pt>
                <c:pt idx="755">
                  <c:v>2.9720000000000001E-4</c:v>
                </c:pt>
                <c:pt idx="756">
                  <c:v>2.9760000000000002E-4</c:v>
                </c:pt>
                <c:pt idx="757">
                  <c:v>2.9809999999999998E-4</c:v>
                </c:pt>
                <c:pt idx="758">
                  <c:v>2.9849999999999999E-4</c:v>
                </c:pt>
                <c:pt idx="759">
                  <c:v>2.989E-4</c:v>
                </c:pt>
                <c:pt idx="760">
                  <c:v>2.9940000000000001E-4</c:v>
                </c:pt>
                <c:pt idx="761">
                  <c:v>2.9980000000000002E-4</c:v>
                </c:pt>
                <c:pt idx="762">
                  <c:v>3.0019999999999998E-4</c:v>
                </c:pt>
                <c:pt idx="763">
                  <c:v>3.0069999999999999E-4</c:v>
                </c:pt>
                <c:pt idx="764">
                  <c:v>3.011E-4</c:v>
                </c:pt>
                <c:pt idx="765">
                  <c:v>3.0150000000000001E-4</c:v>
                </c:pt>
                <c:pt idx="766">
                  <c:v>3.0200000000000002E-4</c:v>
                </c:pt>
                <c:pt idx="767">
                  <c:v>3.0239999999999998E-4</c:v>
                </c:pt>
                <c:pt idx="768">
                  <c:v>3.0289999999999999E-4</c:v>
                </c:pt>
                <c:pt idx="769">
                  <c:v>3.033E-4</c:v>
                </c:pt>
                <c:pt idx="770">
                  <c:v>3.0370000000000001E-4</c:v>
                </c:pt>
                <c:pt idx="771">
                  <c:v>3.0420000000000002E-4</c:v>
                </c:pt>
                <c:pt idx="772">
                  <c:v>3.0459999999999998E-4</c:v>
                </c:pt>
                <c:pt idx="773">
                  <c:v>3.0499999999999999E-4</c:v>
                </c:pt>
                <c:pt idx="774">
                  <c:v>3.055E-4</c:v>
                </c:pt>
                <c:pt idx="775">
                  <c:v>3.0590000000000001E-4</c:v>
                </c:pt>
                <c:pt idx="776">
                  <c:v>3.0640000000000002E-4</c:v>
                </c:pt>
                <c:pt idx="777">
                  <c:v>3.0679999999999998E-4</c:v>
                </c:pt>
                <c:pt idx="778">
                  <c:v>3.0719999999999999E-4</c:v>
                </c:pt>
                <c:pt idx="779">
                  <c:v>3.077E-4</c:v>
                </c:pt>
                <c:pt idx="780">
                  <c:v>3.0810000000000001E-4</c:v>
                </c:pt>
                <c:pt idx="781">
                  <c:v>3.0860000000000002E-4</c:v>
                </c:pt>
                <c:pt idx="782">
                  <c:v>3.0899999999999998E-4</c:v>
                </c:pt>
                <c:pt idx="783">
                  <c:v>3.0949999999999999E-4</c:v>
                </c:pt>
                <c:pt idx="784">
                  <c:v>3.099E-4</c:v>
                </c:pt>
                <c:pt idx="785">
                  <c:v>3.1030000000000001E-4</c:v>
                </c:pt>
                <c:pt idx="786">
                  <c:v>3.1080000000000002E-4</c:v>
                </c:pt>
                <c:pt idx="787">
                  <c:v>3.1119999999999997E-4</c:v>
                </c:pt>
                <c:pt idx="788">
                  <c:v>3.1169999999999999E-4</c:v>
                </c:pt>
                <c:pt idx="789">
                  <c:v>3.121E-4</c:v>
                </c:pt>
                <c:pt idx="790">
                  <c:v>3.1260000000000001E-4</c:v>
                </c:pt>
                <c:pt idx="791">
                  <c:v>3.1300000000000002E-4</c:v>
                </c:pt>
                <c:pt idx="792">
                  <c:v>3.1349999999999998E-4</c:v>
                </c:pt>
                <c:pt idx="793">
                  <c:v>3.1389999999999999E-4</c:v>
                </c:pt>
                <c:pt idx="794">
                  <c:v>3.144E-4</c:v>
                </c:pt>
                <c:pt idx="795">
                  <c:v>3.1480000000000001E-4</c:v>
                </c:pt>
                <c:pt idx="796">
                  <c:v>3.1520000000000002E-4</c:v>
                </c:pt>
                <c:pt idx="797">
                  <c:v>3.1569999999999998E-4</c:v>
                </c:pt>
                <c:pt idx="798">
                  <c:v>3.1609999999999999E-4</c:v>
                </c:pt>
                <c:pt idx="799">
                  <c:v>3.166E-4</c:v>
                </c:pt>
                <c:pt idx="800">
                  <c:v>3.1700000000000001E-4</c:v>
                </c:pt>
                <c:pt idx="801">
                  <c:v>3.1750000000000002E-4</c:v>
                </c:pt>
                <c:pt idx="802">
                  <c:v>3.1789999999999998E-4</c:v>
                </c:pt>
                <c:pt idx="803">
                  <c:v>3.1839999999999999E-4</c:v>
                </c:pt>
                <c:pt idx="804">
                  <c:v>3.188E-4</c:v>
                </c:pt>
                <c:pt idx="805">
                  <c:v>3.1930000000000001E-4</c:v>
                </c:pt>
                <c:pt idx="806">
                  <c:v>3.1970000000000002E-4</c:v>
                </c:pt>
                <c:pt idx="807">
                  <c:v>3.2019999999999998E-4</c:v>
                </c:pt>
                <c:pt idx="808">
                  <c:v>3.2059999999999999E-4</c:v>
                </c:pt>
                <c:pt idx="809">
                  <c:v>3.211E-4</c:v>
                </c:pt>
                <c:pt idx="810">
                  <c:v>3.2160000000000001E-4</c:v>
                </c:pt>
                <c:pt idx="811">
                  <c:v>3.2200000000000002E-4</c:v>
                </c:pt>
                <c:pt idx="812">
                  <c:v>3.2249999999999998E-4</c:v>
                </c:pt>
                <c:pt idx="813">
                  <c:v>3.2289999999999999E-4</c:v>
                </c:pt>
                <c:pt idx="814">
                  <c:v>3.234E-4</c:v>
                </c:pt>
                <c:pt idx="815">
                  <c:v>3.2380000000000001E-4</c:v>
                </c:pt>
                <c:pt idx="816">
                  <c:v>3.2430000000000002E-4</c:v>
                </c:pt>
                <c:pt idx="817">
                  <c:v>3.2469999999999998E-4</c:v>
                </c:pt>
                <c:pt idx="818">
                  <c:v>3.2519999999999999E-4</c:v>
                </c:pt>
                <c:pt idx="819">
                  <c:v>3.256E-4</c:v>
                </c:pt>
                <c:pt idx="820">
                  <c:v>3.2610000000000001E-4</c:v>
                </c:pt>
                <c:pt idx="821">
                  <c:v>3.2660000000000002E-4</c:v>
                </c:pt>
                <c:pt idx="822">
                  <c:v>3.2699999999999998E-4</c:v>
                </c:pt>
                <c:pt idx="823">
                  <c:v>3.2749999999999999E-4</c:v>
                </c:pt>
                <c:pt idx="824">
                  <c:v>3.279E-4</c:v>
                </c:pt>
                <c:pt idx="825">
                  <c:v>3.2840000000000001E-4</c:v>
                </c:pt>
                <c:pt idx="826">
                  <c:v>3.2880000000000002E-4</c:v>
                </c:pt>
                <c:pt idx="827">
                  <c:v>3.2929999999999998E-4</c:v>
                </c:pt>
                <c:pt idx="828">
                  <c:v>3.2979999999999999E-4</c:v>
                </c:pt>
                <c:pt idx="829">
                  <c:v>3.302E-4</c:v>
                </c:pt>
                <c:pt idx="830">
                  <c:v>3.3070000000000002E-4</c:v>
                </c:pt>
                <c:pt idx="831">
                  <c:v>3.3110000000000002E-4</c:v>
                </c:pt>
                <c:pt idx="832">
                  <c:v>3.3159999999999998E-4</c:v>
                </c:pt>
                <c:pt idx="833">
                  <c:v>3.321E-4</c:v>
                </c:pt>
                <c:pt idx="834">
                  <c:v>3.325E-4</c:v>
                </c:pt>
                <c:pt idx="835">
                  <c:v>3.3300000000000002E-4</c:v>
                </c:pt>
                <c:pt idx="836">
                  <c:v>3.3340000000000003E-4</c:v>
                </c:pt>
                <c:pt idx="837">
                  <c:v>3.3389999999999998E-4</c:v>
                </c:pt>
                <c:pt idx="838">
                  <c:v>3.344E-4</c:v>
                </c:pt>
                <c:pt idx="839">
                  <c:v>3.3480000000000001E-4</c:v>
                </c:pt>
                <c:pt idx="840">
                  <c:v>3.3530000000000002E-4</c:v>
                </c:pt>
                <c:pt idx="841">
                  <c:v>3.3569999999999997E-4</c:v>
                </c:pt>
                <c:pt idx="842">
                  <c:v>3.3619999999999999E-4</c:v>
                </c:pt>
                <c:pt idx="843">
                  <c:v>3.367E-4</c:v>
                </c:pt>
                <c:pt idx="844">
                  <c:v>3.3710000000000001E-4</c:v>
                </c:pt>
                <c:pt idx="845">
                  <c:v>3.3760000000000002E-4</c:v>
                </c:pt>
                <c:pt idx="846">
                  <c:v>3.3809999999999998E-4</c:v>
                </c:pt>
                <c:pt idx="847">
                  <c:v>3.3849999999999999E-4</c:v>
                </c:pt>
                <c:pt idx="848">
                  <c:v>3.39E-4</c:v>
                </c:pt>
                <c:pt idx="849">
                  <c:v>3.3950000000000001E-4</c:v>
                </c:pt>
                <c:pt idx="850">
                  <c:v>3.3990000000000002E-4</c:v>
                </c:pt>
                <c:pt idx="851">
                  <c:v>3.4039999999999998E-4</c:v>
                </c:pt>
                <c:pt idx="852">
                  <c:v>3.4089999999999999E-4</c:v>
                </c:pt>
                <c:pt idx="853">
                  <c:v>3.413E-4</c:v>
                </c:pt>
                <c:pt idx="854">
                  <c:v>3.4180000000000001E-4</c:v>
                </c:pt>
                <c:pt idx="855">
                  <c:v>3.4230000000000003E-4</c:v>
                </c:pt>
                <c:pt idx="856">
                  <c:v>3.4269999999999998E-4</c:v>
                </c:pt>
                <c:pt idx="857">
                  <c:v>3.4319999999999999E-4</c:v>
                </c:pt>
                <c:pt idx="858">
                  <c:v>3.4370000000000001E-4</c:v>
                </c:pt>
                <c:pt idx="859">
                  <c:v>3.4410000000000002E-4</c:v>
                </c:pt>
                <c:pt idx="860">
                  <c:v>3.4459999999999997E-4</c:v>
                </c:pt>
                <c:pt idx="861">
                  <c:v>3.4509999999999999E-4</c:v>
                </c:pt>
                <c:pt idx="862">
                  <c:v>3.455E-4</c:v>
                </c:pt>
                <c:pt idx="863">
                  <c:v>3.4600000000000001E-4</c:v>
                </c:pt>
                <c:pt idx="864">
                  <c:v>3.4650000000000002E-4</c:v>
                </c:pt>
                <c:pt idx="865">
                  <c:v>3.4689999999999998E-4</c:v>
                </c:pt>
                <c:pt idx="866">
                  <c:v>3.4739999999999999E-4</c:v>
                </c:pt>
                <c:pt idx="867">
                  <c:v>3.479E-4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F4-4A79-964C-12F92D88C15B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mushroom'!$K$3:$K$870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mushroom'!$J$3:$J$870</c:f>
              <c:numCache>
                <c:formatCode>0.00E+00</c:formatCode>
                <c:ptCount val="868"/>
                <c:pt idx="0">
                  <c:v>2.8370000000000001E-4</c:v>
                </c:pt>
                <c:pt idx="1">
                  <c:v>2.8190000000000002E-4</c:v>
                </c:pt>
                <c:pt idx="2">
                  <c:v>2.8009999999999998E-4</c:v>
                </c:pt>
                <c:pt idx="3">
                  <c:v>2.7829999999999999E-4</c:v>
                </c:pt>
                <c:pt idx="4">
                  <c:v>2.764E-4</c:v>
                </c:pt>
                <c:pt idx="5">
                  <c:v>2.7460000000000001E-4</c:v>
                </c:pt>
                <c:pt idx="6">
                  <c:v>2.7270000000000001E-4</c:v>
                </c:pt>
                <c:pt idx="7">
                  <c:v>2.7080000000000002E-4</c:v>
                </c:pt>
                <c:pt idx="8">
                  <c:v>2.6889999999999998E-4</c:v>
                </c:pt>
                <c:pt idx="9">
                  <c:v>2.6709999999999999E-4</c:v>
                </c:pt>
                <c:pt idx="10">
                  <c:v>2.652E-4</c:v>
                </c:pt>
                <c:pt idx="11">
                  <c:v>2.6340000000000001E-4</c:v>
                </c:pt>
                <c:pt idx="12">
                  <c:v>2.6160000000000002E-4</c:v>
                </c:pt>
                <c:pt idx="13">
                  <c:v>2.5980000000000003E-4</c:v>
                </c:pt>
                <c:pt idx="14">
                  <c:v>2.5799999999999998E-4</c:v>
                </c:pt>
                <c:pt idx="15">
                  <c:v>2.563E-4</c:v>
                </c:pt>
                <c:pt idx="16">
                  <c:v>2.5460000000000001E-4</c:v>
                </c:pt>
                <c:pt idx="17">
                  <c:v>2.5290000000000002E-4</c:v>
                </c:pt>
                <c:pt idx="18">
                  <c:v>2.5119999999999998E-4</c:v>
                </c:pt>
                <c:pt idx="19">
                  <c:v>2.496E-4</c:v>
                </c:pt>
                <c:pt idx="20">
                  <c:v>2.4800000000000001E-4</c:v>
                </c:pt>
                <c:pt idx="21">
                  <c:v>2.4649999999999997E-4</c:v>
                </c:pt>
                <c:pt idx="22">
                  <c:v>2.4499999999999999E-4</c:v>
                </c:pt>
                <c:pt idx="23">
                  <c:v>2.4350000000000001E-4</c:v>
                </c:pt>
                <c:pt idx="24">
                  <c:v>2.42E-4</c:v>
                </c:pt>
                <c:pt idx="25">
                  <c:v>2.4059999999999999E-4</c:v>
                </c:pt>
                <c:pt idx="26">
                  <c:v>2.3929999999999999E-4</c:v>
                </c:pt>
                <c:pt idx="27">
                  <c:v>2.3790000000000001E-4</c:v>
                </c:pt>
                <c:pt idx="28">
                  <c:v>2.366E-4</c:v>
                </c:pt>
                <c:pt idx="29">
                  <c:v>2.354E-4</c:v>
                </c:pt>
                <c:pt idx="30">
                  <c:v>2.341E-4</c:v>
                </c:pt>
                <c:pt idx="31">
                  <c:v>2.329E-4</c:v>
                </c:pt>
                <c:pt idx="32">
                  <c:v>2.318E-4</c:v>
                </c:pt>
                <c:pt idx="33">
                  <c:v>2.3059999999999999E-4</c:v>
                </c:pt>
                <c:pt idx="34">
                  <c:v>2.2949999999999999E-4</c:v>
                </c:pt>
                <c:pt idx="35">
                  <c:v>2.284E-4</c:v>
                </c:pt>
                <c:pt idx="36">
                  <c:v>2.274E-4</c:v>
                </c:pt>
                <c:pt idx="37">
                  <c:v>2.263E-4</c:v>
                </c:pt>
                <c:pt idx="38">
                  <c:v>2.253E-4</c:v>
                </c:pt>
                <c:pt idx="39">
                  <c:v>2.243E-4</c:v>
                </c:pt>
                <c:pt idx="40">
                  <c:v>2.2330000000000001E-4</c:v>
                </c:pt>
                <c:pt idx="41">
                  <c:v>2.2240000000000001E-4</c:v>
                </c:pt>
                <c:pt idx="42">
                  <c:v>2.2139999999999999E-4</c:v>
                </c:pt>
                <c:pt idx="43">
                  <c:v>2.2049999999999999E-4</c:v>
                </c:pt>
                <c:pt idx="44">
                  <c:v>2.195E-4</c:v>
                </c:pt>
                <c:pt idx="45">
                  <c:v>2.186E-4</c:v>
                </c:pt>
                <c:pt idx="46">
                  <c:v>2.1770000000000001E-4</c:v>
                </c:pt>
                <c:pt idx="47">
                  <c:v>2.1680000000000001E-4</c:v>
                </c:pt>
                <c:pt idx="48">
                  <c:v>2.1589999999999999E-4</c:v>
                </c:pt>
                <c:pt idx="49">
                  <c:v>2.1499999999999999E-4</c:v>
                </c:pt>
                <c:pt idx="50">
                  <c:v>2.141E-4</c:v>
                </c:pt>
                <c:pt idx="51">
                  <c:v>2.1330000000000001E-4</c:v>
                </c:pt>
                <c:pt idx="52">
                  <c:v>2.1240000000000001E-4</c:v>
                </c:pt>
                <c:pt idx="53">
                  <c:v>2.1159999999999999E-4</c:v>
                </c:pt>
                <c:pt idx="54">
                  <c:v>2.108E-4</c:v>
                </c:pt>
                <c:pt idx="55">
                  <c:v>2.1000000000000001E-4</c:v>
                </c:pt>
                <c:pt idx="56">
                  <c:v>2.0929999999999999E-4</c:v>
                </c:pt>
                <c:pt idx="57">
                  <c:v>2.086E-4</c:v>
                </c:pt>
                <c:pt idx="58">
                  <c:v>2.0790000000000001E-4</c:v>
                </c:pt>
                <c:pt idx="59">
                  <c:v>2.073E-4</c:v>
                </c:pt>
                <c:pt idx="60">
                  <c:v>2.0670000000000001E-4</c:v>
                </c:pt>
                <c:pt idx="61">
                  <c:v>2.061E-4</c:v>
                </c:pt>
                <c:pt idx="62">
                  <c:v>2.0570000000000001E-4</c:v>
                </c:pt>
                <c:pt idx="63">
                  <c:v>2.052E-4</c:v>
                </c:pt>
                <c:pt idx="64">
                  <c:v>2.0489999999999999E-4</c:v>
                </c:pt>
                <c:pt idx="65">
                  <c:v>2.0450000000000001E-4</c:v>
                </c:pt>
                <c:pt idx="66">
                  <c:v>2.042E-4</c:v>
                </c:pt>
                <c:pt idx="67">
                  <c:v>2.039E-4</c:v>
                </c:pt>
                <c:pt idx="68">
                  <c:v>2.0369999999999999E-4</c:v>
                </c:pt>
                <c:pt idx="69">
                  <c:v>2.0340000000000001E-4</c:v>
                </c:pt>
                <c:pt idx="70">
                  <c:v>2.0320000000000001E-4</c:v>
                </c:pt>
                <c:pt idx="71">
                  <c:v>2.03E-4</c:v>
                </c:pt>
                <c:pt idx="72">
                  <c:v>2.028E-4</c:v>
                </c:pt>
                <c:pt idx="73">
                  <c:v>2.0259999999999999E-4</c:v>
                </c:pt>
                <c:pt idx="74">
                  <c:v>2.0230000000000001E-4</c:v>
                </c:pt>
                <c:pt idx="75">
                  <c:v>2.0210000000000001E-4</c:v>
                </c:pt>
                <c:pt idx="76">
                  <c:v>2.019E-4</c:v>
                </c:pt>
                <c:pt idx="77">
                  <c:v>2.017E-4</c:v>
                </c:pt>
                <c:pt idx="78">
                  <c:v>2.0139999999999999E-4</c:v>
                </c:pt>
                <c:pt idx="79">
                  <c:v>2.0120000000000001E-4</c:v>
                </c:pt>
                <c:pt idx="80">
                  <c:v>2.009E-4</c:v>
                </c:pt>
                <c:pt idx="81">
                  <c:v>2.007E-4</c:v>
                </c:pt>
                <c:pt idx="82">
                  <c:v>2.0039999999999999E-4</c:v>
                </c:pt>
                <c:pt idx="83">
                  <c:v>2.0019999999999999E-4</c:v>
                </c:pt>
                <c:pt idx="84">
                  <c:v>1.9990000000000001E-4</c:v>
                </c:pt>
                <c:pt idx="85">
                  <c:v>1.997E-4</c:v>
                </c:pt>
                <c:pt idx="86">
                  <c:v>1.994E-4</c:v>
                </c:pt>
                <c:pt idx="87">
                  <c:v>1.9919999999999999E-4</c:v>
                </c:pt>
                <c:pt idx="88">
                  <c:v>1.9890000000000001E-4</c:v>
                </c:pt>
                <c:pt idx="89">
                  <c:v>1.9870000000000001E-4</c:v>
                </c:pt>
                <c:pt idx="90">
                  <c:v>1.984E-4</c:v>
                </c:pt>
                <c:pt idx="91">
                  <c:v>1.9819999999999999E-4</c:v>
                </c:pt>
                <c:pt idx="92">
                  <c:v>1.9790000000000001E-4</c:v>
                </c:pt>
                <c:pt idx="93">
                  <c:v>1.9770000000000001E-4</c:v>
                </c:pt>
                <c:pt idx="94">
                  <c:v>1.974E-4</c:v>
                </c:pt>
                <c:pt idx="95">
                  <c:v>1.972E-4</c:v>
                </c:pt>
                <c:pt idx="96">
                  <c:v>1.9689999999999999E-4</c:v>
                </c:pt>
                <c:pt idx="97">
                  <c:v>1.9670000000000001E-4</c:v>
                </c:pt>
                <c:pt idx="98">
                  <c:v>1.964E-4</c:v>
                </c:pt>
                <c:pt idx="99">
                  <c:v>1.962E-4</c:v>
                </c:pt>
                <c:pt idx="100">
                  <c:v>1.9599999999999999E-4</c:v>
                </c:pt>
                <c:pt idx="101">
                  <c:v>1.9570000000000001E-4</c:v>
                </c:pt>
                <c:pt idx="102">
                  <c:v>1.9550000000000001E-4</c:v>
                </c:pt>
                <c:pt idx="103">
                  <c:v>1.952E-4</c:v>
                </c:pt>
                <c:pt idx="104">
                  <c:v>1.95E-4</c:v>
                </c:pt>
                <c:pt idx="105">
                  <c:v>1.9469999999999999E-4</c:v>
                </c:pt>
                <c:pt idx="106">
                  <c:v>1.9450000000000001E-4</c:v>
                </c:pt>
                <c:pt idx="107">
                  <c:v>1.9430000000000001E-4</c:v>
                </c:pt>
                <c:pt idx="108">
                  <c:v>1.94E-4</c:v>
                </c:pt>
                <c:pt idx="109">
                  <c:v>1.9379999999999999E-4</c:v>
                </c:pt>
                <c:pt idx="110">
                  <c:v>1.9359999999999999E-4</c:v>
                </c:pt>
                <c:pt idx="111">
                  <c:v>1.9330000000000001E-4</c:v>
                </c:pt>
                <c:pt idx="112">
                  <c:v>1.931E-4</c:v>
                </c:pt>
                <c:pt idx="113">
                  <c:v>1.929E-4</c:v>
                </c:pt>
                <c:pt idx="114">
                  <c:v>1.9259999999999999E-4</c:v>
                </c:pt>
                <c:pt idx="115">
                  <c:v>1.9239999999999999E-4</c:v>
                </c:pt>
                <c:pt idx="116">
                  <c:v>1.9220000000000001E-4</c:v>
                </c:pt>
                <c:pt idx="117">
                  <c:v>1.919E-4</c:v>
                </c:pt>
                <c:pt idx="118">
                  <c:v>1.917E-4</c:v>
                </c:pt>
                <c:pt idx="119">
                  <c:v>1.9149999999999999E-4</c:v>
                </c:pt>
                <c:pt idx="120">
                  <c:v>1.9120000000000001E-4</c:v>
                </c:pt>
                <c:pt idx="121">
                  <c:v>1.9100000000000001E-4</c:v>
                </c:pt>
                <c:pt idx="122">
                  <c:v>1.908E-4</c:v>
                </c:pt>
                <c:pt idx="123">
                  <c:v>1.906E-4</c:v>
                </c:pt>
                <c:pt idx="124">
                  <c:v>1.9029999999999999E-4</c:v>
                </c:pt>
                <c:pt idx="125">
                  <c:v>1.9010000000000001E-4</c:v>
                </c:pt>
                <c:pt idx="126">
                  <c:v>1.8990000000000001E-4</c:v>
                </c:pt>
                <c:pt idx="127">
                  <c:v>1.897E-4</c:v>
                </c:pt>
                <c:pt idx="128">
                  <c:v>1.894E-4</c:v>
                </c:pt>
                <c:pt idx="129">
                  <c:v>1.8919999999999999E-4</c:v>
                </c:pt>
                <c:pt idx="130">
                  <c:v>1.8900000000000001E-4</c:v>
                </c:pt>
                <c:pt idx="131">
                  <c:v>1.8880000000000001E-4</c:v>
                </c:pt>
                <c:pt idx="132">
                  <c:v>1.886E-4</c:v>
                </c:pt>
                <c:pt idx="133">
                  <c:v>1.884E-4</c:v>
                </c:pt>
                <c:pt idx="134">
                  <c:v>1.8809999999999999E-4</c:v>
                </c:pt>
                <c:pt idx="135">
                  <c:v>1.8789999999999999E-4</c:v>
                </c:pt>
                <c:pt idx="136">
                  <c:v>1.8770000000000001E-4</c:v>
                </c:pt>
                <c:pt idx="137">
                  <c:v>1.875E-4</c:v>
                </c:pt>
                <c:pt idx="138">
                  <c:v>1.873E-4</c:v>
                </c:pt>
                <c:pt idx="139">
                  <c:v>1.8709999999999999E-4</c:v>
                </c:pt>
                <c:pt idx="140">
                  <c:v>1.8689999999999999E-4</c:v>
                </c:pt>
                <c:pt idx="141">
                  <c:v>1.8670000000000001E-4</c:v>
                </c:pt>
                <c:pt idx="142">
                  <c:v>1.864E-4</c:v>
                </c:pt>
                <c:pt idx="143">
                  <c:v>1.862E-4</c:v>
                </c:pt>
                <c:pt idx="144">
                  <c:v>1.8599999999999999E-4</c:v>
                </c:pt>
                <c:pt idx="145">
                  <c:v>1.8579999999999999E-4</c:v>
                </c:pt>
                <c:pt idx="146">
                  <c:v>1.8560000000000001E-4</c:v>
                </c:pt>
                <c:pt idx="147">
                  <c:v>1.8540000000000001E-4</c:v>
                </c:pt>
                <c:pt idx="148">
                  <c:v>1.852E-4</c:v>
                </c:pt>
                <c:pt idx="149">
                  <c:v>1.85E-4</c:v>
                </c:pt>
                <c:pt idx="150">
                  <c:v>1.8479999999999999E-4</c:v>
                </c:pt>
                <c:pt idx="151">
                  <c:v>1.8459999999999999E-4</c:v>
                </c:pt>
                <c:pt idx="152">
                  <c:v>1.8440000000000001E-4</c:v>
                </c:pt>
                <c:pt idx="153">
                  <c:v>1.8420000000000001E-4</c:v>
                </c:pt>
                <c:pt idx="154">
                  <c:v>1.84E-4</c:v>
                </c:pt>
                <c:pt idx="155">
                  <c:v>1.838E-4</c:v>
                </c:pt>
                <c:pt idx="156">
                  <c:v>1.8359999999999999E-4</c:v>
                </c:pt>
                <c:pt idx="157">
                  <c:v>1.8340000000000001E-4</c:v>
                </c:pt>
                <c:pt idx="158">
                  <c:v>1.8320000000000001E-4</c:v>
                </c:pt>
                <c:pt idx="159">
                  <c:v>1.83E-4</c:v>
                </c:pt>
                <c:pt idx="160">
                  <c:v>1.828E-4</c:v>
                </c:pt>
                <c:pt idx="161">
                  <c:v>1.827E-4</c:v>
                </c:pt>
                <c:pt idx="162">
                  <c:v>1.8249999999999999E-4</c:v>
                </c:pt>
                <c:pt idx="163">
                  <c:v>1.8230000000000001E-4</c:v>
                </c:pt>
                <c:pt idx="164">
                  <c:v>1.8210000000000001E-4</c:v>
                </c:pt>
                <c:pt idx="165">
                  <c:v>1.819E-4</c:v>
                </c:pt>
                <c:pt idx="166">
                  <c:v>1.817E-4</c:v>
                </c:pt>
                <c:pt idx="167">
                  <c:v>1.8149999999999999E-4</c:v>
                </c:pt>
                <c:pt idx="168">
                  <c:v>1.8129999999999999E-4</c:v>
                </c:pt>
                <c:pt idx="169">
                  <c:v>1.8120000000000001E-4</c:v>
                </c:pt>
                <c:pt idx="170">
                  <c:v>1.8100000000000001E-4</c:v>
                </c:pt>
                <c:pt idx="171">
                  <c:v>1.808E-4</c:v>
                </c:pt>
                <c:pt idx="172">
                  <c:v>1.806E-4</c:v>
                </c:pt>
                <c:pt idx="173">
                  <c:v>1.8039999999999999E-4</c:v>
                </c:pt>
                <c:pt idx="174">
                  <c:v>1.8029999999999999E-4</c:v>
                </c:pt>
                <c:pt idx="175">
                  <c:v>1.8009999999999999E-4</c:v>
                </c:pt>
                <c:pt idx="176">
                  <c:v>1.7990000000000001E-4</c:v>
                </c:pt>
                <c:pt idx="177">
                  <c:v>1.797E-4</c:v>
                </c:pt>
                <c:pt idx="178">
                  <c:v>1.796E-4</c:v>
                </c:pt>
                <c:pt idx="179">
                  <c:v>1.794E-4</c:v>
                </c:pt>
                <c:pt idx="180">
                  <c:v>1.7919999999999999E-4</c:v>
                </c:pt>
                <c:pt idx="181">
                  <c:v>1.7909999999999999E-4</c:v>
                </c:pt>
                <c:pt idx="182">
                  <c:v>1.7890000000000001E-4</c:v>
                </c:pt>
                <c:pt idx="183">
                  <c:v>1.7870000000000001E-4</c:v>
                </c:pt>
                <c:pt idx="184">
                  <c:v>1.785E-4</c:v>
                </c:pt>
                <c:pt idx="185">
                  <c:v>1.784E-4</c:v>
                </c:pt>
                <c:pt idx="186">
                  <c:v>1.7819999999999999E-4</c:v>
                </c:pt>
                <c:pt idx="187">
                  <c:v>1.7799999999999999E-4</c:v>
                </c:pt>
                <c:pt idx="188">
                  <c:v>1.7789999999999999E-4</c:v>
                </c:pt>
                <c:pt idx="189">
                  <c:v>1.7770000000000001E-4</c:v>
                </c:pt>
                <c:pt idx="190">
                  <c:v>1.7760000000000001E-4</c:v>
                </c:pt>
                <c:pt idx="191">
                  <c:v>1.774E-4</c:v>
                </c:pt>
                <c:pt idx="192">
                  <c:v>1.772E-4</c:v>
                </c:pt>
                <c:pt idx="193">
                  <c:v>1.771E-4</c:v>
                </c:pt>
                <c:pt idx="194">
                  <c:v>1.7689999999999999E-4</c:v>
                </c:pt>
                <c:pt idx="195">
                  <c:v>1.7679999999999999E-4</c:v>
                </c:pt>
                <c:pt idx="196">
                  <c:v>1.7660000000000001E-4</c:v>
                </c:pt>
                <c:pt idx="197">
                  <c:v>1.7650000000000001E-4</c:v>
                </c:pt>
                <c:pt idx="198">
                  <c:v>1.763E-4</c:v>
                </c:pt>
                <c:pt idx="199">
                  <c:v>1.762E-4</c:v>
                </c:pt>
                <c:pt idx="200">
                  <c:v>1.76E-4</c:v>
                </c:pt>
                <c:pt idx="201">
                  <c:v>1.7589999999999999E-4</c:v>
                </c:pt>
                <c:pt idx="202">
                  <c:v>1.7569999999999999E-4</c:v>
                </c:pt>
                <c:pt idx="203">
                  <c:v>1.7560000000000001E-4</c:v>
                </c:pt>
                <c:pt idx="204">
                  <c:v>1.7540000000000001E-4</c:v>
                </c:pt>
                <c:pt idx="205">
                  <c:v>1.7530000000000001E-4</c:v>
                </c:pt>
                <c:pt idx="206">
                  <c:v>1.751E-4</c:v>
                </c:pt>
                <c:pt idx="207">
                  <c:v>1.75E-4</c:v>
                </c:pt>
                <c:pt idx="208">
                  <c:v>1.7479999999999999E-4</c:v>
                </c:pt>
                <c:pt idx="209">
                  <c:v>1.7469999999999999E-4</c:v>
                </c:pt>
                <c:pt idx="210">
                  <c:v>1.7459999999999999E-4</c:v>
                </c:pt>
                <c:pt idx="211">
                  <c:v>1.7440000000000001E-4</c:v>
                </c:pt>
                <c:pt idx="212">
                  <c:v>1.7430000000000001E-4</c:v>
                </c:pt>
                <c:pt idx="213">
                  <c:v>1.741E-4</c:v>
                </c:pt>
                <c:pt idx="214">
                  <c:v>1.74E-4</c:v>
                </c:pt>
                <c:pt idx="215">
                  <c:v>1.739E-4</c:v>
                </c:pt>
                <c:pt idx="216">
                  <c:v>1.7369999999999999E-4</c:v>
                </c:pt>
                <c:pt idx="217">
                  <c:v>1.7359999999999999E-4</c:v>
                </c:pt>
                <c:pt idx="218">
                  <c:v>1.7349999999999999E-4</c:v>
                </c:pt>
                <c:pt idx="219">
                  <c:v>1.7330000000000001E-4</c:v>
                </c:pt>
                <c:pt idx="220">
                  <c:v>1.7320000000000001E-4</c:v>
                </c:pt>
                <c:pt idx="221">
                  <c:v>1.7310000000000001E-4</c:v>
                </c:pt>
                <c:pt idx="222">
                  <c:v>1.73E-4</c:v>
                </c:pt>
                <c:pt idx="223">
                  <c:v>1.728E-4</c:v>
                </c:pt>
                <c:pt idx="224">
                  <c:v>1.727E-4</c:v>
                </c:pt>
                <c:pt idx="225">
                  <c:v>1.7259999999999999E-4</c:v>
                </c:pt>
                <c:pt idx="226">
                  <c:v>1.7249999999999999E-4</c:v>
                </c:pt>
                <c:pt idx="227">
                  <c:v>1.7229999999999999E-4</c:v>
                </c:pt>
                <c:pt idx="228">
                  <c:v>1.7220000000000001E-4</c:v>
                </c:pt>
                <c:pt idx="229">
                  <c:v>1.7210000000000001E-4</c:v>
                </c:pt>
                <c:pt idx="230">
                  <c:v>1.7200000000000001E-4</c:v>
                </c:pt>
                <c:pt idx="231">
                  <c:v>1.719E-4</c:v>
                </c:pt>
                <c:pt idx="232">
                  <c:v>1.718E-4</c:v>
                </c:pt>
                <c:pt idx="233">
                  <c:v>1.716E-4</c:v>
                </c:pt>
                <c:pt idx="234">
                  <c:v>1.7149999999999999E-4</c:v>
                </c:pt>
                <c:pt idx="235">
                  <c:v>1.7139999999999999E-4</c:v>
                </c:pt>
                <c:pt idx="236">
                  <c:v>1.7129999999999999E-4</c:v>
                </c:pt>
                <c:pt idx="237">
                  <c:v>1.7119999999999999E-4</c:v>
                </c:pt>
                <c:pt idx="238">
                  <c:v>1.7110000000000001E-4</c:v>
                </c:pt>
                <c:pt idx="239">
                  <c:v>1.7100000000000001E-4</c:v>
                </c:pt>
                <c:pt idx="240">
                  <c:v>1.7090000000000001E-4</c:v>
                </c:pt>
                <c:pt idx="241">
                  <c:v>1.708E-4</c:v>
                </c:pt>
                <c:pt idx="242">
                  <c:v>1.707E-4</c:v>
                </c:pt>
                <c:pt idx="243">
                  <c:v>1.706E-4</c:v>
                </c:pt>
                <c:pt idx="244">
                  <c:v>1.705E-4</c:v>
                </c:pt>
                <c:pt idx="245">
                  <c:v>1.7039999999999999E-4</c:v>
                </c:pt>
                <c:pt idx="246">
                  <c:v>1.7029999999999999E-4</c:v>
                </c:pt>
                <c:pt idx="247">
                  <c:v>1.7019999999999999E-4</c:v>
                </c:pt>
                <c:pt idx="248">
                  <c:v>1.7009999999999999E-4</c:v>
                </c:pt>
                <c:pt idx="249">
                  <c:v>1.7000000000000001E-4</c:v>
                </c:pt>
                <c:pt idx="250">
                  <c:v>1.6990000000000001E-4</c:v>
                </c:pt>
                <c:pt idx="251">
                  <c:v>1.6980000000000001E-4</c:v>
                </c:pt>
                <c:pt idx="252">
                  <c:v>1.697E-4</c:v>
                </c:pt>
                <c:pt idx="253">
                  <c:v>1.696E-4</c:v>
                </c:pt>
                <c:pt idx="254">
                  <c:v>1.695E-4</c:v>
                </c:pt>
                <c:pt idx="255">
                  <c:v>1.694E-4</c:v>
                </c:pt>
                <c:pt idx="256">
                  <c:v>1.693E-4</c:v>
                </c:pt>
                <c:pt idx="257">
                  <c:v>1.6919999999999999E-4</c:v>
                </c:pt>
                <c:pt idx="258">
                  <c:v>1.6919999999999999E-4</c:v>
                </c:pt>
                <c:pt idx="259">
                  <c:v>1.6909999999999999E-4</c:v>
                </c:pt>
                <c:pt idx="260">
                  <c:v>1.6899999999999999E-4</c:v>
                </c:pt>
                <c:pt idx="261">
                  <c:v>1.6890000000000001E-4</c:v>
                </c:pt>
                <c:pt idx="262">
                  <c:v>1.6880000000000001E-4</c:v>
                </c:pt>
                <c:pt idx="263">
                  <c:v>1.6880000000000001E-4</c:v>
                </c:pt>
                <c:pt idx="264">
                  <c:v>1.6870000000000001E-4</c:v>
                </c:pt>
                <c:pt idx="265">
                  <c:v>1.6860000000000001E-4</c:v>
                </c:pt>
                <c:pt idx="266">
                  <c:v>1.685E-4</c:v>
                </c:pt>
                <c:pt idx="267">
                  <c:v>1.684E-4</c:v>
                </c:pt>
                <c:pt idx="268">
                  <c:v>1.684E-4</c:v>
                </c:pt>
                <c:pt idx="269">
                  <c:v>1.683E-4</c:v>
                </c:pt>
                <c:pt idx="270">
                  <c:v>1.682E-4</c:v>
                </c:pt>
                <c:pt idx="271">
                  <c:v>1.682E-4</c:v>
                </c:pt>
                <c:pt idx="272">
                  <c:v>1.6809999999999999E-4</c:v>
                </c:pt>
                <c:pt idx="273">
                  <c:v>1.6799999999999999E-4</c:v>
                </c:pt>
                <c:pt idx="274">
                  <c:v>1.6799999999999999E-4</c:v>
                </c:pt>
                <c:pt idx="275">
                  <c:v>1.6789999999999999E-4</c:v>
                </c:pt>
                <c:pt idx="276">
                  <c:v>1.6780000000000001E-4</c:v>
                </c:pt>
                <c:pt idx="277">
                  <c:v>1.6780000000000001E-4</c:v>
                </c:pt>
                <c:pt idx="278">
                  <c:v>1.6770000000000001E-4</c:v>
                </c:pt>
                <c:pt idx="279">
                  <c:v>1.6770000000000001E-4</c:v>
                </c:pt>
                <c:pt idx="280">
                  <c:v>1.6760000000000001E-4</c:v>
                </c:pt>
                <c:pt idx="281">
                  <c:v>1.6750000000000001E-4</c:v>
                </c:pt>
                <c:pt idx="282">
                  <c:v>1.6750000000000001E-4</c:v>
                </c:pt>
                <c:pt idx="283">
                  <c:v>1.674E-4</c:v>
                </c:pt>
                <c:pt idx="284">
                  <c:v>1.674E-4</c:v>
                </c:pt>
                <c:pt idx="285">
                  <c:v>1.673E-4</c:v>
                </c:pt>
                <c:pt idx="286">
                  <c:v>1.673E-4</c:v>
                </c:pt>
                <c:pt idx="287">
                  <c:v>1.672E-4</c:v>
                </c:pt>
                <c:pt idx="288">
                  <c:v>1.672E-4</c:v>
                </c:pt>
                <c:pt idx="289">
                  <c:v>1.671E-4</c:v>
                </c:pt>
                <c:pt idx="290">
                  <c:v>1.671E-4</c:v>
                </c:pt>
                <c:pt idx="291">
                  <c:v>1.6699999999999999E-4</c:v>
                </c:pt>
                <c:pt idx="292">
                  <c:v>1.6699999999999999E-4</c:v>
                </c:pt>
                <c:pt idx="293">
                  <c:v>1.6689999999999999E-4</c:v>
                </c:pt>
                <c:pt idx="294">
                  <c:v>1.6689999999999999E-4</c:v>
                </c:pt>
                <c:pt idx="295">
                  <c:v>1.6689999999999999E-4</c:v>
                </c:pt>
                <c:pt idx="296">
                  <c:v>1.6679999999999999E-4</c:v>
                </c:pt>
                <c:pt idx="297">
                  <c:v>1.6679999999999999E-4</c:v>
                </c:pt>
                <c:pt idx="298">
                  <c:v>1.6679999999999999E-4</c:v>
                </c:pt>
                <c:pt idx="299">
                  <c:v>1.6670000000000001E-4</c:v>
                </c:pt>
                <c:pt idx="300">
                  <c:v>1.6670000000000001E-4</c:v>
                </c:pt>
                <c:pt idx="301">
                  <c:v>1.6670000000000001E-4</c:v>
                </c:pt>
                <c:pt idx="302">
                  <c:v>1.6660000000000001E-4</c:v>
                </c:pt>
                <c:pt idx="303">
                  <c:v>1.6660000000000001E-4</c:v>
                </c:pt>
                <c:pt idx="304">
                  <c:v>1.6660000000000001E-4</c:v>
                </c:pt>
                <c:pt idx="305">
                  <c:v>1.6650000000000001E-4</c:v>
                </c:pt>
                <c:pt idx="306">
                  <c:v>1.6650000000000001E-4</c:v>
                </c:pt>
                <c:pt idx="307">
                  <c:v>1.6650000000000001E-4</c:v>
                </c:pt>
                <c:pt idx="308">
                  <c:v>1.6650000000000001E-4</c:v>
                </c:pt>
                <c:pt idx="309">
                  <c:v>1.6640000000000001E-4</c:v>
                </c:pt>
                <c:pt idx="310">
                  <c:v>1.6640000000000001E-4</c:v>
                </c:pt>
                <c:pt idx="311">
                  <c:v>1.6640000000000001E-4</c:v>
                </c:pt>
                <c:pt idx="312">
                  <c:v>1.6640000000000001E-4</c:v>
                </c:pt>
                <c:pt idx="313">
                  <c:v>1.6640000000000001E-4</c:v>
                </c:pt>
                <c:pt idx="314">
                  <c:v>1.663E-4</c:v>
                </c:pt>
                <c:pt idx="315">
                  <c:v>1.663E-4</c:v>
                </c:pt>
                <c:pt idx="316">
                  <c:v>1.663E-4</c:v>
                </c:pt>
                <c:pt idx="317">
                  <c:v>1.663E-4</c:v>
                </c:pt>
                <c:pt idx="318">
                  <c:v>1.663E-4</c:v>
                </c:pt>
                <c:pt idx="319">
                  <c:v>1.663E-4</c:v>
                </c:pt>
                <c:pt idx="320">
                  <c:v>1.663E-4</c:v>
                </c:pt>
                <c:pt idx="321">
                  <c:v>1.663E-4</c:v>
                </c:pt>
                <c:pt idx="322">
                  <c:v>1.663E-4</c:v>
                </c:pt>
                <c:pt idx="323">
                  <c:v>1.663E-4</c:v>
                </c:pt>
                <c:pt idx="324">
                  <c:v>1.663E-4</c:v>
                </c:pt>
                <c:pt idx="325">
                  <c:v>1.662E-4</c:v>
                </c:pt>
                <c:pt idx="326">
                  <c:v>1.662E-4</c:v>
                </c:pt>
                <c:pt idx="327">
                  <c:v>1.662E-4</c:v>
                </c:pt>
                <c:pt idx="328">
                  <c:v>1.662E-4</c:v>
                </c:pt>
                <c:pt idx="329">
                  <c:v>1.663E-4</c:v>
                </c:pt>
                <c:pt idx="330">
                  <c:v>1.663E-4</c:v>
                </c:pt>
                <c:pt idx="331">
                  <c:v>1.663E-4</c:v>
                </c:pt>
                <c:pt idx="332">
                  <c:v>1.663E-4</c:v>
                </c:pt>
                <c:pt idx="333">
                  <c:v>1.663E-4</c:v>
                </c:pt>
                <c:pt idx="334">
                  <c:v>1.663E-4</c:v>
                </c:pt>
                <c:pt idx="335">
                  <c:v>1.663E-4</c:v>
                </c:pt>
                <c:pt idx="336">
                  <c:v>1.663E-4</c:v>
                </c:pt>
                <c:pt idx="337">
                  <c:v>1.663E-4</c:v>
                </c:pt>
                <c:pt idx="338">
                  <c:v>1.663E-4</c:v>
                </c:pt>
                <c:pt idx="339">
                  <c:v>1.663E-4</c:v>
                </c:pt>
                <c:pt idx="340">
                  <c:v>1.6640000000000001E-4</c:v>
                </c:pt>
                <c:pt idx="341">
                  <c:v>1.6640000000000001E-4</c:v>
                </c:pt>
                <c:pt idx="342">
                  <c:v>1.6640000000000001E-4</c:v>
                </c:pt>
                <c:pt idx="343">
                  <c:v>1.6640000000000001E-4</c:v>
                </c:pt>
                <c:pt idx="344">
                  <c:v>1.6640000000000001E-4</c:v>
                </c:pt>
                <c:pt idx="345">
                  <c:v>1.6650000000000001E-4</c:v>
                </c:pt>
                <c:pt idx="346">
                  <c:v>1.6650000000000001E-4</c:v>
                </c:pt>
                <c:pt idx="347">
                  <c:v>1.6650000000000001E-4</c:v>
                </c:pt>
                <c:pt idx="348">
                  <c:v>1.6650000000000001E-4</c:v>
                </c:pt>
                <c:pt idx="349">
                  <c:v>1.6660000000000001E-4</c:v>
                </c:pt>
                <c:pt idx="350">
                  <c:v>1.6660000000000001E-4</c:v>
                </c:pt>
                <c:pt idx="351">
                  <c:v>1.6660000000000001E-4</c:v>
                </c:pt>
                <c:pt idx="352">
                  <c:v>1.6670000000000001E-4</c:v>
                </c:pt>
                <c:pt idx="353">
                  <c:v>1.6670000000000001E-4</c:v>
                </c:pt>
                <c:pt idx="354">
                  <c:v>1.6670000000000001E-4</c:v>
                </c:pt>
                <c:pt idx="355">
                  <c:v>1.6679999999999999E-4</c:v>
                </c:pt>
                <c:pt idx="356">
                  <c:v>1.6679999999999999E-4</c:v>
                </c:pt>
                <c:pt idx="357">
                  <c:v>1.6679999999999999E-4</c:v>
                </c:pt>
                <c:pt idx="358">
                  <c:v>1.6689999999999999E-4</c:v>
                </c:pt>
                <c:pt idx="359">
                  <c:v>1.6689999999999999E-4</c:v>
                </c:pt>
                <c:pt idx="360">
                  <c:v>1.6689999999999999E-4</c:v>
                </c:pt>
                <c:pt idx="361">
                  <c:v>1.6699999999999999E-4</c:v>
                </c:pt>
                <c:pt idx="362">
                  <c:v>1.6699999999999999E-4</c:v>
                </c:pt>
                <c:pt idx="363">
                  <c:v>1.671E-4</c:v>
                </c:pt>
                <c:pt idx="364">
                  <c:v>1.671E-4</c:v>
                </c:pt>
                <c:pt idx="365">
                  <c:v>1.672E-4</c:v>
                </c:pt>
                <c:pt idx="366">
                  <c:v>1.672E-4</c:v>
                </c:pt>
                <c:pt idx="367">
                  <c:v>1.673E-4</c:v>
                </c:pt>
                <c:pt idx="368">
                  <c:v>1.673E-4</c:v>
                </c:pt>
                <c:pt idx="369">
                  <c:v>1.674E-4</c:v>
                </c:pt>
                <c:pt idx="370">
                  <c:v>1.674E-4</c:v>
                </c:pt>
                <c:pt idx="371">
                  <c:v>1.6750000000000001E-4</c:v>
                </c:pt>
                <c:pt idx="372">
                  <c:v>1.6750000000000001E-4</c:v>
                </c:pt>
                <c:pt idx="373">
                  <c:v>1.6760000000000001E-4</c:v>
                </c:pt>
                <c:pt idx="374">
                  <c:v>1.6770000000000001E-4</c:v>
                </c:pt>
                <c:pt idx="375">
                  <c:v>1.6770000000000001E-4</c:v>
                </c:pt>
                <c:pt idx="376">
                  <c:v>1.6780000000000001E-4</c:v>
                </c:pt>
                <c:pt idx="377">
                  <c:v>1.6780000000000001E-4</c:v>
                </c:pt>
                <c:pt idx="378">
                  <c:v>1.6789999999999999E-4</c:v>
                </c:pt>
                <c:pt idx="379">
                  <c:v>1.6799999999999999E-4</c:v>
                </c:pt>
                <c:pt idx="380">
                  <c:v>1.6799999999999999E-4</c:v>
                </c:pt>
                <c:pt idx="381">
                  <c:v>1.6809999999999999E-4</c:v>
                </c:pt>
                <c:pt idx="382">
                  <c:v>1.682E-4</c:v>
                </c:pt>
                <c:pt idx="383">
                  <c:v>1.682E-4</c:v>
                </c:pt>
                <c:pt idx="384">
                  <c:v>1.683E-4</c:v>
                </c:pt>
                <c:pt idx="385">
                  <c:v>1.684E-4</c:v>
                </c:pt>
                <c:pt idx="386">
                  <c:v>1.684E-4</c:v>
                </c:pt>
                <c:pt idx="387">
                  <c:v>1.685E-4</c:v>
                </c:pt>
                <c:pt idx="388">
                  <c:v>1.6860000000000001E-4</c:v>
                </c:pt>
                <c:pt idx="389">
                  <c:v>1.6870000000000001E-4</c:v>
                </c:pt>
                <c:pt idx="390">
                  <c:v>1.6870000000000001E-4</c:v>
                </c:pt>
                <c:pt idx="391">
                  <c:v>1.6880000000000001E-4</c:v>
                </c:pt>
                <c:pt idx="392">
                  <c:v>1.6890000000000001E-4</c:v>
                </c:pt>
                <c:pt idx="393">
                  <c:v>1.6899999999999999E-4</c:v>
                </c:pt>
                <c:pt idx="394">
                  <c:v>1.6909999999999999E-4</c:v>
                </c:pt>
                <c:pt idx="395">
                  <c:v>1.6919999999999999E-4</c:v>
                </c:pt>
                <c:pt idx="396">
                  <c:v>1.6919999999999999E-4</c:v>
                </c:pt>
                <c:pt idx="397">
                  <c:v>1.693E-4</c:v>
                </c:pt>
                <c:pt idx="398">
                  <c:v>1.694E-4</c:v>
                </c:pt>
                <c:pt idx="399">
                  <c:v>1.695E-4</c:v>
                </c:pt>
                <c:pt idx="400">
                  <c:v>1.696E-4</c:v>
                </c:pt>
                <c:pt idx="401">
                  <c:v>1.697E-4</c:v>
                </c:pt>
                <c:pt idx="402">
                  <c:v>1.6980000000000001E-4</c:v>
                </c:pt>
                <c:pt idx="403">
                  <c:v>1.6990000000000001E-4</c:v>
                </c:pt>
                <c:pt idx="404">
                  <c:v>1.7000000000000001E-4</c:v>
                </c:pt>
                <c:pt idx="405">
                  <c:v>1.7009999999999999E-4</c:v>
                </c:pt>
                <c:pt idx="406">
                  <c:v>1.7019999999999999E-4</c:v>
                </c:pt>
                <c:pt idx="407">
                  <c:v>1.7029999999999999E-4</c:v>
                </c:pt>
                <c:pt idx="408">
                  <c:v>1.7029999999999999E-4</c:v>
                </c:pt>
                <c:pt idx="409">
                  <c:v>1.705E-4</c:v>
                </c:pt>
                <c:pt idx="410">
                  <c:v>1.706E-4</c:v>
                </c:pt>
                <c:pt idx="411">
                  <c:v>1.707E-4</c:v>
                </c:pt>
                <c:pt idx="412">
                  <c:v>1.708E-4</c:v>
                </c:pt>
                <c:pt idx="413">
                  <c:v>1.7090000000000001E-4</c:v>
                </c:pt>
                <c:pt idx="414">
                  <c:v>1.7100000000000001E-4</c:v>
                </c:pt>
                <c:pt idx="415">
                  <c:v>1.7110000000000001E-4</c:v>
                </c:pt>
                <c:pt idx="416">
                  <c:v>1.7119999999999999E-4</c:v>
                </c:pt>
                <c:pt idx="417">
                  <c:v>1.7129999999999999E-4</c:v>
                </c:pt>
                <c:pt idx="418">
                  <c:v>1.7139999999999999E-4</c:v>
                </c:pt>
                <c:pt idx="419">
                  <c:v>1.7149999999999999E-4</c:v>
                </c:pt>
                <c:pt idx="420">
                  <c:v>1.716E-4</c:v>
                </c:pt>
                <c:pt idx="421">
                  <c:v>1.717E-4</c:v>
                </c:pt>
                <c:pt idx="422">
                  <c:v>1.719E-4</c:v>
                </c:pt>
                <c:pt idx="423">
                  <c:v>1.7200000000000001E-4</c:v>
                </c:pt>
                <c:pt idx="424">
                  <c:v>1.7210000000000001E-4</c:v>
                </c:pt>
                <c:pt idx="425">
                  <c:v>1.7220000000000001E-4</c:v>
                </c:pt>
                <c:pt idx="426">
                  <c:v>1.7229999999999999E-4</c:v>
                </c:pt>
                <c:pt idx="427">
                  <c:v>1.7249999999999999E-4</c:v>
                </c:pt>
                <c:pt idx="428">
                  <c:v>1.7259999999999999E-4</c:v>
                </c:pt>
                <c:pt idx="429">
                  <c:v>1.727E-4</c:v>
                </c:pt>
                <c:pt idx="430">
                  <c:v>1.728E-4</c:v>
                </c:pt>
                <c:pt idx="431">
                  <c:v>1.729E-4</c:v>
                </c:pt>
                <c:pt idx="432">
                  <c:v>1.7310000000000001E-4</c:v>
                </c:pt>
                <c:pt idx="433">
                  <c:v>1.7320000000000001E-4</c:v>
                </c:pt>
                <c:pt idx="434">
                  <c:v>1.7330000000000001E-4</c:v>
                </c:pt>
                <c:pt idx="435">
                  <c:v>1.7349999999999999E-4</c:v>
                </c:pt>
                <c:pt idx="436">
                  <c:v>1.7359999999999999E-4</c:v>
                </c:pt>
                <c:pt idx="437">
                  <c:v>1.7369999999999999E-4</c:v>
                </c:pt>
                <c:pt idx="438">
                  <c:v>1.739E-4</c:v>
                </c:pt>
                <c:pt idx="439">
                  <c:v>1.74E-4</c:v>
                </c:pt>
                <c:pt idx="440">
                  <c:v>1.741E-4</c:v>
                </c:pt>
                <c:pt idx="441">
                  <c:v>1.7430000000000001E-4</c:v>
                </c:pt>
                <c:pt idx="442">
                  <c:v>1.7440000000000001E-4</c:v>
                </c:pt>
                <c:pt idx="443">
                  <c:v>1.7450000000000001E-4</c:v>
                </c:pt>
                <c:pt idx="444">
                  <c:v>1.7469999999999999E-4</c:v>
                </c:pt>
                <c:pt idx="445">
                  <c:v>1.7479999999999999E-4</c:v>
                </c:pt>
                <c:pt idx="446">
                  <c:v>1.75E-4</c:v>
                </c:pt>
                <c:pt idx="447">
                  <c:v>1.751E-4</c:v>
                </c:pt>
                <c:pt idx="448">
                  <c:v>1.752E-4</c:v>
                </c:pt>
                <c:pt idx="449">
                  <c:v>1.7540000000000001E-4</c:v>
                </c:pt>
                <c:pt idx="450">
                  <c:v>1.7550000000000001E-4</c:v>
                </c:pt>
                <c:pt idx="451">
                  <c:v>1.7569999999999999E-4</c:v>
                </c:pt>
                <c:pt idx="452">
                  <c:v>1.7579999999999999E-4</c:v>
                </c:pt>
                <c:pt idx="453">
                  <c:v>1.76E-4</c:v>
                </c:pt>
                <c:pt idx="454">
                  <c:v>1.761E-4</c:v>
                </c:pt>
                <c:pt idx="455">
                  <c:v>1.763E-4</c:v>
                </c:pt>
                <c:pt idx="456">
                  <c:v>1.7640000000000001E-4</c:v>
                </c:pt>
                <c:pt idx="457">
                  <c:v>1.7660000000000001E-4</c:v>
                </c:pt>
                <c:pt idx="458">
                  <c:v>1.7670000000000001E-4</c:v>
                </c:pt>
                <c:pt idx="459">
                  <c:v>1.7689999999999999E-4</c:v>
                </c:pt>
                <c:pt idx="460">
                  <c:v>1.771E-4</c:v>
                </c:pt>
                <c:pt idx="461">
                  <c:v>1.772E-4</c:v>
                </c:pt>
                <c:pt idx="462">
                  <c:v>1.774E-4</c:v>
                </c:pt>
                <c:pt idx="463">
                  <c:v>1.775E-4</c:v>
                </c:pt>
                <c:pt idx="464">
                  <c:v>1.7770000000000001E-4</c:v>
                </c:pt>
                <c:pt idx="465">
                  <c:v>1.7789999999999999E-4</c:v>
                </c:pt>
                <c:pt idx="466">
                  <c:v>1.7799999999999999E-4</c:v>
                </c:pt>
                <c:pt idx="467">
                  <c:v>1.7819999999999999E-4</c:v>
                </c:pt>
                <c:pt idx="468">
                  <c:v>1.783E-4</c:v>
                </c:pt>
                <c:pt idx="469">
                  <c:v>1.785E-4</c:v>
                </c:pt>
                <c:pt idx="470">
                  <c:v>1.7870000000000001E-4</c:v>
                </c:pt>
                <c:pt idx="471">
                  <c:v>1.7890000000000001E-4</c:v>
                </c:pt>
                <c:pt idx="472">
                  <c:v>1.7899999999999999E-4</c:v>
                </c:pt>
                <c:pt idx="473">
                  <c:v>1.7919999999999999E-4</c:v>
                </c:pt>
                <c:pt idx="474">
                  <c:v>1.794E-4</c:v>
                </c:pt>
                <c:pt idx="475">
                  <c:v>1.795E-4</c:v>
                </c:pt>
                <c:pt idx="476">
                  <c:v>1.797E-4</c:v>
                </c:pt>
                <c:pt idx="477">
                  <c:v>1.7990000000000001E-4</c:v>
                </c:pt>
                <c:pt idx="478">
                  <c:v>1.8009999999999999E-4</c:v>
                </c:pt>
                <c:pt idx="479">
                  <c:v>1.8019999999999999E-4</c:v>
                </c:pt>
                <c:pt idx="480">
                  <c:v>1.8039999999999999E-4</c:v>
                </c:pt>
                <c:pt idx="481">
                  <c:v>1.806E-4</c:v>
                </c:pt>
                <c:pt idx="482">
                  <c:v>1.808E-4</c:v>
                </c:pt>
                <c:pt idx="483">
                  <c:v>1.8090000000000001E-4</c:v>
                </c:pt>
                <c:pt idx="484">
                  <c:v>1.8110000000000001E-4</c:v>
                </c:pt>
                <c:pt idx="485">
                  <c:v>1.8129999999999999E-4</c:v>
                </c:pt>
                <c:pt idx="486">
                  <c:v>1.8149999999999999E-4</c:v>
                </c:pt>
                <c:pt idx="487">
                  <c:v>1.817E-4</c:v>
                </c:pt>
                <c:pt idx="488">
                  <c:v>1.819E-4</c:v>
                </c:pt>
                <c:pt idx="489">
                  <c:v>1.8200000000000001E-4</c:v>
                </c:pt>
                <c:pt idx="490">
                  <c:v>1.8220000000000001E-4</c:v>
                </c:pt>
                <c:pt idx="491">
                  <c:v>1.8239999999999999E-4</c:v>
                </c:pt>
                <c:pt idx="492">
                  <c:v>1.8259999999999999E-4</c:v>
                </c:pt>
                <c:pt idx="493">
                  <c:v>1.828E-4</c:v>
                </c:pt>
                <c:pt idx="494">
                  <c:v>1.83E-4</c:v>
                </c:pt>
                <c:pt idx="495">
                  <c:v>1.8320000000000001E-4</c:v>
                </c:pt>
                <c:pt idx="496">
                  <c:v>1.8340000000000001E-4</c:v>
                </c:pt>
                <c:pt idx="497">
                  <c:v>1.8359999999999999E-4</c:v>
                </c:pt>
                <c:pt idx="498">
                  <c:v>1.838E-4</c:v>
                </c:pt>
                <c:pt idx="499">
                  <c:v>1.84E-4</c:v>
                </c:pt>
                <c:pt idx="500">
                  <c:v>1.8420000000000001E-4</c:v>
                </c:pt>
                <c:pt idx="501">
                  <c:v>1.8440000000000001E-4</c:v>
                </c:pt>
                <c:pt idx="502">
                  <c:v>1.8459999999999999E-4</c:v>
                </c:pt>
                <c:pt idx="503">
                  <c:v>1.8479999999999999E-4</c:v>
                </c:pt>
                <c:pt idx="504">
                  <c:v>1.85E-4</c:v>
                </c:pt>
                <c:pt idx="505">
                  <c:v>1.852E-4</c:v>
                </c:pt>
                <c:pt idx="506">
                  <c:v>1.8540000000000001E-4</c:v>
                </c:pt>
                <c:pt idx="507">
                  <c:v>1.8560000000000001E-4</c:v>
                </c:pt>
                <c:pt idx="508">
                  <c:v>1.8579999999999999E-4</c:v>
                </c:pt>
                <c:pt idx="509">
                  <c:v>1.8599999999999999E-4</c:v>
                </c:pt>
                <c:pt idx="510">
                  <c:v>1.862E-4</c:v>
                </c:pt>
                <c:pt idx="511">
                  <c:v>1.864E-4</c:v>
                </c:pt>
                <c:pt idx="512">
                  <c:v>1.8660000000000001E-4</c:v>
                </c:pt>
                <c:pt idx="513">
                  <c:v>1.8679999999999999E-4</c:v>
                </c:pt>
                <c:pt idx="514">
                  <c:v>1.8699999999999999E-4</c:v>
                </c:pt>
                <c:pt idx="515">
                  <c:v>1.872E-4</c:v>
                </c:pt>
                <c:pt idx="516">
                  <c:v>1.874E-4</c:v>
                </c:pt>
                <c:pt idx="517">
                  <c:v>1.8760000000000001E-4</c:v>
                </c:pt>
                <c:pt idx="518">
                  <c:v>1.8789999999999999E-4</c:v>
                </c:pt>
                <c:pt idx="519">
                  <c:v>1.8809999999999999E-4</c:v>
                </c:pt>
                <c:pt idx="520">
                  <c:v>1.883E-4</c:v>
                </c:pt>
                <c:pt idx="521">
                  <c:v>1.885E-4</c:v>
                </c:pt>
                <c:pt idx="522">
                  <c:v>1.8870000000000001E-4</c:v>
                </c:pt>
                <c:pt idx="523">
                  <c:v>1.8890000000000001E-4</c:v>
                </c:pt>
                <c:pt idx="524">
                  <c:v>1.8919999999999999E-4</c:v>
                </c:pt>
                <c:pt idx="525">
                  <c:v>1.894E-4</c:v>
                </c:pt>
                <c:pt idx="526">
                  <c:v>1.896E-4</c:v>
                </c:pt>
                <c:pt idx="527">
                  <c:v>1.8980000000000001E-4</c:v>
                </c:pt>
                <c:pt idx="528">
                  <c:v>1.9000000000000001E-4</c:v>
                </c:pt>
                <c:pt idx="529">
                  <c:v>1.9029999999999999E-4</c:v>
                </c:pt>
                <c:pt idx="530">
                  <c:v>1.905E-4</c:v>
                </c:pt>
                <c:pt idx="531">
                  <c:v>1.907E-4</c:v>
                </c:pt>
                <c:pt idx="532">
                  <c:v>1.9090000000000001E-4</c:v>
                </c:pt>
                <c:pt idx="533">
                  <c:v>1.9120000000000001E-4</c:v>
                </c:pt>
                <c:pt idx="534">
                  <c:v>1.9139999999999999E-4</c:v>
                </c:pt>
                <c:pt idx="535">
                  <c:v>1.916E-4</c:v>
                </c:pt>
                <c:pt idx="536">
                  <c:v>1.918E-4</c:v>
                </c:pt>
                <c:pt idx="537">
                  <c:v>1.9210000000000001E-4</c:v>
                </c:pt>
                <c:pt idx="538">
                  <c:v>1.9230000000000001E-4</c:v>
                </c:pt>
                <c:pt idx="539">
                  <c:v>1.9249999999999999E-4</c:v>
                </c:pt>
                <c:pt idx="540">
                  <c:v>1.928E-4</c:v>
                </c:pt>
                <c:pt idx="541">
                  <c:v>1.93E-4</c:v>
                </c:pt>
                <c:pt idx="542">
                  <c:v>1.9320000000000001E-4</c:v>
                </c:pt>
                <c:pt idx="543">
                  <c:v>1.9349999999999999E-4</c:v>
                </c:pt>
                <c:pt idx="544">
                  <c:v>1.9369999999999999E-4</c:v>
                </c:pt>
                <c:pt idx="545">
                  <c:v>1.939E-4</c:v>
                </c:pt>
                <c:pt idx="546">
                  <c:v>1.942E-4</c:v>
                </c:pt>
                <c:pt idx="547">
                  <c:v>1.9440000000000001E-4</c:v>
                </c:pt>
                <c:pt idx="548">
                  <c:v>1.9469999999999999E-4</c:v>
                </c:pt>
                <c:pt idx="549">
                  <c:v>1.9489999999999999E-4</c:v>
                </c:pt>
                <c:pt idx="550">
                  <c:v>1.951E-4</c:v>
                </c:pt>
                <c:pt idx="551">
                  <c:v>1.9540000000000001E-4</c:v>
                </c:pt>
                <c:pt idx="552">
                  <c:v>1.9560000000000001E-4</c:v>
                </c:pt>
                <c:pt idx="553">
                  <c:v>1.9589999999999999E-4</c:v>
                </c:pt>
                <c:pt idx="554">
                  <c:v>1.961E-4</c:v>
                </c:pt>
                <c:pt idx="555">
                  <c:v>1.964E-4</c:v>
                </c:pt>
                <c:pt idx="556">
                  <c:v>1.9660000000000001E-4</c:v>
                </c:pt>
                <c:pt idx="557">
                  <c:v>1.9680000000000001E-4</c:v>
                </c:pt>
                <c:pt idx="558">
                  <c:v>1.9709999999999999E-4</c:v>
                </c:pt>
                <c:pt idx="559">
                  <c:v>1.973E-4</c:v>
                </c:pt>
                <c:pt idx="560">
                  <c:v>1.9760000000000001E-4</c:v>
                </c:pt>
                <c:pt idx="561">
                  <c:v>1.9780000000000001E-4</c:v>
                </c:pt>
                <c:pt idx="562">
                  <c:v>1.9809999999999999E-4</c:v>
                </c:pt>
                <c:pt idx="563">
                  <c:v>1.983E-4</c:v>
                </c:pt>
                <c:pt idx="564">
                  <c:v>1.986E-4</c:v>
                </c:pt>
                <c:pt idx="565">
                  <c:v>1.9880000000000001E-4</c:v>
                </c:pt>
                <c:pt idx="566">
                  <c:v>1.9909999999999999E-4</c:v>
                </c:pt>
                <c:pt idx="567">
                  <c:v>1.994E-4</c:v>
                </c:pt>
                <c:pt idx="568">
                  <c:v>1.996E-4</c:v>
                </c:pt>
                <c:pt idx="569">
                  <c:v>1.9990000000000001E-4</c:v>
                </c:pt>
                <c:pt idx="570">
                  <c:v>2.0010000000000001E-4</c:v>
                </c:pt>
                <c:pt idx="571">
                  <c:v>2.0039999999999999E-4</c:v>
                </c:pt>
                <c:pt idx="572">
                  <c:v>2.006E-4</c:v>
                </c:pt>
                <c:pt idx="573">
                  <c:v>2.009E-4</c:v>
                </c:pt>
                <c:pt idx="574">
                  <c:v>2.0110000000000001E-4</c:v>
                </c:pt>
                <c:pt idx="575">
                  <c:v>2.0139999999999999E-4</c:v>
                </c:pt>
                <c:pt idx="576">
                  <c:v>2.017E-4</c:v>
                </c:pt>
                <c:pt idx="577">
                  <c:v>2.019E-4</c:v>
                </c:pt>
                <c:pt idx="578">
                  <c:v>2.0220000000000001E-4</c:v>
                </c:pt>
                <c:pt idx="579">
                  <c:v>2.0249999999999999E-4</c:v>
                </c:pt>
                <c:pt idx="580">
                  <c:v>2.0269999999999999E-4</c:v>
                </c:pt>
                <c:pt idx="581">
                  <c:v>2.03E-4</c:v>
                </c:pt>
                <c:pt idx="582">
                  <c:v>2.0320000000000001E-4</c:v>
                </c:pt>
                <c:pt idx="583">
                  <c:v>2.0350000000000001E-4</c:v>
                </c:pt>
                <c:pt idx="584">
                  <c:v>2.0379999999999999E-4</c:v>
                </c:pt>
                <c:pt idx="585">
                  <c:v>2.04E-4</c:v>
                </c:pt>
                <c:pt idx="586">
                  <c:v>2.0430000000000001E-4</c:v>
                </c:pt>
                <c:pt idx="587">
                  <c:v>2.0460000000000001E-4</c:v>
                </c:pt>
                <c:pt idx="588">
                  <c:v>2.0489999999999999E-4</c:v>
                </c:pt>
                <c:pt idx="589">
                  <c:v>2.051E-4</c:v>
                </c:pt>
                <c:pt idx="590">
                  <c:v>2.0540000000000001E-4</c:v>
                </c:pt>
                <c:pt idx="591">
                  <c:v>2.0570000000000001E-4</c:v>
                </c:pt>
                <c:pt idx="592">
                  <c:v>2.0589999999999999E-4</c:v>
                </c:pt>
                <c:pt idx="593">
                  <c:v>2.062E-4</c:v>
                </c:pt>
                <c:pt idx="594">
                  <c:v>2.065E-4</c:v>
                </c:pt>
                <c:pt idx="595">
                  <c:v>2.0680000000000001E-4</c:v>
                </c:pt>
                <c:pt idx="596">
                  <c:v>2.0699999999999999E-4</c:v>
                </c:pt>
                <c:pt idx="597">
                  <c:v>2.073E-4</c:v>
                </c:pt>
                <c:pt idx="598">
                  <c:v>2.076E-4</c:v>
                </c:pt>
                <c:pt idx="599">
                  <c:v>2.0790000000000001E-4</c:v>
                </c:pt>
                <c:pt idx="600">
                  <c:v>2.0809999999999999E-4</c:v>
                </c:pt>
                <c:pt idx="601">
                  <c:v>2.084E-4</c:v>
                </c:pt>
                <c:pt idx="602">
                  <c:v>2.087E-4</c:v>
                </c:pt>
                <c:pt idx="603">
                  <c:v>2.0900000000000001E-4</c:v>
                </c:pt>
                <c:pt idx="604">
                  <c:v>2.0929999999999999E-4</c:v>
                </c:pt>
                <c:pt idx="605">
                  <c:v>2.095E-4</c:v>
                </c:pt>
                <c:pt idx="606">
                  <c:v>2.098E-4</c:v>
                </c:pt>
                <c:pt idx="607">
                  <c:v>2.1010000000000001E-4</c:v>
                </c:pt>
                <c:pt idx="608">
                  <c:v>2.1039999999999999E-4</c:v>
                </c:pt>
                <c:pt idx="609">
                  <c:v>2.107E-4</c:v>
                </c:pt>
                <c:pt idx="610">
                  <c:v>2.109E-4</c:v>
                </c:pt>
                <c:pt idx="611">
                  <c:v>2.1120000000000001E-4</c:v>
                </c:pt>
                <c:pt idx="612">
                  <c:v>2.1149999999999999E-4</c:v>
                </c:pt>
                <c:pt idx="613">
                  <c:v>2.118E-4</c:v>
                </c:pt>
                <c:pt idx="614">
                  <c:v>2.1210000000000001E-4</c:v>
                </c:pt>
                <c:pt idx="615">
                  <c:v>2.1240000000000001E-4</c:v>
                </c:pt>
                <c:pt idx="616">
                  <c:v>2.1269999999999999E-4</c:v>
                </c:pt>
                <c:pt idx="617">
                  <c:v>2.13E-4</c:v>
                </c:pt>
                <c:pt idx="618">
                  <c:v>2.1320000000000001E-4</c:v>
                </c:pt>
                <c:pt idx="619">
                  <c:v>2.1350000000000001E-4</c:v>
                </c:pt>
                <c:pt idx="620">
                  <c:v>2.1379999999999999E-4</c:v>
                </c:pt>
                <c:pt idx="621">
                  <c:v>2.141E-4</c:v>
                </c:pt>
                <c:pt idx="622">
                  <c:v>2.1440000000000001E-4</c:v>
                </c:pt>
                <c:pt idx="623">
                  <c:v>2.1469999999999999E-4</c:v>
                </c:pt>
                <c:pt idx="624">
                  <c:v>2.1499999999999999E-4</c:v>
                </c:pt>
                <c:pt idx="625">
                  <c:v>2.153E-4</c:v>
                </c:pt>
                <c:pt idx="626">
                  <c:v>2.1560000000000001E-4</c:v>
                </c:pt>
                <c:pt idx="627">
                  <c:v>2.1589999999999999E-4</c:v>
                </c:pt>
                <c:pt idx="628">
                  <c:v>2.162E-4</c:v>
                </c:pt>
                <c:pt idx="629">
                  <c:v>2.165E-4</c:v>
                </c:pt>
                <c:pt idx="630">
                  <c:v>2.1680000000000001E-4</c:v>
                </c:pt>
                <c:pt idx="631">
                  <c:v>2.1709999999999999E-4</c:v>
                </c:pt>
                <c:pt idx="632">
                  <c:v>2.174E-4</c:v>
                </c:pt>
                <c:pt idx="633">
                  <c:v>2.1770000000000001E-4</c:v>
                </c:pt>
                <c:pt idx="634">
                  <c:v>2.1800000000000001E-4</c:v>
                </c:pt>
                <c:pt idx="635">
                  <c:v>2.1829999999999999E-4</c:v>
                </c:pt>
                <c:pt idx="636">
                  <c:v>2.186E-4</c:v>
                </c:pt>
                <c:pt idx="637">
                  <c:v>2.1890000000000001E-4</c:v>
                </c:pt>
                <c:pt idx="638">
                  <c:v>2.1919999999999999E-4</c:v>
                </c:pt>
                <c:pt idx="639">
                  <c:v>2.195E-4</c:v>
                </c:pt>
                <c:pt idx="640">
                  <c:v>2.198E-4</c:v>
                </c:pt>
                <c:pt idx="641">
                  <c:v>2.2010000000000001E-4</c:v>
                </c:pt>
                <c:pt idx="642">
                  <c:v>2.2039999999999999E-4</c:v>
                </c:pt>
                <c:pt idx="643">
                  <c:v>2.207E-4</c:v>
                </c:pt>
                <c:pt idx="644">
                  <c:v>2.2100000000000001E-4</c:v>
                </c:pt>
                <c:pt idx="645">
                  <c:v>2.2130000000000001E-4</c:v>
                </c:pt>
                <c:pt idx="646">
                  <c:v>2.2159999999999999E-4</c:v>
                </c:pt>
                <c:pt idx="647">
                  <c:v>2.219E-4</c:v>
                </c:pt>
                <c:pt idx="648">
                  <c:v>2.2220000000000001E-4</c:v>
                </c:pt>
                <c:pt idx="649">
                  <c:v>2.2249999999999999E-4</c:v>
                </c:pt>
                <c:pt idx="650">
                  <c:v>2.2279999999999999E-4</c:v>
                </c:pt>
                <c:pt idx="651">
                  <c:v>2.231E-4</c:v>
                </c:pt>
                <c:pt idx="652">
                  <c:v>2.2340000000000001E-4</c:v>
                </c:pt>
                <c:pt idx="653">
                  <c:v>2.2379999999999999E-4</c:v>
                </c:pt>
                <c:pt idx="654">
                  <c:v>2.241E-4</c:v>
                </c:pt>
                <c:pt idx="655">
                  <c:v>2.2440000000000001E-4</c:v>
                </c:pt>
                <c:pt idx="656">
                  <c:v>2.2469999999999999E-4</c:v>
                </c:pt>
                <c:pt idx="657">
                  <c:v>2.2499999999999999E-4</c:v>
                </c:pt>
                <c:pt idx="658">
                  <c:v>2.253E-4</c:v>
                </c:pt>
                <c:pt idx="659">
                  <c:v>2.2560000000000001E-4</c:v>
                </c:pt>
                <c:pt idx="660">
                  <c:v>2.2589999999999999E-4</c:v>
                </c:pt>
                <c:pt idx="661">
                  <c:v>2.263E-4</c:v>
                </c:pt>
                <c:pt idx="662">
                  <c:v>2.2660000000000001E-4</c:v>
                </c:pt>
                <c:pt idx="663">
                  <c:v>2.2690000000000001E-4</c:v>
                </c:pt>
                <c:pt idx="664">
                  <c:v>2.2719999999999999E-4</c:v>
                </c:pt>
                <c:pt idx="665">
                  <c:v>2.275E-4</c:v>
                </c:pt>
                <c:pt idx="666">
                  <c:v>2.2780000000000001E-4</c:v>
                </c:pt>
                <c:pt idx="667">
                  <c:v>2.2819999999999999E-4</c:v>
                </c:pt>
                <c:pt idx="668">
                  <c:v>2.285E-4</c:v>
                </c:pt>
                <c:pt idx="669">
                  <c:v>2.288E-4</c:v>
                </c:pt>
                <c:pt idx="670">
                  <c:v>2.2910000000000001E-4</c:v>
                </c:pt>
                <c:pt idx="671">
                  <c:v>2.2939999999999999E-4</c:v>
                </c:pt>
                <c:pt idx="672">
                  <c:v>2.298E-4</c:v>
                </c:pt>
                <c:pt idx="673">
                  <c:v>2.3010000000000001E-4</c:v>
                </c:pt>
                <c:pt idx="674">
                  <c:v>2.3039999999999999E-4</c:v>
                </c:pt>
                <c:pt idx="675">
                  <c:v>2.307E-4</c:v>
                </c:pt>
                <c:pt idx="676">
                  <c:v>2.31E-4</c:v>
                </c:pt>
                <c:pt idx="677">
                  <c:v>2.3139999999999999E-4</c:v>
                </c:pt>
                <c:pt idx="678">
                  <c:v>2.3169999999999999E-4</c:v>
                </c:pt>
                <c:pt idx="679">
                  <c:v>2.32E-4</c:v>
                </c:pt>
                <c:pt idx="680">
                  <c:v>2.3230000000000001E-4</c:v>
                </c:pt>
                <c:pt idx="681">
                  <c:v>2.3269999999999999E-4</c:v>
                </c:pt>
                <c:pt idx="682">
                  <c:v>2.33E-4</c:v>
                </c:pt>
                <c:pt idx="683">
                  <c:v>2.3330000000000001E-4</c:v>
                </c:pt>
                <c:pt idx="684">
                  <c:v>2.3360000000000001E-4</c:v>
                </c:pt>
                <c:pt idx="685">
                  <c:v>2.34E-4</c:v>
                </c:pt>
                <c:pt idx="686">
                  <c:v>2.343E-4</c:v>
                </c:pt>
                <c:pt idx="687">
                  <c:v>2.3460000000000001E-4</c:v>
                </c:pt>
                <c:pt idx="688">
                  <c:v>2.3489999999999999E-4</c:v>
                </c:pt>
                <c:pt idx="689">
                  <c:v>2.353E-4</c:v>
                </c:pt>
                <c:pt idx="690">
                  <c:v>2.3560000000000001E-4</c:v>
                </c:pt>
                <c:pt idx="691">
                  <c:v>2.3589999999999999E-4</c:v>
                </c:pt>
                <c:pt idx="692">
                  <c:v>2.363E-4</c:v>
                </c:pt>
                <c:pt idx="693">
                  <c:v>2.366E-4</c:v>
                </c:pt>
                <c:pt idx="694">
                  <c:v>2.3690000000000001E-4</c:v>
                </c:pt>
                <c:pt idx="695">
                  <c:v>2.3729999999999999E-4</c:v>
                </c:pt>
                <c:pt idx="696">
                  <c:v>2.376E-4</c:v>
                </c:pt>
                <c:pt idx="697">
                  <c:v>2.3790000000000001E-4</c:v>
                </c:pt>
                <c:pt idx="698">
                  <c:v>2.3829999999999999E-4</c:v>
                </c:pt>
                <c:pt idx="699">
                  <c:v>2.386E-4</c:v>
                </c:pt>
                <c:pt idx="700">
                  <c:v>2.3890000000000001E-4</c:v>
                </c:pt>
                <c:pt idx="701">
                  <c:v>2.3929999999999999E-4</c:v>
                </c:pt>
                <c:pt idx="702">
                  <c:v>2.396E-4</c:v>
                </c:pt>
                <c:pt idx="703">
                  <c:v>2.399E-4</c:v>
                </c:pt>
                <c:pt idx="704">
                  <c:v>2.4030000000000001E-4</c:v>
                </c:pt>
                <c:pt idx="705">
                  <c:v>2.4059999999999999E-4</c:v>
                </c:pt>
                <c:pt idx="706">
                  <c:v>2.409E-4</c:v>
                </c:pt>
                <c:pt idx="707">
                  <c:v>2.4130000000000001E-4</c:v>
                </c:pt>
                <c:pt idx="708">
                  <c:v>2.4159999999999999E-4</c:v>
                </c:pt>
                <c:pt idx="709">
                  <c:v>2.42E-4</c:v>
                </c:pt>
                <c:pt idx="710">
                  <c:v>2.4230000000000001E-4</c:v>
                </c:pt>
                <c:pt idx="711">
                  <c:v>2.4259999999999999E-4</c:v>
                </c:pt>
                <c:pt idx="712">
                  <c:v>2.43E-4</c:v>
                </c:pt>
                <c:pt idx="713">
                  <c:v>2.433E-4</c:v>
                </c:pt>
                <c:pt idx="714">
                  <c:v>2.4369999999999999E-4</c:v>
                </c:pt>
                <c:pt idx="715">
                  <c:v>2.4399999999999999E-4</c:v>
                </c:pt>
                <c:pt idx="716">
                  <c:v>2.4429999999999998E-4</c:v>
                </c:pt>
                <c:pt idx="717">
                  <c:v>2.4469999999999998E-4</c:v>
                </c:pt>
                <c:pt idx="718">
                  <c:v>2.4499999999999999E-4</c:v>
                </c:pt>
                <c:pt idx="719">
                  <c:v>2.454E-4</c:v>
                </c:pt>
                <c:pt idx="720">
                  <c:v>2.4570000000000001E-4</c:v>
                </c:pt>
                <c:pt idx="721">
                  <c:v>2.4610000000000002E-4</c:v>
                </c:pt>
                <c:pt idx="722">
                  <c:v>2.4640000000000003E-4</c:v>
                </c:pt>
                <c:pt idx="723">
                  <c:v>2.4669999999999998E-4</c:v>
                </c:pt>
                <c:pt idx="724">
                  <c:v>2.4709999999999999E-4</c:v>
                </c:pt>
                <c:pt idx="725">
                  <c:v>2.474E-4</c:v>
                </c:pt>
                <c:pt idx="726">
                  <c:v>2.4780000000000001E-4</c:v>
                </c:pt>
                <c:pt idx="727">
                  <c:v>2.4810000000000001E-4</c:v>
                </c:pt>
                <c:pt idx="728">
                  <c:v>2.4850000000000002E-4</c:v>
                </c:pt>
                <c:pt idx="729">
                  <c:v>2.4879999999999998E-4</c:v>
                </c:pt>
                <c:pt idx="730">
                  <c:v>2.4919999999999999E-4</c:v>
                </c:pt>
                <c:pt idx="731">
                  <c:v>2.4949999999999999E-4</c:v>
                </c:pt>
                <c:pt idx="732">
                  <c:v>2.499E-4</c:v>
                </c:pt>
                <c:pt idx="733">
                  <c:v>2.5020000000000001E-4</c:v>
                </c:pt>
                <c:pt idx="734">
                  <c:v>2.5060000000000002E-4</c:v>
                </c:pt>
                <c:pt idx="735">
                  <c:v>2.5090000000000003E-4</c:v>
                </c:pt>
                <c:pt idx="736">
                  <c:v>2.5129999999999998E-4</c:v>
                </c:pt>
                <c:pt idx="737">
                  <c:v>2.5159999999999999E-4</c:v>
                </c:pt>
                <c:pt idx="738">
                  <c:v>2.52E-4</c:v>
                </c:pt>
                <c:pt idx="739">
                  <c:v>2.5230000000000001E-4</c:v>
                </c:pt>
                <c:pt idx="740">
                  <c:v>2.5270000000000002E-4</c:v>
                </c:pt>
                <c:pt idx="741">
                  <c:v>2.5300000000000002E-4</c:v>
                </c:pt>
                <c:pt idx="742">
                  <c:v>2.5339999999999998E-4</c:v>
                </c:pt>
                <c:pt idx="743">
                  <c:v>2.5369999999999999E-4</c:v>
                </c:pt>
                <c:pt idx="744">
                  <c:v>2.541E-4</c:v>
                </c:pt>
                <c:pt idx="745">
                  <c:v>2.544E-4</c:v>
                </c:pt>
                <c:pt idx="746">
                  <c:v>2.5480000000000001E-4</c:v>
                </c:pt>
                <c:pt idx="747">
                  <c:v>2.5510000000000002E-4</c:v>
                </c:pt>
                <c:pt idx="748">
                  <c:v>2.5549999999999998E-4</c:v>
                </c:pt>
                <c:pt idx="749">
                  <c:v>2.5589999999999999E-4</c:v>
                </c:pt>
                <c:pt idx="750">
                  <c:v>2.5619999999999999E-4</c:v>
                </c:pt>
                <c:pt idx="751">
                  <c:v>2.566E-4</c:v>
                </c:pt>
                <c:pt idx="752">
                  <c:v>2.5690000000000001E-4</c:v>
                </c:pt>
                <c:pt idx="753">
                  <c:v>2.5730000000000002E-4</c:v>
                </c:pt>
                <c:pt idx="754">
                  <c:v>2.5759999999999997E-4</c:v>
                </c:pt>
                <c:pt idx="755">
                  <c:v>2.5799999999999998E-4</c:v>
                </c:pt>
                <c:pt idx="756">
                  <c:v>2.5839999999999999E-4</c:v>
                </c:pt>
                <c:pt idx="757">
                  <c:v>2.587E-4</c:v>
                </c:pt>
                <c:pt idx="758">
                  <c:v>2.5910000000000001E-4</c:v>
                </c:pt>
                <c:pt idx="759">
                  <c:v>2.5940000000000002E-4</c:v>
                </c:pt>
                <c:pt idx="760">
                  <c:v>2.5980000000000003E-4</c:v>
                </c:pt>
                <c:pt idx="761">
                  <c:v>2.6009999999999998E-4</c:v>
                </c:pt>
                <c:pt idx="762">
                  <c:v>2.6049999999999999E-4</c:v>
                </c:pt>
                <c:pt idx="763">
                  <c:v>2.609E-4</c:v>
                </c:pt>
                <c:pt idx="764">
                  <c:v>2.6120000000000001E-4</c:v>
                </c:pt>
                <c:pt idx="765">
                  <c:v>2.6160000000000002E-4</c:v>
                </c:pt>
                <c:pt idx="766">
                  <c:v>2.6200000000000003E-4</c:v>
                </c:pt>
                <c:pt idx="767">
                  <c:v>2.6229999999999998E-4</c:v>
                </c:pt>
                <c:pt idx="768">
                  <c:v>2.6269999999999999E-4</c:v>
                </c:pt>
                <c:pt idx="769">
                  <c:v>2.63E-4</c:v>
                </c:pt>
                <c:pt idx="770">
                  <c:v>2.6340000000000001E-4</c:v>
                </c:pt>
                <c:pt idx="771">
                  <c:v>2.6380000000000002E-4</c:v>
                </c:pt>
                <c:pt idx="772">
                  <c:v>2.6410000000000002E-4</c:v>
                </c:pt>
                <c:pt idx="773">
                  <c:v>2.6449999999999998E-4</c:v>
                </c:pt>
                <c:pt idx="774">
                  <c:v>2.6489999999999999E-4</c:v>
                </c:pt>
                <c:pt idx="775">
                  <c:v>2.652E-4</c:v>
                </c:pt>
                <c:pt idx="776">
                  <c:v>2.656E-4</c:v>
                </c:pt>
                <c:pt idx="777">
                  <c:v>2.6600000000000001E-4</c:v>
                </c:pt>
                <c:pt idx="778">
                  <c:v>2.6630000000000002E-4</c:v>
                </c:pt>
                <c:pt idx="779">
                  <c:v>2.6669999999999998E-4</c:v>
                </c:pt>
                <c:pt idx="780">
                  <c:v>2.6709999999999999E-4</c:v>
                </c:pt>
                <c:pt idx="781">
                  <c:v>2.6739999999999999E-4</c:v>
                </c:pt>
                <c:pt idx="782">
                  <c:v>2.678E-4</c:v>
                </c:pt>
                <c:pt idx="783">
                  <c:v>2.6820000000000001E-4</c:v>
                </c:pt>
                <c:pt idx="784">
                  <c:v>2.6850000000000002E-4</c:v>
                </c:pt>
                <c:pt idx="785">
                  <c:v>2.6889999999999998E-4</c:v>
                </c:pt>
                <c:pt idx="786">
                  <c:v>2.6929999999999999E-4</c:v>
                </c:pt>
                <c:pt idx="787">
                  <c:v>2.6959999999999999E-4</c:v>
                </c:pt>
                <c:pt idx="788">
                  <c:v>2.7E-4</c:v>
                </c:pt>
                <c:pt idx="789">
                  <c:v>2.7040000000000001E-4</c:v>
                </c:pt>
                <c:pt idx="790">
                  <c:v>2.7080000000000002E-4</c:v>
                </c:pt>
                <c:pt idx="791">
                  <c:v>2.7109999999999998E-4</c:v>
                </c:pt>
                <c:pt idx="792">
                  <c:v>2.7149999999999999E-4</c:v>
                </c:pt>
                <c:pt idx="793">
                  <c:v>2.719E-4</c:v>
                </c:pt>
                <c:pt idx="794">
                  <c:v>2.722E-4</c:v>
                </c:pt>
                <c:pt idx="795">
                  <c:v>2.7260000000000001E-4</c:v>
                </c:pt>
                <c:pt idx="796">
                  <c:v>2.7300000000000002E-4</c:v>
                </c:pt>
                <c:pt idx="797">
                  <c:v>2.7339999999999998E-4</c:v>
                </c:pt>
                <c:pt idx="798">
                  <c:v>2.7369999999999998E-4</c:v>
                </c:pt>
                <c:pt idx="799">
                  <c:v>2.7409999999999999E-4</c:v>
                </c:pt>
                <c:pt idx="800">
                  <c:v>2.745E-4</c:v>
                </c:pt>
                <c:pt idx="801">
                  <c:v>2.7480000000000001E-4</c:v>
                </c:pt>
                <c:pt idx="802">
                  <c:v>2.7520000000000002E-4</c:v>
                </c:pt>
                <c:pt idx="803">
                  <c:v>2.7559999999999998E-4</c:v>
                </c:pt>
                <c:pt idx="804">
                  <c:v>2.7599999999999999E-4</c:v>
                </c:pt>
                <c:pt idx="805">
                  <c:v>2.7629999999999999E-4</c:v>
                </c:pt>
                <c:pt idx="806">
                  <c:v>2.767E-4</c:v>
                </c:pt>
                <c:pt idx="807">
                  <c:v>2.7710000000000001E-4</c:v>
                </c:pt>
                <c:pt idx="808">
                  <c:v>2.7750000000000002E-4</c:v>
                </c:pt>
                <c:pt idx="809">
                  <c:v>2.7789999999999998E-4</c:v>
                </c:pt>
                <c:pt idx="810">
                  <c:v>2.7819999999999999E-4</c:v>
                </c:pt>
                <c:pt idx="811">
                  <c:v>2.786E-4</c:v>
                </c:pt>
                <c:pt idx="812">
                  <c:v>2.7900000000000001E-4</c:v>
                </c:pt>
                <c:pt idx="813">
                  <c:v>2.7940000000000002E-4</c:v>
                </c:pt>
                <c:pt idx="814">
                  <c:v>2.7970000000000002E-4</c:v>
                </c:pt>
                <c:pt idx="815">
                  <c:v>2.8009999999999998E-4</c:v>
                </c:pt>
                <c:pt idx="816">
                  <c:v>2.8049999999999999E-4</c:v>
                </c:pt>
                <c:pt idx="817">
                  <c:v>2.809E-4</c:v>
                </c:pt>
                <c:pt idx="818">
                  <c:v>2.8130000000000001E-4</c:v>
                </c:pt>
                <c:pt idx="819">
                  <c:v>2.8160000000000001E-4</c:v>
                </c:pt>
                <c:pt idx="820">
                  <c:v>2.8200000000000002E-4</c:v>
                </c:pt>
                <c:pt idx="821">
                  <c:v>2.8239999999999998E-4</c:v>
                </c:pt>
                <c:pt idx="822">
                  <c:v>2.8279999999999999E-4</c:v>
                </c:pt>
                <c:pt idx="823">
                  <c:v>2.832E-4</c:v>
                </c:pt>
                <c:pt idx="824">
                  <c:v>2.8350000000000001E-4</c:v>
                </c:pt>
                <c:pt idx="825">
                  <c:v>2.8390000000000002E-4</c:v>
                </c:pt>
                <c:pt idx="826">
                  <c:v>2.8430000000000003E-4</c:v>
                </c:pt>
                <c:pt idx="827">
                  <c:v>2.8469999999999998E-4</c:v>
                </c:pt>
                <c:pt idx="828">
                  <c:v>2.8509999999999999E-4</c:v>
                </c:pt>
                <c:pt idx="829">
                  <c:v>2.855E-4</c:v>
                </c:pt>
                <c:pt idx="830">
                  <c:v>2.8580000000000001E-4</c:v>
                </c:pt>
                <c:pt idx="831">
                  <c:v>2.8620000000000002E-4</c:v>
                </c:pt>
                <c:pt idx="832">
                  <c:v>2.8659999999999997E-4</c:v>
                </c:pt>
                <c:pt idx="833">
                  <c:v>2.8699999999999998E-4</c:v>
                </c:pt>
                <c:pt idx="834">
                  <c:v>2.8739999999999999E-4</c:v>
                </c:pt>
                <c:pt idx="835">
                  <c:v>2.878E-4</c:v>
                </c:pt>
                <c:pt idx="836">
                  <c:v>2.8810000000000001E-4</c:v>
                </c:pt>
                <c:pt idx="837">
                  <c:v>2.8850000000000002E-4</c:v>
                </c:pt>
                <c:pt idx="838">
                  <c:v>2.8889999999999997E-4</c:v>
                </c:pt>
                <c:pt idx="839">
                  <c:v>2.8929999999999998E-4</c:v>
                </c:pt>
                <c:pt idx="840">
                  <c:v>2.8969999999999999E-4</c:v>
                </c:pt>
                <c:pt idx="841">
                  <c:v>2.901E-4</c:v>
                </c:pt>
                <c:pt idx="842">
                  <c:v>2.9050000000000001E-4</c:v>
                </c:pt>
                <c:pt idx="843">
                  <c:v>2.9080000000000002E-4</c:v>
                </c:pt>
                <c:pt idx="844">
                  <c:v>2.9119999999999998E-4</c:v>
                </c:pt>
                <c:pt idx="845">
                  <c:v>2.9159999999999999E-4</c:v>
                </c:pt>
                <c:pt idx="846">
                  <c:v>2.92E-4</c:v>
                </c:pt>
                <c:pt idx="847">
                  <c:v>2.9240000000000001E-4</c:v>
                </c:pt>
                <c:pt idx="848">
                  <c:v>2.9280000000000002E-4</c:v>
                </c:pt>
                <c:pt idx="849">
                  <c:v>2.9320000000000003E-4</c:v>
                </c:pt>
                <c:pt idx="850">
                  <c:v>2.9359999999999998E-4</c:v>
                </c:pt>
                <c:pt idx="851">
                  <c:v>2.9399999999999999E-4</c:v>
                </c:pt>
                <c:pt idx="852">
                  <c:v>2.943E-4</c:v>
                </c:pt>
                <c:pt idx="853">
                  <c:v>2.9470000000000001E-4</c:v>
                </c:pt>
                <c:pt idx="854">
                  <c:v>2.9510000000000002E-4</c:v>
                </c:pt>
                <c:pt idx="855">
                  <c:v>2.9550000000000003E-4</c:v>
                </c:pt>
                <c:pt idx="856">
                  <c:v>2.9589999999999998E-4</c:v>
                </c:pt>
                <c:pt idx="857">
                  <c:v>2.9629999999999999E-4</c:v>
                </c:pt>
                <c:pt idx="858">
                  <c:v>2.967E-4</c:v>
                </c:pt>
                <c:pt idx="859">
                  <c:v>2.9710000000000001E-4</c:v>
                </c:pt>
                <c:pt idx="860">
                  <c:v>2.9750000000000002E-4</c:v>
                </c:pt>
                <c:pt idx="861">
                  <c:v>2.9789999999999998E-4</c:v>
                </c:pt>
                <c:pt idx="862">
                  <c:v>2.9829999999999999E-4</c:v>
                </c:pt>
                <c:pt idx="863">
                  <c:v>2.987E-4</c:v>
                </c:pt>
                <c:pt idx="864">
                  <c:v>2.99E-4</c:v>
                </c:pt>
                <c:pt idx="865">
                  <c:v>2.9940000000000001E-4</c:v>
                </c:pt>
                <c:pt idx="866">
                  <c:v>2.9980000000000002E-4</c:v>
                </c:pt>
                <c:pt idx="867">
                  <c:v>3.0019999999999998E-4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F4-4A79-964C-12F92D88C15B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(2)'!$J$3:$J$870</c:f>
              <c:numCache>
                <c:formatCode>0.00E+00</c:formatCode>
                <c:ptCount val="868"/>
                <c:pt idx="0">
                  <c:v>2.8919999999999998E-4</c:v>
                </c:pt>
                <c:pt idx="1">
                  <c:v>2.875E-4</c:v>
                </c:pt>
                <c:pt idx="2">
                  <c:v>2.8570000000000001E-4</c:v>
                </c:pt>
                <c:pt idx="3">
                  <c:v>2.8380000000000001E-4</c:v>
                </c:pt>
                <c:pt idx="4">
                  <c:v>2.8190000000000002E-4</c:v>
                </c:pt>
                <c:pt idx="5">
                  <c:v>2.7989999999999997E-4</c:v>
                </c:pt>
                <c:pt idx="6">
                  <c:v>2.7779999999999998E-4</c:v>
                </c:pt>
                <c:pt idx="7">
                  <c:v>2.7569999999999998E-4</c:v>
                </c:pt>
                <c:pt idx="8">
                  <c:v>2.7349999999999998E-4</c:v>
                </c:pt>
                <c:pt idx="9">
                  <c:v>2.7129999999999998E-4</c:v>
                </c:pt>
                <c:pt idx="10">
                  <c:v>2.6899999999999998E-4</c:v>
                </c:pt>
                <c:pt idx="11">
                  <c:v>2.6669999999999998E-4</c:v>
                </c:pt>
                <c:pt idx="12">
                  <c:v>2.6429999999999997E-4</c:v>
                </c:pt>
                <c:pt idx="13">
                  <c:v>2.6190000000000002E-4</c:v>
                </c:pt>
                <c:pt idx="14">
                  <c:v>2.5940000000000002E-4</c:v>
                </c:pt>
                <c:pt idx="15">
                  <c:v>2.5690000000000001E-4</c:v>
                </c:pt>
                <c:pt idx="16">
                  <c:v>2.544E-4</c:v>
                </c:pt>
                <c:pt idx="17">
                  <c:v>2.519E-4</c:v>
                </c:pt>
                <c:pt idx="18">
                  <c:v>2.4929999999999999E-4</c:v>
                </c:pt>
                <c:pt idx="19">
                  <c:v>2.4669999999999998E-4</c:v>
                </c:pt>
                <c:pt idx="20">
                  <c:v>2.441E-4</c:v>
                </c:pt>
                <c:pt idx="21">
                  <c:v>2.4140000000000001E-4</c:v>
                </c:pt>
                <c:pt idx="22">
                  <c:v>2.388E-4</c:v>
                </c:pt>
                <c:pt idx="23">
                  <c:v>2.3609999999999999E-4</c:v>
                </c:pt>
                <c:pt idx="24">
                  <c:v>2.3340000000000001E-4</c:v>
                </c:pt>
                <c:pt idx="25">
                  <c:v>2.307E-4</c:v>
                </c:pt>
                <c:pt idx="26">
                  <c:v>2.2809999999999999E-4</c:v>
                </c:pt>
                <c:pt idx="27">
                  <c:v>2.254E-4</c:v>
                </c:pt>
                <c:pt idx="28">
                  <c:v>2.2269999999999999E-4</c:v>
                </c:pt>
                <c:pt idx="29">
                  <c:v>2.2000000000000001E-4</c:v>
                </c:pt>
                <c:pt idx="30">
                  <c:v>2.173E-4</c:v>
                </c:pt>
                <c:pt idx="31">
                  <c:v>2.1469999999999999E-4</c:v>
                </c:pt>
                <c:pt idx="32">
                  <c:v>2.12E-4</c:v>
                </c:pt>
                <c:pt idx="33">
                  <c:v>2.0939999999999999E-4</c:v>
                </c:pt>
                <c:pt idx="34">
                  <c:v>2.0680000000000001E-4</c:v>
                </c:pt>
                <c:pt idx="35">
                  <c:v>2.042E-4</c:v>
                </c:pt>
                <c:pt idx="36">
                  <c:v>2.0159999999999999E-4</c:v>
                </c:pt>
                <c:pt idx="37">
                  <c:v>1.9900000000000001E-4</c:v>
                </c:pt>
                <c:pt idx="38">
                  <c:v>1.9650000000000001E-4</c:v>
                </c:pt>
                <c:pt idx="39">
                  <c:v>1.94E-4</c:v>
                </c:pt>
                <c:pt idx="40">
                  <c:v>1.9149999999999999E-4</c:v>
                </c:pt>
                <c:pt idx="41">
                  <c:v>1.8900000000000001E-4</c:v>
                </c:pt>
                <c:pt idx="42">
                  <c:v>1.8650000000000001E-4</c:v>
                </c:pt>
                <c:pt idx="43">
                  <c:v>1.841E-4</c:v>
                </c:pt>
                <c:pt idx="44">
                  <c:v>1.817E-4</c:v>
                </c:pt>
                <c:pt idx="45">
                  <c:v>1.794E-4</c:v>
                </c:pt>
                <c:pt idx="46">
                  <c:v>1.7699999999999999E-4</c:v>
                </c:pt>
                <c:pt idx="47">
                  <c:v>1.7469999999999999E-4</c:v>
                </c:pt>
                <c:pt idx="48">
                  <c:v>1.7249999999999999E-4</c:v>
                </c:pt>
                <c:pt idx="49">
                  <c:v>1.7019999999999999E-4</c:v>
                </c:pt>
                <c:pt idx="50">
                  <c:v>1.6799999999999999E-4</c:v>
                </c:pt>
                <c:pt idx="51">
                  <c:v>1.6579999999999999E-4</c:v>
                </c:pt>
                <c:pt idx="52">
                  <c:v>1.6359999999999999E-4</c:v>
                </c:pt>
                <c:pt idx="53">
                  <c:v>1.615E-4</c:v>
                </c:pt>
                <c:pt idx="54">
                  <c:v>1.593E-4</c:v>
                </c:pt>
                <c:pt idx="55">
                  <c:v>1.572E-4</c:v>
                </c:pt>
                <c:pt idx="56">
                  <c:v>1.552E-4</c:v>
                </c:pt>
                <c:pt idx="57">
                  <c:v>1.5310000000000001E-4</c:v>
                </c:pt>
                <c:pt idx="58">
                  <c:v>1.5109999999999999E-4</c:v>
                </c:pt>
                <c:pt idx="59">
                  <c:v>1.4909999999999999E-4</c:v>
                </c:pt>
                <c:pt idx="60">
                  <c:v>1.471E-4</c:v>
                </c:pt>
                <c:pt idx="61">
                  <c:v>1.451E-4</c:v>
                </c:pt>
                <c:pt idx="62">
                  <c:v>1.4320000000000001E-4</c:v>
                </c:pt>
                <c:pt idx="63">
                  <c:v>1.4119999999999999E-4</c:v>
                </c:pt>
                <c:pt idx="64">
                  <c:v>1.393E-4</c:v>
                </c:pt>
                <c:pt idx="65">
                  <c:v>1.3750000000000001E-4</c:v>
                </c:pt>
                <c:pt idx="66">
                  <c:v>1.3559999999999999E-4</c:v>
                </c:pt>
                <c:pt idx="67">
                  <c:v>1.338E-4</c:v>
                </c:pt>
                <c:pt idx="68">
                  <c:v>1.3200000000000001E-4</c:v>
                </c:pt>
                <c:pt idx="69">
                  <c:v>1.303E-4</c:v>
                </c:pt>
                <c:pt idx="70">
                  <c:v>1.2860000000000001E-4</c:v>
                </c:pt>
                <c:pt idx="71">
                  <c:v>1.27E-4</c:v>
                </c:pt>
                <c:pt idx="72">
                  <c:v>1.2540000000000001E-4</c:v>
                </c:pt>
                <c:pt idx="73">
                  <c:v>1.239E-4</c:v>
                </c:pt>
                <c:pt idx="74">
                  <c:v>1.225E-4</c:v>
                </c:pt>
                <c:pt idx="75">
                  <c:v>1.211E-4</c:v>
                </c:pt>
                <c:pt idx="76">
                  <c:v>1.198E-4</c:v>
                </c:pt>
                <c:pt idx="77">
                  <c:v>1.1849999999999999E-4</c:v>
                </c:pt>
                <c:pt idx="78">
                  <c:v>1.1730000000000001E-4</c:v>
                </c:pt>
                <c:pt idx="79">
                  <c:v>1.1620000000000001E-4</c:v>
                </c:pt>
                <c:pt idx="80">
                  <c:v>1.1510000000000001E-4</c:v>
                </c:pt>
                <c:pt idx="81">
                  <c:v>1.1400000000000001E-4</c:v>
                </c:pt>
                <c:pt idx="82">
                  <c:v>1.13E-4</c:v>
                </c:pt>
                <c:pt idx="83">
                  <c:v>1.119E-4</c:v>
                </c:pt>
                <c:pt idx="84">
                  <c:v>1.109E-4</c:v>
                </c:pt>
                <c:pt idx="85">
                  <c:v>1.098E-4</c:v>
                </c:pt>
                <c:pt idx="86">
                  <c:v>1.088E-4</c:v>
                </c:pt>
                <c:pt idx="87">
                  <c:v>1.078E-4</c:v>
                </c:pt>
                <c:pt idx="88">
                  <c:v>1.0670000000000001E-4</c:v>
                </c:pt>
                <c:pt idx="89">
                  <c:v>1.0569999999999999E-4</c:v>
                </c:pt>
                <c:pt idx="90">
                  <c:v>1.0459999999999999E-4</c:v>
                </c:pt>
                <c:pt idx="91">
                  <c:v>1.036E-4</c:v>
                </c:pt>
                <c:pt idx="92">
                  <c:v>1.026E-4</c:v>
                </c:pt>
                <c:pt idx="93">
                  <c:v>1.015E-4</c:v>
                </c:pt>
                <c:pt idx="94">
                  <c:v>1.005E-4</c:v>
                </c:pt>
                <c:pt idx="95">
                  <c:v>9.9480000000000003E-5</c:v>
                </c:pt>
                <c:pt idx="96">
                  <c:v>9.8469999999999997E-5</c:v>
                </c:pt>
                <c:pt idx="97">
                  <c:v>9.7490000000000003E-5</c:v>
                </c:pt>
                <c:pt idx="98">
                  <c:v>9.6520000000000004E-5</c:v>
                </c:pt>
                <c:pt idx="99">
                  <c:v>9.5580000000000003E-5</c:v>
                </c:pt>
                <c:pt idx="100">
                  <c:v>9.4649999999999997E-5</c:v>
                </c:pt>
                <c:pt idx="101">
                  <c:v>9.3750000000000002E-5</c:v>
                </c:pt>
                <c:pt idx="102">
                  <c:v>9.2869999999999997E-5</c:v>
                </c:pt>
                <c:pt idx="103">
                  <c:v>9.2009999999999995E-5</c:v>
                </c:pt>
                <c:pt idx="104">
                  <c:v>9.1180000000000005E-5</c:v>
                </c:pt>
                <c:pt idx="105">
                  <c:v>9.0379999999999999E-5</c:v>
                </c:pt>
                <c:pt idx="106">
                  <c:v>8.9599999999999996E-5</c:v>
                </c:pt>
                <c:pt idx="107">
                  <c:v>8.8850000000000005E-5</c:v>
                </c:pt>
                <c:pt idx="108">
                  <c:v>8.8140000000000007E-5</c:v>
                </c:pt>
                <c:pt idx="109">
                  <c:v>8.7449999999999998E-5</c:v>
                </c:pt>
                <c:pt idx="110">
                  <c:v>8.6790000000000001E-5</c:v>
                </c:pt>
                <c:pt idx="111">
                  <c:v>8.6169999999999997E-5</c:v>
                </c:pt>
                <c:pt idx="112">
                  <c:v>8.5580000000000004E-5</c:v>
                </c:pt>
                <c:pt idx="113">
                  <c:v>8.5019999999999996E-5</c:v>
                </c:pt>
                <c:pt idx="114">
                  <c:v>8.4499999999999994E-5</c:v>
                </c:pt>
                <c:pt idx="115">
                  <c:v>8.4010000000000004E-5</c:v>
                </c:pt>
                <c:pt idx="116">
                  <c:v>8.3549999999999998E-5</c:v>
                </c:pt>
                <c:pt idx="117">
                  <c:v>8.3139999999999993E-5</c:v>
                </c:pt>
                <c:pt idx="118">
                  <c:v>8.276E-5</c:v>
                </c:pt>
                <c:pt idx="119">
                  <c:v>8.242E-5</c:v>
                </c:pt>
                <c:pt idx="120">
                  <c:v>8.2109999999999998E-5</c:v>
                </c:pt>
                <c:pt idx="121">
                  <c:v>8.1840000000000002E-5</c:v>
                </c:pt>
                <c:pt idx="122">
                  <c:v>8.161E-5</c:v>
                </c:pt>
                <c:pt idx="123">
                  <c:v>8.1420000000000003E-5</c:v>
                </c:pt>
                <c:pt idx="124">
                  <c:v>8.1269999999999999E-5</c:v>
                </c:pt>
                <c:pt idx="125">
                  <c:v>8.1160000000000002E-5</c:v>
                </c:pt>
                <c:pt idx="126">
                  <c:v>8.1089999999999998E-5</c:v>
                </c:pt>
                <c:pt idx="127">
                  <c:v>8.106E-5</c:v>
                </c:pt>
                <c:pt idx="128">
                  <c:v>8.1069999999999995E-5</c:v>
                </c:pt>
                <c:pt idx="129">
                  <c:v>8.1110000000000001E-5</c:v>
                </c:pt>
                <c:pt idx="130">
                  <c:v>8.1199999999999995E-5</c:v>
                </c:pt>
                <c:pt idx="131">
                  <c:v>8.1329999999999996E-5</c:v>
                </c:pt>
                <c:pt idx="132">
                  <c:v>8.1489999999999994E-5</c:v>
                </c:pt>
                <c:pt idx="133">
                  <c:v>8.1699999999999994E-5</c:v>
                </c:pt>
                <c:pt idx="134">
                  <c:v>8.1940000000000005E-5</c:v>
                </c:pt>
                <c:pt idx="135">
                  <c:v>8.2230000000000004E-5</c:v>
                </c:pt>
                <c:pt idx="136">
                  <c:v>8.2550000000000001E-5</c:v>
                </c:pt>
                <c:pt idx="137">
                  <c:v>8.2899999999999996E-5</c:v>
                </c:pt>
                <c:pt idx="138">
                  <c:v>8.3300000000000005E-5</c:v>
                </c:pt>
                <c:pt idx="139">
                  <c:v>8.373E-5</c:v>
                </c:pt>
                <c:pt idx="140">
                  <c:v>8.42E-5</c:v>
                </c:pt>
                <c:pt idx="141">
                  <c:v>8.4699999999999999E-5</c:v>
                </c:pt>
                <c:pt idx="142">
                  <c:v>8.5240000000000004E-5</c:v>
                </c:pt>
                <c:pt idx="143">
                  <c:v>8.5820000000000002E-5</c:v>
                </c:pt>
                <c:pt idx="144">
                  <c:v>8.6420000000000003E-5</c:v>
                </c:pt>
                <c:pt idx="145">
                  <c:v>8.7059999999999997E-5</c:v>
                </c:pt>
                <c:pt idx="146">
                  <c:v>8.7730000000000002E-5</c:v>
                </c:pt>
                <c:pt idx="147">
                  <c:v>8.844E-5</c:v>
                </c:pt>
                <c:pt idx="148">
                  <c:v>8.9170000000000002E-5</c:v>
                </c:pt>
                <c:pt idx="149">
                  <c:v>8.9939999999999996E-5</c:v>
                </c:pt>
                <c:pt idx="150">
                  <c:v>9.0729999999999994E-5</c:v>
                </c:pt>
                <c:pt idx="151">
                  <c:v>9.1550000000000003E-5</c:v>
                </c:pt>
                <c:pt idx="152">
                  <c:v>9.2399999999999996E-5</c:v>
                </c:pt>
                <c:pt idx="153">
                  <c:v>9.3280000000000001E-5</c:v>
                </c:pt>
                <c:pt idx="154">
                  <c:v>9.4179999999999996E-5</c:v>
                </c:pt>
                <c:pt idx="155">
                  <c:v>9.5110000000000002E-5</c:v>
                </c:pt>
                <c:pt idx="156">
                  <c:v>9.6069999999999993E-5</c:v>
                </c:pt>
                <c:pt idx="157">
                  <c:v>9.7040000000000006E-5</c:v>
                </c:pt>
                <c:pt idx="158">
                  <c:v>9.8040000000000003E-5</c:v>
                </c:pt>
                <c:pt idx="159">
                  <c:v>9.9069999999999998E-5</c:v>
                </c:pt>
                <c:pt idx="160">
                  <c:v>1.0009999999999999E-4</c:v>
                </c:pt>
                <c:pt idx="161">
                  <c:v>1.0119999999999999E-4</c:v>
                </c:pt>
                <c:pt idx="162">
                  <c:v>1.0230000000000001E-4</c:v>
                </c:pt>
                <c:pt idx="163">
                  <c:v>1.0340000000000001E-4</c:v>
                </c:pt>
                <c:pt idx="164">
                  <c:v>1.0450000000000001E-4</c:v>
                </c:pt>
                <c:pt idx="165">
                  <c:v>1.0569999999999999E-4</c:v>
                </c:pt>
                <c:pt idx="166">
                  <c:v>1.0679999999999999E-4</c:v>
                </c:pt>
                <c:pt idx="167">
                  <c:v>1.08E-4</c:v>
                </c:pt>
                <c:pt idx="168">
                  <c:v>1.092E-4</c:v>
                </c:pt>
                <c:pt idx="169">
                  <c:v>1.104E-4</c:v>
                </c:pt>
                <c:pt idx="170">
                  <c:v>1.116E-4</c:v>
                </c:pt>
                <c:pt idx="171">
                  <c:v>1.1290000000000001E-4</c:v>
                </c:pt>
                <c:pt idx="172">
                  <c:v>1.142E-4</c:v>
                </c:pt>
                <c:pt idx="173">
                  <c:v>1.154E-4</c:v>
                </c:pt>
                <c:pt idx="174">
                  <c:v>1.167E-4</c:v>
                </c:pt>
                <c:pt idx="175">
                  <c:v>1.18E-4</c:v>
                </c:pt>
                <c:pt idx="176">
                  <c:v>1.193E-4</c:v>
                </c:pt>
                <c:pt idx="177">
                  <c:v>1.2070000000000001E-4</c:v>
                </c:pt>
                <c:pt idx="178">
                  <c:v>1.22E-4</c:v>
                </c:pt>
                <c:pt idx="179">
                  <c:v>1.2339999999999999E-4</c:v>
                </c:pt>
                <c:pt idx="180">
                  <c:v>1.247E-4</c:v>
                </c:pt>
                <c:pt idx="181">
                  <c:v>1.261E-4</c:v>
                </c:pt>
                <c:pt idx="182">
                  <c:v>1.2750000000000001E-4</c:v>
                </c:pt>
                <c:pt idx="183">
                  <c:v>1.2889999999999999E-4</c:v>
                </c:pt>
                <c:pt idx="184">
                  <c:v>1.303E-4</c:v>
                </c:pt>
                <c:pt idx="185">
                  <c:v>1.317E-4</c:v>
                </c:pt>
                <c:pt idx="186">
                  <c:v>1.3320000000000001E-4</c:v>
                </c:pt>
                <c:pt idx="187">
                  <c:v>1.3459999999999999E-4</c:v>
                </c:pt>
                <c:pt idx="188">
                  <c:v>1.36E-4</c:v>
                </c:pt>
                <c:pt idx="189">
                  <c:v>1.3750000000000001E-4</c:v>
                </c:pt>
                <c:pt idx="190">
                  <c:v>1.3899999999999999E-4</c:v>
                </c:pt>
                <c:pt idx="191">
                  <c:v>1.404E-4</c:v>
                </c:pt>
                <c:pt idx="192">
                  <c:v>1.4190000000000001E-4</c:v>
                </c:pt>
                <c:pt idx="193">
                  <c:v>1.4339999999999999E-4</c:v>
                </c:pt>
                <c:pt idx="194">
                  <c:v>1.449E-4</c:v>
                </c:pt>
                <c:pt idx="195">
                  <c:v>1.4640000000000001E-4</c:v>
                </c:pt>
                <c:pt idx="196">
                  <c:v>1.4789999999999999E-4</c:v>
                </c:pt>
                <c:pt idx="197">
                  <c:v>1.494E-4</c:v>
                </c:pt>
                <c:pt idx="198">
                  <c:v>1.5090000000000001E-4</c:v>
                </c:pt>
                <c:pt idx="199">
                  <c:v>1.5249999999999999E-4</c:v>
                </c:pt>
                <c:pt idx="200">
                  <c:v>1.54E-4</c:v>
                </c:pt>
                <c:pt idx="201">
                  <c:v>1.5550000000000001E-4</c:v>
                </c:pt>
                <c:pt idx="202">
                  <c:v>1.571E-4</c:v>
                </c:pt>
                <c:pt idx="203">
                  <c:v>1.5860000000000001E-4</c:v>
                </c:pt>
                <c:pt idx="204">
                  <c:v>1.6019999999999999E-4</c:v>
                </c:pt>
                <c:pt idx="205">
                  <c:v>1.617E-4</c:v>
                </c:pt>
                <c:pt idx="206">
                  <c:v>1.6330000000000001E-4</c:v>
                </c:pt>
                <c:pt idx="207">
                  <c:v>1.649E-4</c:v>
                </c:pt>
                <c:pt idx="208">
                  <c:v>1.6650000000000001E-4</c:v>
                </c:pt>
                <c:pt idx="209">
                  <c:v>1.6799999999999999E-4</c:v>
                </c:pt>
                <c:pt idx="210">
                  <c:v>1.696E-4</c:v>
                </c:pt>
                <c:pt idx="211">
                  <c:v>1.7119999999999999E-4</c:v>
                </c:pt>
                <c:pt idx="212">
                  <c:v>1.728E-4</c:v>
                </c:pt>
                <c:pt idx="213">
                  <c:v>1.7440000000000001E-4</c:v>
                </c:pt>
                <c:pt idx="214">
                  <c:v>1.76E-4</c:v>
                </c:pt>
                <c:pt idx="215">
                  <c:v>1.7760000000000001E-4</c:v>
                </c:pt>
                <c:pt idx="216">
                  <c:v>1.7919999999999999E-4</c:v>
                </c:pt>
                <c:pt idx="217">
                  <c:v>1.8090000000000001E-4</c:v>
                </c:pt>
                <c:pt idx="218">
                  <c:v>1.8249999999999999E-4</c:v>
                </c:pt>
                <c:pt idx="219">
                  <c:v>1.841E-4</c:v>
                </c:pt>
                <c:pt idx="220">
                  <c:v>1.8569999999999999E-4</c:v>
                </c:pt>
                <c:pt idx="221">
                  <c:v>1.873E-4</c:v>
                </c:pt>
                <c:pt idx="222">
                  <c:v>1.8900000000000001E-4</c:v>
                </c:pt>
                <c:pt idx="223">
                  <c:v>1.906E-4</c:v>
                </c:pt>
                <c:pt idx="224">
                  <c:v>1.9230000000000001E-4</c:v>
                </c:pt>
                <c:pt idx="225">
                  <c:v>1.939E-4</c:v>
                </c:pt>
                <c:pt idx="226">
                  <c:v>1.9550000000000001E-4</c:v>
                </c:pt>
                <c:pt idx="227">
                  <c:v>1.972E-4</c:v>
                </c:pt>
                <c:pt idx="228">
                  <c:v>1.9880000000000001E-4</c:v>
                </c:pt>
                <c:pt idx="229">
                  <c:v>2.0049999999999999E-4</c:v>
                </c:pt>
                <c:pt idx="230">
                  <c:v>2.0220000000000001E-4</c:v>
                </c:pt>
                <c:pt idx="231">
                  <c:v>2.0379999999999999E-4</c:v>
                </c:pt>
                <c:pt idx="232">
                  <c:v>2.0550000000000001E-4</c:v>
                </c:pt>
                <c:pt idx="233">
                  <c:v>2.0709999999999999E-4</c:v>
                </c:pt>
                <c:pt idx="234">
                  <c:v>2.0880000000000001E-4</c:v>
                </c:pt>
                <c:pt idx="235">
                  <c:v>2.1049999999999999E-4</c:v>
                </c:pt>
                <c:pt idx="236">
                  <c:v>2.1220000000000001E-4</c:v>
                </c:pt>
                <c:pt idx="237">
                  <c:v>2.1379999999999999E-4</c:v>
                </c:pt>
                <c:pt idx="238">
                  <c:v>2.1550000000000001E-4</c:v>
                </c:pt>
                <c:pt idx="239">
                  <c:v>2.1719999999999999E-4</c:v>
                </c:pt>
                <c:pt idx="240">
                  <c:v>2.1890000000000001E-4</c:v>
                </c:pt>
                <c:pt idx="241">
                  <c:v>2.206E-4</c:v>
                </c:pt>
                <c:pt idx="242">
                  <c:v>2.2220000000000001E-4</c:v>
                </c:pt>
                <c:pt idx="243">
                  <c:v>2.2389999999999999E-4</c:v>
                </c:pt>
                <c:pt idx="244">
                  <c:v>2.2560000000000001E-4</c:v>
                </c:pt>
                <c:pt idx="245">
                  <c:v>2.273E-4</c:v>
                </c:pt>
                <c:pt idx="246">
                  <c:v>2.2900000000000001E-4</c:v>
                </c:pt>
                <c:pt idx="247">
                  <c:v>2.307E-4</c:v>
                </c:pt>
                <c:pt idx="248">
                  <c:v>2.3240000000000001E-4</c:v>
                </c:pt>
                <c:pt idx="249">
                  <c:v>2.341E-4</c:v>
                </c:pt>
                <c:pt idx="250">
                  <c:v>2.3580000000000001E-4</c:v>
                </c:pt>
                <c:pt idx="251">
                  <c:v>2.375E-4</c:v>
                </c:pt>
                <c:pt idx="252">
                  <c:v>2.3919999999999999E-4</c:v>
                </c:pt>
                <c:pt idx="253">
                  <c:v>2.409E-4</c:v>
                </c:pt>
                <c:pt idx="254">
                  <c:v>2.4259999999999999E-4</c:v>
                </c:pt>
                <c:pt idx="255">
                  <c:v>2.4429999999999998E-4</c:v>
                </c:pt>
                <c:pt idx="256">
                  <c:v>2.4600000000000002E-4</c:v>
                </c:pt>
                <c:pt idx="257">
                  <c:v>2.4780000000000001E-4</c:v>
                </c:pt>
                <c:pt idx="258">
                  <c:v>2.4949999999999999E-4</c:v>
                </c:pt>
                <c:pt idx="259">
                  <c:v>2.5119999999999998E-4</c:v>
                </c:pt>
                <c:pt idx="260">
                  <c:v>2.5290000000000002E-4</c:v>
                </c:pt>
                <c:pt idx="261">
                  <c:v>2.5460000000000001E-4</c:v>
                </c:pt>
                <c:pt idx="262">
                  <c:v>2.563E-4</c:v>
                </c:pt>
                <c:pt idx="263">
                  <c:v>2.5809999999999999E-4</c:v>
                </c:pt>
                <c:pt idx="264">
                  <c:v>2.5980000000000003E-4</c:v>
                </c:pt>
                <c:pt idx="265">
                  <c:v>2.6150000000000001E-4</c:v>
                </c:pt>
                <c:pt idx="266">
                  <c:v>2.632E-4</c:v>
                </c:pt>
                <c:pt idx="267">
                  <c:v>2.6499999999999999E-4</c:v>
                </c:pt>
                <c:pt idx="268">
                  <c:v>2.6669999999999998E-4</c:v>
                </c:pt>
                <c:pt idx="269">
                  <c:v>2.6840000000000002E-4</c:v>
                </c:pt>
                <c:pt idx="270">
                  <c:v>2.7010000000000001E-4</c:v>
                </c:pt>
                <c:pt idx="271">
                  <c:v>2.719E-4</c:v>
                </c:pt>
                <c:pt idx="272">
                  <c:v>2.7359999999999998E-4</c:v>
                </c:pt>
                <c:pt idx="273">
                  <c:v>2.7530000000000002E-4</c:v>
                </c:pt>
                <c:pt idx="274">
                  <c:v>2.7710000000000001E-4</c:v>
                </c:pt>
                <c:pt idx="275">
                  <c:v>2.788E-4</c:v>
                </c:pt>
                <c:pt idx="276">
                  <c:v>2.8059999999999999E-4</c:v>
                </c:pt>
                <c:pt idx="277">
                  <c:v>2.8229999999999998E-4</c:v>
                </c:pt>
                <c:pt idx="278">
                  <c:v>2.8400000000000002E-4</c:v>
                </c:pt>
                <c:pt idx="279">
                  <c:v>2.8580000000000001E-4</c:v>
                </c:pt>
                <c:pt idx="280">
                  <c:v>2.875E-4</c:v>
                </c:pt>
                <c:pt idx="281">
                  <c:v>2.8929999999999998E-4</c:v>
                </c:pt>
                <c:pt idx="282">
                  <c:v>2.9100000000000003E-4</c:v>
                </c:pt>
                <c:pt idx="283">
                  <c:v>2.9270000000000001E-4</c:v>
                </c:pt>
                <c:pt idx="284">
                  <c:v>2.945E-4</c:v>
                </c:pt>
                <c:pt idx="285">
                  <c:v>2.9619999999999999E-4</c:v>
                </c:pt>
                <c:pt idx="286">
                  <c:v>2.9799999999999998E-4</c:v>
                </c:pt>
                <c:pt idx="287">
                  <c:v>2.9970000000000002E-4</c:v>
                </c:pt>
                <c:pt idx="288">
                  <c:v>3.0150000000000001E-4</c:v>
                </c:pt>
                <c:pt idx="289">
                  <c:v>3.032E-4</c:v>
                </c:pt>
                <c:pt idx="290">
                  <c:v>3.0499999999999999E-4</c:v>
                </c:pt>
                <c:pt idx="291">
                  <c:v>3.0669999999999997E-4</c:v>
                </c:pt>
                <c:pt idx="292">
                  <c:v>3.0850000000000002E-4</c:v>
                </c:pt>
                <c:pt idx="293">
                  <c:v>3.102E-4</c:v>
                </c:pt>
                <c:pt idx="294">
                  <c:v>3.1199999999999999E-4</c:v>
                </c:pt>
                <c:pt idx="295">
                  <c:v>3.1369999999999998E-4</c:v>
                </c:pt>
                <c:pt idx="296">
                  <c:v>3.1550000000000003E-4</c:v>
                </c:pt>
                <c:pt idx="297">
                  <c:v>3.1720000000000001E-4</c:v>
                </c:pt>
                <c:pt idx="298">
                  <c:v>3.19E-4</c:v>
                </c:pt>
                <c:pt idx="299">
                  <c:v>3.2079999999999999E-4</c:v>
                </c:pt>
                <c:pt idx="300">
                  <c:v>3.2249999999999998E-4</c:v>
                </c:pt>
                <c:pt idx="301">
                  <c:v>3.2430000000000002E-4</c:v>
                </c:pt>
                <c:pt idx="302">
                  <c:v>3.2600000000000001E-4</c:v>
                </c:pt>
                <c:pt idx="303">
                  <c:v>3.278E-4</c:v>
                </c:pt>
                <c:pt idx="304">
                  <c:v>3.2949999999999999E-4</c:v>
                </c:pt>
                <c:pt idx="305">
                  <c:v>3.3129999999999998E-4</c:v>
                </c:pt>
                <c:pt idx="306">
                  <c:v>3.3310000000000002E-4</c:v>
                </c:pt>
                <c:pt idx="307">
                  <c:v>3.3480000000000001E-4</c:v>
                </c:pt>
                <c:pt idx="308">
                  <c:v>3.366E-4</c:v>
                </c:pt>
                <c:pt idx="309">
                  <c:v>3.3839999999999999E-4</c:v>
                </c:pt>
                <c:pt idx="310">
                  <c:v>3.4010000000000003E-4</c:v>
                </c:pt>
                <c:pt idx="311">
                  <c:v>3.4190000000000002E-4</c:v>
                </c:pt>
                <c:pt idx="312">
                  <c:v>3.4370000000000001E-4</c:v>
                </c:pt>
                <c:pt idx="313">
                  <c:v>3.4539999999999999E-4</c:v>
                </c:pt>
                <c:pt idx="314">
                  <c:v>3.4719999999999998E-4</c:v>
                </c:pt>
                <c:pt idx="315">
                  <c:v>3.4900000000000003E-4</c:v>
                </c:pt>
                <c:pt idx="316">
                  <c:v>3.5070000000000001E-4</c:v>
                </c:pt>
                <c:pt idx="317">
                  <c:v>3.525E-4</c:v>
                </c:pt>
                <c:pt idx="318">
                  <c:v>3.5429999999999999E-4</c:v>
                </c:pt>
                <c:pt idx="319">
                  <c:v>3.5599999999999998E-4</c:v>
                </c:pt>
                <c:pt idx="320">
                  <c:v>3.5780000000000002E-4</c:v>
                </c:pt>
                <c:pt idx="321">
                  <c:v>3.5960000000000001E-4</c:v>
                </c:pt>
                <c:pt idx="322">
                  <c:v>3.613E-4</c:v>
                </c:pt>
                <c:pt idx="323">
                  <c:v>3.6309999999999999E-4</c:v>
                </c:pt>
                <c:pt idx="324">
                  <c:v>3.6489999999999998E-4</c:v>
                </c:pt>
                <c:pt idx="325">
                  <c:v>3.6670000000000002E-4</c:v>
                </c:pt>
                <c:pt idx="326">
                  <c:v>3.6840000000000001E-4</c:v>
                </c:pt>
                <c:pt idx="327">
                  <c:v>3.702E-4</c:v>
                </c:pt>
                <c:pt idx="328">
                  <c:v>3.7199999999999999E-4</c:v>
                </c:pt>
                <c:pt idx="329">
                  <c:v>3.7369999999999998E-4</c:v>
                </c:pt>
                <c:pt idx="330">
                  <c:v>3.7550000000000002E-4</c:v>
                </c:pt>
                <c:pt idx="331">
                  <c:v>3.7730000000000001E-4</c:v>
                </c:pt>
                <c:pt idx="332">
                  <c:v>3.791E-4</c:v>
                </c:pt>
                <c:pt idx="333">
                  <c:v>3.8079999999999999E-4</c:v>
                </c:pt>
                <c:pt idx="334">
                  <c:v>3.8259999999999998E-4</c:v>
                </c:pt>
                <c:pt idx="335">
                  <c:v>3.8440000000000002E-4</c:v>
                </c:pt>
                <c:pt idx="336">
                  <c:v>3.8620000000000001E-4</c:v>
                </c:pt>
                <c:pt idx="337">
                  <c:v>3.88E-4</c:v>
                </c:pt>
                <c:pt idx="338">
                  <c:v>3.8969999999999999E-4</c:v>
                </c:pt>
                <c:pt idx="339">
                  <c:v>3.9149999999999998E-4</c:v>
                </c:pt>
                <c:pt idx="340">
                  <c:v>3.9330000000000002E-4</c:v>
                </c:pt>
                <c:pt idx="341">
                  <c:v>3.9510000000000001E-4</c:v>
                </c:pt>
                <c:pt idx="342">
                  <c:v>3.969E-4</c:v>
                </c:pt>
                <c:pt idx="343">
                  <c:v>3.9859999999999999E-4</c:v>
                </c:pt>
                <c:pt idx="344">
                  <c:v>4.0039999999999997E-4</c:v>
                </c:pt>
                <c:pt idx="345">
                  <c:v>4.0220000000000002E-4</c:v>
                </c:pt>
                <c:pt idx="346">
                  <c:v>4.0400000000000001E-4</c:v>
                </c:pt>
                <c:pt idx="347">
                  <c:v>4.058E-4</c:v>
                </c:pt>
                <c:pt idx="348">
                  <c:v>4.0749999999999998E-4</c:v>
                </c:pt>
                <c:pt idx="349">
                  <c:v>4.0929999999999997E-4</c:v>
                </c:pt>
                <c:pt idx="350">
                  <c:v>4.1110000000000002E-4</c:v>
                </c:pt>
                <c:pt idx="351">
                  <c:v>4.1290000000000001E-4</c:v>
                </c:pt>
                <c:pt idx="352">
                  <c:v>4.147E-4</c:v>
                </c:pt>
                <c:pt idx="353">
                  <c:v>4.1649999999999999E-4</c:v>
                </c:pt>
                <c:pt idx="354">
                  <c:v>4.1819999999999997E-4</c:v>
                </c:pt>
                <c:pt idx="355">
                  <c:v>4.2000000000000002E-4</c:v>
                </c:pt>
                <c:pt idx="356">
                  <c:v>4.2180000000000001E-4</c:v>
                </c:pt>
                <c:pt idx="357">
                  <c:v>4.236E-4</c:v>
                </c:pt>
                <c:pt idx="358">
                  <c:v>4.2539999999999999E-4</c:v>
                </c:pt>
                <c:pt idx="359">
                  <c:v>4.2719999999999998E-4</c:v>
                </c:pt>
                <c:pt idx="360">
                  <c:v>4.2900000000000002E-4</c:v>
                </c:pt>
                <c:pt idx="361">
                  <c:v>4.3070000000000001E-4</c:v>
                </c:pt>
                <c:pt idx="362">
                  <c:v>4.325E-4</c:v>
                </c:pt>
                <c:pt idx="363">
                  <c:v>4.3429999999999999E-4</c:v>
                </c:pt>
                <c:pt idx="364">
                  <c:v>4.3609999999999998E-4</c:v>
                </c:pt>
                <c:pt idx="365">
                  <c:v>4.3790000000000002E-4</c:v>
                </c:pt>
                <c:pt idx="366">
                  <c:v>4.3970000000000001E-4</c:v>
                </c:pt>
                <c:pt idx="367">
                  <c:v>4.415E-4</c:v>
                </c:pt>
                <c:pt idx="368">
                  <c:v>4.4329999999999999E-4</c:v>
                </c:pt>
                <c:pt idx="369">
                  <c:v>4.4509999999999998E-4</c:v>
                </c:pt>
                <c:pt idx="370">
                  <c:v>4.4680000000000002E-4</c:v>
                </c:pt>
                <c:pt idx="371">
                  <c:v>4.4860000000000001E-4</c:v>
                </c:pt>
                <c:pt idx="372">
                  <c:v>4.504E-4</c:v>
                </c:pt>
                <c:pt idx="373">
                  <c:v>4.5219999999999999E-4</c:v>
                </c:pt>
                <c:pt idx="374">
                  <c:v>4.5399999999999998E-4</c:v>
                </c:pt>
                <c:pt idx="375">
                  <c:v>4.5580000000000002E-4</c:v>
                </c:pt>
                <c:pt idx="376">
                  <c:v>4.5760000000000001E-4</c:v>
                </c:pt>
                <c:pt idx="377">
                  <c:v>4.594E-4</c:v>
                </c:pt>
                <c:pt idx="378">
                  <c:v>4.6119999999999999E-4</c:v>
                </c:pt>
                <c:pt idx="379">
                  <c:v>4.6299999999999998E-4</c:v>
                </c:pt>
                <c:pt idx="380">
                  <c:v>4.6480000000000002E-4</c:v>
                </c:pt>
                <c:pt idx="381">
                  <c:v>4.6650000000000001E-4</c:v>
                </c:pt>
                <c:pt idx="382">
                  <c:v>4.683E-4</c:v>
                </c:pt>
                <c:pt idx="383">
                  <c:v>4.7009999999999999E-4</c:v>
                </c:pt>
                <c:pt idx="384">
                  <c:v>4.7189999999999998E-4</c:v>
                </c:pt>
                <c:pt idx="385">
                  <c:v>4.7370000000000002E-4</c:v>
                </c:pt>
                <c:pt idx="386">
                  <c:v>4.7550000000000001E-4</c:v>
                </c:pt>
                <c:pt idx="387">
                  <c:v>4.773E-4</c:v>
                </c:pt>
                <c:pt idx="388">
                  <c:v>4.7909999999999999E-4</c:v>
                </c:pt>
                <c:pt idx="389">
                  <c:v>4.8089999999999998E-4</c:v>
                </c:pt>
                <c:pt idx="390">
                  <c:v>4.8270000000000002E-4</c:v>
                </c:pt>
                <c:pt idx="391">
                  <c:v>4.8450000000000001E-4</c:v>
                </c:pt>
                <c:pt idx="392">
                  <c:v>4.863E-4</c:v>
                </c:pt>
                <c:pt idx="393">
                  <c:v>4.8809999999999999E-4</c:v>
                </c:pt>
                <c:pt idx="394">
                  <c:v>4.8990000000000004E-4</c:v>
                </c:pt>
                <c:pt idx="395">
                  <c:v>4.9169999999999997E-4</c:v>
                </c:pt>
                <c:pt idx="396">
                  <c:v>4.9350000000000002E-4</c:v>
                </c:pt>
                <c:pt idx="397">
                  <c:v>4.9529999999999995E-4</c:v>
                </c:pt>
                <c:pt idx="398">
                  <c:v>4.9709999999999999E-4</c:v>
                </c:pt>
                <c:pt idx="399">
                  <c:v>4.9890000000000004E-4</c:v>
                </c:pt>
                <c:pt idx="400">
                  <c:v>5.0060000000000002E-4</c:v>
                </c:pt>
                <c:pt idx="401">
                  <c:v>5.0239999999999996E-4</c:v>
                </c:pt>
                <c:pt idx="402">
                  <c:v>5.042E-4</c:v>
                </c:pt>
                <c:pt idx="403">
                  <c:v>5.0600000000000005E-4</c:v>
                </c:pt>
                <c:pt idx="404">
                  <c:v>5.0779999999999998E-4</c:v>
                </c:pt>
                <c:pt idx="405">
                  <c:v>5.0960000000000003E-4</c:v>
                </c:pt>
                <c:pt idx="406">
                  <c:v>5.1139999999999996E-4</c:v>
                </c:pt>
                <c:pt idx="407">
                  <c:v>5.1320000000000001E-4</c:v>
                </c:pt>
                <c:pt idx="408">
                  <c:v>5.1500000000000005E-4</c:v>
                </c:pt>
                <c:pt idx="409">
                  <c:v>5.1679999999999999E-4</c:v>
                </c:pt>
                <c:pt idx="410">
                  <c:v>5.1860000000000003E-4</c:v>
                </c:pt>
                <c:pt idx="411">
                  <c:v>5.2039999999999996E-4</c:v>
                </c:pt>
                <c:pt idx="412">
                  <c:v>5.2220000000000001E-4</c:v>
                </c:pt>
                <c:pt idx="413">
                  <c:v>5.2400000000000005E-4</c:v>
                </c:pt>
                <c:pt idx="414">
                  <c:v>5.2579999999999999E-4</c:v>
                </c:pt>
                <c:pt idx="415">
                  <c:v>5.2760000000000003E-4</c:v>
                </c:pt>
                <c:pt idx="416">
                  <c:v>5.2939999999999997E-4</c:v>
                </c:pt>
                <c:pt idx="417">
                  <c:v>5.3120000000000001E-4</c:v>
                </c:pt>
                <c:pt idx="418">
                  <c:v>5.3300000000000005E-4</c:v>
                </c:pt>
                <c:pt idx="419">
                  <c:v>5.3479999999999999E-4</c:v>
                </c:pt>
                <c:pt idx="420">
                  <c:v>5.3660000000000003E-4</c:v>
                </c:pt>
                <c:pt idx="421">
                  <c:v>5.3839999999999997E-4</c:v>
                </c:pt>
                <c:pt idx="422">
                  <c:v>5.4020000000000001E-4</c:v>
                </c:pt>
                <c:pt idx="423">
                  <c:v>5.4199999999999995E-4</c:v>
                </c:pt>
                <c:pt idx="424">
                  <c:v>5.4379999999999999E-4</c:v>
                </c:pt>
                <c:pt idx="425">
                  <c:v>5.4560000000000003E-4</c:v>
                </c:pt>
                <c:pt idx="426">
                  <c:v>5.4739999999999997E-4</c:v>
                </c:pt>
                <c:pt idx="427">
                  <c:v>5.4920000000000001E-4</c:v>
                </c:pt>
                <c:pt idx="428">
                  <c:v>5.5099999999999995E-4</c:v>
                </c:pt>
                <c:pt idx="429">
                  <c:v>5.5279999999999999E-4</c:v>
                </c:pt>
                <c:pt idx="430">
                  <c:v>5.5469999999999998E-4</c:v>
                </c:pt>
                <c:pt idx="431">
                  <c:v>5.5650000000000003E-4</c:v>
                </c:pt>
                <c:pt idx="432">
                  <c:v>5.5829999999999996E-4</c:v>
                </c:pt>
                <c:pt idx="433">
                  <c:v>5.6010000000000001E-4</c:v>
                </c:pt>
                <c:pt idx="434">
                  <c:v>5.6190000000000005E-4</c:v>
                </c:pt>
                <c:pt idx="435">
                  <c:v>5.6369999999999999E-4</c:v>
                </c:pt>
                <c:pt idx="436">
                  <c:v>5.6550000000000003E-4</c:v>
                </c:pt>
                <c:pt idx="437">
                  <c:v>5.6729999999999997E-4</c:v>
                </c:pt>
                <c:pt idx="438">
                  <c:v>5.6910000000000001E-4</c:v>
                </c:pt>
                <c:pt idx="439">
                  <c:v>5.7090000000000005E-4</c:v>
                </c:pt>
                <c:pt idx="440">
                  <c:v>5.7269999999999999E-4</c:v>
                </c:pt>
                <c:pt idx="441">
                  <c:v>5.7450000000000003E-4</c:v>
                </c:pt>
                <c:pt idx="442">
                  <c:v>5.7629999999999997E-4</c:v>
                </c:pt>
                <c:pt idx="443">
                  <c:v>5.7810000000000001E-4</c:v>
                </c:pt>
                <c:pt idx="444">
                  <c:v>5.7989999999999995E-4</c:v>
                </c:pt>
                <c:pt idx="445">
                  <c:v>5.8169999999999999E-4</c:v>
                </c:pt>
                <c:pt idx="446">
                  <c:v>5.8350000000000003E-4</c:v>
                </c:pt>
                <c:pt idx="447">
                  <c:v>5.8529999999999997E-4</c:v>
                </c:pt>
                <c:pt idx="448">
                  <c:v>5.8710000000000001E-4</c:v>
                </c:pt>
                <c:pt idx="449">
                  <c:v>5.8889999999999995E-4</c:v>
                </c:pt>
                <c:pt idx="450">
                  <c:v>5.9069999999999999E-4</c:v>
                </c:pt>
                <c:pt idx="451">
                  <c:v>5.9250000000000004E-4</c:v>
                </c:pt>
                <c:pt idx="452">
                  <c:v>5.9429999999999997E-4</c:v>
                </c:pt>
                <c:pt idx="453">
                  <c:v>5.9619999999999996E-4</c:v>
                </c:pt>
                <c:pt idx="454">
                  <c:v>5.9800000000000001E-4</c:v>
                </c:pt>
                <c:pt idx="455">
                  <c:v>5.9980000000000005E-4</c:v>
                </c:pt>
                <c:pt idx="456">
                  <c:v>6.0159999999999999E-4</c:v>
                </c:pt>
                <c:pt idx="457">
                  <c:v>6.0340000000000003E-4</c:v>
                </c:pt>
                <c:pt idx="458">
                  <c:v>6.0519999999999997E-4</c:v>
                </c:pt>
                <c:pt idx="459">
                  <c:v>6.0700000000000001E-4</c:v>
                </c:pt>
                <c:pt idx="460">
                  <c:v>6.0880000000000005E-4</c:v>
                </c:pt>
                <c:pt idx="461">
                  <c:v>6.1059999999999999E-4</c:v>
                </c:pt>
                <c:pt idx="462">
                  <c:v>6.1240000000000003E-4</c:v>
                </c:pt>
                <c:pt idx="463">
                  <c:v>6.1419999999999997E-4</c:v>
                </c:pt>
                <c:pt idx="464">
                  <c:v>6.1600000000000001E-4</c:v>
                </c:pt>
                <c:pt idx="465">
                  <c:v>6.1779999999999995E-4</c:v>
                </c:pt>
                <c:pt idx="466">
                  <c:v>6.1959999999999999E-4</c:v>
                </c:pt>
                <c:pt idx="467">
                  <c:v>6.2149999999999998E-4</c:v>
                </c:pt>
                <c:pt idx="468">
                  <c:v>6.2330000000000003E-4</c:v>
                </c:pt>
                <c:pt idx="469">
                  <c:v>6.2509999999999996E-4</c:v>
                </c:pt>
                <c:pt idx="470">
                  <c:v>6.269E-4</c:v>
                </c:pt>
                <c:pt idx="471">
                  <c:v>6.2870000000000005E-4</c:v>
                </c:pt>
                <c:pt idx="472">
                  <c:v>6.3049999999999998E-4</c:v>
                </c:pt>
                <c:pt idx="473">
                  <c:v>6.3230000000000003E-4</c:v>
                </c:pt>
                <c:pt idx="474">
                  <c:v>6.3409999999999996E-4</c:v>
                </c:pt>
                <c:pt idx="475">
                  <c:v>6.3590000000000001E-4</c:v>
                </c:pt>
                <c:pt idx="476">
                  <c:v>6.3770000000000005E-4</c:v>
                </c:pt>
                <c:pt idx="477">
                  <c:v>6.3949999999999999E-4</c:v>
                </c:pt>
                <c:pt idx="478">
                  <c:v>6.4130000000000003E-4</c:v>
                </c:pt>
                <c:pt idx="479">
                  <c:v>6.4320000000000002E-4</c:v>
                </c:pt>
                <c:pt idx="480">
                  <c:v>6.4499999999999996E-4</c:v>
                </c:pt>
                <c:pt idx="481">
                  <c:v>6.468E-4</c:v>
                </c:pt>
                <c:pt idx="482">
                  <c:v>6.4860000000000004E-4</c:v>
                </c:pt>
                <c:pt idx="483">
                  <c:v>6.5039999999999998E-4</c:v>
                </c:pt>
                <c:pt idx="484">
                  <c:v>6.5220000000000002E-4</c:v>
                </c:pt>
                <c:pt idx="485">
                  <c:v>6.5399999999999996E-4</c:v>
                </c:pt>
                <c:pt idx="486">
                  <c:v>6.558E-4</c:v>
                </c:pt>
                <c:pt idx="487">
                  <c:v>6.5760000000000005E-4</c:v>
                </c:pt>
                <c:pt idx="488">
                  <c:v>6.5939999999999998E-4</c:v>
                </c:pt>
                <c:pt idx="489">
                  <c:v>6.6129999999999997E-4</c:v>
                </c:pt>
                <c:pt idx="490">
                  <c:v>6.6310000000000002E-4</c:v>
                </c:pt>
                <c:pt idx="491">
                  <c:v>6.6489999999999995E-4</c:v>
                </c:pt>
                <c:pt idx="492">
                  <c:v>6.667E-4</c:v>
                </c:pt>
                <c:pt idx="493">
                  <c:v>6.6850000000000004E-4</c:v>
                </c:pt>
                <c:pt idx="494">
                  <c:v>6.7029999999999998E-4</c:v>
                </c:pt>
                <c:pt idx="495">
                  <c:v>6.7210000000000002E-4</c:v>
                </c:pt>
                <c:pt idx="496">
                  <c:v>6.7389999999999995E-4</c:v>
                </c:pt>
                <c:pt idx="497">
                  <c:v>6.757E-4</c:v>
                </c:pt>
                <c:pt idx="498">
                  <c:v>6.7759999999999999E-4</c:v>
                </c:pt>
                <c:pt idx="499">
                  <c:v>6.7940000000000003E-4</c:v>
                </c:pt>
                <c:pt idx="500">
                  <c:v>6.8119999999999997E-4</c:v>
                </c:pt>
                <c:pt idx="501">
                  <c:v>6.8300000000000001E-4</c:v>
                </c:pt>
                <c:pt idx="502">
                  <c:v>6.8479999999999995E-4</c:v>
                </c:pt>
                <c:pt idx="503">
                  <c:v>6.8659999999999999E-4</c:v>
                </c:pt>
                <c:pt idx="504">
                  <c:v>6.8840000000000004E-4</c:v>
                </c:pt>
                <c:pt idx="505">
                  <c:v>6.9019999999999997E-4</c:v>
                </c:pt>
                <c:pt idx="506">
                  <c:v>6.9209999999999996E-4</c:v>
                </c:pt>
                <c:pt idx="507">
                  <c:v>6.9390000000000001E-4</c:v>
                </c:pt>
                <c:pt idx="508">
                  <c:v>6.9570000000000005E-4</c:v>
                </c:pt>
                <c:pt idx="509">
                  <c:v>6.9749999999999999E-4</c:v>
                </c:pt>
                <c:pt idx="510">
                  <c:v>6.9930000000000003E-4</c:v>
                </c:pt>
                <c:pt idx="511">
                  <c:v>7.0109999999999997E-4</c:v>
                </c:pt>
                <c:pt idx="512">
                  <c:v>7.0290000000000001E-4</c:v>
                </c:pt>
                <c:pt idx="513">
                  <c:v>7.0470000000000005E-4</c:v>
                </c:pt>
                <c:pt idx="514">
                  <c:v>7.0660000000000004E-4</c:v>
                </c:pt>
                <c:pt idx="515">
                  <c:v>7.0839999999999998E-4</c:v>
                </c:pt>
                <c:pt idx="516">
                  <c:v>7.1020000000000002E-4</c:v>
                </c:pt>
                <c:pt idx="517">
                  <c:v>7.1199999999999996E-4</c:v>
                </c:pt>
                <c:pt idx="518">
                  <c:v>7.138E-4</c:v>
                </c:pt>
                <c:pt idx="519">
                  <c:v>7.1560000000000005E-4</c:v>
                </c:pt>
                <c:pt idx="520">
                  <c:v>7.1739999999999998E-4</c:v>
                </c:pt>
                <c:pt idx="521">
                  <c:v>7.1920000000000003E-4</c:v>
                </c:pt>
                <c:pt idx="522">
                  <c:v>7.2110000000000002E-4</c:v>
                </c:pt>
                <c:pt idx="523">
                  <c:v>7.2289999999999995E-4</c:v>
                </c:pt>
                <c:pt idx="524">
                  <c:v>7.247E-4</c:v>
                </c:pt>
                <c:pt idx="525">
                  <c:v>7.2650000000000004E-4</c:v>
                </c:pt>
                <c:pt idx="526">
                  <c:v>7.2829999999999998E-4</c:v>
                </c:pt>
                <c:pt idx="527">
                  <c:v>7.3010000000000002E-4</c:v>
                </c:pt>
                <c:pt idx="528">
                  <c:v>7.3189999999999996E-4</c:v>
                </c:pt>
                <c:pt idx="529">
                  <c:v>7.3379999999999995E-4</c:v>
                </c:pt>
                <c:pt idx="530">
                  <c:v>7.3559999999999999E-4</c:v>
                </c:pt>
                <c:pt idx="531">
                  <c:v>7.3740000000000003E-4</c:v>
                </c:pt>
                <c:pt idx="532">
                  <c:v>7.3919999999999997E-4</c:v>
                </c:pt>
                <c:pt idx="533">
                  <c:v>7.4100000000000001E-4</c:v>
                </c:pt>
                <c:pt idx="534">
                  <c:v>7.4279999999999995E-4</c:v>
                </c:pt>
                <c:pt idx="535">
                  <c:v>7.4459999999999999E-4</c:v>
                </c:pt>
                <c:pt idx="536">
                  <c:v>7.4649999999999998E-4</c:v>
                </c:pt>
                <c:pt idx="537">
                  <c:v>7.4830000000000003E-4</c:v>
                </c:pt>
                <c:pt idx="538">
                  <c:v>7.5009999999999996E-4</c:v>
                </c:pt>
                <c:pt idx="539">
                  <c:v>7.5190000000000001E-4</c:v>
                </c:pt>
                <c:pt idx="540">
                  <c:v>7.5370000000000005E-4</c:v>
                </c:pt>
                <c:pt idx="541">
                  <c:v>7.5549999999999999E-4</c:v>
                </c:pt>
                <c:pt idx="542">
                  <c:v>7.5730000000000003E-4</c:v>
                </c:pt>
                <c:pt idx="543">
                  <c:v>7.5920000000000002E-4</c:v>
                </c:pt>
                <c:pt idx="544">
                  <c:v>7.6099999999999996E-4</c:v>
                </c:pt>
                <c:pt idx="545">
                  <c:v>7.628E-4</c:v>
                </c:pt>
                <c:pt idx="546">
                  <c:v>7.6460000000000005E-4</c:v>
                </c:pt>
                <c:pt idx="547">
                  <c:v>7.6639999999999998E-4</c:v>
                </c:pt>
                <c:pt idx="548">
                  <c:v>7.6820000000000002E-4</c:v>
                </c:pt>
                <c:pt idx="549">
                  <c:v>7.7010000000000002E-4</c:v>
                </c:pt>
                <c:pt idx="550">
                  <c:v>7.7189999999999995E-4</c:v>
                </c:pt>
                <c:pt idx="551">
                  <c:v>7.737E-4</c:v>
                </c:pt>
                <c:pt idx="552">
                  <c:v>7.7550000000000004E-4</c:v>
                </c:pt>
                <c:pt idx="553">
                  <c:v>7.7729999999999997E-4</c:v>
                </c:pt>
                <c:pt idx="554">
                  <c:v>7.7910000000000002E-4</c:v>
                </c:pt>
                <c:pt idx="555">
                  <c:v>7.8100000000000001E-4</c:v>
                </c:pt>
                <c:pt idx="556">
                  <c:v>7.8280000000000005E-4</c:v>
                </c:pt>
                <c:pt idx="557">
                  <c:v>7.8459999999999999E-4</c:v>
                </c:pt>
                <c:pt idx="558">
                  <c:v>7.8640000000000003E-4</c:v>
                </c:pt>
                <c:pt idx="559">
                  <c:v>7.8819999999999997E-4</c:v>
                </c:pt>
                <c:pt idx="560">
                  <c:v>7.9000000000000001E-4</c:v>
                </c:pt>
                <c:pt idx="561">
                  <c:v>7.9179999999999995E-4</c:v>
                </c:pt>
                <c:pt idx="562">
                  <c:v>7.9370000000000005E-4</c:v>
                </c:pt>
                <c:pt idx="563">
                  <c:v>7.9549999999999998E-4</c:v>
                </c:pt>
                <c:pt idx="564">
                  <c:v>7.9730000000000003E-4</c:v>
                </c:pt>
                <c:pt idx="565">
                  <c:v>7.9909999999999996E-4</c:v>
                </c:pt>
                <c:pt idx="566">
                  <c:v>8.0090000000000001E-4</c:v>
                </c:pt>
                <c:pt idx="567">
                  <c:v>8.028E-4</c:v>
                </c:pt>
                <c:pt idx="568">
                  <c:v>8.0460000000000004E-4</c:v>
                </c:pt>
                <c:pt idx="569">
                  <c:v>8.0639999999999998E-4</c:v>
                </c:pt>
                <c:pt idx="570">
                  <c:v>8.0820000000000002E-4</c:v>
                </c:pt>
                <c:pt idx="571">
                  <c:v>8.0999999999999996E-4</c:v>
                </c:pt>
                <c:pt idx="572">
                  <c:v>8.118E-4</c:v>
                </c:pt>
                <c:pt idx="573">
                  <c:v>8.1369999999999999E-4</c:v>
                </c:pt>
                <c:pt idx="574">
                  <c:v>8.1550000000000004E-4</c:v>
                </c:pt>
                <c:pt idx="575">
                  <c:v>8.1729999999999997E-4</c:v>
                </c:pt>
                <c:pt idx="576">
                  <c:v>8.1910000000000001E-4</c:v>
                </c:pt>
                <c:pt idx="577">
                  <c:v>8.2089999999999995E-4</c:v>
                </c:pt>
                <c:pt idx="578">
                  <c:v>8.2269999999999999E-4</c:v>
                </c:pt>
                <c:pt idx="579">
                  <c:v>8.2459999999999999E-4</c:v>
                </c:pt>
                <c:pt idx="580">
                  <c:v>8.2640000000000003E-4</c:v>
                </c:pt>
                <c:pt idx="581">
                  <c:v>8.2819999999999996E-4</c:v>
                </c:pt>
                <c:pt idx="582">
                  <c:v>8.3000000000000001E-4</c:v>
                </c:pt>
                <c:pt idx="583">
                  <c:v>8.3180000000000005E-4</c:v>
                </c:pt>
                <c:pt idx="584">
                  <c:v>8.3359999999999999E-4</c:v>
                </c:pt>
                <c:pt idx="585">
                  <c:v>8.3549999999999998E-4</c:v>
                </c:pt>
                <c:pt idx="586">
                  <c:v>8.3730000000000002E-4</c:v>
                </c:pt>
                <c:pt idx="587">
                  <c:v>8.3909999999999996E-4</c:v>
                </c:pt>
                <c:pt idx="588">
                  <c:v>8.409E-4</c:v>
                </c:pt>
                <c:pt idx="589">
                  <c:v>8.4270000000000005E-4</c:v>
                </c:pt>
                <c:pt idx="590">
                  <c:v>8.4460000000000004E-4</c:v>
                </c:pt>
                <c:pt idx="591">
                  <c:v>8.4639999999999997E-4</c:v>
                </c:pt>
                <c:pt idx="592">
                  <c:v>8.4820000000000002E-4</c:v>
                </c:pt>
                <c:pt idx="593">
                  <c:v>8.4999999999999995E-4</c:v>
                </c:pt>
                <c:pt idx="594">
                  <c:v>8.518E-4</c:v>
                </c:pt>
                <c:pt idx="595">
                  <c:v>8.5369999999999999E-4</c:v>
                </c:pt>
                <c:pt idx="596">
                  <c:v>8.5550000000000003E-4</c:v>
                </c:pt>
                <c:pt idx="597">
                  <c:v>8.5729999999999997E-4</c:v>
                </c:pt>
                <c:pt idx="598">
                  <c:v>8.5910000000000001E-4</c:v>
                </c:pt>
                <c:pt idx="599">
                  <c:v>8.6089999999999995E-4</c:v>
                </c:pt>
                <c:pt idx="600">
                  <c:v>8.6269999999999999E-4</c:v>
                </c:pt>
                <c:pt idx="601">
                  <c:v>8.6459999999999998E-4</c:v>
                </c:pt>
                <c:pt idx="602">
                  <c:v>8.6640000000000003E-4</c:v>
                </c:pt>
                <c:pt idx="603">
                  <c:v>8.6819999999999996E-4</c:v>
                </c:pt>
                <c:pt idx="604">
                  <c:v>8.7000000000000001E-4</c:v>
                </c:pt>
                <c:pt idx="605">
                  <c:v>8.7180000000000005E-4</c:v>
                </c:pt>
                <c:pt idx="606">
                  <c:v>8.7370000000000004E-4</c:v>
                </c:pt>
                <c:pt idx="607">
                  <c:v>8.7549999999999998E-4</c:v>
                </c:pt>
                <c:pt idx="608">
                  <c:v>8.7730000000000002E-4</c:v>
                </c:pt>
                <c:pt idx="609">
                  <c:v>8.7909999999999996E-4</c:v>
                </c:pt>
                <c:pt idx="610">
                  <c:v>8.809E-4</c:v>
                </c:pt>
                <c:pt idx="611">
                  <c:v>8.8279999999999999E-4</c:v>
                </c:pt>
                <c:pt idx="612">
                  <c:v>8.8460000000000003E-4</c:v>
                </c:pt>
                <c:pt idx="613">
                  <c:v>8.8639999999999997E-4</c:v>
                </c:pt>
                <c:pt idx="614">
                  <c:v>8.8820000000000001E-4</c:v>
                </c:pt>
                <c:pt idx="615">
                  <c:v>8.8999999999999995E-4</c:v>
                </c:pt>
                <c:pt idx="616">
                  <c:v>8.9190000000000005E-4</c:v>
                </c:pt>
                <c:pt idx="617">
                  <c:v>8.9369999999999998E-4</c:v>
                </c:pt>
                <c:pt idx="618">
                  <c:v>8.9550000000000003E-4</c:v>
                </c:pt>
                <c:pt idx="619">
                  <c:v>8.9729999999999996E-4</c:v>
                </c:pt>
                <c:pt idx="620">
                  <c:v>8.9910000000000001E-4</c:v>
                </c:pt>
                <c:pt idx="621">
                  <c:v>9.01E-4</c:v>
                </c:pt>
                <c:pt idx="622">
                  <c:v>9.0280000000000004E-4</c:v>
                </c:pt>
                <c:pt idx="623">
                  <c:v>9.0459999999999998E-4</c:v>
                </c:pt>
                <c:pt idx="624">
                  <c:v>9.0640000000000002E-4</c:v>
                </c:pt>
                <c:pt idx="625">
                  <c:v>9.0819999999999996E-4</c:v>
                </c:pt>
                <c:pt idx="626">
                  <c:v>9.1009999999999995E-4</c:v>
                </c:pt>
                <c:pt idx="627">
                  <c:v>9.1189999999999999E-4</c:v>
                </c:pt>
                <c:pt idx="628">
                  <c:v>9.1370000000000004E-4</c:v>
                </c:pt>
                <c:pt idx="629">
                  <c:v>9.1549999999999997E-4</c:v>
                </c:pt>
                <c:pt idx="630">
                  <c:v>9.1730000000000002E-4</c:v>
                </c:pt>
                <c:pt idx="631">
                  <c:v>9.1920000000000001E-4</c:v>
                </c:pt>
                <c:pt idx="632">
                  <c:v>9.2100000000000005E-4</c:v>
                </c:pt>
                <c:pt idx="633">
                  <c:v>9.2279999999999999E-4</c:v>
                </c:pt>
                <c:pt idx="634">
                  <c:v>9.2460000000000003E-4</c:v>
                </c:pt>
                <c:pt idx="635">
                  <c:v>9.2639999999999997E-4</c:v>
                </c:pt>
                <c:pt idx="636">
                  <c:v>9.2829999999999996E-4</c:v>
                </c:pt>
                <c:pt idx="637">
                  <c:v>9.301E-4</c:v>
                </c:pt>
                <c:pt idx="638">
                  <c:v>9.3190000000000005E-4</c:v>
                </c:pt>
                <c:pt idx="639">
                  <c:v>9.3369999999999998E-4</c:v>
                </c:pt>
                <c:pt idx="640">
                  <c:v>9.3559999999999997E-4</c:v>
                </c:pt>
                <c:pt idx="641">
                  <c:v>9.3740000000000002E-4</c:v>
                </c:pt>
                <c:pt idx="642">
                  <c:v>9.3919999999999995E-4</c:v>
                </c:pt>
                <c:pt idx="643">
                  <c:v>9.41E-4</c:v>
                </c:pt>
                <c:pt idx="644">
                  <c:v>9.4280000000000004E-4</c:v>
                </c:pt>
                <c:pt idx="645">
                  <c:v>9.4470000000000003E-4</c:v>
                </c:pt>
                <c:pt idx="646">
                  <c:v>9.4649999999999997E-4</c:v>
                </c:pt>
                <c:pt idx="647">
                  <c:v>9.4830000000000001E-4</c:v>
                </c:pt>
                <c:pt idx="648">
                  <c:v>9.5009999999999995E-4</c:v>
                </c:pt>
                <c:pt idx="649">
                  <c:v>9.5189999999999999E-4</c:v>
                </c:pt>
                <c:pt idx="650">
                  <c:v>9.5379999999999998E-4</c:v>
                </c:pt>
                <c:pt idx="651">
                  <c:v>9.5560000000000003E-4</c:v>
                </c:pt>
                <c:pt idx="652">
                  <c:v>9.5739999999999996E-4</c:v>
                </c:pt>
                <c:pt idx="653">
                  <c:v>9.592E-4</c:v>
                </c:pt>
                <c:pt idx="654">
                  <c:v>9.611E-4</c:v>
                </c:pt>
                <c:pt idx="655">
                  <c:v>9.6290000000000004E-4</c:v>
                </c:pt>
                <c:pt idx="656">
                  <c:v>9.6469999999999998E-4</c:v>
                </c:pt>
                <c:pt idx="657">
                  <c:v>9.6650000000000002E-4</c:v>
                </c:pt>
                <c:pt idx="658">
                  <c:v>9.6829999999999996E-4</c:v>
                </c:pt>
                <c:pt idx="659">
                  <c:v>9.7019999999999995E-4</c:v>
                </c:pt>
                <c:pt idx="660">
                  <c:v>9.7199999999999999E-4</c:v>
                </c:pt>
                <c:pt idx="661">
                  <c:v>9.7380000000000003E-4</c:v>
                </c:pt>
                <c:pt idx="662">
                  <c:v>9.7559999999999997E-4</c:v>
                </c:pt>
                <c:pt idx="663">
                  <c:v>9.7740000000000001E-4</c:v>
                </c:pt>
                <c:pt idx="664">
                  <c:v>9.7930000000000001E-4</c:v>
                </c:pt>
                <c:pt idx="665">
                  <c:v>9.8109999999999994E-4</c:v>
                </c:pt>
                <c:pt idx="666">
                  <c:v>9.8290000000000009E-4</c:v>
                </c:pt>
                <c:pt idx="667">
                  <c:v>9.8470000000000003E-4</c:v>
                </c:pt>
                <c:pt idx="668">
                  <c:v>9.8660000000000002E-4</c:v>
                </c:pt>
                <c:pt idx="669">
                  <c:v>9.8839999999999996E-4</c:v>
                </c:pt>
                <c:pt idx="670">
                  <c:v>9.9020000000000011E-4</c:v>
                </c:pt>
                <c:pt idx="671">
                  <c:v>9.9200000000000004E-4</c:v>
                </c:pt>
                <c:pt idx="672">
                  <c:v>9.9379999999999998E-4</c:v>
                </c:pt>
                <c:pt idx="673">
                  <c:v>9.9569999999999997E-4</c:v>
                </c:pt>
                <c:pt idx="674">
                  <c:v>9.9749999999999991E-4</c:v>
                </c:pt>
                <c:pt idx="675">
                  <c:v>9.9930000000000006E-4</c:v>
                </c:pt>
                <c:pt idx="676">
                  <c:v>1.0009999999999999E-3</c:v>
                </c:pt>
                <c:pt idx="677">
                  <c:v>1.003E-3</c:v>
                </c:pt>
                <c:pt idx="678">
                  <c:v>1.005E-3</c:v>
                </c:pt>
                <c:pt idx="679">
                  <c:v>1.0070000000000001E-3</c:v>
                </c:pt>
                <c:pt idx="680">
                  <c:v>1.008E-3</c:v>
                </c:pt>
                <c:pt idx="681">
                  <c:v>1.01E-3</c:v>
                </c:pt>
                <c:pt idx="682">
                  <c:v>1.0120000000000001E-3</c:v>
                </c:pt>
                <c:pt idx="683">
                  <c:v>1.0139999999999999E-3</c:v>
                </c:pt>
                <c:pt idx="684">
                  <c:v>1.016E-3</c:v>
                </c:pt>
                <c:pt idx="685">
                  <c:v>1.018E-3</c:v>
                </c:pt>
                <c:pt idx="686">
                  <c:v>1.0189999999999999E-3</c:v>
                </c:pt>
                <c:pt idx="687">
                  <c:v>1.021E-3</c:v>
                </c:pt>
                <c:pt idx="688">
                  <c:v>1.023E-3</c:v>
                </c:pt>
                <c:pt idx="689">
                  <c:v>1.0250000000000001E-3</c:v>
                </c:pt>
                <c:pt idx="690">
                  <c:v>1.0269999999999999E-3</c:v>
                </c:pt>
                <c:pt idx="691">
                  <c:v>1.0280000000000001E-3</c:v>
                </c:pt>
                <c:pt idx="692">
                  <c:v>1.0300000000000001E-3</c:v>
                </c:pt>
                <c:pt idx="693">
                  <c:v>1.0319999999999999E-3</c:v>
                </c:pt>
                <c:pt idx="694">
                  <c:v>1.034E-3</c:v>
                </c:pt>
                <c:pt idx="695">
                  <c:v>1.036E-3</c:v>
                </c:pt>
                <c:pt idx="696">
                  <c:v>1.0380000000000001E-3</c:v>
                </c:pt>
                <c:pt idx="697">
                  <c:v>1.039E-3</c:v>
                </c:pt>
                <c:pt idx="698">
                  <c:v>1.041E-3</c:v>
                </c:pt>
                <c:pt idx="699">
                  <c:v>1.0430000000000001E-3</c:v>
                </c:pt>
                <c:pt idx="700">
                  <c:v>1.0449999999999999E-3</c:v>
                </c:pt>
                <c:pt idx="701">
                  <c:v>1.047E-3</c:v>
                </c:pt>
                <c:pt idx="702">
                  <c:v>1.049E-3</c:v>
                </c:pt>
                <c:pt idx="703">
                  <c:v>1.0499999999999999E-3</c:v>
                </c:pt>
                <c:pt idx="704">
                  <c:v>1.052E-3</c:v>
                </c:pt>
                <c:pt idx="705">
                  <c:v>1.054E-3</c:v>
                </c:pt>
                <c:pt idx="706">
                  <c:v>1.0560000000000001E-3</c:v>
                </c:pt>
                <c:pt idx="707">
                  <c:v>1.0579999999999999E-3</c:v>
                </c:pt>
                <c:pt idx="708">
                  <c:v>1.059E-3</c:v>
                </c:pt>
                <c:pt idx="709">
                  <c:v>1.0610000000000001E-3</c:v>
                </c:pt>
                <c:pt idx="710">
                  <c:v>1.0629999999999999E-3</c:v>
                </c:pt>
                <c:pt idx="711">
                  <c:v>1.065E-3</c:v>
                </c:pt>
                <c:pt idx="712">
                  <c:v>1.067E-3</c:v>
                </c:pt>
                <c:pt idx="713">
                  <c:v>1.0690000000000001E-3</c:v>
                </c:pt>
                <c:pt idx="714">
                  <c:v>1.07E-3</c:v>
                </c:pt>
                <c:pt idx="715">
                  <c:v>1.072E-3</c:v>
                </c:pt>
                <c:pt idx="716">
                  <c:v>1.0740000000000001E-3</c:v>
                </c:pt>
                <c:pt idx="717">
                  <c:v>1.0759999999999999E-3</c:v>
                </c:pt>
                <c:pt idx="718">
                  <c:v>1.078E-3</c:v>
                </c:pt>
                <c:pt idx="719">
                  <c:v>1.08E-3</c:v>
                </c:pt>
                <c:pt idx="720">
                  <c:v>1.0809999999999999E-3</c:v>
                </c:pt>
                <c:pt idx="721">
                  <c:v>1.083E-3</c:v>
                </c:pt>
                <c:pt idx="722">
                  <c:v>1.085E-3</c:v>
                </c:pt>
                <c:pt idx="723">
                  <c:v>1.0870000000000001E-3</c:v>
                </c:pt>
                <c:pt idx="724">
                  <c:v>1.0889999999999999E-3</c:v>
                </c:pt>
                <c:pt idx="725">
                  <c:v>1.09E-3</c:v>
                </c:pt>
                <c:pt idx="726">
                  <c:v>1.0920000000000001E-3</c:v>
                </c:pt>
                <c:pt idx="727">
                  <c:v>1.0939999999999999E-3</c:v>
                </c:pt>
                <c:pt idx="728">
                  <c:v>1.096E-3</c:v>
                </c:pt>
                <c:pt idx="729">
                  <c:v>1.098E-3</c:v>
                </c:pt>
                <c:pt idx="730">
                  <c:v>1.1000000000000001E-3</c:v>
                </c:pt>
                <c:pt idx="731">
                  <c:v>1.101E-3</c:v>
                </c:pt>
                <c:pt idx="732">
                  <c:v>1.103E-3</c:v>
                </c:pt>
                <c:pt idx="733">
                  <c:v>1.1050000000000001E-3</c:v>
                </c:pt>
                <c:pt idx="734">
                  <c:v>1.1069999999999999E-3</c:v>
                </c:pt>
                <c:pt idx="735">
                  <c:v>1.109E-3</c:v>
                </c:pt>
                <c:pt idx="736">
                  <c:v>1.111E-3</c:v>
                </c:pt>
                <c:pt idx="737">
                  <c:v>1.1119999999999999E-3</c:v>
                </c:pt>
                <c:pt idx="738">
                  <c:v>1.114E-3</c:v>
                </c:pt>
                <c:pt idx="739">
                  <c:v>1.116E-3</c:v>
                </c:pt>
                <c:pt idx="740">
                  <c:v>1.1180000000000001E-3</c:v>
                </c:pt>
                <c:pt idx="741">
                  <c:v>1.1199999999999999E-3</c:v>
                </c:pt>
                <c:pt idx="742">
                  <c:v>1.122E-3</c:v>
                </c:pt>
                <c:pt idx="743">
                  <c:v>1.1230000000000001E-3</c:v>
                </c:pt>
                <c:pt idx="744">
                  <c:v>1.1249999999999999E-3</c:v>
                </c:pt>
                <c:pt idx="745">
                  <c:v>1.127E-3</c:v>
                </c:pt>
                <c:pt idx="746">
                  <c:v>1.129E-3</c:v>
                </c:pt>
                <c:pt idx="747">
                  <c:v>1.1310000000000001E-3</c:v>
                </c:pt>
                <c:pt idx="748">
                  <c:v>1.132E-3</c:v>
                </c:pt>
                <c:pt idx="749">
                  <c:v>1.134E-3</c:v>
                </c:pt>
                <c:pt idx="750">
                  <c:v>1.1360000000000001E-3</c:v>
                </c:pt>
                <c:pt idx="751">
                  <c:v>1.1379999999999999E-3</c:v>
                </c:pt>
                <c:pt idx="752">
                  <c:v>1.14E-3</c:v>
                </c:pt>
                <c:pt idx="753">
                  <c:v>1.142E-3</c:v>
                </c:pt>
                <c:pt idx="754">
                  <c:v>1.1429999999999999E-3</c:v>
                </c:pt>
                <c:pt idx="755">
                  <c:v>1.145E-3</c:v>
                </c:pt>
                <c:pt idx="756">
                  <c:v>1.147E-3</c:v>
                </c:pt>
                <c:pt idx="757">
                  <c:v>1.1490000000000001E-3</c:v>
                </c:pt>
                <c:pt idx="758">
                  <c:v>1.1509999999999999E-3</c:v>
                </c:pt>
                <c:pt idx="759">
                  <c:v>1.1529999999999999E-3</c:v>
                </c:pt>
                <c:pt idx="760">
                  <c:v>1.1540000000000001E-3</c:v>
                </c:pt>
                <c:pt idx="761">
                  <c:v>1.1559999999999999E-3</c:v>
                </c:pt>
                <c:pt idx="762">
                  <c:v>1.158E-3</c:v>
                </c:pt>
                <c:pt idx="763">
                  <c:v>1.16E-3</c:v>
                </c:pt>
                <c:pt idx="764">
                  <c:v>1.1620000000000001E-3</c:v>
                </c:pt>
                <c:pt idx="765">
                  <c:v>1.1640000000000001E-3</c:v>
                </c:pt>
                <c:pt idx="766">
                  <c:v>1.165E-3</c:v>
                </c:pt>
                <c:pt idx="767">
                  <c:v>1.1670000000000001E-3</c:v>
                </c:pt>
                <c:pt idx="768">
                  <c:v>1.1689999999999999E-3</c:v>
                </c:pt>
                <c:pt idx="769">
                  <c:v>1.1709999999999999E-3</c:v>
                </c:pt>
                <c:pt idx="770">
                  <c:v>1.173E-3</c:v>
                </c:pt>
                <c:pt idx="771">
                  <c:v>1.1739999999999999E-3</c:v>
                </c:pt>
                <c:pt idx="772">
                  <c:v>1.176E-3</c:v>
                </c:pt>
                <c:pt idx="773">
                  <c:v>1.178E-3</c:v>
                </c:pt>
                <c:pt idx="774">
                  <c:v>1.1800000000000001E-3</c:v>
                </c:pt>
                <c:pt idx="775">
                  <c:v>1.1820000000000001E-3</c:v>
                </c:pt>
                <c:pt idx="776">
                  <c:v>1.1839999999999999E-3</c:v>
                </c:pt>
                <c:pt idx="777">
                  <c:v>1.1850000000000001E-3</c:v>
                </c:pt>
                <c:pt idx="778">
                  <c:v>1.1869999999999999E-3</c:v>
                </c:pt>
                <c:pt idx="779">
                  <c:v>1.189E-3</c:v>
                </c:pt>
                <c:pt idx="780">
                  <c:v>1.191E-3</c:v>
                </c:pt>
                <c:pt idx="781">
                  <c:v>1.193E-3</c:v>
                </c:pt>
                <c:pt idx="782">
                  <c:v>1.1950000000000001E-3</c:v>
                </c:pt>
                <c:pt idx="783">
                  <c:v>1.196E-3</c:v>
                </c:pt>
                <c:pt idx="784">
                  <c:v>1.1980000000000001E-3</c:v>
                </c:pt>
                <c:pt idx="785">
                  <c:v>1.1999999999999999E-3</c:v>
                </c:pt>
                <c:pt idx="786">
                  <c:v>1.2019999999999999E-3</c:v>
                </c:pt>
                <c:pt idx="787">
                  <c:v>1.204E-3</c:v>
                </c:pt>
                <c:pt idx="788">
                  <c:v>1.206E-3</c:v>
                </c:pt>
                <c:pt idx="789">
                  <c:v>1.207E-3</c:v>
                </c:pt>
                <c:pt idx="790">
                  <c:v>1.209E-3</c:v>
                </c:pt>
                <c:pt idx="791">
                  <c:v>1.2110000000000001E-3</c:v>
                </c:pt>
                <c:pt idx="792">
                  <c:v>1.2130000000000001E-3</c:v>
                </c:pt>
                <c:pt idx="793">
                  <c:v>1.2149999999999999E-3</c:v>
                </c:pt>
                <c:pt idx="794">
                  <c:v>1.2160000000000001E-3</c:v>
                </c:pt>
                <c:pt idx="795">
                  <c:v>1.2179999999999999E-3</c:v>
                </c:pt>
                <c:pt idx="796">
                  <c:v>1.2199999999999999E-3</c:v>
                </c:pt>
                <c:pt idx="797">
                  <c:v>1.222E-3</c:v>
                </c:pt>
                <c:pt idx="798">
                  <c:v>1.224E-3</c:v>
                </c:pt>
                <c:pt idx="799">
                  <c:v>1.2260000000000001E-3</c:v>
                </c:pt>
                <c:pt idx="800">
                  <c:v>1.227E-3</c:v>
                </c:pt>
                <c:pt idx="801">
                  <c:v>1.2290000000000001E-3</c:v>
                </c:pt>
                <c:pt idx="802">
                  <c:v>1.2310000000000001E-3</c:v>
                </c:pt>
                <c:pt idx="803">
                  <c:v>1.2329999999999999E-3</c:v>
                </c:pt>
                <c:pt idx="804">
                  <c:v>1.235E-3</c:v>
                </c:pt>
                <c:pt idx="805">
                  <c:v>1.237E-3</c:v>
                </c:pt>
                <c:pt idx="806">
                  <c:v>1.238E-3</c:v>
                </c:pt>
                <c:pt idx="807">
                  <c:v>1.24E-3</c:v>
                </c:pt>
                <c:pt idx="808">
                  <c:v>1.242E-3</c:v>
                </c:pt>
                <c:pt idx="809">
                  <c:v>1.2440000000000001E-3</c:v>
                </c:pt>
                <c:pt idx="810">
                  <c:v>1.2459999999999999E-3</c:v>
                </c:pt>
                <c:pt idx="811">
                  <c:v>1.248E-3</c:v>
                </c:pt>
                <c:pt idx="812">
                  <c:v>1.2489999999999999E-3</c:v>
                </c:pt>
                <c:pt idx="813">
                  <c:v>1.2509999999999999E-3</c:v>
                </c:pt>
                <c:pt idx="814">
                  <c:v>1.253E-3</c:v>
                </c:pt>
                <c:pt idx="815">
                  <c:v>1.255E-3</c:v>
                </c:pt>
                <c:pt idx="816">
                  <c:v>1.2570000000000001E-3</c:v>
                </c:pt>
                <c:pt idx="817">
                  <c:v>1.258E-3</c:v>
                </c:pt>
                <c:pt idx="818">
                  <c:v>1.2600000000000001E-3</c:v>
                </c:pt>
                <c:pt idx="819">
                  <c:v>1.2620000000000001E-3</c:v>
                </c:pt>
                <c:pt idx="820">
                  <c:v>1.2639999999999999E-3</c:v>
                </c:pt>
                <c:pt idx="821">
                  <c:v>1.266E-3</c:v>
                </c:pt>
                <c:pt idx="822">
                  <c:v>1.268E-3</c:v>
                </c:pt>
                <c:pt idx="823">
                  <c:v>1.2689999999999999E-3</c:v>
                </c:pt>
                <c:pt idx="824">
                  <c:v>1.271E-3</c:v>
                </c:pt>
                <c:pt idx="825">
                  <c:v>1.273E-3</c:v>
                </c:pt>
                <c:pt idx="826">
                  <c:v>1.2750000000000001E-3</c:v>
                </c:pt>
                <c:pt idx="827">
                  <c:v>1.2769999999999999E-3</c:v>
                </c:pt>
                <c:pt idx="828">
                  <c:v>1.279E-3</c:v>
                </c:pt>
                <c:pt idx="829">
                  <c:v>1.2800000000000001E-3</c:v>
                </c:pt>
                <c:pt idx="830">
                  <c:v>1.2819999999999999E-3</c:v>
                </c:pt>
                <c:pt idx="831">
                  <c:v>1.284E-3</c:v>
                </c:pt>
                <c:pt idx="832">
                  <c:v>1.286E-3</c:v>
                </c:pt>
                <c:pt idx="833">
                  <c:v>1.2880000000000001E-3</c:v>
                </c:pt>
                <c:pt idx="834">
                  <c:v>1.2899999999999999E-3</c:v>
                </c:pt>
                <c:pt idx="835">
                  <c:v>1.291E-3</c:v>
                </c:pt>
                <c:pt idx="836">
                  <c:v>1.2930000000000001E-3</c:v>
                </c:pt>
                <c:pt idx="837">
                  <c:v>1.2949999999999999E-3</c:v>
                </c:pt>
                <c:pt idx="838">
                  <c:v>1.297E-3</c:v>
                </c:pt>
                <c:pt idx="839">
                  <c:v>1.299E-3</c:v>
                </c:pt>
                <c:pt idx="840">
                  <c:v>1.3010000000000001E-3</c:v>
                </c:pt>
                <c:pt idx="841">
                  <c:v>1.302E-3</c:v>
                </c:pt>
                <c:pt idx="842">
                  <c:v>1.304E-3</c:v>
                </c:pt>
                <c:pt idx="843">
                  <c:v>1.3060000000000001E-3</c:v>
                </c:pt>
                <c:pt idx="844">
                  <c:v>1.3079999999999999E-3</c:v>
                </c:pt>
                <c:pt idx="845">
                  <c:v>1.31E-3</c:v>
                </c:pt>
                <c:pt idx="846">
                  <c:v>1.3110000000000001E-3</c:v>
                </c:pt>
                <c:pt idx="847">
                  <c:v>1.3129999999999999E-3</c:v>
                </c:pt>
                <c:pt idx="848">
                  <c:v>1.315E-3</c:v>
                </c:pt>
                <c:pt idx="849">
                  <c:v>1.317E-3</c:v>
                </c:pt>
                <c:pt idx="850">
                  <c:v>1.3190000000000001E-3</c:v>
                </c:pt>
                <c:pt idx="851">
                  <c:v>1.3209999999999999E-3</c:v>
                </c:pt>
                <c:pt idx="852">
                  <c:v>1.322E-3</c:v>
                </c:pt>
                <c:pt idx="853">
                  <c:v>1.3240000000000001E-3</c:v>
                </c:pt>
                <c:pt idx="854">
                  <c:v>1.3259999999999999E-3</c:v>
                </c:pt>
                <c:pt idx="855">
                  <c:v>1.328E-3</c:v>
                </c:pt>
                <c:pt idx="856">
                  <c:v>1.33E-3</c:v>
                </c:pt>
                <c:pt idx="857">
                  <c:v>1.3320000000000001E-3</c:v>
                </c:pt>
                <c:pt idx="858">
                  <c:v>1.333E-3</c:v>
                </c:pt>
                <c:pt idx="859">
                  <c:v>1.335E-3</c:v>
                </c:pt>
                <c:pt idx="860">
                  <c:v>1.3370000000000001E-3</c:v>
                </c:pt>
                <c:pt idx="861">
                  <c:v>1.3389999999999999E-3</c:v>
                </c:pt>
                <c:pt idx="862">
                  <c:v>1.341E-3</c:v>
                </c:pt>
                <c:pt idx="863">
                  <c:v>1.343E-3</c:v>
                </c:pt>
                <c:pt idx="864">
                  <c:v>1.3439999999999999E-3</c:v>
                </c:pt>
                <c:pt idx="865">
                  <c:v>1.346E-3</c:v>
                </c:pt>
                <c:pt idx="866">
                  <c:v>1.348E-3</c:v>
                </c:pt>
                <c:pt idx="867">
                  <c:v>1.3500000000000001E-3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F4-4A79-964C-12F92D88C15B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long anode 9cm gap'!$J$3:$J$870</c:f>
              <c:numCache>
                <c:formatCode>0.00E+00</c:formatCode>
                <c:ptCount val="868"/>
                <c:pt idx="0">
                  <c:v>2.8919999999999998E-4</c:v>
                </c:pt>
                <c:pt idx="1">
                  <c:v>2.875E-4</c:v>
                </c:pt>
                <c:pt idx="2">
                  <c:v>2.8570000000000001E-4</c:v>
                </c:pt>
                <c:pt idx="3">
                  <c:v>2.8380000000000001E-4</c:v>
                </c:pt>
                <c:pt idx="4">
                  <c:v>2.8190000000000002E-4</c:v>
                </c:pt>
                <c:pt idx="5">
                  <c:v>2.7989999999999997E-4</c:v>
                </c:pt>
                <c:pt idx="6">
                  <c:v>2.7779999999999998E-4</c:v>
                </c:pt>
                <c:pt idx="7">
                  <c:v>2.7569999999999998E-4</c:v>
                </c:pt>
                <c:pt idx="8">
                  <c:v>2.7349999999999998E-4</c:v>
                </c:pt>
                <c:pt idx="9">
                  <c:v>2.7129999999999998E-4</c:v>
                </c:pt>
                <c:pt idx="10">
                  <c:v>2.6899999999999998E-4</c:v>
                </c:pt>
                <c:pt idx="11">
                  <c:v>2.6669999999999998E-4</c:v>
                </c:pt>
                <c:pt idx="12">
                  <c:v>2.6429999999999997E-4</c:v>
                </c:pt>
                <c:pt idx="13">
                  <c:v>2.6190000000000002E-4</c:v>
                </c:pt>
                <c:pt idx="14">
                  <c:v>2.5940000000000002E-4</c:v>
                </c:pt>
                <c:pt idx="15">
                  <c:v>2.5690000000000001E-4</c:v>
                </c:pt>
                <c:pt idx="16">
                  <c:v>2.544E-4</c:v>
                </c:pt>
                <c:pt idx="17">
                  <c:v>2.519E-4</c:v>
                </c:pt>
                <c:pt idx="18">
                  <c:v>2.4929999999999999E-4</c:v>
                </c:pt>
                <c:pt idx="19">
                  <c:v>2.4669999999999998E-4</c:v>
                </c:pt>
                <c:pt idx="20">
                  <c:v>2.441E-4</c:v>
                </c:pt>
                <c:pt idx="21">
                  <c:v>2.4140000000000001E-4</c:v>
                </c:pt>
                <c:pt idx="22">
                  <c:v>2.388E-4</c:v>
                </c:pt>
                <c:pt idx="23">
                  <c:v>2.3609999999999999E-4</c:v>
                </c:pt>
                <c:pt idx="24">
                  <c:v>2.3340000000000001E-4</c:v>
                </c:pt>
                <c:pt idx="25">
                  <c:v>2.307E-4</c:v>
                </c:pt>
                <c:pt idx="26">
                  <c:v>2.2809999999999999E-4</c:v>
                </c:pt>
                <c:pt idx="27">
                  <c:v>2.254E-4</c:v>
                </c:pt>
                <c:pt idx="28">
                  <c:v>2.2269999999999999E-4</c:v>
                </c:pt>
                <c:pt idx="29">
                  <c:v>2.2000000000000001E-4</c:v>
                </c:pt>
                <c:pt idx="30">
                  <c:v>2.173E-4</c:v>
                </c:pt>
                <c:pt idx="31">
                  <c:v>2.1469999999999999E-4</c:v>
                </c:pt>
                <c:pt idx="32">
                  <c:v>2.12E-4</c:v>
                </c:pt>
                <c:pt idx="33">
                  <c:v>2.0939999999999999E-4</c:v>
                </c:pt>
                <c:pt idx="34">
                  <c:v>2.0680000000000001E-4</c:v>
                </c:pt>
                <c:pt idx="35">
                  <c:v>2.042E-4</c:v>
                </c:pt>
                <c:pt idx="36">
                  <c:v>2.0159999999999999E-4</c:v>
                </c:pt>
                <c:pt idx="37">
                  <c:v>1.9900000000000001E-4</c:v>
                </c:pt>
                <c:pt idx="38">
                  <c:v>1.9650000000000001E-4</c:v>
                </c:pt>
                <c:pt idx="39">
                  <c:v>1.94E-4</c:v>
                </c:pt>
                <c:pt idx="40">
                  <c:v>1.9149999999999999E-4</c:v>
                </c:pt>
                <c:pt idx="41">
                  <c:v>1.8900000000000001E-4</c:v>
                </c:pt>
                <c:pt idx="42">
                  <c:v>1.8650000000000001E-4</c:v>
                </c:pt>
                <c:pt idx="43">
                  <c:v>1.841E-4</c:v>
                </c:pt>
                <c:pt idx="44">
                  <c:v>1.817E-4</c:v>
                </c:pt>
                <c:pt idx="45">
                  <c:v>1.794E-4</c:v>
                </c:pt>
                <c:pt idx="46">
                  <c:v>1.7699999999999999E-4</c:v>
                </c:pt>
                <c:pt idx="47">
                  <c:v>1.7469999999999999E-4</c:v>
                </c:pt>
                <c:pt idx="48">
                  <c:v>1.7249999999999999E-4</c:v>
                </c:pt>
                <c:pt idx="49">
                  <c:v>1.7019999999999999E-4</c:v>
                </c:pt>
                <c:pt idx="50">
                  <c:v>1.6799999999999999E-4</c:v>
                </c:pt>
                <c:pt idx="51">
                  <c:v>1.6579999999999999E-4</c:v>
                </c:pt>
                <c:pt idx="52">
                  <c:v>1.6359999999999999E-4</c:v>
                </c:pt>
                <c:pt idx="53">
                  <c:v>1.615E-4</c:v>
                </c:pt>
                <c:pt idx="54">
                  <c:v>1.593E-4</c:v>
                </c:pt>
                <c:pt idx="55">
                  <c:v>1.572E-4</c:v>
                </c:pt>
                <c:pt idx="56">
                  <c:v>1.552E-4</c:v>
                </c:pt>
                <c:pt idx="57">
                  <c:v>1.5310000000000001E-4</c:v>
                </c:pt>
                <c:pt idx="58">
                  <c:v>1.5109999999999999E-4</c:v>
                </c:pt>
                <c:pt idx="59">
                  <c:v>1.4909999999999999E-4</c:v>
                </c:pt>
                <c:pt idx="60">
                  <c:v>1.471E-4</c:v>
                </c:pt>
                <c:pt idx="61">
                  <c:v>1.451E-4</c:v>
                </c:pt>
                <c:pt idx="62">
                  <c:v>1.4320000000000001E-4</c:v>
                </c:pt>
                <c:pt idx="63">
                  <c:v>1.4119999999999999E-4</c:v>
                </c:pt>
                <c:pt idx="64">
                  <c:v>1.393E-4</c:v>
                </c:pt>
                <c:pt idx="65">
                  <c:v>1.3750000000000001E-4</c:v>
                </c:pt>
                <c:pt idx="66">
                  <c:v>1.3559999999999999E-4</c:v>
                </c:pt>
                <c:pt idx="67">
                  <c:v>1.338E-4</c:v>
                </c:pt>
                <c:pt idx="68">
                  <c:v>1.3200000000000001E-4</c:v>
                </c:pt>
                <c:pt idx="69">
                  <c:v>1.303E-4</c:v>
                </c:pt>
                <c:pt idx="70">
                  <c:v>1.2860000000000001E-4</c:v>
                </c:pt>
                <c:pt idx="71">
                  <c:v>1.27E-4</c:v>
                </c:pt>
                <c:pt idx="72">
                  <c:v>1.2540000000000001E-4</c:v>
                </c:pt>
                <c:pt idx="73">
                  <c:v>1.239E-4</c:v>
                </c:pt>
                <c:pt idx="74">
                  <c:v>1.225E-4</c:v>
                </c:pt>
                <c:pt idx="75">
                  <c:v>1.211E-4</c:v>
                </c:pt>
                <c:pt idx="76">
                  <c:v>1.198E-4</c:v>
                </c:pt>
                <c:pt idx="77">
                  <c:v>1.1849999999999999E-4</c:v>
                </c:pt>
                <c:pt idx="78">
                  <c:v>1.1730000000000001E-4</c:v>
                </c:pt>
                <c:pt idx="79">
                  <c:v>1.1620000000000001E-4</c:v>
                </c:pt>
                <c:pt idx="80">
                  <c:v>1.1510000000000001E-4</c:v>
                </c:pt>
                <c:pt idx="81">
                  <c:v>1.1400000000000001E-4</c:v>
                </c:pt>
                <c:pt idx="82">
                  <c:v>1.13E-4</c:v>
                </c:pt>
                <c:pt idx="83">
                  <c:v>1.119E-4</c:v>
                </c:pt>
                <c:pt idx="84">
                  <c:v>1.109E-4</c:v>
                </c:pt>
                <c:pt idx="85">
                  <c:v>1.098E-4</c:v>
                </c:pt>
                <c:pt idx="86">
                  <c:v>1.088E-4</c:v>
                </c:pt>
                <c:pt idx="87">
                  <c:v>1.078E-4</c:v>
                </c:pt>
                <c:pt idx="88">
                  <c:v>1.0670000000000001E-4</c:v>
                </c:pt>
                <c:pt idx="89">
                  <c:v>1.0569999999999999E-4</c:v>
                </c:pt>
                <c:pt idx="90">
                  <c:v>1.0459999999999999E-4</c:v>
                </c:pt>
                <c:pt idx="91">
                  <c:v>1.036E-4</c:v>
                </c:pt>
                <c:pt idx="92">
                  <c:v>1.026E-4</c:v>
                </c:pt>
                <c:pt idx="93">
                  <c:v>1.015E-4</c:v>
                </c:pt>
                <c:pt idx="94">
                  <c:v>1.005E-4</c:v>
                </c:pt>
                <c:pt idx="95">
                  <c:v>9.9480000000000003E-5</c:v>
                </c:pt>
                <c:pt idx="96">
                  <c:v>9.8469999999999997E-5</c:v>
                </c:pt>
                <c:pt idx="97">
                  <c:v>9.7490000000000003E-5</c:v>
                </c:pt>
                <c:pt idx="98">
                  <c:v>9.6520000000000004E-5</c:v>
                </c:pt>
                <c:pt idx="99">
                  <c:v>9.5580000000000003E-5</c:v>
                </c:pt>
                <c:pt idx="100">
                  <c:v>9.4649999999999997E-5</c:v>
                </c:pt>
                <c:pt idx="101">
                  <c:v>9.3750000000000002E-5</c:v>
                </c:pt>
                <c:pt idx="102">
                  <c:v>9.2869999999999997E-5</c:v>
                </c:pt>
                <c:pt idx="103">
                  <c:v>9.2009999999999995E-5</c:v>
                </c:pt>
                <c:pt idx="104">
                  <c:v>9.1180000000000005E-5</c:v>
                </c:pt>
                <c:pt idx="105">
                  <c:v>9.0379999999999999E-5</c:v>
                </c:pt>
                <c:pt idx="106">
                  <c:v>8.9599999999999996E-5</c:v>
                </c:pt>
                <c:pt idx="107">
                  <c:v>8.8850000000000005E-5</c:v>
                </c:pt>
                <c:pt idx="108">
                  <c:v>8.8140000000000007E-5</c:v>
                </c:pt>
                <c:pt idx="109">
                  <c:v>8.7449999999999998E-5</c:v>
                </c:pt>
                <c:pt idx="110">
                  <c:v>8.6790000000000001E-5</c:v>
                </c:pt>
                <c:pt idx="111">
                  <c:v>8.6169999999999997E-5</c:v>
                </c:pt>
                <c:pt idx="112">
                  <c:v>8.5580000000000004E-5</c:v>
                </c:pt>
                <c:pt idx="113">
                  <c:v>8.5019999999999996E-5</c:v>
                </c:pt>
                <c:pt idx="114">
                  <c:v>8.4499999999999994E-5</c:v>
                </c:pt>
                <c:pt idx="115">
                  <c:v>8.4010000000000004E-5</c:v>
                </c:pt>
                <c:pt idx="116">
                  <c:v>8.3549999999999998E-5</c:v>
                </c:pt>
                <c:pt idx="117">
                  <c:v>8.3139999999999993E-5</c:v>
                </c:pt>
                <c:pt idx="118">
                  <c:v>8.276E-5</c:v>
                </c:pt>
                <c:pt idx="119">
                  <c:v>8.242E-5</c:v>
                </c:pt>
                <c:pt idx="120">
                  <c:v>8.2109999999999998E-5</c:v>
                </c:pt>
                <c:pt idx="121">
                  <c:v>8.1840000000000002E-5</c:v>
                </c:pt>
                <c:pt idx="122">
                  <c:v>8.161E-5</c:v>
                </c:pt>
                <c:pt idx="123">
                  <c:v>8.1420000000000003E-5</c:v>
                </c:pt>
                <c:pt idx="124">
                  <c:v>8.1269999999999999E-5</c:v>
                </c:pt>
                <c:pt idx="125">
                  <c:v>8.1160000000000002E-5</c:v>
                </c:pt>
                <c:pt idx="126">
                  <c:v>8.1089999999999998E-5</c:v>
                </c:pt>
                <c:pt idx="127">
                  <c:v>8.106E-5</c:v>
                </c:pt>
                <c:pt idx="128">
                  <c:v>8.1069999999999995E-5</c:v>
                </c:pt>
                <c:pt idx="129">
                  <c:v>8.1110000000000001E-5</c:v>
                </c:pt>
                <c:pt idx="130">
                  <c:v>8.1199999999999995E-5</c:v>
                </c:pt>
                <c:pt idx="131">
                  <c:v>8.1329999999999996E-5</c:v>
                </c:pt>
                <c:pt idx="132">
                  <c:v>8.1489999999999994E-5</c:v>
                </c:pt>
                <c:pt idx="133">
                  <c:v>8.1699999999999994E-5</c:v>
                </c:pt>
                <c:pt idx="134">
                  <c:v>8.1940000000000005E-5</c:v>
                </c:pt>
                <c:pt idx="135">
                  <c:v>8.2230000000000004E-5</c:v>
                </c:pt>
                <c:pt idx="136">
                  <c:v>8.2550000000000001E-5</c:v>
                </c:pt>
                <c:pt idx="137">
                  <c:v>8.2899999999999996E-5</c:v>
                </c:pt>
                <c:pt idx="138">
                  <c:v>8.3300000000000005E-5</c:v>
                </c:pt>
                <c:pt idx="139">
                  <c:v>8.373E-5</c:v>
                </c:pt>
                <c:pt idx="140">
                  <c:v>8.42E-5</c:v>
                </c:pt>
                <c:pt idx="141">
                  <c:v>8.4699999999999999E-5</c:v>
                </c:pt>
                <c:pt idx="142">
                  <c:v>8.5240000000000004E-5</c:v>
                </c:pt>
                <c:pt idx="143">
                  <c:v>8.5820000000000002E-5</c:v>
                </c:pt>
                <c:pt idx="144">
                  <c:v>8.6420000000000003E-5</c:v>
                </c:pt>
                <c:pt idx="145">
                  <c:v>8.7059999999999997E-5</c:v>
                </c:pt>
                <c:pt idx="146">
                  <c:v>8.7730000000000002E-5</c:v>
                </c:pt>
                <c:pt idx="147">
                  <c:v>8.844E-5</c:v>
                </c:pt>
                <c:pt idx="148">
                  <c:v>8.9170000000000002E-5</c:v>
                </c:pt>
                <c:pt idx="149">
                  <c:v>8.9939999999999996E-5</c:v>
                </c:pt>
                <c:pt idx="150">
                  <c:v>9.0729999999999994E-5</c:v>
                </c:pt>
                <c:pt idx="151">
                  <c:v>9.1550000000000003E-5</c:v>
                </c:pt>
                <c:pt idx="152">
                  <c:v>9.2399999999999996E-5</c:v>
                </c:pt>
                <c:pt idx="153">
                  <c:v>9.3280000000000001E-5</c:v>
                </c:pt>
                <c:pt idx="154">
                  <c:v>9.4179999999999996E-5</c:v>
                </c:pt>
                <c:pt idx="155">
                  <c:v>9.5110000000000002E-5</c:v>
                </c:pt>
                <c:pt idx="156">
                  <c:v>9.6069999999999993E-5</c:v>
                </c:pt>
                <c:pt idx="157">
                  <c:v>9.7040000000000006E-5</c:v>
                </c:pt>
                <c:pt idx="158">
                  <c:v>9.8040000000000003E-5</c:v>
                </c:pt>
                <c:pt idx="159">
                  <c:v>9.9069999999999998E-5</c:v>
                </c:pt>
                <c:pt idx="160">
                  <c:v>1.0009999999999999E-4</c:v>
                </c:pt>
                <c:pt idx="161">
                  <c:v>1.0119999999999999E-4</c:v>
                </c:pt>
                <c:pt idx="162">
                  <c:v>1.0230000000000001E-4</c:v>
                </c:pt>
                <c:pt idx="163">
                  <c:v>1.0340000000000001E-4</c:v>
                </c:pt>
                <c:pt idx="164">
                  <c:v>1.0450000000000001E-4</c:v>
                </c:pt>
                <c:pt idx="165">
                  <c:v>1.0569999999999999E-4</c:v>
                </c:pt>
                <c:pt idx="166">
                  <c:v>1.0679999999999999E-4</c:v>
                </c:pt>
                <c:pt idx="167">
                  <c:v>1.08E-4</c:v>
                </c:pt>
                <c:pt idx="168">
                  <c:v>1.092E-4</c:v>
                </c:pt>
                <c:pt idx="169">
                  <c:v>1.104E-4</c:v>
                </c:pt>
                <c:pt idx="170">
                  <c:v>1.116E-4</c:v>
                </c:pt>
                <c:pt idx="171">
                  <c:v>1.1290000000000001E-4</c:v>
                </c:pt>
                <c:pt idx="172">
                  <c:v>1.142E-4</c:v>
                </c:pt>
                <c:pt idx="173">
                  <c:v>1.154E-4</c:v>
                </c:pt>
                <c:pt idx="174">
                  <c:v>1.167E-4</c:v>
                </c:pt>
                <c:pt idx="175">
                  <c:v>1.18E-4</c:v>
                </c:pt>
                <c:pt idx="176">
                  <c:v>1.193E-4</c:v>
                </c:pt>
                <c:pt idx="177">
                  <c:v>1.2070000000000001E-4</c:v>
                </c:pt>
                <c:pt idx="178">
                  <c:v>1.22E-4</c:v>
                </c:pt>
                <c:pt idx="179">
                  <c:v>1.2339999999999999E-4</c:v>
                </c:pt>
                <c:pt idx="180">
                  <c:v>1.247E-4</c:v>
                </c:pt>
                <c:pt idx="181">
                  <c:v>1.261E-4</c:v>
                </c:pt>
                <c:pt idx="182">
                  <c:v>1.2750000000000001E-4</c:v>
                </c:pt>
                <c:pt idx="183">
                  <c:v>1.2889999999999999E-4</c:v>
                </c:pt>
                <c:pt idx="184">
                  <c:v>1.303E-4</c:v>
                </c:pt>
                <c:pt idx="185">
                  <c:v>1.317E-4</c:v>
                </c:pt>
                <c:pt idx="186">
                  <c:v>1.3320000000000001E-4</c:v>
                </c:pt>
                <c:pt idx="187">
                  <c:v>1.3459999999999999E-4</c:v>
                </c:pt>
                <c:pt idx="188">
                  <c:v>1.36E-4</c:v>
                </c:pt>
                <c:pt idx="189">
                  <c:v>1.3750000000000001E-4</c:v>
                </c:pt>
                <c:pt idx="190">
                  <c:v>1.3899999999999999E-4</c:v>
                </c:pt>
                <c:pt idx="191">
                  <c:v>1.404E-4</c:v>
                </c:pt>
                <c:pt idx="192">
                  <c:v>1.4190000000000001E-4</c:v>
                </c:pt>
                <c:pt idx="193">
                  <c:v>1.4339999999999999E-4</c:v>
                </c:pt>
                <c:pt idx="194">
                  <c:v>1.449E-4</c:v>
                </c:pt>
                <c:pt idx="195">
                  <c:v>1.4640000000000001E-4</c:v>
                </c:pt>
                <c:pt idx="196">
                  <c:v>1.4789999999999999E-4</c:v>
                </c:pt>
                <c:pt idx="197">
                  <c:v>1.494E-4</c:v>
                </c:pt>
                <c:pt idx="198">
                  <c:v>1.5090000000000001E-4</c:v>
                </c:pt>
                <c:pt idx="199">
                  <c:v>1.5249999999999999E-4</c:v>
                </c:pt>
                <c:pt idx="200">
                  <c:v>1.54E-4</c:v>
                </c:pt>
                <c:pt idx="201">
                  <c:v>1.5550000000000001E-4</c:v>
                </c:pt>
                <c:pt idx="202">
                  <c:v>1.571E-4</c:v>
                </c:pt>
                <c:pt idx="203">
                  <c:v>1.5860000000000001E-4</c:v>
                </c:pt>
                <c:pt idx="204">
                  <c:v>1.6019999999999999E-4</c:v>
                </c:pt>
                <c:pt idx="205">
                  <c:v>1.617E-4</c:v>
                </c:pt>
                <c:pt idx="206">
                  <c:v>1.6330000000000001E-4</c:v>
                </c:pt>
                <c:pt idx="207">
                  <c:v>1.649E-4</c:v>
                </c:pt>
                <c:pt idx="208">
                  <c:v>1.6650000000000001E-4</c:v>
                </c:pt>
                <c:pt idx="209">
                  <c:v>1.6799999999999999E-4</c:v>
                </c:pt>
                <c:pt idx="210">
                  <c:v>1.696E-4</c:v>
                </c:pt>
                <c:pt idx="211">
                  <c:v>1.7119999999999999E-4</c:v>
                </c:pt>
                <c:pt idx="212">
                  <c:v>1.728E-4</c:v>
                </c:pt>
                <c:pt idx="213">
                  <c:v>1.7440000000000001E-4</c:v>
                </c:pt>
                <c:pt idx="214">
                  <c:v>1.76E-4</c:v>
                </c:pt>
                <c:pt idx="215">
                  <c:v>1.7760000000000001E-4</c:v>
                </c:pt>
                <c:pt idx="216">
                  <c:v>1.7919999999999999E-4</c:v>
                </c:pt>
                <c:pt idx="217">
                  <c:v>1.8090000000000001E-4</c:v>
                </c:pt>
                <c:pt idx="218">
                  <c:v>1.8249999999999999E-4</c:v>
                </c:pt>
                <c:pt idx="219">
                  <c:v>1.841E-4</c:v>
                </c:pt>
                <c:pt idx="220">
                  <c:v>1.8569999999999999E-4</c:v>
                </c:pt>
                <c:pt idx="221">
                  <c:v>1.873E-4</c:v>
                </c:pt>
                <c:pt idx="222">
                  <c:v>1.8900000000000001E-4</c:v>
                </c:pt>
                <c:pt idx="223">
                  <c:v>1.906E-4</c:v>
                </c:pt>
                <c:pt idx="224">
                  <c:v>1.9230000000000001E-4</c:v>
                </c:pt>
                <c:pt idx="225">
                  <c:v>1.939E-4</c:v>
                </c:pt>
                <c:pt idx="226">
                  <c:v>1.9550000000000001E-4</c:v>
                </c:pt>
                <c:pt idx="227">
                  <c:v>1.972E-4</c:v>
                </c:pt>
                <c:pt idx="228">
                  <c:v>1.9880000000000001E-4</c:v>
                </c:pt>
                <c:pt idx="229">
                  <c:v>2.0049999999999999E-4</c:v>
                </c:pt>
                <c:pt idx="230">
                  <c:v>2.0220000000000001E-4</c:v>
                </c:pt>
                <c:pt idx="231">
                  <c:v>2.0379999999999999E-4</c:v>
                </c:pt>
                <c:pt idx="232">
                  <c:v>2.0550000000000001E-4</c:v>
                </c:pt>
                <c:pt idx="233">
                  <c:v>2.0709999999999999E-4</c:v>
                </c:pt>
                <c:pt idx="234">
                  <c:v>2.0880000000000001E-4</c:v>
                </c:pt>
                <c:pt idx="235">
                  <c:v>2.1049999999999999E-4</c:v>
                </c:pt>
                <c:pt idx="236">
                  <c:v>2.1220000000000001E-4</c:v>
                </c:pt>
                <c:pt idx="237">
                  <c:v>2.1379999999999999E-4</c:v>
                </c:pt>
                <c:pt idx="238">
                  <c:v>2.1550000000000001E-4</c:v>
                </c:pt>
                <c:pt idx="239">
                  <c:v>2.1719999999999999E-4</c:v>
                </c:pt>
                <c:pt idx="240">
                  <c:v>2.1890000000000001E-4</c:v>
                </c:pt>
                <c:pt idx="241">
                  <c:v>2.206E-4</c:v>
                </c:pt>
                <c:pt idx="242">
                  <c:v>2.2220000000000001E-4</c:v>
                </c:pt>
                <c:pt idx="243">
                  <c:v>2.2389999999999999E-4</c:v>
                </c:pt>
                <c:pt idx="244">
                  <c:v>2.2560000000000001E-4</c:v>
                </c:pt>
                <c:pt idx="245">
                  <c:v>2.273E-4</c:v>
                </c:pt>
                <c:pt idx="246">
                  <c:v>2.2900000000000001E-4</c:v>
                </c:pt>
                <c:pt idx="247">
                  <c:v>2.307E-4</c:v>
                </c:pt>
                <c:pt idx="248">
                  <c:v>2.3240000000000001E-4</c:v>
                </c:pt>
                <c:pt idx="249">
                  <c:v>2.341E-4</c:v>
                </c:pt>
                <c:pt idx="250">
                  <c:v>2.3580000000000001E-4</c:v>
                </c:pt>
                <c:pt idx="251">
                  <c:v>2.375E-4</c:v>
                </c:pt>
                <c:pt idx="252">
                  <c:v>2.3919999999999999E-4</c:v>
                </c:pt>
                <c:pt idx="253">
                  <c:v>2.409E-4</c:v>
                </c:pt>
                <c:pt idx="254">
                  <c:v>2.4259999999999999E-4</c:v>
                </c:pt>
                <c:pt idx="255">
                  <c:v>2.4429999999999998E-4</c:v>
                </c:pt>
                <c:pt idx="256">
                  <c:v>2.4600000000000002E-4</c:v>
                </c:pt>
                <c:pt idx="257">
                  <c:v>2.4780000000000001E-4</c:v>
                </c:pt>
                <c:pt idx="258">
                  <c:v>2.4949999999999999E-4</c:v>
                </c:pt>
                <c:pt idx="259">
                  <c:v>2.5119999999999998E-4</c:v>
                </c:pt>
                <c:pt idx="260">
                  <c:v>2.5290000000000002E-4</c:v>
                </c:pt>
                <c:pt idx="261">
                  <c:v>2.5460000000000001E-4</c:v>
                </c:pt>
                <c:pt idx="262">
                  <c:v>2.563E-4</c:v>
                </c:pt>
                <c:pt idx="263">
                  <c:v>2.5809999999999999E-4</c:v>
                </c:pt>
                <c:pt idx="264">
                  <c:v>2.5980000000000003E-4</c:v>
                </c:pt>
                <c:pt idx="265">
                  <c:v>2.6150000000000001E-4</c:v>
                </c:pt>
                <c:pt idx="266">
                  <c:v>2.632E-4</c:v>
                </c:pt>
                <c:pt idx="267">
                  <c:v>2.6499999999999999E-4</c:v>
                </c:pt>
                <c:pt idx="268">
                  <c:v>2.6669999999999998E-4</c:v>
                </c:pt>
                <c:pt idx="269">
                  <c:v>2.6840000000000002E-4</c:v>
                </c:pt>
                <c:pt idx="270">
                  <c:v>2.7010000000000001E-4</c:v>
                </c:pt>
                <c:pt idx="271">
                  <c:v>2.719E-4</c:v>
                </c:pt>
                <c:pt idx="272">
                  <c:v>2.7359999999999998E-4</c:v>
                </c:pt>
                <c:pt idx="273">
                  <c:v>2.7530000000000002E-4</c:v>
                </c:pt>
                <c:pt idx="274">
                  <c:v>2.7710000000000001E-4</c:v>
                </c:pt>
                <c:pt idx="275">
                  <c:v>2.788E-4</c:v>
                </c:pt>
                <c:pt idx="276">
                  <c:v>2.8059999999999999E-4</c:v>
                </c:pt>
                <c:pt idx="277">
                  <c:v>2.8229999999999998E-4</c:v>
                </c:pt>
                <c:pt idx="278">
                  <c:v>2.8400000000000002E-4</c:v>
                </c:pt>
                <c:pt idx="279">
                  <c:v>2.8580000000000001E-4</c:v>
                </c:pt>
                <c:pt idx="280">
                  <c:v>2.875E-4</c:v>
                </c:pt>
                <c:pt idx="281">
                  <c:v>2.8929999999999998E-4</c:v>
                </c:pt>
                <c:pt idx="282">
                  <c:v>2.9100000000000003E-4</c:v>
                </c:pt>
                <c:pt idx="283">
                  <c:v>2.9270000000000001E-4</c:v>
                </c:pt>
                <c:pt idx="284">
                  <c:v>2.945E-4</c:v>
                </c:pt>
                <c:pt idx="285">
                  <c:v>2.9619999999999999E-4</c:v>
                </c:pt>
                <c:pt idx="286">
                  <c:v>2.9799999999999998E-4</c:v>
                </c:pt>
                <c:pt idx="287">
                  <c:v>2.9970000000000002E-4</c:v>
                </c:pt>
                <c:pt idx="288">
                  <c:v>3.0150000000000001E-4</c:v>
                </c:pt>
                <c:pt idx="289">
                  <c:v>3.032E-4</c:v>
                </c:pt>
                <c:pt idx="290">
                  <c:v>3.0499999999999999E-4</c:v>
                </c:pt>
                <c:pt idx="291">
                  <c:v>3.0669999999999997E-4</c:v>
                </c:pt>
                <c:pt idx="292">
                  <c:v>3.0850000000000002E-4</c:v>
                </c:pt>
                <c:pt idx="293">
                  <c:v>3.102E-4</c:v>
                </c:pt>
                <c:pt idx="294">
                  <c:v>3.1199999999999999E-4</c:v>
                </c:pt>
                <c:pt idx="295">
                  <c:v>3.1369999999999998E-4</c:v>
                </c:pt>
                <c:pt idx="296">
                  <c:v>3.1550000000000003E-4</c:v>
                </c:pt>
                <c:pt idx="297">
                  <c:v>3.1720000000000001E-4</c:v>
                </c:pt>
                <c:pt idx="298">
                  <c:v>3.19E-4</c:v>
                </c:pt>
                <c:pt idx="299">
                  <c:v>3.2079999999999999E-4</c:v>
                </c:pt>
                <c:pt idx="300">
                  <c:v>3.2249999999999998E-4</c:v>
                </c:pt>
                <c:pt idx="301">
                  <c:v>3.2430000000000002E-4</c:v>
                </c:pt>
                <c:pt idx="302">
                  <c:v>3.2600000000000001E-4</c:v>
                </c:pt>
                <c:pt idx="303">
                  <c:v>3.278E-4</c:v>
                </c:pt>
                <c:pt idx="304">
                  <c:v>3.2949999999999999E-4</c:v>
                </c:pt>
                <c:pt idx="305">
                  <c:v>3.3129999999999998E-4</c:v>
                </c:pt>
                <c:pt idx="306">
                  <c:v>3.3310000000000002E-4</c:v>
                </c:pt>
                <c:pt idx="307">
                  <c:v>3.3480000000000001E-4</c:v>
                </c:pt>
                <c:pt idx="308">
                  <c:v>3.366E-4</c:v>
                </c:pt>
                <c:pt idx="309">
                  <c:v>3.3839999999999999E-4</c:v>
                </c:pt>
                <c:pt idx="310">
                  <c:v>3.4010000000000003E-4</c:v>
                </c:pt>
                <c:pt idx="311">
                  <c:v>3.4190000000000002E-4</c:v>
                </c:pt>
                <c:pt idx="312">
                  <c:v>3.4370000000000001E-4</c:v>
                </c:pt>
                <c:pt idx="313">
                  <c:v>3.4539999999999999E-4</c:v>
                </c:pt>
                <c:pt idx="314">
                  <c:v>3.4719999999999998E-4</c:v>
                </c:pt>
                <c:pt idx="315">
                  <c:v>3.4900000000000003E-4</c:v>
                </c:pt>
                <c:pt idx="316">
                  <c:v>3.5070000000000001E-4</c:v>
                </c:pt>
                <c:pt idx="317">
                  <c:v>3.525E-4</c:v>
                </c:pt>
                <c:pt idx="318">
                  <c:v>3.5429999999999999E-4</c:v>
                </c:pt>
                <c:pt idx="319">
                  <c:v>3.5599999999999998E-4</c:v>
                </c:pt>
                <c:pt idx="320">
                  <c:v>3.5780000000000002E-4</c:v>
                </c:pt>
                <c:pt idx="321">
                  <c:v>3.5960000000000001E-4</c:v>
                </c:pt>
                <c:pt idx="322">
                  <c:v>3.613E-4</c:v>
                </c:pt>
                <c:pt idx="323">
                  <c:v>3.6309999999999999E-4</c:v>
                </c:pt>
                <c:pt idx="324">
                  <c:v>3.6489999999999998E-4</c:v>
                </c:pt>
                <c:pt idx="325">
                  <c:v>3.6670000000000002E-4</c:v>
                </c:pt>
                <c:pt idx="326">
                  <c:v>3.6840000000000001E-4</c:v>
                </c:pt>
                <c:pt idx="327">
                  <c:v>3.702E-4</c:v>
                </c:pt>
                <c:pt idx="328">
                  <c:v>3.7199999999999999E-4</c:v>
                </c:pt>
                <c:pt idx="329">
                  <c:v>3.7369999999999998E-4</c:v>
                </c:pt>
                <c:pt idx="330">
                  <c:v>3.7550000000000002E-4</c:v>
                </c:pt>
                <c:pt idx="331">
                  <c:v>3.7730000000000001E-4</c:v>
                </c:pt>
                <c:pt idx="332">
                  <c:v>3.791E-4</c:v>
                </c:pt>
                <c:pt idx="333">
                  <c:v>3.8079999999999999E-4</c:v>
                </c:pt>
                <c:pt idx="334">
                  <c:v>3.8259999999999998E-4</c:v>
                </c:pt>
                <c:pt idx="335">
                  <c:v>3.8440000000000002E-4</c:v>
                </c:pt>
                <c:pt idx="336">
                  <c:v>3.8620000000000001E-4</c:v>
                </c:pt>
                <c:pt idx="337">
                  <c:v>3.88E-4</c:v>
                </c:pt>
                <c:pt idx="338">
                  <c:v>3.8969999999999999E-4</c:v>
                </c:pt>
                <c:pt idx="339">
                  <c:v>3.9149999999999998E-4</c:v>
                </c:pt>
                <c:pt idx="340">
                  <c:v>3.9330000000000002E-4</c:v>
                </c:pt>
                <c:pt idx="341">
                  <c:v>3.9510000000000001E-4</c:v>
                </c:pt>
                <c:pt idx="342">
                  <c:v>3.969E-4</c:v>
                </c:pt>
                <c:pt idx="343">
                  <c:v>3.9859999999999999E-4</c:v>
                </c:pt>
                <c:pt idx="344">
                  <c:v>4.0039999999999997E-4</c:v>
                </c:pt>
                <c:pt idx="345">
                  <c:v>4.0220000000000002E-4</c:v>
                </c:pt>
                <c:pt idx="346">
                  <c:v>4.0400000000000001E-4</c:v>
                </c:pt>
                <c:pt idx="347">
                  <c:v>4.058E-4</c:v>
                </c:pt>
                <c:pt idx="348">
                  <c:v>4.0749999999999998E-4</c:v>
                </c:pt>
                <c:pt idx="349">
                  <c:v>4.0929999999999997E-4</c:v>
                </c:pt>
                <c:pt idx="350">
                  <c:v>4.1110000000000002E-4</c:v>
                </c:pt>
                <c:pt idx="351">
                  <c:v>4.1290000000000001E-4</c:v>
                </c:pt>
                <c:pt idx="352">
                  <c:v>4.147E-4</c:v>
                </c:pt>
                <c:pt idx="353">
                  <c:v>4.1649999999999999E-4</c:v>
                </c:pt>
                <c:pt idx="354">
                  <c:v>4.1819999999999997E-4</c:v>
                </c:pt>
                <c:pt idx="355">
                  <c:v>4.2000000000000002E-4</c:v>
                </c:pt>
                <c:pt idx="356">
                  <c:v>4.2180000000000001E-4</c:v>
                </c:pt>
                <c:pt idx="357">
                  <c:v>4.236E-4</c:v>
                </c:pt>
                <c:pt idx="358">
                  <c:v>4.2539999999999999E-4</c:v>
                </c:pt>
                <c:pt idx="359">
                  <c:v>4.2719999999999998E-4</c:v>
                </c:pt>
                <c:pt idx="360">
                  <c:v>4.2900000000000002E-4</c:v>
                </c:pt>
                <c:pt idx="361">
                  <c:v>4.3070000000000001E-4</c:v>
                </c:pt>
                <c:pt idx="362">
                  <c:v>4.325E-4</c:v>
                </c:pt>
                <c:pt idx="363">
                  <c:v>4.3429999999999999E-4</c:v>
                </c:pt>
                <c:pt idx="364">
                  <c:v>4.3609999999999998E-4</c:v>
                </c:pt>
                <c:pt idx="365">
                  <c:v>4.3790000000000002E-4</c:v>
                </c:pt>
                <c:pt idx="366">
                  <c:v>4.3970000000000001E-4</c:v>
                </c:pt>
                <c:pt idx="367">
                  <c:v>4.415E-4</c:v>
                </c:pt>
                <c:pt idx="368">
                  <c:v>4.4329999999999999E-4</c:v>
                </c:pt>
                <c:pt idx="369">
                  <c:v>4.4509999999999998E-4</c:v>
                </c:pt>
                <c:pt idx="370">
                  <c:v>4.4680000000000002E-4</c:v>
                </c:pt>
                <c:pt idx="371">
                  <c:v>4.4860000000000001E-4</c:v>
                </c:pt>
                <c:pt idx="372">
                  <c:v>4.504E-4</c:v>
                </c:pt>
                <c:pt idx="373">
                  <c:v>4.5219999999999999E-4</c:v>
                </c:pt>
                <c:pt idx="374">
                  <c:v>4.5399999999999998E-4</c:v>
                </c:pt>
                <c:pt idx="375">
                  <c:v>4.5580000000000002E-4</c:v>
                </c:pt>
                <c:pt idx="376">
                  <c:v>4.5760000000000001E-4</c:v>
                </c:pt>
                <c:pt idx="377">
                  <c:v>4.594E-4</c:v>
                </c:pt>
                <c:pt idx="378">
                  <c:v>4.6119999999999999E-4</c:v>
                </c:pt>
                <c:pt idx="379">
                  <c:v>4.6299999999999998E-4</c:v>
                </c:pt>
                <c:pt idx="380">
                  <c:v>4.6480000000000002E-4</c:v>
                </c:pt>
                <c:pt idx="381">
                  <c:v>4.6650000000000001E-4</c:v>
                </c:pt>
                <c:pt idx="382">
                  <c:v>4.683E-4</c:v>
                </c:pt>
                <c:pt idx="383">
                  <c:v>4.7009999999999999E-4</c:v>
                </c:pt>
                <c:pt idx="384">
                  <c:v>4.7189999999999998E-4</c:v>
                </c:pt>
                <c:pt idx="385">
                  <c:v>4.7370000000000002E-4</c:v>
                </c:pt>
                <c:pt idx="386">
                  <c:v>4.7550000000000001E-4</c:v>
                </c:pt>
                <c:pt idx="387">
                  <c:v>4.773E-4</c:v>
                </c:pt>
                <c:pt idx="388">
                  <c:v>4.7909999999999999E-4</c:v>
                </c:pt>
                <c:pt idx="389">
                  <c:v>4.8089999999999998E-4</c:v>
                </c:pt>
                <c:pt idx="390">
                  <c:v>4.8270000000000002E-4</c:v>
                </c:pt>
                <c:pt idx="391">
                  <c:v>4.8450000000000001E-4</c:v>
                </c:pt>
                <c:pt idx="392">
                  <c:v>4.863E-4</c:v>
                </c:pt>
                <c:pt idx="393">
                  <c:v>4.8809999999999999E-4</c:v>
                </c:pt>
                <c:pt idx="394">
                  <c:v>4.8990000000000004E-4</c:v>
                </c:pt>
                <c:pt idx="395">
                  <c:v>4.9169999999999997E-4</c:v>
                </c:pt>
                <c:pt idx="396">
                  <c:v>4.9350000000000002E-4</c:v>
                </c:pt>
                <c:pt idx="397">
                  <c:v>4.9529999999999995E-4</c:v>
                </c:pt>
                <c:pt idx="398">
                  <c:v>4.9709999999999999E-4</c:v>
                </c:pt>
                <c:pt idx="399">
                  <c:v>4.9890000000000004E-4</c:v>
                </c:pt>
                <c:pt idx="400">
                  <c:v>5.0060000000000002E-4</c:v>
                </c:pt>
                <c:pt idx="401">
                  <c:v>5.0239999999999996E-4</c:v>
                </c:pt>
                <c:pt idx="402">
                  <c:v>5.042E-4</c:v>
                </c:pt>
                <c:pt idx="403">
                  <c:v>5.0600000000000005E-4</c:v>
                </c:pt>
                <c:pt idx="404">
                  <c:v>5.0779999999999998E-4</c:v>
                </c:pt>
                <c:pt idx="405">
                  <c:v>5.0960000000000003E-4</c:v>
                </c:pt>
                <c:pt idx="406">
                  <c:v>5.1139999999999996E-4</c:v>
                </c:pt>
                <c:pt idx="407">
                  <c:v>5.1320000000000001E-4</c:v>
                </c:pt>
                <c:pt idx="408">
                  <c:v>5.1500000000000005E-4</c:v>
                </c:pt>
                <c:pt idx="409">
                  <c:v>5.1679999999999999E-4</c:v>
                </c:pt>
                <c:pt idx="410">
                  <c:v>5.1860000000000003E-4</c:v>
                </c:pt>
                <c:pt idx="411">
                  <c:v>5.2039999999999996E-4</c:v>
                </c:pt>
                <c:pt idx="412">
                  <c:v>5.2220000000000001E-4</c:v>
                </c:pt>
                <c:pt idx="413">
                  <c:v>5.2400000000000005E-4</c:v>
                </c:pt>
                <c:pt idx="414">
                  <c:v>5.2579999999999999E-4</c:v>
                </c:pt>
                <c:pt idx="415">
                  <c:v>5.2760000000000003E-4</c:v>
                </c:pt>
                <c:pt idx="416">
                  <c:v>5.2939999999999997E-4</c:v>
                </c:pt>
                <c:pt idx="417">
                  <c:v>5.3120000000000001E-4</c:v>
                </c:pt>
                <c:pt idx="418">
                  <c:v>5.3300000000000005E-4</c:v>
                </c:pt>
                <c:pt idx="419">
                  <c:v>5.3479999999999999E-4</c:v>
                </c:pt>
                <c:pt idx="420">
                  <c:v>5.3660000000000003E-4</c:v>
                </c:pt>
                <c:pt idx="421">
                  <c:v>5.3839999999999997E-4</c:v>
                </c:pt>
                <c:pt idx="422">
                  <c:v>5.4020000000000001E-4</c:v>
                </c:pt>
                <c:pt idx="423">
                  <c:v>5.4199999999999995E-4</c:v>
                </c:pt>
                <c:pt idx="424">
                  <c:v>5.4379999999999999E-4</c:v>
                </c:pt>
                <c:pt idx="425">
                  <c:v>5.4560000000000003E-4</c:v>
                </c:pt>
                <c:pt idx="426">
                  <c:v>5.4739999999999997E-4</c:v>
                </c:pt>
                <c:pt idx="427">
                  <c:v>5.4920000000000001E-4</c:v>
                </c:pt>
                <c:pt idx="428">
                  <c:v>5.5099999999999995E-4</c:v>
                </c:pt>
                <c:pt idx="429">
                  <c:v>5.5279999999999999E-4</c:v>
                </c:pt>
                <c:pt idx="430">
                  <c:v>5.5469999999999998E-4</c:v>
                </c:pt>
                <c:pt idx="431">
                  <c:v>5.5650000000000003E-4</c:v>
                </c:pt>
                <c:pt idx="432">
                  <c:v>5.5829999999999996E-4</c:v>
                </c:pt>
                <c:pt idx="433">
                  <c:v>5.6010000000000001E-4</c:v>
                </c:pt>
                <c:pt idx="434">
                  <c:v>5.6190000000000005E-4</c:v>
                </c:pt>
                <c:pt idx="435">
                  <c:v>5.6369999999999999E-4</c:v>
                </c:pt>
                <c:pt idx="436">
                  <c:v>5.6550000000000003E-4</c:v>
                </c:pt>
                <c:pt idx="437">
                  <c:v>5.6729999999999997E-4</c:v>
                </c:pt>
                <c:pt idx="438">
                  <c:v>5.6910000000000001E-4</c:v>
                </c:pt>
                <c:pt idx="439">
                  <c:v>5.7090000000000005E-4</c:v>
                </c:pt>
                <c:pt idx="440">
                  <c:v>5.7269999999999999E-4</c:v>
                </c:pt>
                <c:pt idx="441">
                  <c:v>5.7450000000000003E-4</c:v>
                </c:pt>
                <c:pt idx="442">
                  <c:v>5.7629999999999997E-4</c:v>
                </c:pt>
                <c:pt idx="443">
                  <c:v>5.7810000000000001E-4</c:v>
                </c:pt>
                <c:pt idx="444">
                  <c:v>5.7989999999999995E-4</c:v>
                </c:pt>
                <c:pt idx="445">
                  <c:v>5.8169999999999999E-4</c:v>
                </c:pt>
                <c:pt idx="446">
                  <c:v>5.8350000000000003E-4</c:v>
                </c:pt>
                <c:pt idx="447">
                  <c:v>5.8529999999999997E-4</c:v>
                </c:pt>
                <c:pt idx="448">
                  <c:v>5.8710000000000001E-4</c:v>
                </c:pt>
                <c:pt idx="449">
                  <c:v>5.8889999999999995E-4</c:v>
                </c:pt>
                <c:pt idx="450">
                  <c:v>5.9069999999999999E-4</c:v>
                </c:pt>
                <c:pt idx="451">
                  <c:v>5.9250000000000004E-4</c:v>
                </c:pt>
                <c:pt idx="452">
                  <c:v>5.9429999999999997E-4</c:v>
                </c:pt>
                <c:pt idx="453">
                  <c:v>5.9619999999999996E-4</c:v>
                </c:pt>
                <c:pt idx="454">
                  <c:v>5.9800000000000001E-4</c:v>
                </c:pt>
                <c:pt idx="455">
                  <c:v>5.9980000000000005E-4</c:v>
                </c:pt>
                <c:pt idx="456">
                  <c:v>6.0159999999999999E-4</c:v>
                </c:pt>
                <c:pt idx="457">
                  <c:v>6.0340000000000003E-4</c:v>
                </c:pt>
                <c:pt idx="458">
                  <c:v>6.0519999999999997E-4</c:v>
                </c:pt>
                <c:pt idx="459">
                  <c:v>6.0700000000000001E-4</c:v>
                </c:pt>
                <c:pt idx="460">
                  <c:v>6.0880000000000005E-4</c:v>
                </c:pt>
                <c:pt idx="461">
                  <c:v>6.1059999999999999E-4</c:v>
                </c:pt>
                <c:pt idx="462">
                  <c:v>6.1240000000000003E-4</c:v>
                </c:pt>
                <c:pt idx="463">
                  <c:v>6.1419999999999997E-4</c:v>
                </c:pt>
                <c:pt idx="464">
                  <c:v>6.1600000000000001E-4</c:v>
                </c:pt>
                <c:pt idx="465">
                  <c:v>6.1779999999999995E-4</c:v>
                </c:pt>
                <c:pt idx="466">
                  <c:v>6.1959999999999999E-4</c:v>
                </c:pt>
                <c:pt idx="467">
                  <c:v>6.2149999999999998E-4</c:v>
                </c:pt>
                <c:pt idx="468">
                  <c:v>6.2330000000000003E-4</c:v>
                </c:pt>
                <c:pt idx="469">
                  <c:v>6.2509999999999996E-4</c:v>
                </c:pt>
                <c:pt idx="470">
                  <c:v>6.269E-4</c:v>
                </c:pt>
                <c:pt idx="471">
                  <c:v>6.2870000000000005E-4</c:v>
                </c:pt>
                <c:pt idx="472">
                  <c:v>6.3049999999999998E-4</c:v>
                </c:pt>
                <c:pt idx="473">
                  <c:v>6.3230000000000003E-4</c:v>
                </c:pt>
                <c:pt idx="474">
                  <c:v>6.3409999999999996E-4</c:v>
                </c:pt>
                <c:pt idx="475">
                  <c:v>6.3590000000000001E-4</c:v>
                </c:pt>
                <c:pt idx="476">
                  <c:v>6.3770000000000005E-4</c:v>
                </c:pt>
                <c:pt idx="477">
                  <c:v>6.3949999999999999E-4</c:v>
                </c:pt>
                <c:pt idx="478">
                  <c:v>6.4130000000000003E-4</c:v>
                </c:pt>
                <c:pt idx="479">
                  <c:v>6.4320000000000002E-4</c:v>
                </c:pt>
                <c:pt idx="480">
                  <c:v>6.4499999999999996E-4</c:v>
                </c:pt>
                <c:pt idx="481">
                  <c:v>6.468E-4</c:v>
                </c:pt>
                <c:pt idx="482">
                  <c:v>6.4860000000000004E-4</c:v>
                </c:pt>
                <c:pt idx="483">
                  <c:v>6.5039999999999998E-4</c:v>
                </c:pt>
                <c:pt idx="484">
                  <c:v>6.5220000000000002E-4</c:v>
                </c:pt>
                <c:pt idx="485">
                  <c:v>6.5399999999999996E-4</c:v>
                </c:pt>
                <c:pt idx="486">
                  <c:v>6.558E-4</c:v>
                </c:pt>
                <c:pt idx="487">
                  <c:v>6.5760000000000005E-4</c:v>
                </c:pt>
                <c:pt idx="488">
                  <c:v>6.5939999999999998E-4</c:v>
                </c:pt>
                <c:pt idx="489">
                  <c:v>6.6129999999999997E-4</c:v>
                </c:pt>
                <c:pt idx="490">
                  <c:v>6.6310000000000002E-4</c:v>
                </c:pt>
                <c:pt idx="491">
                  <c:v>6.6489999999999995E-4</c:v>
                </c:pt>
                <c:pt idx="492">
                  <c:v>6.667E-4</c:v>
                </c:pt>
                <c:pt idx="493">
                  <c:v>6.6850000000000004E-4</c:v>
                </c:pt>
                <c:pt idx="494">
                  <c:v>6.7029999999999998E-4</c:v>
                </c:pt>
                <c:pt idx="495">
                  <c:v>6.7210000000000002E-4</c:v>
                </c:pt>
                <c:pt idx="496">
                  <c:v>6.7389999999999995E-4</c:v>
                </c:pt>
                <c:pt idx="497">
                  <c:v>6.757E-4</c:v>
                </c:pt>
                <c:pt idx="498">
                  <c:v>6.7759999999999999E-4</c:v>
                </c:pt>
                <c:pt idx="499">
                  <c:v>6.7940000000000003E-4</c:v>
                </c:pt>
                <c:pt idx="500">
                  <c:v>6.8119999999999997E-4</c:v>
                </c:pt>
                <c:pt idx="501">
                  <c:v>6.8300000000000001E-4</c:v>
                </c:pt>
                <c:pt idx="502">
                  <c:v>6.8479999999999995E-4</c:v>
                </c:pt>
                <c:pt idx="503">
                  <c:v>6.8659999999999999E-4</c:v>
                </c:pt>
                <c:pt idx="504">
                  <c:v>6.8840000000000004E-4</c:v>
                </c:pt>
                <c:pt idx="505">
                  <c:v>6.9019999999999997E-4</c:v>
                </c:pt>
                <c:pt idx="506">
                  <c:v>6.9209999999999996E-4</c:v>
                </c:pt>
                <c:pt idx="507">
                  <c:v>6.9390000000000001E-4</c:v>
                </c:pt>
                <c:pt idx="508">
                  <c:v>6.9570000000000005E-4</c:v>
                </c:pt>
                <c:pt idx="509">
                  <c:v>6.9749999999999999E-4</c:v>
                </c:pt>
                <c:pt idx="510">
                  <c:v>6.9930000000000003E-4</c:v>
                </c:pt>
                <c:pt idx="511">
                  <c:v>7.0109999999999997E-4</c:v>
                </c:pt>
                <c:pt idx="512">
                  <c:v>7.0290000000000001E-4</c:v>
                </c:pt>
                <c:pt idx="513">
                  <c:v>7.0470000000000005E-4</c:v>
                </c:pt>
                <c:pt idx="514">
                  <c:v>7.0660000000000004E-4</c:v>
                </c:pt>
                <c:pt idx="515">
                  <c:v>7.0839999999999998E-4</c:v>
                </c:pt>
                <c:pt idx="516">
                  <c:v>7.1020000000000002E-4</c:v>
                </c:pt>
                <c:pt idx="517">
                  <c:v>7.1199999999999996E-4</c:v>
                </c:pt>
                <c:pt idx="518">
                  <c:v>7.138E-4</c:v>
                </c:pt>
                <c:pt idx="519">
                  <c:v>7.1560000000000005E-4</c:v>
                </c:pt>
                <c:pt idx="520">
                  <c:v>7.1739999999999998E-4</c:v>
                </c:pt>
                <c:pt idx="521">
                  <c:v>7.1920000000000003E-4</c:v>
                </c:pt>
                <c:pt idx="522">
                  <c:v>7.2110000000000002E-4</c:v>
                </c:pt>
                <c:pt idx="523">
                  <c:v>7.2289999999999995E-4</c:v>
                </c:pt>
                <c:pt idx="524">
                  <c:v>7.247E-4</c:v>
                </c:pt>
                <c:pt idx="525">
                  <c:v>7.2650000000000004E-4</c:v>
                </c:pt>
                <c:pt idx="526">
                  <c:v>7.2829999999999998E-4</c:v>
                </c:pt>
                <c:pt idx="527">
                  <c:v>7.3010000000000002E-4</c:v>
                </c:pt>
                <c:pt idx="528">
                  <c:v>7.3189999999999996E-4</c:v>
                </c:pt>
                <c:pt idx="529">
                  <c:v>7.3379999999999995E-4</c:v>
                </c:pt>
                <c:pt idx="530">
                  <c:v>7.3559999999999999E-4</c:v>
                </c:pt>
                <c:pt idx="531">
                  <c:v>7.3740000000000003E-4</c:v>
                </c:pt>
                <c:pt idx="532">
                  <c:v>7.3919999999999997E-4</c:v>
                </c:pt>
                <c:pt idx="533">
                  <c:v>7.4100000000000001E-4</c:v>
                </c:pt>
                <c:pt idx="534">
                  <c:v>7.4279999999999995E-4</c:v>
                </c:pt>
                <c:pt idx="535">
                  <c:v>7.4459999999999999E-4</c:v>
                </c:pt>
                <c:pt idx="536">
                  <c:v>7.4649999999999998E-4</c:v>
                </c:pt>
                <c:pt idx="537">
                  <c:v>7.4830000000000003E-4</c:v>
                </c:pt>
                <c:pt idx="538">
                  <c:v>7.5009999999999996E-4</c:v>
                </c:pt>
                <c:pt idx="539">
                  <c:v>7.5190000000000001E-4</c:v>
                </c:pt>
                <c:pt idx="540">
                  <c:v>7.5370000000000005E-4</c:v>
                </c:pt>
                <c:pt idx="541">
                  <c:v>7.5549999999999999E-4</c:v>
                </c:pt>
                <c:pt idx="542">
                  <c:v>7.5730000000000003E-4</c:v>
                </c:pt>
                <c:pt idx="543">
                  <c:v>7.5920000000000002E-4</c:v>
                </c:pt>
                <c:pt idx="544">
                  <c:v>7.6099999999999996E-4</c:v>
                </c:pt>
                <c:pt idx="545">
                  <c:v>7.628E-4</c:v>
                </c:pt>
                <c:pt idx="546">
                  <c:v>7.6460000000000005E-4</c:v>
                </c:pt>
                <c:pt idx="547">
                  <c:v>7.6639999999999998E-4</c:v>
                </c:pt>
                <c:pt idx="548">
                  <c:v>7.6820000000000002E-4</c:v>
                </c:pt>
                <c:pt idx="549">
                  <c:v>7.7010000000000002E-4</c:v>
                </c:pt>
                <c:pt idx="550">
                  <c:v>7.7189999999999995E-4</c:v>
                </c:pt>
                <c:pt idx="551">
                  <c:v>7.737E-4</c:v>
                </c:pt>
                <c:pt idx="552">
                  <c:v>7.7550000000000004E-4</c:v>
                </c:pt>
                <c:pt idx="553">
                  <c:v>7.7729999999999997E-4</c:v>
                </c:pt>
                <c:pt idx="554">
                  <c:v>7.7910000000000002E-4</c:v>
                </c:pt>
                <c:pt idx="555">
                  <c:v>7.8100000000000001E-4</c:v>
                </c:pt>
                <c:pt idx="556">
                  <c:v>7.8280000000000005E-4</c:v>
                </c:pt>
                <c:pt idx="557">
                  <c:v>7.8459999999999999E-4</c:v>
                </c:pt>
                <c:pt idx="558">
                  <c:v>7.8640000000000003E-4</c:v>
                </c:pt>
                <c:pt idx="559">
                  <c:v>7.8819999999999997E-4</c:v>
                </c:pt>
                <c:pt idx="560">
                  <c:v>7.9000000000000001E-4</c:v>
                </c:pt>
                <c:pt idx="561">
                  <c:v>7.9179999999999995E-4</c:v>
                </c:pt>
                <c:pt idx="562">
                  <c:v>7.9370000000000005E-4</c:v>
                </c:pt>
                <c:pt idx="563">
                  <c:v>7.9549999999999998E-4</c:v>
                </c:pt>
                <c:pt idx="564">
                  <c:v>7.9730000000000003E-4</c:v>
                </c:pt>
                <c:pt idx="565">
                  <c:v>7.9909999999999996E-4</c:v>
                </c:pt>
                <c:pt idx="566">
                  <c:v>8.0090000000000001E-4</c:v>
                </c:pt>
                <c:pt idx="567">
                  <c:v>8.028E-4</c:v>
                </c:pt>
                <c:pt idx="568">
                  <c:v>8.0460000000000004E-4</c:v>
                </c:pt>
                <c:pt idx="569">
                  <c:v>8.0639999999999998E-4</c:v>
                </c:pt>
                <c:pt idx="570">
                  <c:v>8.0820000000000002E-4</c:v>
                </c:pt>
                <c:pt idx="571">
                  <c:v>8.0999999999999996E-4</c:v>
                </c:pt>
                <c:pt idx="572">
                  <c:v>8.118E-4</c:v>
                </c:pt>
                <c:pt idx="573">
                  <c:v>8.1369999999999999E-4</c:v>
                </c:pt>
                <c:pt idx="574">
                  <c:v>8.1550000000000004E-4</c:v>
                </c:pt>
                <c:pt idx="575">
                  <c:v>8.1729999999999997E-4</c:v>
                </c:pt>
                <c:pt idx="576">
                  <c:v>8.1910000000000001E-4</c:v>
                </c:pt>
                <c:pt idx="577">
                  <c:v>8.2089999999999995E-4</c:v>
                </c:pt>
                <c:pt idx="578">
                  <c:v>8.2269999999999999E-4</c:v>
                </c:pt>
                <c:pt idx="579">
                  <c:v>8.2459999999999999E-4</c:v>
                </c:pt>
                <c:pt idx="580">
                  <c:v>8.2640000000000003E-4</c:v>
                </c:pt>
                <c:pt idx="581">
                  <c:v>8.2819999999999996E-4</c:v>
                </c:pt>
                <c:pt idx="582">
                  <c:v>8.3000000000000001E-4</c:v>
                </c:pt>
                <c:pt idx="583">
                  <c:v>8.3180000000000005E-4</c:v>
                </c:pt>
                <c:pt idx="584">
                  <c:v>8.3359999999999999E-4</c:v>
                </c:pt>
                <c:pt idx="585">
                  <c:v>8.3549999999999998E-4</c:v>
                </c:pt>
                <c:pt idx="586">
                  <c:v>8.3730000000000002E-4</c:v>
                </c:pt>
                <c:pt idx="587">
                  <c:v>8.3909999999999996E-4</c:v>
                </c:pt>
                <c:pt idx="588">
                  <c:v>8.409E-4</c:v>
                </c:pt>
                <c:pt idx="589">
                  <c:v>8.4270000000000005E-4</c:v>
                </c:pt>
                <c:pt idx="590">
                  <c:v>8.4460000000000004E-4</c:v>
                </c:pt>
                <c:pt idx="591">
                  <c:v>8.4639999999999997E-4</c:v>
                </c:pt>
                <c:pt idx="592">
                  <c:v>8.4820000000000002E-4</c:v>
                </c:pt>
                <c:pt idx="593">
                  <c:v>8.4999999999999995E-4</c:v>
                </c:pt>
                <c:pt idx="594">
                  <c:v>8.518E-4</c:v>
                </c:pt>
                <c:pt idx="595">
                  <c:v>8.5369999999999999E-4</c:v>
                </c:pt>
                <c:pt idx="596">
                  <c:v>8.5550000000000003E-4</c:v>
                </c:pt>
                <c:pt idx="597">
                  <c:v>8.5729999999999997E-4</c:v>
                </c:pt>
                <c:pt idx="598">
                  <c:v>8.5910000000000001E-4</c:v>
                </c:pt>
                <c:pt idx="599">
                  <c:v>8.6089999999999995E-4</c:v>
                </c:pt>
                <c:pt idx="600">
                  <c:v>8.6269999999999999E-4</c:v>
                </c:pt>
                <c:pt idx="601">
                  <c:v>8.6459999999999998E-4</c:v>
                </c:pt>
                <c:pt idx="602">
                  <c:v>8.6640000000000003E-4</c:v>
                </c:pt>
                <c:pt idx="603">
                  <c:v>8.6819999999999996E-4</c:v>
                </c:pt>
                <c:pt idx="604">
                  <c:v>8.7000000000000001E-4</c:v>
                </c:pt>
                <c:pt idx="605">
                  <c:v>8.7180000000000005E-4</c:v>
                </c:pt>
                <c:pt idx="606">
                  <c:v>8.7370000000000004E-4</c:v>
                </c:pt>
                <c:pt idx="607">
                  <c:v>8.7549999999999998E-4</c:v>
                </c:pt>
                <c:pt idx="608">
                  <c:v>8.7730000000000002E-4</c:v>
                </c:pt>
                <c:pt idx="609">
                  <c:v>8.7909999999999996E-4</c:v>
                </c:pt>
                <c:pt idx="610">
                  <c:v>8.809E-4</c:v>
                </c:pt>
                <c:pt idx="611">
                  <c:v>8.8279999999999999E-4</c:v>
                </c:pt>
                <c:pt idx="612">
                  <c:v>8.8460000000000003E-4</c:v>
                </c:pt>
                <c:pt idx="613">
                  <c:v>8.8639999999999997E-4</c:v>
                </c:pt>
                <c:pt idx="614">
                  <c:v>8.8820000000000001E-4</c:v>
                </c:pt>
                <c:pt idx="615">
                  <c:v>8.8999999999999995E-4</c:v>
                </c:pt>
                <c:pt idx="616">
                  <c:v>8.9190000000000005E-4</c:v>
                </c:pt>
                <c:pt idx="617">
                  <c:v>8.9369999999999998E-4</c:v>
                </c:pt>
                <c:pt idx="618">
                  <c:v>8.9550000000000003E-4</c:v>
                </c:pt>
                <c:pt idx="619">
                  <c:v>8.9729999999999996E-4</c:v>
                </c:pt>
                <c:pt idx="620">
                  <c:v>8.9910000000000001E-4</c:v>
                </c:pt>
                <c:pt idx="621">
                  <c:v>9.01E-4</c:v>
                </c:pt>
                <c:pt idx="622">
                  <c:v>9.0280000000000004E-4</c:v>
                </c:pt>
                <c:pt idx="623">
                  <c:v>9.0459999999999998E-4</c:v>
                </c:pt>
                <c:pt idx="624">
                  <c:v>9.0640000000000002E-4</c:v>
                </c:pt>
                <c:pt idx="625">
                  <c:v>9.0819999999999996E-4</c:v>
                </c:pt>
                <c:pt idx="626">
                  <c:v>9.1009999999999995E-4</c:v>
                </c:pt>
                <c:pt idx="627">
                  <c:v>9.1189999999999999E-4</c:v>
                </c:pt>
                <c:pt idx="628">
                  <c:v>9.1370000000000004E-4</c:v>
                </c:pt>
                <c:pt idx="629">
                  <c:v>9.1549999999999997E-4</c:v>
                </c:pt>
                <c:pt idx="630">
                  <c:v>9.1730000000000002E-4</c:v>
                </c:pt>
                <c:pt idx="631">
                  <c:v>9.1920000000000001E-4</c:v>
                </c:pt>
                <c:pt idx="632">
                  <c:v>9.2100000000000005E-4</c:v>
                </c:pt>
                <c:pt idx="633">
                  <c:v>9.2279999999999999E-4</c:v>
                </c:pt>
                <c:pt idx="634">
                  <c:v>9.2460000000000003E-4</c:v>
                </c:pt>
                <c:pt idx="635">
                  <c:v>9.2639999999999997E-4</c:v>
                </c:pt>
                <c:pt idx="636">
                  <c:v>9.2829999999999996E-4</c:v>
                </c:pt>
                <c:pt idx="637">
                  <c:v>9.301E-4</c:v>
                </c:pt>
                <c:pt idx="638">
                  <c:v>9.3190000000000005E-4</c:v>
                </c:pt>
                <c:pt idx="639">
                  <c:v>9.3369999999999998E-4</c:v>
                </c:pt>
                <c:pt idx="640">
                  <c:v>9.3559999999999997E-4</c:v>
                </c:pt>
                <c:pt idx="641">
                  <c:v>9.3740000000000002E-4</c:v>
                </c:pt>
                <c:pt idx="642">
                  <c:v>9.3919999999999995E-4</c:v>
                </c:pt>
                <c:pt idx="643">
                  <c:v>9.41E-4</c:v>
                </c:pt>
                <c:pt idx="644">
                  <c:v>9.4280000000000004E-4</c:v>
                </c:pt>
                <c:pt idx="645">
                  <c:v>9.4470000000000003E-4</c:v>
                </c:pt>
                <c:pt idx="646">
                  <c:v>9.4649999999999997E-4</c:v>
                </c:pt>
                <c:pt idx="647">
                  <c:v>9.4830000000000001E-4</c:v>
                </c:pt>
                <c:pt idx="648">
                  <c:v>9.5009999999999995E-4</c:v>
                </c:pt>
                <c:pt idx="649">
                  <c:v>9.5189999999999999E-4</c:v>
                </c:pt>
                <c:pt idx="650">
                  <c:v>9.5379999999999998E-4</c:v>
                </c:pt>
                <c:pt idx="651">
                  <c:v>9.5560000000000003E-4</c:v>
                </c:pt>
                <c:pt idx="652">
                  <c:v>9.5739999999999996E-4</c:v>
                </c:pt>
                <c:pt idx="653">
                  <c:v>9.592E-4</c:v>
                </c:pt>
                <c:pt idx="654">
                  <c:v>9.611E-4</c:v>
                </c:pt>
                <c:pt idx="655">
                  <c:v>9.6290000000000004E-4</c:v>
                </c:pt>
                <c:pt idx="656">
                  <c:v>9.6469999999999998E-4</c:v>
                </c:pt>
                <c:pt idx="657">
                  <c:v>9.6650000000000002E-4</c:v>
                </c:pt>
                <c:pt idx="658">
                  <c:v>9.6829999999999996E-4</c:v>
                </c:pt>
                <c:pt idx="659">
                  <c:v>9.7019999999999995E-4</c:v>
                </c:pt>
                <c:pt idx="660">
                  <c:v>9.7199999999999999E-4</c:v>
                </c:pt>
                <c:pt idx="661">
                  <c:v>9.7380000000000003E-4</c:v>
                </c:pt>
                <c:pt idx="662">
                  <c:v>9.7559999999999997E-4</c:v>
                </c:pt>
                <c:pt idx="663">
                  <c:v>9.7740000000000001E-4</c:v>
                </c:pt>
                <c:pt idx="664">
                  <c:v>9.7930000000000001E-4</c:v>
                </c:pt>
                <c:pt idx="665">
                  <c:v>9.8109999999999994E-4</c:v>
                </c:pt>
                <c:pt idx="666">
                  <c:v>9.8290000000000009E-4</c:v>
                </c:pt>
                <c:pt idx="667">
                  <c:v>9.8470000000000003E-4</c:v>
                </c:pt>
                <c:pt idx="668">
                  <c:v>9.8660000000000002E-4</c:v>
                </c:pt>
                <c:pt idx="669">
                  <c:v>9.8839999999999996E-4</c:v>
                </c:pt>
                <c:pt idx="670">
                  <c:v>9.9020000000000011E-4</c:v>
                </c:pt>
                <c:pt idx="671">
                  <c:v>9.9200000000000004E-4</c:v>
                </c:pt>
                <c:pt idx="672">
                  <c:v>9.9379999999999998E-4</c:v>
                </c:pt>
                <c:pt idx="673">
                  <c:v>9.9569999999999997E-4</c:v>
                </c:pt>
                <c:pt idx="674">
                  <c:v>9.9749999999999991E-4</c:v>
                </c:pt>
                <c:pt idx="675">
                  <c:v>9.9930000000000006E-4</c:v>
                </c:pt>
                <c:pt idx="676">
                  <c:v>1.0009999999999999E-3</c:v>
                </c:pt>
                <c:pt idx="677">
                  <c:v>1.003E-3</c:v>
                </c:pt>
                <c:pt idx="678">
                  <c:v>1.005E-3</c:v>
                </c:pt>
                <c:pt idx="679">
                  <c:v>1.0070000000000001E-3</c:v>
                </c:pt>
                <c:pt idx="680">
                  <c:v>1.008E-3</c:v>
                </c:pt>
                <c:pt idx="681">
                  <c:v>1.01E-3</c:v>
                </c:pt>
                <c:pt idx="682">
                  <c:v>1.0120000000000001E-3</c:v>
                </c:pt>
                <c:pt idx="683">
                  <c:v>1.0139999999999999E-3</c:v>
                </c:pt>
                <c:pt idx="684">
                  <c:v>1.016E-3</c:v>
                </c:pt>
                <c:pt idx="685">
                  <c:v>1.018E-3</c:v>
                </c:pt>
                <c:pt idx="686">
                  <c:v>1.0189999999999999E-3</c:v>
                </c:pt>
                <c:pt idx="687">
                  <c:v>1.021E-3</c:v>
                </c:pt>
                <c:pt idx="688">
                  <c:v>1.023E-3</c:v>
                </c:pt>
                <c:pt idx="689">
                  <c:v>1.0250000000000001E-3</c:v>
                </c:pt>
                <c:pt idx="690">
                  <c:v>1.0269999999999999E-3</c:v>
                </c:pt>
                <c:pt idx="691">
                  <c:v>1.0280000000000001E-3</c:v>
                </c:pt>
                <c:pt idx="692">
                  <c:v>1.0300000000000001E-3</c:v>
                </c:pt>
                <c:pt idx="693">
                  <c:v>1.0319999999999999E-3</c:v>
                </c:pt>
                <c:pt idx="694">
                  <c:v>1.034E-3</c:v>
                </c:pt>
                <c:pt idx="695">
                  <c:v>1.036E-3</c:v>
                </c:pt>
                <c:pt idx="696">
                  <c:v>1.0380000000000001E-3</c:v>
                </c:pt>
                <c:pt idx="697">
                  <c:v>1.039E-3</c:v>
                </c:pt>
                <c:pt idx="698">
                  <c:v>1.041E-3</c:v>
                </c:pt>
                <c:pt idx="699">
                  <c:v>1.0430000000000001E-3</c:v>
                </c:pt>
                <c:pt idx="700">
                  <c:v>1.0449999999999999E-3</c:v>
                </c:pt>
                <c:pt idx="701">
                  <c:v>1.047E-3</c:v>
                </c:pt>
                <c:pt idx="702">
                  <c:v>1.049E-3</c:v>
                </c:pt>
                <c:pt idx="703">
                  <c:v>1.0499999999999999E-3</c:v>
                </c:pt>
                <c:pt idx="704">
                  <c:v>1.052E-3</c:v>
                </c:pt>
                <c:pt idx="705">
                  <c:v>1.054E-3</c:v>
                </c:pt>
                <c:pt idx="706">
                  <c:v>1.0560000000000001E-3</c:v>
                </c:pt>
                <c:pt idx="707">
                  <c:v>1.0579999999999999E-3</c:v>
                </c:pt>
                <c:pt idx="708">
                  <c:v>1.059E-3</c:v>
                </c:pt>
                <c:pt idx="709">
                  <c:v>1.0610000000000001E-3</c:v>
                </c:pt>
                <c:pt idx="710">
                  <c:v>1.0629999999999999E-3</c:v>
                </c:pt>
                <c:pt idx="711">
                  <c:v>1.065E-3</c:v>
                </c:pt>
                <c:pt idx="712">
                  <c:v>1.067E-3</c:v>
                </c:pt>
                <c:pt idx="713">
                  <c:v>1.0690000000000001E-3</c:v>
                </c:pt>
                <c:pt idx="714">
                  <c:v>1.07E-3</c:v>
                </c:pt>
                <c:pt idx="715">
                  <c:v>1.072E-3</c:v>
                </c:pt>
                <c:pt idx="716">
                  <c:v>1.0740000000000001E-3</c:v>
                </c:pt>
                <c:pt idx="717">
                  <c:v>1.0759999999999999E-3</c:v>
                </c:pt>
                <c:pt idx="718">
                  <c:v>1.078E-3</c:v>
                </c:pt>
                <c:pt idx="719">
                  <c:v>1.08E-3</c:v>
                </c:pt>
                <c:pt idx="720">
                  <c:v>1.0809999999999999E-3</c:v>
                </c:pt>
                <c:pt idx="721">
                  <c:v>1.083E-3</c:v>
                </c:pt>
                <c:pt idx="722">
                  <c:v>1.085E-3</c:v>
                </c:pt>
                <c:pt idx="723">
                  <c:v>1.0870000000000001E-3</c:v>
                </c:pt>
                <c:pt idx="724">
                  <c:v>1.0889999999999999E-3</c:v>
                </c:pt>
                <c:pt idx="725">
                  <c:v>1.09E-3</c:v>
                </c:pt>
                <c:pt idx="726">
                  <c:v>1.0920000000000001E-3</c:v>
                </c:pt>
                <c:pt idx="727">
                  <c:v>1.0939999999999999E-3</c:v>
                </c:pt>
                <c:pt idx="728">
                  <c:v>1.096E-3</c:v>
                </c:pt>
                <c:pt idx="729">
                  <c:v>1.098E-3</c:v>
                </c:pt>
                <c:pt idx="730">
                  <c:v>1.1000000000000001E-3</c:v>
                </c:pt>
                <c:pt idx="731">
                  <c:v>1.101E-3</c:v>
                </c:pt>
                <c:pt idx="732">
                  <c:v>1.103E-3</c:v>
                </c:pt>
                <c:pt idx="733">
                  <c:v>1.1050000000000001E-3</c:v>
                </c:pt>
                <c:pt idx="734">
                  <c:v>1.1069999999999999E-3</c:v>
                </c:pt>
                <c:pt idx="735">
                  <c:v>1.109E-3</c:v>
                </c:pt>
                <c:pt idx="736">
                  <c:v>1.111E-3</c:v>
                </c:pt>
                <c:pt idx="737">
                  <c:v>1.1119999999999999E-3</c:v>
                </c:pt>
                <c:pt idx="738">
                  <c:v>1.114E-3</c:v>
                </c:pt>
                <c:pt idx="739">
                  <c:v>1.116E-3</c:v>
                </c:pt>
                <c:pt idx="740">
                  <c:v>1.1180000000000001E-3</c:v>
                </c:pt>
                <c:pt idx="741">
                  <c:v>1.1199999999999999E-3</c:v>
                </c:pt>
                <c:pt idx="742">
                  <c:v>1.122E-3</c:v>
                </c:pt>
                <c:pt idx="743">
                  <c:v>1.1230000000000001E-3</c:v>
                </c:pt>
                <c:pt idx="744">
                  <c:v>1.1249999999999999E-3</c:v>
                </c:pt>
                <c:pt idx="745">
                  <c:v>1.127E-3</c:v>
                </c:pt>
                <c:pt idx="746">
                  <c:v>1.129E-3</c:v>
                </c:pt>
                <c:pt idx="747">
                  <c:v>1.1310000000000001E-3</c:v>
                </c:pt>
                <c:pt idx="748">
                  <c:v>1.132E-3</c:v>
                </c:pt>
                <c:pt idx="749">
                  <c:v>1.134E-3</c:v>
                </c:pt>
                <c:pt idx="750">
                  <c:v>1.1360000000000001E-3</c:v>
                </c:pt>
                <c:pt idx="751">
                  <c:v>1.1379999999999999E-3</c:v>
                </c:pt>
                <c:pt idx="752">
                  <c:v>1.14E-3</c:v>
                </c:pt>
                <c:pt idx="753">
                  <c:v>1.142E-3</c:v>
                </c:pt>
                <c:pt idx="754">
                  <c:v>1.1429999999999999E-3</c:v>
                </c:pt>
                <c:pt idx="755">
                  <c:v>1.145E-3</c:v>
                </c:pt>
                <c:pt idx="756">
                  <c:v>1.147E-3</c:v>
                </c:pt>
                <c:pt idx="757">
                  <c:v>1.1490000000000001E-3</c:v>
                </c:pt>
                <c:pt idx="758">
                  <c:v>1.1509999999999999E-3</c:v>
                </c:pt>
                <c:pt idx="759">
                  <c:v>1.1529999999999999E-3</c:v>
                </c:pt>
                <c:pt idx="760">
                  <c:v>1.1540000000000001E-3</c:v>
                </c:pt>
                <c:pt idx="761">
                  <c:v>1.1559999999999999E-3</c:v>
                </c:pt>
                <c:pt idx="762">
                  <c:v>1.158E-3</c:v>
                </c:pt>
                <c:pt idx="763">
                  <c:v>1.16E-3</c:v>
                </c:pt>
                <c:pt idx="764">
                  <c:v>1.1620000000000001E-3</c:v>
                </c:pt>
                <c:pt idx="765">
                  <c:v>1.1640000000000001E-3</c:v>
                </c:pt>
                <c:pt idx="766">
                  <c:v>1.165E-3</c:v>
                </c:pt>
                <c:pt idx="767">
                  <c:v>1.1670000000000001E-3</c:v>
                </c:pt>
                <c:pt idx="768">
                  <c:v>1.1689999999999999E-3</c:v>
                </c:pt>
                <c:pt idx="769">
                  <c:v>1.1709999999999999E-3</c:v>
                </c:pt>
                <c:pt idx="770">
                  <c:v>1.173E-3</c:v>
                </c:pt>
                <c:pt idx="771">
                  <c:v>1.1739999999999999E-3</c:v>
                </c:pt>
                <c:pt idx="772">
                  <c:v>1.176E-3</c:v>
                </c:pt>
                <c:pt idx="773">
                  <c:v>1.178E-3</c:v>
                </c:pt>
                <c:pt idx="774">
                  <c:v>1.1800000000000001E-3</c:v>
                </c:pt>
                <c:pt idx="775">
                  <c:v>1.1820000000000001E-3</c:v>
                </c:pt>
                <c:pt idx="776">
                  <c:v>1.1839999999999999E-3</c:v>
                </c:pt>
                <c:pt idx="777">
                  <c:v>1.1850000000000001E-3</c:v>
                </c:pt>
                <c:pt idx="778">
                  <c:v>1.1869999999999999E-3</c:v>
                </c:pt>
                <c:pt idx="779">
                  <c:v>1.189E-3</c:v>
                </c:pt>
                <c:pt idx="780">
                  <c:v>1.191E-3</c:v>
                </c:pt>
                <c:pt idx="781">
                  <c:v>1.193E-3</c:v>
                </c:pt>
                <c:pt idx="782">
                  <c:v>1.1950000000000001E-3</c:v>
                </c:pt>
                <c:pt idx="783">
                  <c:v>1.196E-3</c:v>
                </c:pt>
                <c:pt idx="784">
                  <c:v>1.1980000000000001E-3</c:v>
                </c:pt>
                <c:pt idx="785">
                  <c:v>1.1999999999999999E-3</c:v>
                </c:pt>
                <c:pt idx="786">
                  <c:v>1.2019999999999999E-3</c:v>
                </c:pt>
                <c:pt idx="787">
                  <c:v>1.204E-3</c:v>
                </c:pt>
                <c:pt idx="788">
                  <c:v>1.206E-3</c:v>
                </c:pt>
                <c:pt idx="789">
                  <c:v>1.207E-3</c:v>
                </c:pt>
                <c:pt idx="790">
                  <c:v>1.209E-3</c:v>
                </c:pt>
                <c:pt idx="791">
                  <c:v>1.2110000000000001E-3</c:v>
                </c:pt>
                <c:pt idx="792">
                  <c:v>1.2130000000000001E-3</c:v>
                </c:pt>
                <c:pt idx="793">
                  <c:v>1.2149999999999999E-3</c:v>
                </c:pt>
                <c:pt idx="794">
                  <c:v>1.2160000000000001E-3</c:v>
                </c:pt>
                <c:pt idx="795">
                  <c:v>1.2179999999999999E-3</c:v>
                </c:pt>
                <c:pt idx="796">
                  <c:v>1.2199999999999999E-3</c:v>
                </c:pt>
                <c:pt idx="797">
                  <c:v>1.222E-3</c:v>
                </c:pt>
                <c:pt idx="798">
                  <c:v>1.224E-3</c:v>
                </c:pt>
                <c:pt idx="799">
                  <c:v>1.2260000000000001E-3</c:v>
                </c:pt>
                <c:pt idx="800">
                  <c:v>1.227E-3</c:v>
                </c:pt>
                <c:pt idx="801">
                  <c:v>1.2290000000000001E-3</c:v>
                </c:pt>
                <c:pt idx="802">
                  <c:v>1.2310000000000001E-3</c:v>
                </c:pt>
                <c:pt idx="803">
                  <c:v>1.2329999999999999E-3</c:v>
                </c:pt>
                <c:pt idx="804">
                  <c:v>1.235E-3</c:v>
                </c:pt>
                <c:pt idx="805">
                  <c:v>1.237E-3</c:v>
                </c:pt>
                <c:pt idx="806">
                  <c:v>1.238E-3</c:v>
                </c:pt>
                <c:pt idx="807">
                  <c:v>1.24E-3</c:v>
                </c:pt>
                <c:pt idx="808">
                  <c:v>1.242E-3</c:v>
                </c:pt>
                <c:pt idx="809">
                  <c:v>1.2440000000000001E-3</c:v>
                </c:pt>
                <c:pt idx="810">
                  <c:v>1.2459999999999999E-3</c:v>
                </c:pt>
                <c:pt idx="811">
                  <c:v>1.248E-3</c:v>
                </c:pt>
                <c:pt idx="812">
                  <c:v>1.2489999999999999E-3</c:v>
                </c:pt>
                <c:pt idx="813">
                  <c:v>1.2509999999999999E-3</c:v>
                </c:pt>
                <c:pt idx="814">
                  <c:v>1.253E-3</c:v>
                </c:pt>
                <c:pt idx="815">
                  <c:v>1.255E-3</c:v>
                </c:pt>
                <c:pt idx="816">
                  <c:v>1.2570000000000001E-3</c:v>
                </c:pt>
                <c:pt idx="817">
                  <c:v>1.258E-3</c:v>
                </c:pt>
                <c:pt idx="818">
                  <c:v>1.2600000000000001E-3</c:v>
                </c:pt>
                <c:pt idx="819">
                  <c:v>1.2620000000000001E-3</c:v>
                </c:pt>
                <c:pt idx="820">
                  <c:v>1.2639999999999999E-3</c:v>
                </c:pt>
                <c:pt idx="821">
                  <c:v>1.266E-3</c:v>
                </c:pt>
                <c:pt idx="822">
                  <c:v>1.268E-3</c:v>
                </c:pt>
                <c:pt idx="823">
                  <c:v>1.2689999999999999E-3</c:v>
                </c:pt>
                <c:pt idx="824">
                  <c:v>1.271E-3</c:v>
                </c:pt>
                <c:pt idx="825">
                  <c:v>1.273E-3</c:v>
                </c:pt>
                <c:pt idx="826">
                  <c:v>1.2750000000000001E-3</c:v>
                </c:pt>
                <c:pt idx="827">
                  <c:v>1.2769999999999999E-3</c:v>
                </c:pt>
                <c:pt idx="828">
                  <c:v>1.279E-3</c:v>
                </c:pt>
                <c:pt idx="829">
                  <c:v>1.2800000000000001E-3</c:v>
                </c:pt>
                <c:pt idx="830">
                  <c:v>1.2819999999999999E-3</c:v>
                </c:pt>
                <c:pt idx="831">
                  <c:v>1.284E-3</c:v>
                </c:pt>
                <c:pt idx="832">
                  <c:v>1.286E-3</c:v>
                </c:pt>
                <c:pt idx="833">
                  <c:v>1.2880000000000001E-3</c:v>
                </c:pt>
                <c:pt idx="834">
                  <c:v>1.2899999999999999E-3</c:v>
                </c:pt>
                <c:pt idx="835">
                  <c:v>1.291E-3</c:v>
                </c:pt>
                <c:pt idx="836">
                  <c:v>1.2930000000000001E-3</c:v>
                </c:pt>
                <c:pt idx="837">
                  <c:v>1.2949999999999999E-3</c:v>
                </c:pt>
                <c:pt idx="838">
                  <c:v>1.297E-3</c:v>
                </c:pt>
                <c:pt idx="839">
                  <c:v>1.299E-3</c:v>
                </c:pt>
                <c:pt idx="840">
                  <c:v>1.3010000000000001E-3</c:v>
                </c:pt>
                <c:pt idx="841">
                  <c:v>1.302E-3</c:v>
                </c:pt>
                <c:pt idx="842">
                  <c:v>1.304E-3</c:v>
                </c:pt>
                <c:pt idx="843">
                  <c:v>1.3060000000000001E-3</c:v>
                </c:pt>
                <c:pt idx="844">
                  <c:v>1.3079999999999999E-3</c:v>
                </c:pt>
                <c:pt idx="845">
                  <c:v>1.31E-3</c:v>
                </c:pt>
                <c:pt idx="846">
                  <c:v>1.3110000000000001E-3</c:v>
                </c:pt>
                <c:pt idx="847">
                  <c:v>1.3129999999999999E-3</c:v>
                </c:pt>
                <c:pt idx="848">
                  <c:v>1.315E-3</c:v>
                </c:pt>
                <c:pt idx="849">
                  <c:v>1.317E-3</c:v>
                </c:pt>
                <c:pt idx="850">
                  <c:v>1.3190000000000001E-3</c:v>
                </c:pt>
                <c:pt idx="851">
                  <c:v>1.3209999999999999E-3</c:v>
                </c:pt>
                <c:pt idx="852">
                  <c:v>1.322E-3</c:v>
                </c:pt>
                <c:pt idx="853">
                  <c:v>1.3240000000000001E-3</c:v>
                </c:pt>
                <c:pt idx="854">
                  <c:v>1.3259999999999999E-3</c:v>
                </c:pt>
                <c:pt idx="855">
                  <c:v>1.328E-3</c:v>
                </c:pt>
                <c:pt idx="856">
                  <c:v>1.33E-3</c:v>
                </c:pt>
                <c:pt idx="857">
                  <c:v>1.3320000000000001E-3</c:v>
                </c:pt>
                <c:pt idx="858">
                  <c:v>1.333E-3</c:v>
                </c:pt>
                <c:pt idx="859">
                  <c:v>1.335E-3</c:v>
                </c:pt>
                <c:pt idx="860">
                  <c:v>1.3370000000000001E-3</c:v>
                </c:pt>
                <c:pt idx="861">
                  <c:v>1.3389999999999999E-3</c:v>
                </c:pt>
                <c:pt idx="862">
                  <c:v>1.341E-3</c:v>
                </c:pt>
                <c:pt idx="863">
                  <c:v>1.343E-3</c:v>
                </c:pt>
                <c:pt idx="864">
                  <c:v>1.3439999999999999E-3</c:v>
                </c:pt>
                <c:pt idx="865">
                  <c:v>1.346E-3</c:v>
                </c:pt>
                <c:pt idx="866">
                  <c:v>1.348E-3</c:v>
                </c:pt>
                <c:pt idx="867">
                  <c:v>1.3500000000000001E-3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F4-4A79-964C-12F92D88C15B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gap'!$K$3:$K$870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gap'!$J$3:$J$870</c:f>
              <c:numCache>
                <c:formatCode>0.00E+00</c:formatCode>
                <c:ptCount val="868"/>
                <c:pt idx="0">
                  <c:v>2.877E-4</c:v>
                </c:pt>
                <c:pt idx="1">
                  <c:v>2.8580000000000001E-4</c:v>
                </c:pt>
                <c:pt idx="2">
                  <c:v>2.8390000000000002E-4</c:v>
                </c:pt>
                <c:pt idx="3">
                  <c:v>2.8190000000000002E-4</c:v>
                </c:pt>
                <c:pt idx="4">
                  <c:v>2.7989999999999997E-4</c:v>
                </c:pt>
                <c:pt idx="5">
                  <c:v>2.7779999999999998E-4</c:v>
                </c:pt>
                <c:pt idx="6">
                  <c:v>2.7559999999999998E-4</c:v>
                </c:pt>
                <c:pt idx="7">
                  <c:v>2.7339999999999998E-4</c:v>
                </c:pt>
                <c:pt idx="8">
                  <c:v>2.7109999999999998E-4</c:v>
                </c:pt>
                <c:pt idx="9">
                  <c:v>2.6879999999999997E-4</c:v>
                </c:pt>
                <c:pt idx="10">
                  <c:v>2.6640000000000002E-4</c:v>
                </c:pt>
                <c:pt idx="11">
                  <c:v>2.6400000000000002E-4</c:v>
                </c:pt>
                <c:pt idx="12">
                  <c:v>2.6150000000000001E-4</c:v>
                </c:pt>
                <c:pt idx="13">
                  <c:v>2.5900000000000001E-4</c:v>
                </c:pt>
                <c:pt idx="14">
                  <c:v>2.564E-4</c:v>
                </c:pt>
                <c:pt idx="15">
                  <c:v>2.5389999999999999E-4</c:v>
                </c:pt>
                <c:pt idx="16">
                  <c:v>2.5119999999999998E-4</c:v>
                </c:pt>
                <c:pt idx="17">
                  <c:v>2.4860000000000003E-4</c:v>
                </c:pt>
                <c:pt idx="18">
                  <c:v>2.4590000000000001E-4</c:v>
                </c:pt>
                <c:pt idx="19">
                  <c:v>2.433E-4</c:v>
                </c:pt>
                <c:pt idx="20">
                  <c:v>2.4059999999999999E-4</c:v>
                </c:pt>
                <c:pt idx="21">
                  <c:v>2.3790000000000001E-4</c:v>
                </c:pt>
                <c:pt idx="22">
                  <c:v>2.351E-4</c:v>
                </c:pt>
                <c:pt idx="23">
                  <c:v>2.3240000000000001E-4</c:v>
                </c:pt>
                <c:pt idx="24">
                  <c:v>2.297E-4</c:v>
                </c:pt>
                <c:pt idx="25">
                  <c:v>2.2690000000000001E-4</c:v>
                </c:pt>
                <c:pt idx="26">
                  <c:v>2.242E-4</c:v>
                </c:pt>
                <c:pt idx="27">
                  <c:v>2.2149999999999999E-4</c:v>
                </c:pt>
                <c:pt idx="28">
                  <c:v>2.187E-4</c:v>
                </c:pt>
                <c:pt idx="29">
                  <c:v>2.1599999999999999E-4</c:v>
                </c:pt>
                <c:pt idx="30">
                  <c:v>2.1330000000000001E-4</c:v>
                </c:pt>
                <c:pt idx="31">
                  <c:v>2.106E-4</c:v>
                </c:pt>
                <c:pt idx="32">
                  <c:v>2.0790000000000001E-4</c:v>
                </c:pt>
                <c:pt idx="33">
                  <c:v>2.052E-4</c:v>
                </c:pt>
                <c:pt idx="34">
                  <c:v>2.0259999999999999E-4</c:v>
                </c:pt>
                <c:pt idx="35">
                  <c:v>2.0000000000000001E-4</c:v>
                </c:pt>
                <c:pt idx="36">
                  <c:v>1.973E-4</c:v>
                </c:pt>
                <c:pt idx="37">
                  <c:v>1.9469999999999999E-4</c:v>
                </c:pt>
                <c:pt idx="38">
                  <c:v>1.9220000000000001E-4</c:v>
                </c:pt>
                <c:pt idx="39">
                  <c:v>1.896E-4</c:v>
                </c:pt>
                <c:pt idx="40">
                  <c:v>1.8709999999999999E-4</c:v>
                </c:pt>
                <c:pt idx="41">
                  <c:v>1.8459999999999999E-4</c:v>
                </c:pt>
                <c:pt idx="42">
                  <c:v>1.8210000000000001E-4</c:v>
                </c:pt>
                <c:pt idx="43">
                  <c:v>1.796E-4</c:v>
                </c:pt>
                <c:pt idx="44">
                  <c:v>1.772E-4</c:v>
                </c:pt>
                <c:pt idx="45">
                  <c:v>1.7479999999999999E-4</c:v>
                </c:pt>
                <c:pt idx="46">
                  <c:v>1.7239999999999999E-4</c:v>
                </c:pt>
                <c:pt idx="47">
                  <c:v>1.7009999999999999E-4</c:v>
                </c:pt>
                <c:pt idx="48">
                  <c:v>1.6770000000000001E-4</c:v>
                </c:pt>
                <c:pt idx="49">
                  <c:v>1.6540000000000001E-4</c:v>
                </c:pt>
                <c:pt idx="50">
                  <c:v>1.6310000000000001E-4</c:v>
                </c:pt>
                <c:pt idx="51">
                  <c:v>1.6090000000000001E-4</c:v>
                </c:pt>
                <c:pt idx="52">
                  <c:v>1.5860000000000001E-4</c:v>
                </c:pt>
                <c:pt idx="53">
                  <c:v>1.5640000000000001E-4</c:v>
                </c:pt>
                <c:pt idx="54">
                  <c:v>1.5420000000000001E-4</c:v>
                </c:pt>
                <c:pt idx="55">
                  <c:v>1.5200000000000001E-4</c:v>
                </c:pt>
                <c:pt idx="56">
                  <c:v>1.4990000000000001E-4</c:v>
                </c:pt>
                <c:pt idx="57">
                  <c:v>1.4779999999999999E-4</c:v>
                </c:pt>
                <c:pt idx="58">
                  <c:v>1.4569999999999999E-4</c:v>
                </c:pt>
                <c:pt idx="59">
                  <c:v>1.4359999999999999E-4</c:v>
                </c:pt>
                <c:pt idx="60">
                  <c:v>1.415E-4</c:v>
                </c:pt>
                <c:pt idx="61">
                  <c:v>1.395E-4</c:v>
                </c:pt>
                <c:pt idx="62">
                  <c:v>1.3740000000000001E-4</c:v>
                </c:pt>
                <c:pt idx="63">
                  <c:v>1.3540000000000001E-4</c:v>
                </c:pt>
                <c:pt idx="64">
                  <c:v>1.3349999999999999E-4</c:v>
                </c:pt>
                <c:pt idx="65">
                  <c:v>1.315E-4</c:v>
                </c:pt>
                <c:pt idx="66">
                  <c:v>1.2960000000000001E-4</c:v>
                </c:pt>
                <c:pt idx="67">
                  <c:v>1.2769999999999999E-4</c:v>
                </c:pt>
                <c:pt idx="68">
                  <c:v>1.259E-4</c:v>
                </c:pt>
                <c:pt idx="69">
                  <c:v>1.2410000000000001E-4</c:v>
                </c:pt>
                <c:pt idx="70">
                  <c:v>1.2239999999999999E-4</c:v>
                </c:pt>
                <c:pt idx="71">
                  <c:v>1.2070000000000001E-4</c:v>
                </c:pt>
                <c:pt idx="72">
                  <c:v>1.1900000000000001E-4</c:v>
                </c:pt>
                <c:pt idx="73">
                  <c:v>1.175E-4</c:v>
                </c:pt>
                <c:pt idx="74">
                  <c:v>1.159E-4</c:v>
                </c:pt>
                <c:pt idx="75">
                  <c:v>1.144E-4</c:v>
                </c:pt>
                <c:pt idx="76">
                  <c:v>1.13E-4</c:v>
                </c:pt>
                <c:pt idx="77">
                  <c:v>1.116E-4</c:v>
                </c:pt>
                <c:pt idx="78">
                  <c:v>1.102E-4</c:v>
                </c:pt>
                <c:pt idx="79">
                  <c:v>1.089E-4</c:v>
                </c:pt>
                <c:pt idx="80">
                  <c:v>1.076E-4</c:v>
                </c:pt>
                <c:pt idx="81">
                  <c:v>1.063E-4</c:v>
                </c:pt>
                <c:pt idx="82">
                  <c:v>1.05E-4</c:v>
                </c:pt>
                <c:pt idx="83">
                  <c:v>1.037E-4</c:v>
                </c:pt>
                <c:pt idx="84">
                  <c:v>1.025E-4</c:v>
                </c:pt>
                <c:pt idx="85">
                  <c:v>1.0119999999999999E-4</c:v>
                </c:pt>
                <c:pt idx="86">
                  <c:v>9.9959999999999998E-5</c:v>
                </c:pt>
                <c:pt idx="87">
                  <c:v>9.8720000000000003E-5</c:v>
                </c:pt>
                <c:pt idx="88">
                  <c:v>9.7490000000000003E-5</c:v>
                </c:pt>
                <c:pt idx="89">
                  <c:v>9.6269999999999998E-5</c:v>
                </c:pt>
                <c:pt idx="90">
                  <c:v>9.5050000000000006E-5</c:v>
                </c:pt>
                <c:pt idx="91">
                  <c:v>9.3839999999999996E-5</c:v>
                </c:pt>
                <c:pt idx="92">
                  <c:v>9.2650000000000002E-5</c:v>
                </c:pt>
                <c:pt idx="93">
                  <c:v>9.1459999999999995E-5</c:v>
                </c:pt>
                <c:pt idx="94">
                  <c:v>9.0290000000000005E-5</c:v>
                </c:pt>
                <c:pt idx="95">
                  <c:v>8.9140000000000004E-5</c:v>
                </c:pt>
                <c:pt idx="96">
                  <c:v>8.7999999999999998E-5</c:v>
                </c:pt>
                <c:pt idx="97">
                  <c:v>8.687E-5</c:v>
                </c:pt>
                <c:pt idx="98">
                  <c:v>8.577E-5</c:v>
                </c:pt>
                <c:pt idx="99">
                  <c:v>8.4679999999999996E-5</c:v>
                </c:pt>
                <c:pt idx="100">
                  <c:v>8.3620000000000002E-5</c:v>
                </c:pt>
                <c:pt idx="101">
                  <c:v>8.2570000000000004E-5</c:v>
                </c:pt>
                <c:pt idx="102">
                  <c:v>8.1550000000000004E-5</c:v>
                </c:pt>
                <c:pt idx="103">
                  <c:v>8.0550000000000006E-5</c:v>
                </c:pt>
                <c:pt idx="104">
                  <c:v>7.9569999999999999E-5</c:v>
                </c:pt>
                <c:pt idx="105">
                  <c:v>7.8620000000000003E-5</c:v>
                </c:pt>
                <c:pt idx="106">
                  <c:v>7.7689999999999996E-5</c:v>
                </c:pt>
                <c:pt idx="107">
                  <c:v>7.6799999999999997E-5</c:v>
                </c:pt>
                <c:pt idx="108">
                  <c:v>7.593E-5</c:v>
                </c:pt>
                <c:pt idx="109">
                  <c:v>7.5080000000000006E-5</c:v>
                </c:pt>
                <c:pt idx="110">
                  <c:v>7.4270000000000006E-5</c:v>
                </c:pt>
                <c:pt idx="111">
                  <c:v>7.3490000000000003E-5</c:v>
                </c:pt>
                <c:pt idx="112">
                  <c:v>7.2739999999999998E-5</c:v>
                </c:pt>
                <c:pt idx="113">
                  <c:v>7.203E-5</c:v>
                </c:pt>
                <c:pt idx="114">
                  <c:v>7.135E-5</c:v>
                </c:pt>
                <c:pt idx="115">
                  <c:v>7.0699999999999997E-5</c:v>
                </c:pt>
                <c:pt idx="116">
                  <c:v>7.0090000000000001E-5</c:v>
                </c:pt>
                <c:pt idx="117">
                  <c:v>6.9519999999999998E-5</c:v>
                </c:pt>
                <c:pt idx="118">
                  <c:v>6.8979999999999993E-5</c:v>
                </c:pt>
                <c:pt idx="119">
                  <c:v>6.8490000000000003E-5</c:v>
                </c:pt>
                <c:pt idx="120">
                  <c:v>6.8029999999999997E-5</c:v>
                </c:pt>
                <c:pt idx="121">
                  <c:v>6.7609999999999998E-5</c:v>
                </c:pt>
                <c:pt idx="122">
                  <c:v>6.724E-5</c:v>
                </c:pt>
                <c:pt idx="123">
                  <c:v>6.6909999999999995E-5</c:v>
                </c:pt>
                <c:pt idx="124">
                  <c:v>6.6619999999999996E-5</c:v>
                </c:pt>
                <c:pt idx="125">
                  <c:v>6.6370000000000003E-5</c:v>
                </c:pt>
                <c:pt idx="126">
                  <c:v>6.6160000000000004E-5</c:v>
                </c:pt>
                <c:pt idx="127">
                  <c:v>6.6000000000000005E-5</c:v>
                </c:pt>
                <c:pt idx="128">
                  <c:v>6.5889999999999994E-5</c:v>
                </c:pt>
                <c:pt idx="129">
                  <c:v>6.5820000000000003E-5</c:v>
                </c:pt>
                <c:pt idx="130">
                  <c:v>6.5790000000000005E-5</c:v>
                </c:pt>
                <c:pt idx="131">
                  <c:v>6.5809999999999995E-5</c:v>
                </c:pt>
                <c:pt idx="132">
                  <c:v>6.5870000000000005E-5</c:v>
                </c:pt>
                <c:pt idx="133">
                  <c:v>6.5980000000000002E-5</c:v>
                </c:pt>
                <c:pt idx="134">
                  <c:v>6.6130000000000006E-5</c:v>
                </c:pt>
                <c:pt idx="135">
                  <c:v>6.6329999999999997E-5</c:v>
                </c:pt>
                <c:pt idx="136">
                  <c:v>6.6569999999999995E-5</c:v>
                </c:pt>
                <c:pt idx="137">
                  <c:v>6.6849999999999999E-5</c:v>
                </c:pt>
                <c:pt idx="138">
                  <c:v>6.7169999999999996E-5</c:v>
                </c:pt>
                <c:pt idx="139">
                  <c:v>6.7539999999999994E-5</c:v>
                </c:pt>
                <c:pt idx="140">
                  <c:v>6.7949999999999998E-5</c:v>
                </c:pt>
                <c:pt idx="141">
                  <c:v>6.8399999999999996E-5</c:v>
                </c:pt>
                <c:pt idx="142">
                  <c:v>6.8889999999999999E-5</c:v>
                </c:pt>
                <c:pt idx="143">
                  <c:v>6.9419999999999996E-5</c:v>
                </c:pt>
                <c:pt idx="144">
                  <c:v>6.9980000000000004E-5</c:v>
                </c:pt>
                <c:pt idx="145">
                  <c:v>7.059E-5</c:v>
                </c:pt>
                <c:pt idx="146">
                  <c:v>7.1229999999999994E-5</c:v>
                </c:pt>
                <c:pt idx="147">
                  <c:v>7.1899999999999999E-5</c:v>
                </c:pt>
                <c:pt idx="148">
                  <c:v>7.2609999999999998E-5</c:v>
                </c:pt>
                <c:pt idx="149">
                  <c:v>7.3360000000000002E-5</c:v>
                </c:pt>
                <c:pt idx="150">
                  <c:v>7.4129999999999997E-5</c:v>
                </c:pt>
                <c:pt idx="151">
                  <c:v>7.4939999999999997E-5</c:v>
                </c:pt>
                <c:pt idx="152">
                  <c:v>7.5779999999999996E-5</c:v>
                </c:pt>
                <c:pt idx="153">
                  <c:v>7.6639999999999998E-5</c:v>
                </c:pt>
                <c:pt idx="154">
                  <c:v>7.7540000000000006E-5</c:v>
                </c:pt>
                <c:pt idx="155">
                  <c:v>7.8460000000000004E-5</c:v>
                </c:pt>
                <c:pt idx="156">
                  <c:v>7.941E-5</c:v>
                </c:pt>
                <c:pt idx="157">
                  <c:v>8.0389999999999994E-5</c:v>
                </c:pt>
                <c:pt idx="158">
                  <c:v>8.1390000000000005E-5</c:v>
                </c:pt>
                <c:pt idx="159">
                  <c:v>8.2410000000000005E-5</c:v>
                </c:pt>
                <c:pt idx="160">
                  <c:v>8.3460000000000004E-5</c:v>
                </c:pt>
                <c:pt idx="161">
                  <c:v>8.4530000000000006E-5</c:v>
                </c:pt>
                <c:pt idx="162">
                  <c:v>8.5619999999999997E-5</c:v>
                </c:pt>
                <c:pt idx="163">
                  <c:v>8.6730000000000005E-5</c:v>
                </c:pt>
                <c:pt idx="164">
                  <c:v>8.7860000000000002E-5</c:v>
                </c:pt>
                <c:pt idx="165">
                  <c:v>8.9010000000000003E-5</c:v>
                </c:pt>
                <c:pt idx="166">
                  <c:v>9.0179999999999994E-5</c:v>
                </c:pt>
                <c:pt idx="167">
                  <c:v>9.1360000000000006E-5</c:v>
                </c:pt>
                <c:pt idx="168">
                  <c:v>9.2559999999999995E-5</c:v>
                </c:pt>
                <c:pt idx="169">
                  <c:v>9.378E-5</c:v>
                </c:pt>
                <c:pt idx="170">
                  <c:v>9.5019999999999995E-5</c:v>
                </c:pt>
                <c:pt idx="171">
                  <c:v>9.6269999999999998E-5</c:v>
                </c:pt>
                <c:pt idx="172">
                  <c:v>9.7529999999999996E-5</c:v>
                </c:pt>
                <c:pt idx="173">
                  <c:v>9.8809999999999998E-5</c:v>
                </c:pt>
                <c:pt idx="174">
                  <c:v>1.0009999999999999E-4</c:v>
                </c:pt>
                <c:pt idx="175">
                  <c:v>1.014E-4</c:v>
                </c:pt>
                <c:pt idx="176">
                  <c:v>1.027E-4</c:v>
                </c:pt>
                <c:pt idx="177">
                  <c:v>1.0399999999999999E-4</c:v>
                </c:pt>
                <c:pt idx="178">
                  <c:v>1.054E-4</c:v>
                </c:pt>
                <c:pt idx="179">
                  <c:v>1.0670000000000001E-4</c:v>
                </c:pt>
                <c:pt idx="180">
                  <c:v>1.081E-4</c:v>
                </c:pt>
                <c:pt idx="181">
                  <c:v>1.0950000000000001E-4</c:v>
                </c:pt>
                <c:pt idx="182">
                  <c:v>1.109E-4</c:v>
                </c:pt>
                <c:pt idx="183">
                  <c:v>1.122E-4</c:v>
                </c:pt>
                <c:pt idx="184">
                  <c:v>1.136E-4</c:v>
                </c:pt>
                <c:pt idx="185">
                  <c:v>1.1510000000000001E-4</c:v>
                </c:pt>
                <c:pt idx="186">
                  <c:v>1.165E-4</c:v>
                </c:pt>
                <c:pt idx="187">
                  <c:v>1.1790000000000001E-4</c:v>
                </c:pt>
                <c:pt idx="188">
                  <c:v>1.193E-4</c:v>
                </c:pt>
                <c:pt idx="189">
                  <c:v>1.208E-4</c:v>
                </c:pt>
                <c:pt idx="190">
                  <c:v>1.2219999999999999E-4</c:v>
                </c:pt>
                <c:pt idx="191">
                  <c:v>1.237E-4</c:v>
                </c:pt>
                <c:pt idx="192">
                  <c:v>1.2520000000000001E-4</c:v>
                </c:pt>
                <c:pt idx="193">
                  <c:v>1.2659999999999999E-4</c:v>
                </c:pt>
                <c:pt idx="194">
                  <c:v>1.281E-4</c:v>
                </c:pt>
                <c:pt idx="195">
                  <c:v>1.2960000000000001E-4</c:v>
                </c:pt>
                <c:pt idx="196">
                  <c:v>1.3109999999999999E-4</c:v>
                </c:pt>
                <c:pt idx="197">
                  <c:v>1.326E-4</c:v>
                </c:pt>
                <c:pt idx="198">
                  <c:v>1.3410000000000001E-4</c:v>
                </c:pt>
                <c:pt idx="199">
                  <c:v>1.3559999999999999E-4</c:v>
                </c:pt>
                <c:pt idx="200">
                  <c:v>1.371E-4</c:v>
                </c:pt>
                <c:pt idx="201">
                  <c:v>1.3860000000000001E-4</c:v>
                </c:pt>
                <c:pt idx="202">
                  <c:v>1.4009999999999999E-4</c:v>
                </c:pt>
                <c:pt idx="203">
                  <c:v>1.417E-4</c:v>
                </c:pt>
                <c:pt idx="204">
                  <c:v>1.4320000000000001E-4</c:v>
                </c:pt>
                <c:pt idx="205">
                  <c:v>1.4469999999999999E-4</c:v>
                </c:pt>
                <c:pt idx="206">
                  <c:v>1.4630000000000001E-4</c:v>
                </c:pt>
                <c:pt idx="207">
                  <c:v>1.4779999999999999E-4</c:v>
                </c:pt>
                <c:pt idx="208">
                  <c:v>1.494E-4</c:v>
                </c:pt>
                <c:pt idx="209">
                  <c:v>1.5090000000000001E-4</c:v>
                </c:pt>
                <c:pt idx="210">
                  <c:v>1.5249999999999999E-4</c:v>
                </c:pt>
                <c:pt idx="211">
                  <c:v>1.54E-4</c:v>
                </c:pt>
                <c:pt idx="212">
                  <c:v>1.5559999999999999E-4</c:v>
                </c:pt>
                <c:pt idx="213">
                  <c:v>1.571E-4</c:v>
                </c:pt>
                <c:pt idx="214">
                  <c:v>1.5870000000000001E-4</c:v>
                </c:pt>
                <c:pt idx="215">
                  <c:v>1.6029999999999999E-4</c:v>
                </c:pt>
                <c:pt idx="216">
                  <c:v>1.6190000000000001E-4</c:v>
                </c:pt>
                <c:pt idx="217">
                  <c:v>1.6349999999999999E-4</c:v>
                </c:pt>
                <c:pt idx="218">
                  <c:v>1.65E-4</c:v>
                </c:pt>
                <c:pt idx="219">
                  <c:v>1.6660000000000001E-4</c:v>
                </c:pt>
                <c:pt idx="220">
                  <c:v>1.682E-4</c:v>
                </c:pt>
                <c:pt idx="221">
                  <c:v>1.6980000000000001E-4</c:v>
                </c:pt>
                <c:pt idx="222">
                  <c:v>1.7139999999999999E-4</c:v>
                </c:pt>
                <c:pt idx="223">
                  <c:v>1.73E-4</c:v>
                </c:pt>
                <c:pt idx="224">
                  <c:v>1.7459999999999999E-4</c:v>
                </c:pt>
                <c:pt idx="225">
                  <c:v>1.762E-4</c:v>
                </c:pt>
                <c:pt idx="226">
                  <c:v>1.7780000000000001E-4</c:v>
                </c:pt>
                <c:pt idx="227">
                  <c:v>1.794E-4</c:v>
                </c:pt>
                <c:pt idx="228">
                  <c:v>1.8100000000000001E-4</c:v>
                </c:pt>
                <c:pt idx="229">
                  <c:v>1.8259999999999999E-4</c:v>
                </c:pt>
                <c:pt idx="230">
                  <c:v>1.8420000000000001E-4</c:v>
                </c:pt>
                <c:pt idx="231">
                  <c:v>1.8589999999999999E-4</c:v>
                </c:pt>
                <c:pt idx="232">
                  <c:v>1.875E-4</c:v>
                </c:pt>
                <c:pt idx="233">
                  <c:v>1.8909999999999999E-4</c:v>
                </c:pt>
                <c:pt idx="234">
                  <c:v>1.907E-4</c:v>
                </c:pt>
                <c:pt idx="235">
                  <c:v>1.9239999999999999E-4</c:v>
                </c:pt>
                <c:pt idx="236">
                  <c:v>1.94E-4</c:v>
                </c:pt>
                <c:pt idx="237">
                  <c:v>1.9560000000000001E-4</c:v>
                </c:pt>
                <c:pt idx="238">
                  <c:v>1.972E-4</c:v>
                </c:pt>
                <c:pt idx="239">
                  <c:v>1.9890000000000001E-4</c:v>
                </c:pt>
                <c:pt idx="240">
                  <c:v>2.0049999999999999E-4</c:v>
                </c:pt>
                <c:pt idx="241">
                  <c:v>2.0210000000000001E-4</c:v>
                </c:pt>
                <c:pt idx="242">
                  <c:v>2.0379999999999999E-4</c:v>
                </c:pt>
                <c:pt idx="243">
                  <c:v>2.0540000000000001E-4</c:v>
                </c:pt>
                <c:pt idx="244">
                  <c:v>2.0709999999999999E-4</c:v>
                </c:pt>
                <c:pt idx="245">
                  <c:v>2.087E-4</c:v>
                </c:pt>
                <c:pt idx="246">
                  <c:v>2.1029999999999999E-4</c:v>
                </c:pt>
                <c:pt idx="247">
                  <c:v>2.12E-4</c:v>
                </c:pt>
                <c:pt idx="248">
                  <c:v>2.1359999999999999E-4</c:v>
                </c:pt>
                <c:pt idx="249">
                  <c:v>2.153E-4</c:v>
                </c:pt>
                <c:pt idx="250">
                  <c:v>2.1689999999999999E-4</c:v>
                </c:pt>
                <c:pt idx="251">
                  <c:v>2.186E-4</c:v>
                </c:pt>
                <c:pt idx="252">
                  <c:v>2.2020000000000001E-4</c:v>
                </c:pt>
                <c:pt idx="253">
                  <c:v>2.219E-4</c:v>
                </c:pt>
                <c:pt idx="254">
                  <c:v>2.2350000000000001E-4</c:v>
                </c:pt>
                <c:pt idx="255">
                  <c:v>2.252E-4</c:v>
                </c:pt>
                <c:pt idx="256">
                  <c:v>2.2680000000000001E-4</c:v>
                </c:pt>
                <c:pt idx="257">
                  <c:v>2.285E-4</c:v>
                </c:pt>
                <c:pt idx="258">
                  <c:v>2.3020000000000001E-4</c:v>
                </c:pt>
                <c:pt idx="259">
                  <c:v>2.318E-4</c:v>
                </c:pt>
                <c:pt idx="260">
                  <c:v>2.3350000000000001E-4</c:v>
                </c:pt>
                <c:pt idx="261">
                  <c:v>2.352E-4</c:v>
                </c:pt>
                <c:pt idx="262">
                  <c:v>2.3680000000000001E-4</c:v>
                </c:pt>
                <c:pt idx="263">
                  <c:v>2.385E-4</c:v>
                </c:pt>
                <c:pt idx="264">
                  <c:v>2.4010000000000001E-4</c:v>
                </c:pt>
                <c:pt idx="265">
                  <c:v>2.418E-4</c:v>
                </c:pt>
                <c:pt idx="266">
                  <c:v>2.4350000000000001E-4</c:v>
                </c:pt>
                <c:pt idx="267">
                  <c:v>2.4509999999999999E-4</c:v>
                </c:pt>
                <c:pt idx="268">
                  <c:v>2.4679999999999998E-4</c:v>
                </c:pt>
                <c:pt idx="269">
                  <c:v>2.4850000000000002E-4</c:v>
                </c:pt>
                <c:pt idx="270">
                  <c:v>2.5020000000000001E-4</c:v>
                </c:pt>
                <c:pt idx="271">
                  <c:v>2.5179999999999999E-4</c:v>
                </c:pt>
                <c:pt idx="272">
                  <c:v>2.5349999999999998E-4</c:v>
                </c:pt>
                <c:pt idx="273">
                  <c:v>2.5520000000000002E-4</c:v>
                </c:pt>
                <c:pt idx="274">
                  <c:v>2.5690000000000001E-4</c:v>
                </c:pt>
                <c:pt idx="275">
                  <c:v>2.5849999999999999E-4</c:v>
                </c:pt>
                <c:pt idx="276">
                  <c:v>2.6019999999999998E-4</c:v>
                </c:pt>
                <c:pt idx="277">
                  <c:v>2.6190000000000002E-4</c:v>
                </c:pt>
                <c:pt idx="278">
                  <c:v>2.6360000000000001E-4</c:v>
                </c:pt>
                <c:pt idx="279">
                  <c:v>2.652E-4</c:v>
                </c:pt>
                <c:pt idx="280">
                  <c:v>2.6689999999999998E-4</c:v>
                </c:pt>
                <c:pt idx="281">
                  <c:v>2.6860000000000002E-4</c:v>
                </c:pt>
                <c:pt idx="282">
                  <c:v>2.7030000000000001E-4</c:v>
                </c:pt>
                <c:pt idx="283">
                  <c:v>2.72E-4</c:v>
                </c:pt>
                <c:pt idx="284">
                  <c:v>2.7359999999999998E-4</c:v>
                </c:pt>
                <c:pt idx="285">
                  <c:v>2.7530000000000002E-4</c:v>
                </c:pt>
                <c:pt idx="286">
                  <c:v>2.7700000000000001E-4</c:v>
                </c:pt>
                <c:pt idx="287">
                  <c:v>2.787E-4</c:v>
                </c:pt>
                <c:pt idx="288">
                  <c:v>2.8039999999999999E-4</c:v>
                </c:pt>
                <c:pt idx="289">
                  <c:v>2.8210000000000003E-4</c:v>
                </c:pt>
                <c:pt idx="290">
                  <c:v>2.8380000000000001E-4</c:v>
                </c:pt>
                <c:pt idx="291">
                  <c:v>2.854E-4</c:v>
                </c:pt>
                <c:pt idx="292">
                  <c:v>2.8709999999999999E-4</c:v>
                </c:pt>
                <c:pt idx="293">
                  <c:v>2.8880000000000003E-4</c:v>
                </c:pt>
                <c:pt idx="294">
                  <c:v>2.9050000000000001E-4</c:v>
                </c:pt>
                <c:pt idx="295">
                  <c:v>2.922E-4</c:v>
                </c:pt>
                <c:pt idx="296">
                  <c:v>2.9389999999999999E-4</c:v>
                </c:pt>
                <c:pt idx="297">
                  <c:v>2.9559999999999998E-4</c:v>
                </c:pt>
                <c:pt idx="298">
                  <c:v>2.9730000000000002E-4</c:v>
                </c:pt>
                <c:pt idx="299">
                  <c:v>2.99E-4</c:v>
                </c:pt>
                <c:pt idx="300">
                  <c:v>3.0069999999999999E-4</c:v>
                </c:pt>
                <c:pt idx="301">
                  <c:v>3.0239999999999998E-4</c:v>
                </c:pt>
                <c:pt idx="302">
                  <c:v>3.0410000000000002E-4</c:v>
                </c:pt>
                <c:pt idx="303">
                  <c:v>3.057E-4</c:v>
                </c:pt>
                <c:pt idx="304">
                  <c:v>3.0739999999999999E-4</c:v>
                </c:pt>
                <c:pt idx="305">
                  <c:v>3.0909999999999998E-4</c:v>
                </c:pt>
                <c:pt idx="306">
                  <c:v>3.1080000000000002E-4</c:v>
                </c:pt>
                <c:pt idx="307">
                  <c:v>3.1250000000000001E-4</c:v>
                </c:pt>
                <c:pt idx="308">
                  <c:v>3.1419999999999999E-4</c:v>
                </c:pt>
                <c:pt idx="309">
                  <c:v>3.1589999999999998E-4</c:v>
                </c:pt>
                <c:pt idx="310">
                  <c:v>3.1760000000000002E-4</c:v>
                </c:pt>
                <c:pt idx="311">
                  <c:v>3.1930000000000001E-4</c:v>
                </c:pt>
                <c:pt idx="312">
                  <c:v>3.21E-4</c:v>
                </c:pt>
                <c:pt idx="313">
                  <c:v>3.2269999999999998E-4</c:v>
                </c:pt>
                <c:pt idx="314">
                  <c:v>3.2440000000000002E-4</c:v>
                </c:pt>
                <c:pt idx="315">
                  <c:v>3.2610000000000001E-4</c:v>
                </c:pt>
                <c:pt idx="316">
                  <c:v>3.278E-4</c:v>
                </c:pt>
                <c:pt idx="317">
                  <c:v>3.2949999999999999E-4</c:v>
                </c:pt>
                <c:pt idx="318">
                  <c:v>3.3119999999999997E-4</c:v>
                </c:pt>
                <c:pt idx="319">
                  <c:v>3.3290000000000001E-4</c:v>
                </c:pt>
                <c:pt idx="320">
                  <c:v>3.346E-4</c:v>
                </c:pt>
                <c:pt idx="321">
                  <c:v>3.3629999999999999E-4</c:v>
                </c:pt>
                <c:pt idx="322">
                  <c:v>3.3799999999999998E-4</c:v>
                </c:pt>
                <c:pt idx="323">
                  <c:v>3.3970000000000002E-4</c:v>
                </c:pt>
                <c:pt idx="324">
                  <c:v>3.414E-4</c:v>
                </c:pt>
                <c:pt idx="325">
                  <c:v>3.4309999999999999E-4</c:v>
                </c:pt>
                <c:pt idx="326">
                  <c:v>3.4479999999999998E-4</c:v>
                </c:pt>
                <c:pt idx="327">
                  <c:v>3.4650000000000002E-4</c:v>
                </c:pt>
                <c:pt idx="328">
                  <c:v>3.4830000000000001E-4</c:v>
                </c:pt>
                <c:pt idx="329">
                  <c:v>3.5E-4</c:v>
                </c:pt>
                <c:pt idx="330">
                  <c:v>3.5169999999999998E-4</c:v>
                </c:pt>
                <c:pt idx="331">
                  <c:v>3.5340000000000002E-4</c:v>
                </c:pt>
                <c:pt idx="332">
                  <c:v>3.5510000000000001E-4</c:v>
                </c:pt>
                <c:pt idx="333">
                  <c:v>3.568E-4</c:v>
                </c:pt>
                <c:pt idx="334">
                  <c:v>3.5849999999999999E-4</c:v>
                </c:pt>
                <c:pt idx="335">
                  <c:v>3.6019999999999997E-4</c:v>
                </c:pt>
                <c:pt idx="336">
                  <c:v>3.6190000000000001E-4</c:v>
                </c:pt>
                <c:pt idx="337">
                  <c:v>3.636E-4</c:v>
                </c:pt>
                <c:pt idx="338">
                  <c:v>3.6529999999999999E-4</c:v>
                </c:pt>
                <c:pt idx="339">
                  <c:v>3.6699999999999998E-4</c:v>
                </c:pt>
                <c:pt idx="340">
                  <c:v>3.6870000000000002E-4</c:v>
                </c:pt>
                <c:pt idx="341">
                  <c:v>3.7050000000000001E-4</c:v>
                </c:pt>
                <c:pt idx="342">
                  <c:v>3.7219999999999999E-4</c:v>
                </c:pt>
                <c:pt idx="343">
                  <c:v>3.7389999999999998E-4</c:v>
                </c:pt>
                <c:pt idx="344">
                  <c:v>3.7560000000000002E-4</c:v>
                </c:pt>
                <c:pt idx="345">
                  <c:v>3.7730000000000001E-4</c:v>
                </c:pt>
                <c:pt idx="346">
                  <c:v>3.79E-4</c:v>
                </c:pt>
                <c:pt idx="347">
                  <c:v>3.8069999999999998E-4</c:v>
                </c:pt>
                <c:pt idx="348">
                  <c:v>3.8240000000000003E-4</c:v>
                </c:pt>
                <c:pt idx="349">
                  <c:v>3.8410000000000001E-4</c:v>
                </c:pt>
                <c:pt idx="350">
                  <c:v>3.859E-4</c:v>
                </c:pt>
                <c:pt idx="351">
                  <c:v>3.8759999999999999E-4</c:v>
                </c:pt>
                <c:pt idx="352">
                  <c:v>3.8929999999999998E-4</c:v>
                </c:pt>
                <c:pt idx="353">
                  <c:v>3.9100000000000002E-4</c:v>
                </c:pt>
                <c:pt idx="354">
                  <c:v>3.927E-4</c:v>
                </c:pt>
                <c:pt idx="355">
                  <c:v>3.9439999999999999E-4</c:v>
                </c:pt>
                <c:pt idx="356">
                  <c:v>3.9609999999999998E-4</c:v>
                </c:pt>
                <c:pt idx="357">
                  <c:v>3.9790000000000002E-4</c:v>
                </c:pt>
                <c:pt idx="358">
                  <c:v>3.9960000000000001E-4</c:v>
                </c:pt>
                <c:pt idx="359">
                  <c:v>4.013E-4</c:v>
                </c:pt>
                <c:pt idx="360">
                  <c:v>4.0299999999999998E-4</c:v>
                </c:pt>
                <c:pt idx="361">
                  <c:v>4.0470000000000002E-4</c:v>
                </c:pt>
                <c:pt idx="362">
                  <c:v>4.0640000000000001E-4</c:v>
                </c:pt>
                <c:pt idx="363">
                  <c:v>4.081E-4</c:v>
                </c:pt>
                <c:pt idx="364">
                  <c:v>4.0989999999999999E-4</c:v>
                </c:pt>
                <c:pt idx="365">
                  <c:v>4.1159999999999998E-4</c:v>
                </c:pt>
                <c:pt idx="366">
                  <c:v>4.1330000000000002E-4</c:v>
                </c:pt>
                <c:pt idx="367">
                  <c:v>4.15E-4</c:v>
                </c:pt>
                <c:pt idx="368">
                  <c:v>4.1669999999999999E-4</c:v>
                </c:pt>
                <c:pt idx="369">
                  <c:v>4.1839999999999998E-4</c:v>
                </c:pt>
                <c:pt idx="370">
                  <c:v>4.2020000000000002E-4</c:v>
                </c:pt>
                <c:pt idx="371">
                  <c:v>4.2190000000000001E-4</c:v>
                </c:pt>
                <c:pt idx="372">
                  <c:v>4.236E-4</c:v>
                </c:pt>
                <c:pt idx="373">
                  <c:v>4.2529999999999998E-4</c:v>
                </c:pt>
                <c:pt idx="374">
                  <c:v>4.2700000000000002E-4</c:v>
                </c:pt>
                <c:pt idx="375">
                  <c:v>4.2870000000000001E-4</c:v>
                </c:pt>
                <c:pt idx="376">
                  <c:v>4.305E-4</c:v>
                </c:pt>
                <c:pt idx="377">
                  <c:v>4.3219999999999999E-4</c:v>
                </c:pt>
                <c:pt idx="378">
                  <c:v>4.3389999999999998E-4</c:v>
                </c:pt>
                <c:pt idx="379">
                  <c:v>4.3560000000000002E-4</c:v>
                </c:pt>
                <c:pt idx="380">
                  <c:v>4.373E-4</c:v>
                </c:pt>
                <c:pt idx="381">
                  <c:v>4.3909999999999999E-4</c:v>
                </c:pt>
                <c:pt idx="382">
                  <c:v>4.4079999999999998E-4</c:v>
                </c:pt>
                <c:pt idx="383">
                  <c:v>4.4250000000000002E-4</c:v>
                </c:pt>
                <c:pt idx="384">
                  <c:v>4.4420000000000001E-4</c:v>
                </c:pt>
                <c:pt idx="385">
                  <c:v>4.459E-4</c:v>
                </c:pt>
                <c:pt idx="386">
                  <c:v>4.4769999999999999E-4</c:v>
                </c:pt>
                <c:pt idx="387">
                  <c:v>4.4939999999999997E-4</c:v>
                </c:pt>
                <c:pt idx="388">
                  <c:v>4.5110000000000001E-4</c:v>
                </c:pt>
                <c:pt idx="389">
                  <c:v>4.528E-4</c:v>
                </c:pt>
                <c:pt idx="390">
                  <c:v>4.5459999999999999E-4</c:v>
                </c:pt>
                <c:pt idx="391">
                  <c:v>4.5629999999999998E-4</c:v>
                </c:pt>
                <c:pt idx="392">
                  <c:v>4.5800000000000002E-4</c:v>
                </c:pt>
                <c:pt idx="393">
                  <c:v>4.5970000000000001E-4</c:v>
                </c:pt>
                <c:pt idx="394">
                  <c:v>4.6139999999999999E-4</c:v>
                </c:pt>
                <c:pt idx="395">
                  <c:v>4.6319999999999998E-4</c:v>
                </c:pt>
                <c:pt idx="396">
                  <c:v>4.6490000000000002E-4</c:v>
                </c:pt>
                <c:pt idx="397">
                  <c:v>4.6660000000000001E-4</c:v>
                </c:pt>
                <c:pt idx="398">
                  <c:v>4.683E-4</c:v>
                </c:pt>
                <c:pt idx="399">
                  <c:v>4.7009999999999999E-4</c:v>
                </c:pt>
                <c:pt idx="400">
                  <c:v>4.7179999999999998E-4</c:v>
                </c:pt>
                <c:pt idx="401">
                  <c:v>4.7350000000000002E-4</c:v>
                </c:pt>
                <c:pt idx="402">
                  <c:v>4.752E-4</c:v>
                </c:pt>
                <c:pt idx="403">
                  <c:v>4.7689999999999999E-4</c:v>
                </c:pt>
                <c:pt idx="404">
                  <c:v>4.7869999999999998E-4</c:v>
                </c:pt>
                <c:pt idx="405">
                  <c:v>4.8040000000000002E-4</c:v>
                </c:pt>
                <c:pt idx="406">
                  <c:v>4.8210000000000001E-4</c:v>
                </c:pt>
                <c:pt idx="407">
                  <c:v>4.838E-4</c:v>
                </c:pt>
                <c:pt idx="408">
                  <c:v>4.8559999999999999E-4</c:v>
                </c:pt>
                <c:pt idx="409">
                  <c:v>4.8730000000000003E-4</c:v>
                </c:pt>
                <c:pt idx="410">
                  <c:v>4.8899999999999996E-4</c:v>
                </c:pt>
                <c:pt idx="411">
                  <c:v>4.9069999999999995E-4</c:v>
                </c:pt>
                <c:pt idx="412">
                  <c:v>4.9249999999999999E-4</c:v>
                </c:pt>
                <c:pt idx="413">
                  <c:v>4.9419999999999998E-4</c:v>
                </c:pt>
                <c:pt idx="414">
                  <c:v>4.9589999999999996E-4</c:v>
                </c:pt>
                <c:pt idx="415">
                  <c:v>4.9759999999999995E-4</c:v>
                </c:pt>
                <c:pt idx="416">
                  <c:v>4.994E-4</c:v>
                </c:pt>
                <c:pt idx="417">
                  <c:v>5.0109999999999998E-4</c:v>
                </c:pt>
                <c:pt idx="418">
                  <c:v>5.0279999999999997E-4</c:v>
                </c:pt>
                <c:pt idx="419">
                  <c:v>5.0449999999999996E-4</c:v>
                </c:pt>
                <c:pt idx="420">
                  <c:v>5.063E-4</c:v>
                </c:pt>
                <c:pt idx="421">
                  <c:v>5.0799999999999999E-4</c:v>
                </c:pt>
                <c:pt idx="422">
                  <c:v>5.0969999999999998E-4</c:v>
                </c:pt>
                <c:pt idx="423">
                  <c:v>5.1150000000000002E-4</c:v>
                </c:pt>
                <c:pt idx="424">
                  <c:v>5.1320000000000001E-4</c:v>
                </c:pt>
                <c:pt idx="425">
                  <c:v>5.1489999999999999E-4</c:v>
                </c:pt>
                <c:pt idx="426">
                  <c:v>5.1659999999999998E-4</c:v>
                </c:pt>
                <c:pt idx="427">
                  <c:v>5.1840000000000002E-4</c:v>
                </c:pt>
                <c:pt idx="428">
                  <c:v>5.2010000000000001E-4</c:v>
                </c:pt>
                <c:pt idx="429">
                  <c:v>5.218E-4</c:v>
                </c:pt>
                <c:pt idx="430">
                  <c:v>5.2349999999999999E-4</c:v>
                </c:pt>
                <c:pt idx="431">
                  <c:v>5.2530000000000003E-4</c:v>
                </c:pt>
                <c:pt idx="432">
                  <c:v>5.2700000000000002E-4</c:v>
                </c:pt>
                <c:pt idx="433">
                  <c:v>5.287E-4</c:v>
                </c:pt>
                <c:pt idx="434">
                  <c:v>5.3050000000000005E-4</c:v>
                </c:pt>
                <c:pt idx="435">
                  <c:v>5.3220000000000003E-4</c:v>
                </c:pt>
                <c:pt idx="436">
                  <c:v>5.3390000000000002E-4</c:v>
                </c:pt>
                <c:pt idx="437">
                  <c:v>5.3560000000000001E-4</c:v>
                </c:pt>
                <c:pt idx="438">
                  <c:v>5.3740000000000005E-4</c:v>
                </c:pt>
                <c:pt idx="439">
                  <c:v>5.3910000000000004E-4</c:v>
                </c:pt>
                <c:pt idx="440">
                  <c:v>5.4080000000000003E-4</c:v>
                </c:pt>
                <c:pt idx="441">
                  <c:v>5.4259999999999996E-4</c:v>
                </c:pt>
                <c:pt idx="442">
                  <c:v>5.4429999999999995E-4</c:v>
                </c:pt>
                <c:pt idx="443">
                  <c:v>5.4600000000000004E-4</c:v>
                </c:pt>
                <c:pt idx="444">
                  <c:v>5.4770000000000003E-4</c:v>
                </c:pt>
                <c:pt idx="445">
                  <c:v>5.4949999999999997E-4</c:v>
                </c:pt>
                <c:pt idx="446">
                  <c:v>5.5119999999999995E-4</c:v>
                </c:pt>
                <c:pt idx="447">
                  <c:v>5.5290000000000005E-4</c:v>
                </c:pt>
                <c:pt idx="448">
                  <c:v>5.5469999999999998E-4</c:v>
                </c:pt>
                <c:pt idx="449">
                  <c:v>5.5639999999999997E-4</c:v>
                </c:pt>
                <c:pt idx="450">
                  <c:v>5.5809999999999996E-4</c:v>
                </c:pt>
                <c:pt idx="451">
                  <c:v>5.5979999999999995E-4</c:v>
                </c:pt>
                <c:pt idx="452">
                  <c:v>5.6159999999999999E-4</c:v>
                </c:pt>
                <c:pt idx="453">
                  <c:v>5.6329999999999998E-4</c:v>
                </c:pt>
                <c:pt idx="454">
                  <c:v>5.6499999999999996E-4</c:v>
                </c:pt>
                <c:pt idx="455">
                  <c:v>5.6680000000000001E-4</c:v>
                </c:pt>
                <c:pt idx="456">
                  <c:v>5.6849999999999999E-4</c:v>
                </c:pt>
                <c:pt idx="457">
                  <c:v>5.7019999999999998E-4</c:v>
                </c:pt>
                <c:pt idx="458">
                  <c:v>5.7200000000000003E-4</c:v>
                </c:pt>
                <c:pt idx="459">
                  <c:v>5.7370000000000001E-4</c:v>
                </c:pt>
                <c:pt idx="460">
                  <c:v>5.754E-4</c:v>
                </c:pt>
                <c:pt idx="461">
                  <c:v>5.7720000000000004E-4</c:v>
                </c:pt>
                <c:pt idx="462">
                  <c:v>5.7890000000000003E-4</c:v>
                </c:pt>
                <c:pt idx="463">
                  <c:v>5.8060000000000002E-4</c:v>
                </c:pt>
                <c:pt idx="464">
                  <c:v>5.8239999999999995E-4</c:v>
                </c:pt>
                <c:pt idx="465">
                  <c:v>5.8410000000000005E-4</c:v>
                </c:pt>
                <c:pt idx="466">
                  <c:v>5.8580000000000004E-4</c:v>
                </c:pt>
                <c:pt idx="467">
                  <c:v>5.8750000000000002E-4</c:v>
                </c:pt>
                <c:pt idx="468">
                  <c:v>5.8929999999999996E-4</c:v>
                </c:pt>
                <c:pt idx="469">
                  <c:v>5.9100000000000005E-4</c:v>
                </c:pt>
                <c:pt idx="470">
                  <c:v>5.9270000000000004E-4</c:v>
                </c:pt>
                <c:pt idx="471">
                  <c:v>5.9449999999999998E-4</c:v>
                </c:pt>
                <c:pt idx="472">
                  <c:v>5.9619999999999996E-4</c:v>
                </c:pt>
                <c:pt idx="473">
                  <c:v>5.9789999999999995E-4</c:v>
                </c:pt>
                <c:pt idx="474">
                  <c:v>5.9969999999999999E-4</c:v>
                </c:pt>
                <c:pt idx="475">
                  <c:v>6.0139999999999998E-4</c:v>
                </c:pt>
                <c:pt idx="476">
                  <c:v>6.0309999999999997E-4</c:v>
                </c:pt>
                <c:pt idx="477">
                  <c:v>6.0490000000000001E-4</c:v>
                </c:pt>
                <c:pt idx="478">
                  <c:v>6.066E-4</c:v>
                </c:pt>
                <c:pt idx="479">
                  <c:v>6.0829999999999999E-4</c:v>
                </c:pt>
                <c:pt idx="480">
                  <c:v>6.1010000000000003E-4</c:v>
                </c:pt>
                <c:pt idx="481">
                  <c:v>6.1180000000000002E-4</c:v>
                </c:pt>
                <c:pt idx="482">
                  <c:v>6.135E-4</c:v>
                </c:pt>
                <c:pt idx="483">
                  <c:v>6.1530000000000005E-4</c:v>
                </c:pt>
                <c:pt idx="484">
                  <c:v>6.1700000000000004E-4</c:v>
                </c:pt>
                <c:pt idx="485">
                  <c:v>6.1870000000000002E-4</c:v>
                </c:pt>
                <c:pt idx="486">
                  <c:v>6.2049999999999996E-4</c:v>
                </c:pt>
                <c:pt idx="487">
                  <c:v>6.2220000000000005E-4</c:v>
                </c:pt>
                <c:pt idx="488">
                  <c:v>6.2390000000000004E-4</c:v>
                </c:pt>
                <c:pt idx="489">
                  <c:v>6.2569999999999998E-4</c:v>
                </c:pt>
                <c:pt idx="490">
                  <c:v>6.2739999999999996E-4</c:v>
                </c:pt>
                <c:pt idx="491">
                  <c:v>6.2909999999999995E-4</c:v>
                </c:pt>
                <c:pt idx="492">
                  <c:v>6.3089999999999999E-4</c:v>
                </c:pt>
                <c:pt idx="493">
                  <c:v>6.3259999999999998E-4</c:v>
                </c:pt>
                <c:pt idx="494">
                  <c:v>6.3429999999999997E-4</c:v>
                </c:pt>
                <c:pt idx="495">
                  <c:v>6.3610000000000001E-4</c:v>
                </c:pt>
                <c:pt idx="496">
                  <c:v>6.378E-4</c:v>
                </c:pt>
                <c:pt idx="497">
                  <c:v>6.3949999999999999E-4</c:v>
                </c:pt>
                <c:pt idx="498">
                  <c:v>6.4130000000000003E-4</c:v>
                </c:pt>
                <c:pt idx="499">
                  <c:v>6.4300000000000002E-4</c:v>
                </c:pt>
                <c:pt idx="500">
                  <c:v>6.447E-4</c:v>
                </c:pt>
                <c:pt idx="501">
                  <c:v>6.4650000000000005E-4</c:v>
                </c:pt>
                <c:pt idx="502">
                  <c:v>6.4820000000000003E-4</c:v>
                </c:pt>
                <c:pt idx="503">
                  <c:v>6.4990000000000002E-4</c:v>
                </c:pt>
                <c:pt idx="504">
                  <c:v>6.5169999999999996E-4</c:v>
                </c:pt>
                <c:pt idx="505">
                  <c:v>6.5340000000000005E-4</c:v>
                </c:pt>
                <c:pt idx="506">
                  <c:v>6.5519999999999999E-4</c:v>
                </c:pt>
                <c:pt idx="507">
                  <c:v>6.5689999999999998E-4</c:v>
                </c:pt>
                <c:pt idx="508">
                  <c:v>6.5859999999999996E-4</c:v>
                </c:pt>
                <c:pt idx="509">
                  <c:v>6.6040000000000001E-4</c:v>
                </c:pt>
                <c:pt idx="510">
                  <c:v>6.6209999999999999E-4</c:v>
                </c:pt>
                <c:pt idx="511">
                  <c:v>6.6379999999999998E-4</c:v>
                </c:pt>
                <c:pt idx="512">
                  <c:v>6.6560000000000002E-4</c:v>
                </c:pt>
                <c:pt idx="513">
                  <c:v>6.6730000000000001E-4</c:v>
                </c:pt>
                <c:pt idx="514">
                  <c:v>6.69E-4</c:v>
                </c:pt>
                <c:pt idx="515">
                  <c:v>6.7080000000000004E-4</c:v>
                </c:pt>
                <c:pt idx="516">
                  <c:v>6.7250000000000003E-4</c:v>
                </c:pt>
                <c:pt idx="517">
                  <c:v>6.7420000000000002E-4</c:v>
                </c:pt>
                <c:pt idx="518">
                  <c:v>6.7599999999999995E-4</c:v>
                </c:pt>
                <c:pt idx="519">
                  <c:v>6.7770000000000005E-4</c:v>
                </c:pt>
                <c:pt idx="520">
                  <c:v>6.7949999999999998E-4</c:v>
                </c:pt>
                <c:pt idx="521">
                  <c:v>6.8119999999999997E-4</c:v>
                </c:pt>
                <c:pt idx="522">
                  <c:v>6.8289999999999996E-4</c:v>
                </c:pt>
                <c:pt idx="523">
                  <c:v>6.847E-4</c:v>
                </c:pt>
                <c:pt idx="524">
                  <c:v>6.8639999999999999E-4</c:v>
                </c:pt>
                <c:pt idx="525">
                  <c:v>6.8809999999999997E-4</c:v>
                </c:pt>
                <c:pt idx="526">
                  <c:v>6.8990000000000002E-4</c:v>
                </c:pt>
                <c:pt idx="527">
                  <c:v>6.9160000000000001E-4</c:v>
                </c:pt>
                <c:pt idx="528">
                  <c:v>6.9329999999999999E-4</c:v>
                </c:pt>
                <c:pt idx="529">
                  <c:v>6.9510000000000004E-4</c:v>
                </c:pt>
                <c:pt idx="530">
                  <c:v>6.9680000000000002E-4</c:v>
                </c:pt>
                <c:pt idx="531">
                  <c:v>6.9859999999999996E-4</c:v>
                </c:pt>
                <c:pt idx="532">
                  <c:v>7.0029999999999995E-4</c:v>
                </c:pt>
                <c:pt idx="533">
                  <c:v>7.0200000000000004E-4</c:v>
                </c:pt>
                <c:pt idx="534">
                  <c:v>7.0379999999999998E-4</c:v>
                </c:pt>
                <c:pt idx="535">
                  <c:v>7.0549999999999996E-4</c:v>
                </c:pt>
                <c:pt idx="536">
                  <c:v>7.0719999999999995E-4</c:v>
                </c:pt>
                <c:pt idx="537">
                  <c:v>7.0899999999999999E-4</c:v>
                </c:pt>
                <c:pt idx="538">
                  <c:v>7.1069999999999998E-4</c:v>
                </c:pt>
                <c:pt idx="539">
                  <c:v>7.1250000000000003E-4</c:v>
                </c:pt>
                <c:pt idx="540">
                  <c:v>7.1420000000000001E-4</c:v>
                </c:pt>
                <c:pt idx="541">
                  <c:v>7.159E-4</c:v>
                </c:pt>
                <c:pt idx="542">
                  <c:v>7.1770000000000004E-4</c:v>
                </c:pt>
                <c:pt idx="543">
                  <c:v>7.1940000000000003E-4</c:v>
                </c:pt>
                <c:pt idx="544">
                  <c:v>7.2110000000000002E-4</c:v>
                </c:pt>
                <c:pt idx="545">
                  <c:v>7.2289999999999995E-4</c:v>
                </c:pt>
                <c:pt idx="546">
                  <c:v>7.2460000000000005E-4</c:v>
                </c:pt>
                <c:pt idx="547">
                  <c:v>7.2639999999999998E-4</c:v>
                </c:pt>
                <c:pt idx="548">
                  <c:v>7.2809999999999997E-4</c:v>
                </c:pt>
                <c:pt idx="549">
                  <c:v>7.2979999999999996E-4</c:v>
                </c:pt>
                <c:pt idx="550">
                  <c:v>7.316E-4</c:v>
                </c:pt>
                <c:pt idx="551">
                  <c:v>7.3329999999999999E-4</c:v>
                </c:pt>
                <c:pt idx="552">
                  <c:v>7.3499999999999998E-4</c:v>
                </c:pt>
                <c:pt idx="553">
                  <c:v>7.3680000000000002E-4</c:v>
                </c:pt>
                <c:pt idx="554">
                  <c:v>7.3850000000000001E-4</c:v>
                </c:pt>
                <c:pt idx="555">
                  <c:v>7.4030000000000005E-4</c:v>
                </c:pt>
                <c:pt idx="556">
                  <c:v>7.4200000000000004E-4</c:v>
                </c:pt>
                <c:pt idx="557">
                  <c:v>7.4370000000000003E-4</c:v>
                </c:pt>
                <c:pt idx="558">
                  <c:v>7.4549999999999996E-4</c:v>
                </c:pt>
                <c:pt idx="559">
                  <c:v>7.4719999999999995E-4</c:v>
                </c:pt>
                <c:pt idx="560">
                  <c:v>7.4899999999999999E-4</c:v>
                </c:pt>
                <c:pt idx="561">
                  <c:v>7.5069999999999998E-4</c:v>
                </c:pt>
                <c:pt idx="562">
                  <c:v>7.5239999999999997E-4</c:v>
                </c:pt>
                <c:pt idx="563">
                  <c:v>7.5420000000000001E-4</c:v>
                </c:pt>
                <c:pt idx="564">
                  <c:v>7.559E-4</c:v>
                </c:pt>
                <c:pt idx="565">
                  <c:v>7.5759999999999998E-4</c:v>
                </c:pt>
                <c:pt idx="566">
                  <c:v>7.5940000000000003E-4</c:v>
                </c:pt>
                <c:pt idx="567">
                  <c:v>7.6110000000000001E-4</c:v>
                </c:pt>
                <c:pt idx="568">
                  <c:v>7.6289999999999995E-4</c:v>
                </c:pt>
                <c:pt idx="569">
                  <c:v>7.6460000000000005E-4</c:v>
                </c:pt>
                <c:pt idx="570">
                  <c:v>7.6630000000000003E-4</c:v>
                </c:pt>
                <c:pt idx="571">
                  <c:v>7.6809999999999997E-4</c:v>
                </c:pt>
                <c:pt idx="572">
                  <c:v>7.6979999999999995E-4</c:v>
                </c:pt>
                <c:pt idx="573">
                  <c:v>7.716E-4</c:v>
                </c:pt>
                <c:pt idx="574">
                  <c:v>7.7329999999999999E-4</c:v>
                </c:pt>
                <c:pt idx="575">
                  <c:v>7.7499999999999997E-4</c:v>
                </c:pt>
                <c:pt idx="576">
                  <c:v>7.7680000000000002E-4</c:v>
                </c:pt>
                <c:pt idx="577">
                  <c:v>7.785E-4</c:v>
                </c:pt>
                <c:pt idx="578">
                  <c:v>7.8030000000000005E-4</c:v>
                </c:pt>
                <c:pt idx="579">
                  <c:v>7.8200000000000003E-4</c:v>
                </c:pt>
                <c:pt idx="580">
                  <c:v>7.8370000000000002E-4</c:v>
                </c:pt>
                <c:pt idx="581">
                  <c:v>7.8549999999999996E-4</c:v>
                </c:pt>
                <c:pt idx="582">
                  <c:v>7.8720000000000005E-4</c:v>
                </c:pt>
                <c:pt idx="583">
                  <c:v>7.8899999999999999E-4</c:v>
                </c:pt>
                <c:pt idx="584">
                  <c:v>7.9069999999999997E-4</c:v>
                </c:pt>
                <c:pt idx="585">
                  <c:v>7.9239999999999996E-4</c:v>
                </c:pt>
                <c:pt idx="586">
                  <c:v>7.9420000000000001E-4</c:v>
                </c:pt>
                <c:pt idx="587">
                  <c:v>7.9589999999999999E-4</c:v>
                </c:pt>
                <c:pt idx="588">
                  <c:v>7.9770000000000004E-4</c:v>
                </c:pt>
                <c:pt idx="589">
                  <c:v>7.9940000000000002E-4</c:v>
                </c:pt>
                <c:pt idx="590">
                  <c:v>8.0110000000000001E-4</c:v>
                </c:pt>
                <c:pt idx="591">
                  <c:v>8.0289999999999995E-4</c:v>
                </c:pt>
                <c:pt idx="592">
                  <c:v>8.0460000000000004E-4</c:v>
                </c:pt>
                <c:pt idx="593">
                  <c:v>8.0639999999999998E-4</c:v>
                </c:pt>
                <c:pt idx="594">
                  <c:v>8.0809999999999996E-4</c:v>
                </c:pt>
                <c:pt idx="595">
                  <c:v>8.0979999999999995E-4</c:v>
                </c:pt>
                <c:pt idx="596">
                  <c:v>8.116E-4</c:v>
                </c:pt>
                <c:pt idx="597">
                  <c:v>8.1329999999999998E-4</c:v>
                </c:pt>
                <c:pt idx="598">
                  <c:v>8.1510000000000003E-4</c:v>
                </c:pt>
                <c:pt idx="599">
                  <c:v>8.1680000000000001E-4</c:v>
                </c:pt>
                <c:pt idx="600">
                  <c:v>8.185E-4</c:v>
                </c:pt>
                <c:pt idx="601">
                  <c:v>8.2030000000000004E-4</c:v>
                </c:pt>
                <c:pt idx="602">
                  <c:v>8.2200000000000003E-4</c:v>
                </c:pt>
                <c:pt idx="603">
                  <c:v>8.2379999999999997E-4</c:v>
                </c:pt>
                <c:pt idx="604">
                  <c:v>8.2549999999999995E-4</c:v>
                </c:pt>
                <c:pt idx="605">
                  <c:v>8.273E-4</c:v>
                </c:pt>
                <c:pt idx="606">
                  <c:v>8.2899999999999998E-4</c:v>
                </c:pt>
                <c:pt idx="607">
                  <c:v>8.3069999999999997E-4</c:v>
                </c:pt>
                <c:pt idx="608">
                  <c:v>8.3250000000000002E-4</c:v>
                </c:pt>
                <c:pt idx="609">
                  <c:v>8.342E-4</c:v>
                </c:pt>
                <c:pt idx="610">
                  <c:v>8.3600000000000005E-4</c:v>
                </c:pt>
                <c:pt idx="611">
                  <c:v>8.3770000000000003E-4</c:v>
                </c:pt>
                <c:pt idx="612">
                  <c:v>8.3940000000000002E-4</c:v>
                </c:pt>
                <c:pt idx="613">
                  <c:v>8.4119999999999996E-4</c:v>
                </c:pt>
                <c:pt idx="614">
                  <c:v>8.4290000000000005E-4</c:v>
                </c:pt>
                <c:pt idx="615">
                  <c:v>8.4469999999999999E-4</c:v>
                </c:pt>
                <c:pt idx="616">
                  <c:v>8.4639999999999997E-4</c:v>
                </c:pt>
                <c:pt idx="617">
                  <c:v>8.4809999999999996E-4</c:v>
                </c:pt>
                <c:pt idx="618">
                  <c:v>8.499E-4</c:v>
                </c:pt>
                <c:pt idx="619">
                  <c:v>8.5159999999999999E-4</c:v>
                </c:pt>
                <c:pt idx="620">
                  <c:v>8.5340000000000004E-4</c:v>
                </c:pt>
                <c:pt idx="621">
                  <c:v>8.5510000000000002E-4</c:v>
                </c:pt>
                <c:pt idx="622">
                  <c:v>8.5689999999999996E-4</c:v>
                </c:pt>
                <c:pt idx="623">
                  <c:v>8.5860000000000005E-4</c:v>
                </c:pt>
                <c:pt idx="624">
                  <c:v>8.6030000000000004E-4</c:v>
                </c:pt>
                <c:pt idx="625">
                  <c:v>8.6209999999999998E-4</c:v>
                </c:pt>
                <c:pt idx="626">
                  <c:v>8.6379999999999996E-4</c:v>
                </c:pt>
                <c:pt idx="627">
                  <c:v>8.6560000000000001E-4</c:v>
                </c:pt>
                <c:pt idx="628">
                  <c:v>8.6729999999999999E-4</c:v>
                </c:pt>
                <c:pt idx="629">
                  <c:v>8.6910000000000004E-4</c:v>
                </c:pt>
                <c:pt idx="630">
                  <c:v>8.7080000000000002E-4</c:v>
                </c:pt>
                <c:pt idx="631">
                  <c:v>8.7250000000000001E-4</c:v>
                </c:pt>
                <c:pt idx="632">
                  <c:v>8.7429999999999995E-4</c:v>
                </c:pt>
                <c:pt idx="633">
                  <c:v>8.7600000000000004E-4</c:v>
                </c:pt>
                <c:pt idx="634">
                  <c:v>8.7779999999999998E-4</c:v>
                </c:pt>
                <c:pt idx="635">
                  <c:v>8.7949999999999996E-4</c:v>
                </c:pt>
                <c:pt idx="636">
                  <c:v>8.8119999999999995E-4</c:v>
                </c:pt>
                <c:pt idx="637">
                  <c:v>8.83E-4</c:v>
                </c:pt>
                <c:pt idx="638">
                  <c:v>8.8469999999999998E-4</c:v>
                </c:pt>
                <c:pt idx="639">
                  <c:v>8.8650000000000003E-4</c:v>
                </c:pt>
                <c:pt idx="640">
                  <c:v>8.8820000000000001E-4</c:v>
                </c:pt>
                <c:pt idx="641">
                  <c:v>8.8999999999999995E-4</c:v>
                </c:pt>
                <c:pt idx="642">
                  <c:v>8.9170000000000004E-4</c:v>
                </c:pt>
                <c:pt idx="643">
                  <c:v>8.9340000000000003E-4</c:v>
                </c:pt>
                <c:pt idx="644">
                  <c:v>8.9519999999999997E-4</c:v>
                </c:pt>
                <c:pt idx="645">
                  <c:v>8.9689999999999995E-4</c:v>
                </c:pt>
                <c:pt idx="646">
                  <c:v>8.987E-4</c:v>
                </c:pt>
                <c:pt idx="647">
                  <c:v>9.0039999999999999E-4</c:v>
                </c:pt>
                <c:pt idx="648">
                  <c:v>9.0220000000000003E-4</c:v>
                </c:pt>
                <c:pt idx="649">
                  <c:v>9.0390000000000002E-4</c:v>
                </c:pt>
                <c:pt idx="650">
                  <c:v>9.056E-4</c:v>
                </c:pt>
                <c:pt idx="651">
                  <c:v>9.0740000000000005E-4</c:v>
                </c:pt>
                <c:pt idx="652">
                  <c:v>9.0910000000000003E-4</c:v>
                </c:pt>
                <c:pt idx="653">
                  <c:v>9.1089999999999997E-4</c:v>
                </c:pt>
                <c:pt idx="654">
                  <c:v>9.1259999999999996E-4</c:v>
                </c:pt>
                <c:pt idx="655">
                  <c:v>9.144E-4</c:v>
                </c:pt>
                <c:pt idx="656">
                  <c:v>9.1609999999999999E-4</c:v>
                </c:pt>
                <c:pt idx="657">
                  <c:v>9.1779999999999997E-4</c:v>
                </c:pt>
                <c:pt idx="658">
                  <c:v>9.1960000000000002E-4</c:v>
                </c:pt>
                <c:pt idx="659">
                  <c:v>9.2130000000000001E-4</c:v>
                </c:pt>
                <c:pt idx="660">
                  <c:v>9.2310000000000005E-4</c:v>
                </c:pt>
                <c:pt idx="661">
                  <c:v>9.2480000000000004E-4</c:v>
                </c:pt>
                <c:pt idx="662">
                  <c:v>9.2659999999999997E-4</c:v>
                </c:pt>
                <c:pt idx="663">
                  <c:v>9.2829999999999996E-4</c:v>
                </c:pt>
                <c:pt idx="664">
                  <c:v>9.301E-4</c:v>
                </c:pt>
                <c:pt idx="665">
                  <c:v>9.3179999999999999E-4</c:v>
                </c:pt>
                <c:pt idx="666">
                  <c:v>9.3349999999999998E-4</c:v>
                </c:pt>
                <c:pt idx="667">
                  <c:v>9.3530000000000002E-4</c:v>
                </c:pt>
                <c:pt idx="668">
                  <c:v>9.3700000000000001E-4</c:v>
                </c:pt>
                <c:pt idx="669">
                  <c:v>9.3880000000000005E-4</c:v>
                </c:pt>
                <c:pt idx="670">
                  <c:v>9.4050000000000004E-4</c:v>
                </c:pt>
                <c:pt idx="671">
                  <c:v>9.4229999999999997E-4</c:v>
                </c:pt>
                <c:pt idx="672">
                  <c:v>9.4399999999999996E-4</c:v>
                </c:pt>
                <c:pt idx="673">
                  <c:v>9.4569999999999995E-4</c:v>
                </c:pt>
                <c:pt idx="674">
                  <c:v>9.4749999999999999E-4</c:v>
                </c:pt>
                <c:pt idx="675">
                  <c:v>9.4919999999999998E-4</c:v>
                </c:pt>
                <c:pt idx="676">
                  <c:v>9.5100000000000002E-4</c:v>
                </c:pt>
                <c:pt idx="677">
                  <c:v>9.5270000000000001E-4</c:v>
                </c:pt>
                <c:pt idx="678">
                  <c:v>9.5450000000000005E-4</c:v>
                </c:pt>
                <c:pt idx="679">
                  <c:v>9.5620000000000004E-4</c:v>
                </c:pt>
                <c:pt idx="680">
                  <c:v>9.5799999999999998E-4</c:v>
                </c:pt>
                <c:pt idx="681">
                  <c:v>9.5969999999999996E-4</c:v>
                </c:pt>
                <c:pt idx="682">
                  <c:v>9.6139999999999995E-4</c:v>
                </c:pt>
                <c:pt idx="683">
                  <c:v>9.6319999999999999E-4</c:v>
                </c:pt>
                <c:pt idx="684">
                  <c:v>9.6489999999999998E-4</c:v>
                </c:pt>
                <c:pt idx="685">
                  <c:v>9.6670000000000002E-4</c:v>
                </c:pt>
                <c:pt idx="686">
                  <c:v>9.6840000000000001E-4</c:v>
                </c:pt>
                <c:pt idx="687">
                  <c:v>9.7019999999999995E-4</c:v>
                </c:pt>
                <c:pt idx="688">
                  <c:v>9.7190000000000004E-4</c:v>
                </c:pt>
                <c:pt idx="689">
                  <c:v>9.7360000000000003E-4</c:v>
                </c:pt>
                <c:pt idx="690">
                  <c:v>9.7539999999999996E-4</c:v>
                </c:pt>
                <c:pt idx="691">
                  <c:v>9.7710000000000006E-4</c:v>
                </c:pt>
                <c:pt idx="692">
                  <c:v>9.789E-4</c:v>
                </c:pt>
                <c:pt idx="693">
                  <c:v>9.8060000000000009E-4</c:v>
                </c:pt>
                <c:pt idx="694">
                  <c:v>9.8240000000000003E-4</c:v>
                </c:pt>
                <c:pt idx="695">
                  <c:v>9.8409999999999991E-4</c:v>
                </c:pt>
                <c:pt idx="696">
                  <c:v>9.8590000000000006E-4</c:v>
                </c:pt>
                <c:pt idx="697">
                  <c:v>9.8759999999999994E-4</c:v>
                </c:pt>
                <c:pt idx="698">
                  <c:v>9.8940000000000009E-4</c:v>
                </c:pt>
                <c:pt idx="699">
                  <c:v>9.9109999999999997E-4</c:v>
                </c:pt>
                <c:pt idx="700">
                  <c:v>9.9280000000000006E-4</c:v>
                </c:pt>
                <c:pt idx="701">
                  <c:v>9.946E-4</c:v>
                </c:pt>
                <c:pt idx="702">
                  <c:v>9.9630000000000009E-4</c:v>
                </c:pt>
                <c:pt idx="703">
                  <c:v>9.9810000000000003E-4</c:v>
                </c:pt>
                <c:pt idx="704">
                  <c:v>9.9979999999999991E-4</c:v>
                </c:pt>
                <c:pt idx="705">
                  <c:v>1.0020000000000001E-3</c:v>
                </c:pt>
                <c:pt idx="706">
                  <c:v>1.003E-3</c:v>
                </c:pt>
                <c:pt idx="707">
                  <c:v>1.005E-3</c:v>
                </c:pt>
                <c:pt idx="708">
                  <c:v>1.0070000000000001E-3</c:v>
                </c:pt>
                <c:pt idx="709">
                  <c:v>1.0089999999999999E-3</c:v>
                </c:pt>
                <c:pt idx="710">
                  <c:v>1.01E-3</c:v>
                </c:pt>
                <c:pt idx="711">
                  <c:v>1.0120000000000001E-3</c:v>
                </c:pt>
                <c:pt idx="712">
                  <c:v>1.0139999999999999E-3</c:v>
                </c:pt>
                <c:pt idx="713">
                  <c:v>1.016E-3</c:v>
                </c:pt>
                <c:pt idx="714">
                  <c:v>1.0169999999999999E-3</c:v>
                </c:pt>
                <c:pt idx="715">
                  <c:v>1.0189999999999999E-3</c:v>
                </c:pt>
                <c:pt idx="716">
                  <c:v>1.021E-3</c:v>
                </c:pt>
                <c:pt idx="717">
                  <c:v>1.023E-3</c:v>
                </c:pt>
                <c:pt idx="718">
                  <c:v>1.024E-3</c:v>
                </c:pt>
                <c:pt idx="719">
                  <c:v>1.026E-3</c:v>
                </c:pt>
                <c:pt idx="720">
                  <c:v>1.0280000000000001E-3</c:v>
                </c:pt>
                <c:pt idx="721">
                  <c:v>1.029E-3</c:v>
                </c:pt>
                <c:pt idx="722">
                  <c:v>1.031E-3</c:v>
                </c:pt>
                <c:pt idx="723">
                  <c:v>1.0330000000000001E-3</c:v>
                </c:pt>
                <c:pt idx="724">
                  <c:v>1.0349999999999999E-3</c:v>
                </c:pt>
                <c:pt idx="725">
                  <c:v>1.036E-3</c:v>
                </c:pt>
                <c:pt idx="726">
                  <c:v>1.0380000000000001E-3</c:v>
                </c:pt>
                <c:pt idx="727">
                  <c:v>1.0399999999999999E-3</c:v>
                </c:pt>
                <c:pt idx="728">
                  <c:v>1.042E-3</c:v>
                </c:pt>
                <c:pt idx="729">
                  <c:v>1.0430000000000001E-3</c:v>
                </c:pt>
                <c:pt idx="730">
                  <c:v>1.0449999999999999E-3</c:v>
                </c:pt>
                <c:pt idx="731">
                  <c:v>1.047E-3</c:v>
                </c:pt>
                <c:pt idx="732">
                  <c:v>1.049E-3</c:v>
                </c:pt>
                <c:pt idx="733">
                  <c:v>1.0499999999999999E-3</c:v>
                </c:pt>
                <c:pt idx="734">
                  <c:v>1.052E-3</c:v>
                </c:pt>
                <c:pt idx="735">
                  <c:v>1.054E-3</c:v>
                </c:pt>
                <c:pt idx="736">
                  <c:v>1.0560000000000001E-3</c:v>
                </c:pt>
                <c:pt idx="737">
                  <c:v>1.057E-3</c:v>
                </c:pt>
                <c:pt idx="738">
                  <c:v>1.059E-3</c:v>
                </c:pt>
                <c:pt idx="739">
                  <c:v>1.0610000000000001E-3</c:v>
                </c:pt>
                <c:pt idx="740">
                  <c:v>1.0629999999999999E-3</c:v>
                </c:pt>
                <c:pt idx="741">
                  <c:v>1.0640000000000001E-3</c:v>
                </c:pt>
                <c:pt idx="742">
                  <c:v>1.0660000000000001E-3</c:v>
                </c:pt>
                <c:pt idx="743">
                  <c:v>1.0679999999999999E-3</c:v>
                </c:pt>
                <c:pt idx="744">
                  <c:v>1.07E-3</c:v>
                </c:pt>
                <c:pt idx="745">
                  <c:v>1.0709999999999999E-3</c:v>
                </c:pt>
                <c:pt idx="746">
                  <c:v>1.073E-3</c:v>
                </c:pt>
                <c:pt idx="747">
                  <c:v>1.075E-3</c:v>
                </c:pt>
                <c:pt idx="748">
                  <c:v>1.077E-3</c:v>
                </c:pt>
                <c:pt idx="749">
                  <c:v>1.078E-3</c:v>
                </c:pt>
                <c:pt idx="750">
                  <c:v>1.08E-3</c:v>
                </c:pt>
                <c:pt idx="751">
                  <c:v>1.0820000000000001E-3</c:v>
                </c:pt>
                <c:pt idx="752">
                  <c:v>1.0839999999999999E-3</c:v>
                </c:pt>
                <c:pt idx="753">
                  <c:v>1.085E-3</c:v>
                </c:pt>
                <c:pt idx="754">
                  <c:v>1.0870000000000001E-3</c:v>
                </c:pt>
                <c:pt idx="755">
                  <c:v>1.0889999999999999E-3</c:v>
                </c:pt>
                <c:pt idx="756">
                  <c:v>1.091E-3</c:v>
                </c:pt>
                <c:pt idx="757">
                  <c:v>1.0920000000000001E-3</c:v>
                </c:pt>
                <c:pt idx="758">
                  <c:v>1.0939999999999999E-3</c:v>
                </c:pt>
                <c:pt idx="759">
                  <c:v>1.096E-3</c:v>
                </c:pt>
                <c:pt idx="760">
                  <c:v>1.098E-3</c:v>
                </c:pt>
                <c:pt idx="761">
                  <c:v>1.0989999999999999E-3</c:v>
                </c:pt>
                <c:pt idx="762">
                  <c:v>1.101E-3</c:v>
                </c:pt>
                <c:pt idx="763">
                  <c:v>1.103E-3</c:v>
                </c:pt>
                <c:pt idx="764">
                  <c:v>1.1050000000000001E-3</c:v>
                </c:pt>
                <c:pt idx="765">
                  <c:v>1.106E-3</c:v>
                </c:pt>
                <c:pt idx="766">
                  <c:v>1.108E-3</c:v>
                </c:pt>
                <c:pt idx="767">
                  <c:v>1.1100000000000001E-3</c:v>
                </c:pt>
                <c:pt idx="768">
                  <c:v>1.1119999999999999E-3</c:v>
                </c:pt>
                <c:pt idx="769">
                  <c:v>1.1130000000000001E-3</c:v>
                </c:pt>
                <c:pt idx="770">
                  <c:v>1.1150000000000001E-3</c:v>
                </c:pt>
                <c:pt idx="771">
                  <c:v>1.1169999999999999E-3</c:v>
                </c:pt>
                <c:pt idx="772">
                  <c:v>1.119E-3</c:v>
                </c:pt>
                <c:pt idx="773">
                  <c:v>1.1199999999999999E-3</c:v>
                </c:pt>
                <c:pt idx="774">
                  <c:v>1.122E-3</c:v>
                </c:pt>
                <c:pt idx="775">
                  <c:v>1.124E-3</c:v>
                </c:pt>
                <c:pt idx="776">
                  <c:v>1.126E-3</c:v>
                </c:pt>
                <c:pt idx="777">
                  <c:v>1.127E-3</c:v>
                </c:pt>
                <c:pt idx="778">
                  <c:v>1.129E-3</c:v>
                </c:pt>
                <c:pt idx="779">
                  <c:v>1.1310000000000001E-3</c:v>
                </c:pt>
                <c:pt idx="780">
                  <c:v>1.1329999999999999E-3</c:v>
                </c:pt>
                <c:pt idx="781">
                  <c:v>1.134E-3</c:v>
                </c:pt>
                <c:pt idx="782">
                  <c:v>1.1360000000000001E-3</c:v>
                </c:pt>
                <c:pt idx="783">
                  <c:v>1.1379999999999999E-3</c:v>
                </c:pt>
                <c:pt idx="784">
                  <c:v>1.14E-3</c:v>
                </c:pt>
                <c:pt idx="785">
                  <c:v>1.1410000000000001E-3</c:v>
                </c:pt>
                <c:pt idx="786">
                  <c:v>1.1429999999999999E-3</c:v>
                </c:pt>
                <c:pt idx="787">
                  <c:v>1.145E-3</c:v>
                </c:pt>
                <c:pt idx="788">
                  <c:v>1.1460000000000001E-3</c:v>
                </c:pt>
                <c:pt idx="789">
                  <c:v>1.1479999999999999E-3</c:v>
                </c:pt>
                <c:pt idx="790">
                  <c:v>1.15E-3</c:v>
                </c:pt>
                <c:pt idx="791">
                  <c:v>1.152E-3</c:v>
                </c:pt>
                <c:pt idx="792">
                  <c:v>1.1529999999999999E-3</c:v>
                </c:pt>
                <c:pt idx="793">
                  <c:v>1.155E-3</c:v>
                </c:pt>
                <c:pt idx="794">
                  <c:v>1.157E-3</c:v>
                </c:pt>
                <c:pt idx="795">
                  <c:v>1.1590000000000001E-3</c:v>
                </c:pt>
                <c:pt idx="796">
                  <c:v>1.16E-3</c:v>
                </c:pt>
                <c:pt idx="797">
                  <c:v>1.1620000000000001E-3</c:v>
                </c:pt>
                <c:pt idx="798">
                  <c:v>1.1640000000000001E-3</c:v>
                </c:pt>
                <c:pt idx="799">
                  <c:v>1.1659999999999999E-3</c:v>
                </c:pt>
                <c:pt idx="800">
                  <c:v>1.1670000000000001E-3</c:v>
                </c:pt>
                <c:pt idx="801">
                  <c:v>1.1689999999999999E-3</c:v>
                </c:pt>
                <c:pt idx="802">
                  <c:v>1.1709999999999999E-3</c:v>
                </c:pt>
                <c:pt idx="803">
                  <c:v>1.173E-3</c:v>
                </c:pt>
                <c:pt idx="804">
                  <c:v>1.1739999999999999E-3</c:v>
                </c:pt>
                <c:pt idx="805">
                  <c:v>1.176E-3</c:v>
                </c:pt>
                <c:pt idx="806">
                  <c:v>1.178E-3</c:v>
                </c:pt>
                <c:pt idx="807">
                  <c:v>1.1800000000000001E-3</c:v>
                </c:pt>
                <c:pt idx="808">
                  <c:v>1.181E-3</c:v>
                </c:pt>
                <c:pt idx="809">
                  <c:v>1.183E-3</c:v>
                </c:pt>
                <c:pt idx="810">
                  <c:v>1.1850000000000001E-3</c:v>
                </c:pt>
                <c:pt idx="811">
                  <c:v>1.1869999999999999E-3</c:v>
                </c:pt>
                <c:pt idx="812">
                  <c:v>1.188E-3</c:v>
                </c:pt>
                <c:pt idx="813">
                  <c:v>1.1900000000000001E-3</c:v>
                </c:pt>
                <c:pt idx="814">
                  <c:v>1.1919999999999999E-3</c:v>
                </c:pt>
                <c:pt idx="815">
                  <c:v>1.194E-3</c:v>
                </c:pt>
                <c:pt idx="816">
                  <c:v>1.1950000000000001E-3</c:v>
                </c:pt>
                <c:pt idx="817">
                  <c:v>1.1969999999999999E-3</c:v>
                </c:pt>
                <c:pt idx="818">
                  <c:v>1.199E-3</c:v>
                </c:pt>
                <c:pt idx="819">
                  <c:v>1.201E-3</c:v>
                </c:pt>
                <c:pt idx="820">
                  <c:v>1.2019999999999999E-3</c:v>
                </c:pt>
                <c:pt idx="821">
                  <c:v>1.204E-3</c:v>
                </c:pt>
                <c:pt idx="822">
                  <c:v>1.206E-3</c:v>
                </c:pt>
                <c:pt idx="823">
                  <c:v>1.2080000000000001E-3</c:v>
                </c:pt>
                <c:pt idx="824">
                  <c:v>1.209E-3</c:v>
                </c:pt>
                <c:pt idx="825">
                  <c:v>1.2110000000000001E-3</c:v>
                </c:pt>
                <c:pt idx="826">
                  <c:v>1.2130000000000001E-3</c:v>
                </c:pt>
                <c:pt idx="827">
                  <c:v>1.2149999999999999E-3</c:v>
                </c:pt>
                <c:pt idx="828">
                  <c:v>1.2160000000000001E-3</c:v>
                </c:pt>
                <c:pt idx="829">
                  <c:v>1.2179999999999999E-3</c:v>
                </c:pt>
                <c:pt idx="830">
                  <c:v>1.2199999999999999E-3</c:v>
                </c:pt>
                <c:pt idx="831">
                  <c:v>1.222E-3</c:v>
                </c:pt>
                <c:pt idx="832">
                  <c:v>1.2229999999999999E-3</c:v>
                </c:pt>
                <c:pt idx="833">
                  <c:v>1.225E-3</c:v>
                </c:pt>
                <c:pt idx="834">
                  <c:v>1.227E-3</c:v>
                </c:pt>
                <c:pt idx="835">
                  <c:v>1.2290000000000001E-3</c:v>
                </c:pt>
                <c:pt idx="836">
                  <c:v>1.23E-3</c:v>
                </c:pt>
                <c:pt idx="837">
                  <c:v>1.232E-3</c:v>
                </c:pt>
                <c:pt idx="838">
                  <c:v>1.2340000000000001E-3</c:v>
                </c:pt>
                <c:pt idx="839">
                  <c:v>1.2359999999999999E-3</c:v>
                </c:pt>
                <c:pt idx="840">
                  <c:v>1.237E-3</c:v>
                </c:pt>
                <c:pt idx="841">
                  <c:v>1.2390000000000001E-3</c:v>
                </c:pt>
                <c:pt idx="842">
                  <c:v>1.2409999999999999E-3</c:v>
                </c:pt>
                <c:pt idx="843">
                  <c:v>1.243E-3</c:v>
                </c:pt>
                <c:pt idx="844">
                  <c:v>1.2440000000000001E-3</c:v>
                </c:pt>
                <c:pt idx="845">
                  <c:v>1.2459999999999999E-3</c:v>
                </c:pt>
                <c:pt idx="846">
                  <c:v>1.248E-3</c:v>
                </c:pt>
                <c:pt idx="847">
                  <c:v>1.25E-3</c:v>
                </c:pt>
                <c:pt idx="848">
                  <c:v>1.2509999999999999E-3</c:v>
                </c:pt>
                <c:pt idx="849">
                  <c:v>1.253E-3</c:v>
                </c:pt>
                <c:pt idx="850">
                  <c:v>1.255E-3</c:v>
                </c:pt>
                <c:pt idx="851">
                  <c:v>1.2570000000000001E-3</c:v>
                </c:pt>
                <c:pt idx="852">
                  <c:v>1.258E-3</c:v>
                </c:pt>
                <c:pt idx="853">
                  <c:v>1.2600000000000001E-3</c:v>
                </c:pt>
                <c:pt idx="854">
                  <c:v>1.2620000000000001E-3</c:v>
                </c:pt>
                <c:pt idx="855">
                  <c:v>1.2639999999999999E-3</c:v>
                </c:pt>
                <c:pt idx="856">
                  <c:v>1.2650000000000001E-3</c:v>
                </c:pt>
                <c:pt idx="857">
                  <c:v>1.2669999999999999E-3</c:v>
                </c:pt>
                <c:pt idx="858">
                  <c:v>1.2689999999999999E-3</c:v>
                </c:pt>
                <c:pt idx="859">
                  <c:v>1.271E-3</c:v>
                </c:pt>
                <c:pt idx="860">
                  <c:v>1.2719999999999999E-3</c:v>
                </c:pt>
                <c:pt idx="861">
                  <c:v>1.274E-3</c:v>
                </c:pt>
                <c:pt idx="862">
                  <c:v>1.276E-3</c:v>
                </c:pt>
                <c:pt idx="863">
                  <c:v>1.2780000000000001E-3</c:v>
                </c:pt>
                <c:pt idx="864">
                  <c:v>1.279E-3</c:v>
                </c:pt>
                <c:pt idx="865">
                  <c:v>1.281E-3</c:v>
                </c:pt>
                <c:pt idx="866">
                  <c:v>1.2830000000000001E-3</c:v>
                </c:pt>
                <c:pt idx="867">
                  <c:v>1.2849999999999999E-3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F4-4A79-964C-12F92D88C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Std_y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1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2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3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4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en-US" baseline="0" dirty="0"/>
              <a:t>hield 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'shield 8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8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-539700</c:v>
                </c:pt>
                <c:pt idx="2">
                  <c:v>-520174</c:v>
                </c:pt>
                <c:pt idx="3">
                  <c:v>-527308</c:v>
                </c:pt>
                <c:pt idx="4">
                  <c:v>-498466</c:v>
                </c:pt>
                <c:pt idx="5">
                  <c:v>-452447</c:v>
                </c:pt>
                <c:pt idx="6">
                  <c:v>-396849</c:v>
                </c:pt>
                <c:pt idx="7">
                  <c:v>-335988</c:v>
                </c:pt>
                <c:pt idx="8">
                  <c:v>-272381</c:v>
                </c:pt>
                <c:pt idx="9">
                  <c:v>-211093</c:v>
                </c:pt>
                <c:pt idx="10">
                  <c:v>-152511</c:v>
                </c:pt>
                <c:pt idx="11">
                  <c:v>-97444.2</c:v>
                </c:pt>
                <c:pt idx="12">
                  <c:v>-47115.8</c:v>
                </c:pt>
                <c:pt idx="13">
                  <c:v>-1765.95</c:v>
                </c:pt>
                <c:pt idx="14">
                  <c:v>38974.5</c:v>
                </c:pt>
                <c:pt idx="15">
                  <c:v>74038.899999999994</c:v>
                </c:pt>
                <c:pt idx="16">
                  <c:v>104721</c:v>
                </c:pt>
                <c:pt idx="17">
                  <c:v>131121</c:v>
                </c:pt>
                <c:pt idx="18">
                  <c:v>153843</c:v>
                </c:pt>
                <c:pt idx="19">
                  <c:v>172665</c:v>
                </c:pt>
                <c:pt idx="20">
                  <c:v>188385</c:v>
                </c:pt>
                <c:pt idx="21">
                  <c:v>201023</c:v>
                </c:pt>
                <c:pt idx="22">
                  <c:v>211118</c:v>
                </c:pt>
                <c:pt idx="23">
                  <c:v>218860</c:v>
                </c:pt>
                <c:pt idx="24">
                  <c:v>224588</c:v>
                </c:pt>
                <c:pt idx="25">
                  <c:v>228360</c:v>
                </c:pt>
                <c:pt idx="26">
                  <c:v>230783</c:v>
                </c:pt>
                <c:pt idx="27">
                  <c:v>231603</c:v>
                </c:pt>
                <c:pt idx="28">
                  <c:v>231403</c:v>
                </c:pt>
                <c:pt idx="29">
                  <c:v>229882</c:v>
                </c:pt>
                <c:pt idx="30">
                  <c:v>227476</c:v>
                </c:pt>
                <c:pt idx="31">
                  <c:v>224153</c:v>
                </c:pt>
                <c:pt idx="32">
                  <c:v>220105</c:v>
                </c:pt>
                <c:pt idx="33">
                  <c:v>215573</c:v>
                </c:pt>
                <c:pt idx="34">
                  <c:v>210588</c:v>
                </c:pt>
                <c:pt idx="35">
                  <c:v>205143</c:v>
                </c:pt>
                <c:pt idx="36">
                  <c:v>199382</c:v>
                </c:pt>
                <c:pt idx="37">
                  <c:v>193320</c:v>
                </c:pt>
                <c:pt idx="38">
                  <c:v>187161</c:v>
                </c:pt>
                <c:pt idx="39">
                  <c:v>180951</c:v>
                </c:pt>
                <c:pt idx="40">
                  <c:v>174716</c:v>
                </c:pt>
                <c:pt idx="41">
                  <c:v>168610</c:v>
                </c:pt>
                <c:pt idx="42">
                  <c:v>162789</c:v>
                </c:pt>
                <c:pt idx="43">
                  <c:v>157344</c:v>
                </c:pt>
                <c:pt idx="44">
                  <c:v>152430</c:v>
                </c:pt>
                <c:pt idx="45">
                  <c:v>148268</c:v>
                </c:pt>
                <c:pt idx="46">
                  <c:v>145180</c:v>
                </c:pt>
                <c:pt idx="47">
                  <c:v>143296</c:v>
                </c:pt>
                <c:pt idx="48">
                  <c:v>143220</c:v>
                </c:pt>
                <c:pt idx="49">
                  <c:v>145554</c:v>
                </c:pt>
                <c:pt idx="50">
                  <c:v>150621</c:v>
                </c:pt>
                <c:pt idx="51">
                  <c:v>159477</c:v>
                </c:pt>
                <c:pt idx="52">
                  <c:v>173211</c:v>
                </c:pt>
                <c:pt idx="53">
                  <c:v>192277</c:v>
                </c:pt>
                <c:pt idx="54">
                  <c:v>219080</c:v>
                </c:pt>
                <c:pt idx="55">
                  <c:v>254626</c:v>
                </c:pt>
                <c:pt idx="56">
                  <c:v>300121</c:v>
                </c:pt>
                <c:pt idx="57">
                  <c:v>356595</c:v>
                </c:pt>
                <c:pt idx="58">
                  <c:v>422560</c:v>
                </c:pt>
                <c:pt idx="59">
                  <c:v>495057</c:v>
                </c:pt>
                <c:pt idx="60">
                  <c:v>567975</c:v>
                </c:pt>
                <c:pt idx="61">
                  <c:v>629153</c:v>
                </c:pt>
                <c:pt idx="62">
                  <c:v>663017</c:v>
                </c:pt>
                <c:pt idx="63">
                  <c:v>659406</c:v>
                </c:pt>
                <c:pt idx="64">
                  <c:v>615381</c:v>
                </c:pt>
                <c:pt idx="65">
                  <c:v>541535</c:v>
                </c:pt>
                <c:pt idx="66">
                  <c:v>454294</c:v>
                </c:pt>
                <c:pt idx="67">
                  <c:v>368449</c:v>
                </c:pt>
                <c:pt idx="68">
                  <c:v>291741</c:v>
                </c:pt>
                <c:pt idx="69">
                  <c:v>228942</c:v>
                </c:pt>
                <c:pt idx="70">
                  <c:v>178958</c:v>
                </c:pt>
                <c:pt idx="71">
                  <c:v>140281</c:v>
                </c:pt>
                <c:pt idx="72">
                  <c:v>110279</c:v>
                </c:pt>
                <c:pt idx="73">
                  <c:v>87012</c:v>
                </c:pt>
                <c:pt idx="74">
                  <c:v>69088.399999999994</c:v>
                </c:pt>
                <c:pt idx="75">
                  <c:v>55181.2</c:v>
                </c:pt>
                <c:pt idx="76">
                  <c:v>44343.6</c:v>
                </c:pt>
                <c:pt idx="77">
                  <c:v>35847.199999999997</c:v>
                </c:pt>
                <c:pt idx="78">
                  <c:v>29147.3</c:v>
                </c:pt>
                <c:pt idx="79">
                  <c:v>23835.8</c:v>
                </c:pt>
                <c:pt idx="80">
                  <c:v>19621.099999999999</c:v>
                </c:pt>
                <c:pt idx="81">
                  <c:v>16237.2</c:v>
                </c:pt>
                <c:pt idx="82">
                  <c:v>13502.4</c:v>
                </c:pt>
                <c:pt idx="83">
                  <c:v>11286.4</c:v>
                </c:pt>
                <c:pt idx="84">
                  <c:v>9488.14</c:v>
                </c:pt>
                <c:pt idx="85">
                  <c:v>8015.21</c:v>
                </c:pt>
                <c:pt idx="86">
                  <c:v>6809.88</c:v>
                </c:pt>
                <c:pt idx="87">
                  <c:v>5810.42</c:v>
                </c:pt>
                <c:pt idx="88">
                  <c:v>4982.6000000000004</c:v>
                </c:pt>
                <c:pt idx="89">
                  <c:v>4289.72</c:v>
                </c:pt>
                <c:pt idx="90">
                  <c:v>3711.7</c:v>
                </c:pt>
                <c:pt idx="91">
                  <c:v>3226.37</c:v>
                </c:pt>
                <c:pt idx="92">
                  <c:v>2814.76</c:v>
                </c:pt>
                <c:pt idx="93">
                  <c:v>2461.44</c:v>
                </c:pt>
                <c:pt idx="94">
                  <c:v>2164.21</c:v>
                </c:pt>
                <c:pt idx="95">
                  <c:v>1911.82</c:v>
                </c:pt>
                <c:pt idx="96">
                  <c:v>1695.77</c:v>
                </c:pt>
                <c:pt idx="97">
                  <c:v>1510.45</c:v>
                </c:pt>
                <c:pt idx="98">
                  <c:v>1351.6</c:v>
                </c:pt>
                <c:pt idx="99">
                  <c:v>1212.5999999999999</c:v>
                </c:pt>
                <c:pt idx="100">
                  <c:v>1092.5899999999999</c:v>
                </c:pt>
                <c:pt idx="101">
                  <c:v>988.75599999999997</c:v>
                </c:pt>
                <c:pt idx="102">
                  <c:v>896.89099999999996</c:v>
                </c:pt>
                <c:pt idx="103">
                  <c:v>816.04300000000001</c:v>
                </c:pt>
                <c:pt idx="104">
                  <c:v>742.64099999999996</c:v>
                </c:pt>
                <c:pt idx="105">
                  <c:v>678.33199999999999</c:v>
                </c:pt>
                <c:pt idx="106">
                  <c:v>620.92200000000003</c:v>
                </c:pt>
                <c:pt idx="107">
                  <c:v>568.85699999999997</c:v>
                </c:pt>
                <c:pt idx="108">
                  <c:v>519.36</c:v>
                </c:pt>
                <c:pt idx="109">
                  <c:v>477.83300000000003</c:v>
                </c:pt>
                <c:pt idx="110">
                  <c:v>436.12900000000002</c:v>
                </c:pt>
                <c:pt idx="111">
                  <c:v>401.14600000000002</c:v>
                </c:pt>
                <c:pt idx="112">
                  <c:v>369.35300000000001</c:v>
                </c:pt>
                <c:pt idx="113">
                  <c:v>336.12400000000002</c:v>
                </c:pt>
                <c:pt idx="114">
                  <c:v>305.12099999999998</c:v>
                </c:pt>
                <c:pt idx="115">
                  <c:v>275.17899999999997</c:v>
                </c:pt>
                <c:pt idx="116">
                  <c:v>248.46100000000001</c:v>
                </c:pt>
                <c:pt idx="117">
                  <c:v>221.79</c:v>
                </c:pt>
                <c:pt idx="118">
                  <c:v>195.29499999999999</c:v>
                </c:pt>
                <c:pt idx="119">
                  <c:v>170.001</c:v>
                </c:pt>
                <c:pt idx="120">
                  <c:v>149.208</c:v>
                </c:pt>
                <c:pt idx="121">
                  <c:v>127.497</c:v>
                </c:pt>
                <c:pt idx="122">
                  <c:v>111.55200000000001</c:v>
                </c:pt>
                <c:pt idx="123">
                  <c:v>93.419300000000007</c:v>
                </c:pt>
                <c:pt idx="124">
                  <c:v>90.868099999999998</c:v>
                </c:pt>
                <c:pt idx="125">
                  <c:v>77.100300000000004</c:v>
                </c:pt>
                <c:pt idx="126">
                  <c:v>84.021000000000001</c:v>
                </c:pt>
                <c:pt idx="127">
                  <c:v>82.075000000000003</c:v>
                </c:pt>
                <c:pt idx="128">
                  <c:v>82.716399999999993</c:v>
                </c:pt>
                <c:pt idx="129">
                  <c:v>80.646000000000001</c:v>
                </c:pt>
                <c:pt idx="130">
                  <c:v>78.766300000000001</c:v>
                </c:pt>
                <c:pt idx="131">
                  <c:v>75.443600000000004</c:v>
                </c:pt>
                <c:pt idx="132">
                  <c:v>68.631299999999996</c:v>
                </c:pt>
                <c:pt idx="133">
                  <c:v>62.417200000000001</c:v>
                </c:pt>
                <c:pt idx="134">
                  <c:v>53.309399999999997</c:v>
                </c:pt>
                <c:pt idx="135">
                  <c:v>46.694899999999997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97-4E02-B866-8683D121B22E}"/>
            </c:ext>
          </c:extLst>
        </c:ser>
        <c:ser>
          <c:idx val="6"/>
          <c:order val="1"/>
          <c:tx>
            <c:strRef>
              <c:f>'shield 8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-73233.600000000006</c:v>
                </c:pt>
                <c:pt idx="2">
                  <c:v>-136777</c:v>
                </c:pt>
                <c:pt idx="3">
                  <c:v>-175087</c:v>
                </c:pt>
                <c:pt idx="4">
                  <c:v>-188165</c:v>
                </c:pt>
                <c:pt idx="5">
                  <c:v>-182389</c:v>
                </c:pt>
                <c:pt idx="6">
                  <c:v>-165924</c:v>
                </c:pt>
                <c:pt idx="7">
                  <c:v>-142824</c:v>
                </c:pt>
                <c:pt idx="8">
                  <c:v>-114969</c:v>
                </c:pt>
                <c:pt idx="9">
                  <c:v>-86668.3</c:v>
                </c:pt>
                <c:pt idx="10">
                  <c:v>-57084.6</c:v>
                </c:pt>
                <c:pt idx="11">
                  <c:v>-28371.4</c:v>
                </c:pt>
                <c:pt idx="12">
                  <c:v>-2802.76</c:v>
                </c:pt>
                <c:pt idx="13">
                  <c:v>22494.6</c:v>
                </c:pt>
                <c:pt idx="14">
                  <c:v>44711.8</c:v>
                </c:pt>
                <c:pt idx="15">
                  <c:v>65160.7</c:v>
                </c:pt>
                <c:pt idx="16">
                  <c:v>83322.600000000006</c:v>
                </c:pt>
                <c:pt idx="17">
                  <c:v>98763.6</c:v>
                </c:pt>
                <c:pt idx="18">
                  <c:v>112698</c:v>
                </c:pt>
                <c:pt idx="19">
                  <c:v>124800</c:v>
                </c:pt>
                <c:pt idx="20">
                  <c:v>134625</c:v>
                </c:pt>
                <c:pt idx="21">
                  <c:v>143202</c:v>
                </c:pt>
                <c:pt idx="22">
                  <c:v>149978</c:v>
                </c:pt>
                <c:pt idx="23">
                  <c:v>155488</c:v>
                </c:pt>
                <c:pt idx="24">
                  <c:v>159830</c:v>
                </c:pt>
                <c:pt idx="25">
                  <c:v>163134</c:v>
                </c:pt>
                <c:pt idx="26">
                  <c:v>165265</c:v>
                </c:pt>
                <c:pt idx="27">
                  <c:v>166611</c:v>
                </c:pt>
                <c:pt idx="28">
                  <c:v>167074</c:v>
                </c:pt>
                <c:pt idx="29">
                  <c:v>166819</c:v>
                </c:pt>
                <c:pt idx="30">
                  <c:v>165989</c:v>
                </c:pt>
                <c:pt idx="31">
                  <c:v>164525</c:v>
                </c:pt>
                <c:pt idx="32">
                  <c:v>162622</c:v>
                </c:pt>
                <c:pt idx="33">
                  <c:v>160198</c:v>
                </c:pt>
                <c:pt idx="34">
                  <c:v>157359</c:v>
                </c:pt>
                <c:pt idx="35">
                  <c:v>154239</c:v>
                </c:pt>
                <c:pt idx="36">
                  <c:v>150800</c:v>
                </c:pt>
                <c:pt idx="37">
                  <c:v>147039</c:v>
                </c:pt>
                <c:pt idx="38">
                  <c:v>143192</c:v>
                </c:pt>
                <c:pt idx="39">
                  <c:v>139239</c:v>
                </c:pt>
                <c:pt idx="40">
                  <c:v>135119</c:v>
                </c:pt>
                <c:pt idx="41">
                  <c:v>130992</c:v>
                </c:pt>
                <c:pt idx="42">
                  <c:v>126971</c:v>
                </c:pt>
                <c:pt idx="43">
                  <c:v>123008</c:v>
                </c:pt>
                <c:pt idx="44">
                  <c:v>119414</c:v>
                </c:pt>
                <c:pt idx="45">
                  <c:v>116111</c:v>
                </c:pt>
                <c:pt idx="46">
                  <c:v>113350</c:v>
                </c:pt>
                <c:pt idx="47">
                  <c:v>111333</c:v>
                </c:pt>
                <c:pt idx="48">
                  <c:v>110226</c:v>
                </c:pt>
                <c:pt idx="49">
                  <c:v>110777</c:v>
                </c:pt>
                <c:pt idx="50">
                  <c:v>112104</c:v>
                </c:pt>
                <c:pt idx="51">
                  <c:v>115886</c:v>
                </c:pt>
                <c:pt idx="52">
                  <c:v>121768</c:v>
                </c:pt>
                <c:pt idx="53">
                  <c:v>131073</c:v>
                </c:pt>
                <c:pt idx="54">
                  <c:v>143217</c:v>
                </c:pt>
                <c:pt idx="55">
                  <c:v>159428</c:v>
                </c:pt>
                <c:pt idx="56">
                  <c:v>178748</c:v>
                </c:pt>
                <c:pt idx="57">
                  <c:v>201103</c:v>
                </c:pt>
                <c:pt idx="58">
                  <c:v>226805</c:v>
                </c:pt>
                <c:pt idx="59">
                  <c:v>250658</c:v>
                </c:pt>
                <c:pt idx="60">
                  <c:v>272664</c:v>
                </c:pt>
                <c:pt idx="61">
                  <c:v>287902</c:v>
                </c:pt>
                <c:pt idx="62">
                  <c:v>295626</c:v>
                </c:pt>
                <c:pt idx="63">
                  <c:v>291377</c:v>
                </c:pt>
                <c:pt idx="64">
                  <c:v>277756</c:v>
                </c:pt>
                <c:pt idx="65">
                  <c:v>252159</c:v>
                </c:pt>
                <c:pt idx="66">
                  <c:v>221976</c:v>
                </c:pt>
                <c:pt idx="67">
                  <c:v>190320</c:v>
                </c:pt>
                <c:pt idx="68">
                  <c:v>158584</c:v>
                </c:pt>
                <c:pt idx="69">
                  <c:v>129786</c:v>
                </c:pt>
                <c:pt idx="70">
                  <c:v>105085</c:v>
                </c:pt>
                <c:pt idx="71">
                  <c:v>83315.8</c:v>
                </c:pt>
                <c:pt idx="72">
                  <c:v>66494.7</c:v>
                </c:pt>
                <c:pt idx="73">
                  <c:v>52711.4</c:v>
                </c:pt>
                <c:pt idx="74">
                  <c:v>41921.1</c:v>
                </c:pt>
                <c:pt idx="75">
                  <c:v>33529.300000000003</c:v>
                </c:pt>
                <c:pt idx="76">
                  <c:v>26773.599999999999</c:v>
                </c:pt>
                <c:pt idx="77">
                  <c:v>21433</c:v>
                </c:pt>
                <c:pt idx="78">
                  <c:v>17366.7</c:v>
                </c:pt>
                <c:pt idx="79">
                  <c:v>14120.4</c:v>
                </c:pt>
                <c:pt idx="80">
                  <c:v>11502.2</c:v>
                </c:pt>
                <c:pt idx="81">
                  <c:v>9406.15</c:v>
                </c:pt>
                <c:pt idx="82">
                  <c:v>7815.49</c:v>
                </c:pt>
                <c:pt idx="83">
                  <c:v>6490.01</c:v>
                </c:pt>
                <c:pt idx="84">
                  <c:v>5381.45</c:v>
                </c:pt>
                <c:pt idx="85">
                  <c:v>4532.18</c:v>
                </c:pt>
                <c:pt idx="86">
                  <c:v>3820.1</c:v>
                </c:pt>
                <c:pt idx="87">
                  <c:v>3233.88</c:v>
                </c:pt>
                <c:pt idx="88">
                  <c:v>2753.13</c:v>
                </c:pt>
                <c:pt idx="89">
                  <c:v>2342.62</c:v>
                </c:pt>
                <c:pt idx="90">
                  <c:v>2019.71</c:v>
                </c:pt>
                <c:pt idx="91">
                  <c:v>1742.53</c:v>
                </c:pt>
                <c:pt idx="92">
                  <c:v>1515.98</c:v>
                </c:pt>
                <c:pt idx="93">
                  <c:v>1320.82</c:v>
                </c:pt>
                <c:pt idx="94">
                  <c:v>1158.57</c:v>
                </c:pt>
                <c:pt idx="95">
                  <c:v>1026.98</c:v>
                </c:pt>
                <c:pt idx="96">
                  <c:v>902.125</c:v>
                </c:pt>
                <c:pt idx="97">
                  <c:v>800.76499999999999</c:v>
                </c:pt>
                <c:pt idx="98">
                  <c:v>716.18799999999999</c:v>
                </c:pt>
                <c:pt idx="99">
                  <c:v>643.91499999999996</c:v>
                </c:pt>
                <c:pt idx="100">
                  <c:v>580.56799999999998</c:v>
                </c:pt>
                <c:pt idx="101">
                  <c:v>526.12199999999996</c:v>
                </c:pt>
                <c:pt idx="102">
                  <c:v>474.42200000000003</c:v>
                </c:pt>
                <c:pt idx="103">
                  <c:v>430.73500000000001</c:v>
                </c:pt>
                <c:pt idx="104">
                  <c:v>393.096</c:v>
                </c:pt>
                <c:pt idx="105">
                  <c:v>356.483</c:v>
                </c:pt>
                <c:pt idx="106">
                  <c:v>325.31400000000002</c:v>
                </c:pt>
                <c:pt idx="107">
                  <c:v>295.96800000000002</c:v>
                </c:pt>
                <c:pt idx="108">
                  <c:v>269.20499999999998</c:v>
                </c:pt>
                <c:pt idx="109">
                  <c:v>246.74</c:v>
                </c:pt>
                <c:pt idx="110">
                  <c:v>226.27500000000001</c:v>
                </c:pt>
                <c:pt idx="111">
                  <c:v>204.072</c:v>
                </c:pt>
                <c:pt idx="112">
                  <c:v>185.749</c:v>
                </c:pt>
                <c:pt idx="113">
                  <c:v>169.08500000000001</c:v>
                </c:pt>
                <c:pt idx="114">
                  <c:v>151.32300000000001</c:v>
                </c:pt>
                <c:pt idx="115">
                  <c:v>135.84100000000001</c:v>
                </c:pt>
                <c:pt idx="116">
                  <c:v>119.73699999999999</c:v>
                </c:pt>
                <c:pt idx="117">
                  <c:v>106.39400000000001</c:v>
                </c:pt>
                <c:pt idx="118">
                  <c:v>92.936099999999996</c:v>
                </c:pt>
                <c:pt idx="119">
                  <c:v>81.19</c:v>
                </c:pt>
                <c:pt idx="120">
                  <c:v>69.797600000000003</c:v>
                </c:pt>
                <c:pt idx="121">
                  <c:v>62.513399999999997</c:v>
                </c:pt>
                <c:pt idx="122">
                  <c:v>54.773600000000002</c:v>
                </c:pt>
                <c:pt idx="123">
                  <c:v>49.814</c:v>
                </c:pt>
                <c:pt idx="124">
                  <c:v>47.8795</c:v>
                </c:pt>
                <c:pt idx="125">
                  <c:v>48.135599999999997</c:v>
                </c:pt>
                <c:pt idx="126">
                  <c:v>47.752899999999997</c:v>
                </c:pt>
                <c:pt idx="127">
                  <c:v>49.374200000000002</c:v>
                </c:pt>
                <c:pt idx="128">
                  <c:v>49.815300000000001</c:v>
                </c:pt>
                <c:pt idx="129">
                  <c:v>48.665799999999997</c:v>
                </c:pt>
                <c:pt idx="130">
                  <c:v>45.387099999999997</c:v>
                </c:pt>
                <c:pt idx="131">
                  <c:v>42.3264</c:v>
                </c:pt>
                <c:pt idx="132">
                  <c:v>37.0989</c:v>
                </c:pt>
                <c:pt idx="133">
                  <c:v>33.098799999999997</c:v>
                </c:pt>
                <c:pt idx="134">
                  <c:v>28.547000000000001</c:v>
                </c:pt>
                <c:pt idx="135">
                  <c:v>24.338699999999999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97-4E02-B866-8683D121B22E}"/>
            </c:ext>
          </c:extLst>
        </c:ser>
        <c:ser>
          <c:idx val="1"/>
          <c:order val="2"/>
          <c:tx>
            <c:strRef>
              <c:f>'shield 8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8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97-4E02-B866-8683D121B22E}"/>
            </c:ext>
          </c:extLst>
        </c:ser>
        <c:ser>
          <c:idx val="7"/>
          <c:order val="3"/>
          <c:tx>
            <c:strRef>
              <c:f>'shield 8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79267.7</c:v>
                </c:pt>
                <c:pt idx="2">
                  <c:v>149901</c:v>
                </c:pt>
                <c:pt idx="3">
                  <c:v>194635</c:v>
                </c:pt>
                <c:pt idx="4">
                  <c:v>214344</c:v>
                </c:pt>
                <c:pt idx="5">
                  <c:v>219198</c:v>
                </c:pt>
                <c:pt idx="6">
                  <c:v>212716</c:v>
                </c:pt>
                <c:pt idx="7">
                  <c:v>199710</c:v>
                </c:pt>
                <c:pt idx="8">
                  <c:v>182902</c:v>
                </c:pt>
                <c:pt idx="9">
                  <c:v>165867</c:v>
                </c:pt>
                <c:pt idx="10">
                  <c:v>148141</c:v>
                </c:pt>
                <c:pt idx="11">
                  <c:v>130905</c:v>
                </c:pt>
                <c:pt idx="12">
                  <c:v>116378</c:v>
                </c:pt>
                <c:pt idx="13">
                  <c:v>101922</c:v>
                </c:pt>
                <c:pt idx="14">
                  <c:v>90203.3</c:v>
                </c:pt>
                <c:pt idx="15">
                  <c:v>80132.7</c:v>
                </c:pt>
                <c:pt idx="16">
                  <c:v>71777.5</c:v>
                </c:pt>
                <c:pt idx="17">
                  <c:v>65067.1</c:v>
                </c:pt>
                <c:pt idx="18">
                  <c:v>59280.800000000003</c:v>
                </c:pt>
                <c:pt idx="19">
                  <c:v>55185.599999999999</c:v>
                </c:pt>
                <c:pt idx="20">
                  <c:v>52210.2</c:v>
                </c:pt>
                <c:pt idx="21">
                  <c:v>50077.2</c:v>
                </c:pt>
                <c:pt idx="22">
                  <c:v>48993.7</c:v>
                </c:pt>
                <c:pt idx="23">
                  <c:v>48194.2</c:v>
                </c:pt>
                <c:pt idx="24">
                  <c:v>48134.400000000001</c:v>
                </c:pt>
                <c:pt idx="25">
                  <c:v>48474.1</c:v>
                </c:pt>
                <c:pt idx="26">
                  <c:v>49198.5</c:v>
                </c:pt>
                <c:pt idx="27">
                  <c:v>50133.9</c:v>
                </c:pt>
                <c:pt idx="28">
                  <c:v>51231.9</c:v>
                </c:pt>
                <c:pt idx="29">
                  <c:v>52452.7</c:v>
                </c:pt>
                <c:pt idx="30">
                  <c:v>53639.9</c:v>
                </c:pt>
                <c:pt idx="31">
                  <c:v>54868.7</c:v>
                </c:pt>
                <c:pt idx="32">
                  <c:v>55987.6</c:v>
                </c:pt>
                <c:pt idx="33">
                  <c:v>57031</c:v>
                </c:pt>
                <c:pt idx="34">
                  <c:v>57922</c:v>
                </c:pt>
                <c:pt idx="35">
                  <c:v>58575.7</c:v>
                </c:pt>
                <c:pt idx="36">
                  <c:v>59077.3</c:v>
                </c:pt>
                <c:pt idx="37">
                  <c:v>59277.7</c:v>
                </c:pt>
                <c:pt idx="38">
                  <c:v>59246.400000000001</c:v>
                </c:pt>
                <c:pt idx="39">
                  <c:v>58900</c:v>
                </c:pt>
                <c:pt idx="40">
                  <c:v>58163.5</c:v>
                </c:pt>
                <c:pt idx="41">
                  <c:v>57014.5</c:v>
                </c:pt>
                <c:pt idx="42">
                  <c:v>55361.3</c:v>
                </c:pt>
                <c:pt idx="43">
                  <c:v>53202.400000000001</c:v>
                </c:pt>
                <c:pt idx="44">
                  <c:v>50337.3</c:v>
                </c:pt>
                <c:pt idx="45">
                  <c:v>46695.1</c:v>
                </c:pt>
                <c:pt idx="46">
                  <c:v>42071</c:v>
                </c:pt>
                <c:pt idx="47">
                  <c:v>36502.9</c:v>
                </c:pt>
                <c:pt idx="48">
                  <c:v>29600.9</c:v>
                </c:pt>
                <c:pt idx="49">
                  <c:v>21027.9</c:v>
                </c:pt>
                <c:pt idx="50">
                  <c:v>10662.8</c:v>
                </c:pt>
                <c:pt idx="51">
                  <c:v>-2136.06</c:v>
                </c:pt>
                <c:pt idx="52">
                  <c:v>-17257.8</c:v>
                </c:pt>
                <c:pt idx="53">
                  <c:v>-35477.800000000003</c:v>
                </c:pt>
                <c:pt idx="54">
                  <c:v>-57669.9</c:v>
                </c:pt>
                <c:pt idx="55">
                  <c:v>-83224</c:v>
                </c:pt>
                <c:pt idx="56">
                  <c:v>-111586</c:v>
                </c:pt>
                <c:pt idx="57">
                  <c:v>-144840</c:v>
                </c:pt>
                <c:pt idx="58">
                  <c:v>-177968</c:v>
                </c:pt>
                <c:pt idx="59">
                  <c:v>-210399</c:v>
                </c:pt>
                <c:pt idx="60">
                  <c:v>-241447</c:v>
                </c:pt>
                <c:pt idx="61">
                  <c:v>-263800</c:v>
                </c:pt>
                <c:pt idx="62">
                  <c:v>-276490</c:v>
                </c:pt>
                <c:pt idx="63">
                  <c:v>-277373</c:v>
                </c:pt>
                <c:pt idx="64">
                  <c:v>-266396</c:v>
                </c:pt>
                <c:pt idx="65">
                  <c:v>-245219</c:v>
                </c:pt>
                <c:pt idx="66">
                  <c:v>-217190</c:v>
                </c:pt>
                <c:pt idx="67">
                  <c:v>-187400</c:v>
                </c:pt>
                <c:pt idx="68">
                  <c:v>-156264</c:v>
                </c:pt>
                <c:pt idx="69">
                  <c:v>-127957</c:v>
                </c:pt>
                <c:pt idx="70">
                  <c:v>-103083</c:v>
                </c:pt>
                <c:pt idx="71">
                  <c:v>-82660.899999999994</c:v>
                </c:pt>
                <c:pt idx="72">
                  <c:v>-65745.5</c:v>
                </c:pt>
                <c:pt idx="73">
                  <c:v>-52200.2</c:v>
                </c:pt>
                <c:pt idx="74">
                  <c:v>-41630.1</c:v>
                </c:pt>
                <c:pt idx="75">
                  <c:v>-33158.9</c:v>
                </c:pt>
                <c:pt idx="76">
                  <c:v>-26632.1</c:v>
                </c:pt>
                <c:pt idx="77">
                  <c:v>-21259.599999999999</c:v>
                </c:pt>
                <c:pt idx="78">
                  <c:v>-17229.2</c:v>
                </c:pt>
                <c:pt idx="79">
                  <c:v>-13953</c:v>
                </c:pt>
                <c:pt idx="80">
                  <c:v>-11405.4</c:v>
                </c:pt>
                <c:pt idx="81">
                  <c:v>-9396.09</c:v>
                </c:pt>
                <c:pt idx="82">
                  <c:v>-7734.28</c:v>
                </c:pt>
                <c:pt idx="83">
                  <c:v>-6397.76</c:v>
                </c:pt>
                <c:pt idx="84">
                  <c:v>-5371.61</c:v>
                </c:pt>
                <c:pt idx="85">
                  <c:v>-4516.0200000000004</c:v>
                </c:pt>
                <c:pt idx="86">
                  <c:v>-3779.7</c:v>
                </c:pt>
                <c:pt idx="87">
                  <c:v>-3198.02</c:v>
                </c:pt>
                <c:pt idx="88">
                  <c:v>-2738.9</c:v>
                </c:pt>
                <c:pt idx="89">
                  <c:v>-2346.92</c:v>
                </c:pt>
                <c:pt idx="90">
                  <c:v>-2008.52</c:v>
                </c:pt>
                <c:pt idx="91">
                  <c:v>-1734.16</c:v>
                </c:pt>
                <c:pt idx="92">
                  <c:v>-1502.24</c:v>
                </c:pt>
                <c:pt idx="93">
                  <c:v>-1310.96</c:v>
                </c:pt>
                <c:pt idx="94">
                  <c:v>-1149.4100000000001</c:v>
                </c:pt>
                <c:pt idx="95">
                  <c:v>-1012.03</c:v>
                </c:pt>
                <c:pt idx="96">
                  <c:v>-894.28800000000001</c:v>
                </c:pt>
                <c:pt idx="97">
                  <c:v>-794.53899999999999</c:v>
                </c:pt>
                <c:pt idx="98">
                  <c:v>-713.93399999999997</c:v>
                </c:pt>
                <c:pt idx="99">
                  <c:v>-638.97299999999996</c:v>
                </c:pt>
                <c:pt idx="100">
                  <c:v>-578.35299999999995</c:v>
                </c:pt>
                <c:pt idx="101">
                  <c:v>-522.601</c:v>
                </c:pt>
                <c:pt idx="102">
                  <c:v>-474.041</c:v>
                </c:pt>
                <c:pt idx="103">
                  <c:v>-430.09100000000001</c:v>
                </c:pt>
                <c:pt idx="104">
                  <c:v>-394.00200000000001</c:v>
                </c:pt>
                <c:pt idx="105">
                  <c:v>-360.47699999999998</c:v>
                </c:pt>
                <c:pt idx="106">
                  <c:v>-327.34199999999998</c:v>
                </c:pt>
                <c:pt idx="107">
                  <c:v>-298.60700000000003</c:v>
                </c:pt>
                <c:pt idx="108">
                  <c:v>-272.46699999999998</c:v>
                </c:pt>
                <c:pt idx="109">
                  <c:v>-245.852</c:v>
                </c:pt>
                <c:pt idx="110">
                  <c:v>-224.613</c:v>
                </c:pt>
                <c:pt idx="111">
                  <c:v>-204.59399999999999</c:v>
                </c:pt>
                <c:pt idx="112">
                  <c:v>-186.53700000000001</c:v>
                </c:pt>
                <c:pt idx="113">
                  <c:v>-170.36099999999999</c:v>
                </c:pt>
                <c:pt idx="114">
                  <c:v>-154.63399999999999</c:v>
                </c:pt>
                <c:pt idx="115">
                  <c:v>-139.74799999999999</c:v>
                </c:pt>
                <c:pt idx="116">
                  <c:v>-124.947</c:v>
                </c:pt>
                <c:pt idx="117">
                  <c:v>-111.748</c:v>
                </c:pt>
                <c:pt idx="118">
                  <c:v>-98.424400000000006</c:v>
                </c:pt>
                <c:pt idx="119">
                  <c:v>-86.871200000000002</c:v>
                </c:pt>
                <c:pt idx="120">
                  <c:v>-73.973200000000006</c:v>
                </c:pt>
                <c:pt idx="121">
                  <c:v>-65.19</c:v>
                </c:pt>
                <c:pt idx="122">
                  <c:v>-55.969700000000003</c:v>
                </c:pt>
                <c:pt idx="123">
                  <c:v>-51.063299999999998</c:v>
                </c:pt>
                <c:pt idx="124">
                  <c:v>-48.970399999999998</c:v>
                </c:pt>
                <c:pt idx="125">
                  <c:v>-46.0291</c:v>
                </c:pt>
                <c:pt idx="126">
                  <c:v>-45.832700000000003</c:v>
                </c:pt>
                <c:pt idx="127">
                  <c:v>-45.645200000000003</c:v>
                </c:pt>
                <c:pt idx="128">
                  <c:v>-46.657899999999998</c:v>
                </c:pt>
                <c:pt idx="129">
                  <c:v>-48.274900000000002</c:v>
                </c:pt>
                <c:pt idx="130">
                  <c:v>-47.637700000000002</c:v>
                </c:pt>
                <c:pt idx="131">
                  <c:v>-46.386499999999998</c:v>
                </c:pt>
                <c:pt idx="132">
                  <c:v>-43.365600000000001</c:v>
                </c:pt>
                <c:pt idx="133">
                  <c:v>-39.440899999999999</c:v>
                </c:pt>
                <c:pt idx="134">
                  <c:v>-35.984999999999999</c:v>
                </c:pt>
                <c:pt idx="135">
                  <c:v>-31.863600000000002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97-4E02-B866-8683D121B22E}"/>
            </c:ext>
          </c:extLst>
        </c:ser>
        <c:ser>
          <c:idx val="0"/>
          <c:order val="4"/>
          <c:tx>
            <c:strRef>
              <c:f>'shield 8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8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536376</c:v>
                </c:pt>
                <c:pt idx="2">
                  <c:v>514666</c:v>
                </c:pt>
                <c:pt idx="3">
                  <c:v>539803</c:v>
                </c:pt>
                <c:pt idx="4">
                  <c:v>517710</c:v>
                </c:pt>
                <c:pt idx="5">
                  <c:v>480775</c:v>
                </c:pt>
                <c:pt idx="6">
                  <c:v>434124</c:v>
                </c:pt>
                <c:pt idx="7">
                  <c:v>383168</c:v>
                </c:pt>
                <c:pt idx="8">
                  <c:v>330715</c:v>
                </c:pt>
                <c:pt idx="9">
                  <c:v>280159</c:v>
                </c:pt>
                <c:pt idx="10">
                  <c:v>232280</c:v>
                </c:pt>
                <c:pt idx="11">
                  <c:v>188257</c:v>
                </c:pt>
                <c:pt idx="12">
                  <c:v>150006</c:v>
                </c:pt>
                <c:pt idx="13">
                  <c:v>114267</c:v>
                </c:pt>
                <c:pt idx="14">
                  <c:v>83790.3</c:v>
                </c:pt>
                <c:pt idx="15">
                  <c:v>57480.3</c:v>
                </c:pt>
                <c:pt idx="16">
                  <c:v>36015.9</c:v>
                </c:pt>
                <c:pt idx="17">
                  <c:v>17214.7</c:v>
                </c:pt>
                <c:pt idx="18">
                  <c:v>2408.1799999999998</c:v>
                </c:pt>
                <c:pt idx="19">
                  <c:v>-9249.23</c:v>
                </c:pt>
                <c:pt idx="20">
                  <c:v>-18476.2</c:v>
                </c:pt>
                <c:pt idx="21">
                  <c:v>-25788.6</c:v>
                </c:pt>
                <c:pt idx="22">
                  <c:v>-31033.9</c:v>
                </c:pt>
                <c:pt idx="23">
                  <c:v>-34399.9</c:v>
                </c:pt>
                <c:pt idx="24">
                  <c:v>-36273.5</c:v>
                </c:pt>
                <c:pt idx="25">
                  <c:v>-37253.199999999997</c:v>
                </c:pt>
                <c:pt idx="26">
                  <c:v>-37026.9</c:v>
                </c:pt>
                <c:pt idx="27">
                  <c:v>-35905.599999999999</c:v>
                </c:pt>
                <c:pt idx="28">
                  <c:v>-34124</c:v>
                </c:pt>
                <c:pt idx="29">
                  <c:v>-31832.6</c:v>
                </c:pt>
                <c:pt idx="30">
                  <c:v>-29310.400000000001</c:v>
                </c:pt>
                <c:pt idx="31">
                  <c:v>-26243</c:v>
                </c:pt>
                <c:pt idx="32">
                  <c:v>-23061</c:v>
                </c:pt>
                <c:pt idx="33">
                  <c:v>-19809.099999999999</c:v>
                </c:pt>
                <c:pt idx="34">
                  <c:v>-16595</c:v>
                </c:pt>
                <c:pt idx="35">
                  <c:v>-13415.3</c:v>
                </c:pt>
                <c:pt idx="36">
                  <c:v>-10273.200000000001</c:v>
                </c:pt>
                <c:pt idx="37">
                  <c:v>-7324.6</c:v>
                </c:pt>
                <c:pt idx="38">
                  <c:v>-4653.7</c:v>
                </c:pt>
                <c:pt idx="39">
                  <c:v>-2330.61</c:v>
                </c:pt>
                <c:pt idx="40">
                  <c:v>-467.71</c:v>
                </c:pt>
                <c:pt idx="41">
                  <c:v>925.80600000000004</c:v>
                </c:pt>
                <c:pt idx="42">
                  <c:v>1686.83</c:v>
                </c:pt>
                <c:pt idx="43">
                  <c:v>1723.8</c:v>
                </c:pt>
                <c:pt idx="44">
                  <c:v>822.92499999999995</c:v>
                </c:pt>
                <c:pt idx="45">
                  <c:v>-1169.4100000000001</c:v>
                </c:pt>
                <c:pt idx="46">
                  <c:v>-4550.08</c:v>
                </c:pt>
                <c:pt idx="47">
                  <c:v>-9458.5400000000009</c:v>
                </c:pt>
                <c:pt idx="48">
                  <c:v>-16476</c:v>
                </c:pt>
                <c:pt idx="49">
                  <c:v>-26248.799999999999</c:v>
                </c:pt>
                <c:pt idx="50">
                  <c:v>-39040.5</c:v>
                </c:pt>
                <c:pt idx="51">
                  <c:v>-55881.8</c:v>
                </c:pt>
                <c:pt idx="52">
                  <c:v>-77760.3</c:v>
                </c:pt>
                <c:pt idx="53">
                  <c:v>-105600</c:v>
                </c:pt>
                <c:pt idx="54">
                  <c:v>-140773</c:v>
                </c:pt>
                <c:pt idx="55">
                  <c:v>-185253</c:v>
                </c:pt>
                <c:pt idx="56">
                  <c:v>-239756</c:v>
                </c:pt>
                <c:pt idx="57">
                  <c:v>-305344</c:v>
                </c:pt>
                <c:pt idx="58">
                  <c:v>-380565</c:v>
                </c:pt>
                <c:pt idx="59">
                  <c:v>-462931</c:v>
                </c:pt>
                <c:pt idx="60">
                  <c:v>-544604</c:v>
                </c:pt>
                <c:pt idx="61">
                  <c:v>-613252</c:v>
                </c:pt>
                <c:pt idx="62">
                  <c:v>-652711</c:v>
                </c:pt>
                <c:pt idx="63">
                  <c:v>-653277</c:v>
                </c:pt>
                <c:pt idx="64">
                  <c:v>-609567</c:v>
                </c:pt>
                <c:pt idx="65">
                  <c:v>-538590</c:v>
                </c:pt>
                <c:pt idx="66">
                  <c:v>-451282</c:v>
                </c:pt>
                <c:pt idx="67">
                  <c:v>-364824</c:v>
                </c:pt>
                <c:pt idx="68">
                  <c:v>-289227</c:v>
                </c:pt>
                <c:pt idx="69">
                  <c:v>-226492</c:v>
                </c:pt>
                <c:pt idx="70">
                  <c:v>-177128</c:v>
                </c:pt>
                <c:pt idx="71">
                  <c:v>-138656</c:v>
                </c:pt>
                <c:pt idx="72">
                  <c:v>-108928</c:v>
                </c:pt>
                <c:pt idx="73">
                  <c:v>-85939.6</c:v>
                </c:pt>
                <c:pt idx="74">
                  <c:v>-68262.2</c:v>
                </c:pt>
                <c:pt idx="75">
                  <c:v>-54513.599999999999</c:v>
                </c:pt>
                <c:pt idx="76">
                  <c:v>-43810.9</c:v>
                </c:pt>
                <c:pt idx="77">
                  <c:v>-35391.800000000003</c:v>
                </c:pt>
                <c:pt idx="78">
                  <c:v>-28800.7</c:v>
                </c:pt>
                <c:pt idx="79">
                  <c:v>-23534.1</c:v>
                </c:pt>
                <c:pt idx="80">
                  <c:v>-19369.8</c:v>
                </c:pt>
                <c:pt idx="81">
                  <c:v>-16031.5</c:v>
                </c:pt>
                <c:pt idx="82">
                  <c:v>-13331</c:v>
                </c:pt>
                <c:pt idx="83">
                  <c:v>-11152.5</c:v>
                </c:pt>
                <c:pt idx="84">
                  <c:v>-9368.24</c:v>
                </c:pt>
                <c:pt idx="85">
                  <c:v>-7918.75</c:v>
                </c:pt>
                <c:pt idx="86">
                  <c:v>-6728.19</c:v>
                </c:pt>
                <c:pt idx="87">
                  <c:v>-5748.7</c:v>
                </c:pt>
                <c:pt idx="88">
                  <c:v>-4925.54</c:v>
                </c:pt>
                <c:pt idx="89">
                  <c:v>-4242.8900000000003</c:v>
                </c:pt>
                <c:pt idx="90">
                  <c:v>-3677.45</c:v>
                </c:pt>
                <c:pt idx="91">
                  <c:v>-3195.28</c:v>
                </c:pt>
                <c:pt idx="92">
                  <c:v>-2792.09</c:v>
                </c:pt>
                <c:pt idx="93">
                  <c:v>-2447.71</c:v>
                </c:pt>
                <c:pt idx="94">
                  <c:v>-2157.8200000000002</c:v>
                </c:pt>
                <c:pt idx="95">
                  <c:v>-1910.45</c:v>
                </c:pt>
                <c:pt idx="96">
                  <c:v>-1697.31</c:v>
                </c:pt>
                <c:pt idx="97">
                  <c:v>-1516.33</c:v>
                </c:pt>
                <c:pt idx="98">
                  <c:v>-1358.48</c:v>
                </c:pt>
                <c:pt idx="99">
                  <c:v>-1221.47</c:v>
                </c:pt>
                <c:pt idx="100">
                  <c:v>-1099.9000000000001</c:v>
                </c:pt>
                <c:pt idx="101">
                  <c:v>-993.03099999999995</c:v>
                </c:pt>
                <c:pt idx="102">
                  <c:v>-901.73099999999999</c:v>
                </c:pt>
                <c:pt idx="103">
                  <c:v>-812.77499999999998</c:v>
                </c:pt>
                <c:pt idx="104">
                  <c:v>-741.25800000000004</c:v>
                </c:pt>
                <c:pt idx="105">
                  <c:v>-666.63</c:v>
                </c:pt>
                <c:pt idx="106">
                  <c:v>-605.39300000000003</c:v>
                </c:pt>
                <c:pt idx="107">
                  <c:v>-549.07399999999996</c:v>
                </c:pt>
                <c:pt idx="108">
                  <c:v>-494.822</c:v>
                </c:pt>
                <c:pt idx="109">
                  <c:v>-445.34500000000003</c:v>
                </c:pt>
                <c:pt idx="110">
                  <c:v>-400.73500000000001</c:v>
                </c:pt>
                <c:pt idx="111">
                  <c:v>-357.97800000000001</c:v>
                </c:pt>
                <c:pt idx="112">
                  <c:v>-317.62599999999998</c:v>
                </c:pt>
                <c:pt idx="113">
                  <c:v>-278.488</c:v>
                </c:pt>
                <c:pt idx="114">
                  <c:v>-242.869</c:v>
                </c:pt>
                <c:pt idx="115">
                  <c:v>-214.52199999999999</c:v>
                </c:pt>
                <c:pt idx="116">
                  <c:v>-181.583</c:v>
                </c:pt>
                <c:pt idx="117">
                  <c:v>-164.00700000000001</c:v>
                </c:pt>
                <c:pt idx="118">
                  <c:v>-146.303</c:v>
                </c:pt>
                <c:pt idx="119">
                  <c:v>-131.03899999999999</c:v>
                </c:pt>
                <c:pt idx="120">
                  <c:v>-125.64700000000001</c:v>
                </c:pt>
                <c:pt idx="121">
                  <c:v>-118.821</c:v>
                </c:pt>
                <c:pt idx="122">
                  <c:v>-113.59</c:v>
                </c:pt>
                <c:pt idx="123">
                  <c:v>-112.172</c:v>
                </c:pt>
                <c:pt idx="124">
                  <c:v>-109.831</c:v>
                </c:pt>
                <c:pt idx="125">
                  <c:v>-107.501</c:v>
                </c:pt>
                <c:pt idx="126">
                  <c:v>-105.16200000000001</c:v>
                </c:pt>
                <c:pt idx="127">
                  <c:v>-102.253</c:v>
                </c:pt>
                <c:pt idx="128">
                  <c:v>-98.0304</c:v>
                </c:pt>
                <c:pt idx="129">
                  <c:v>-95.526700000000005</c:v>
                </c:pt>
                <c:pt idx="130">
                  <c:v>-91.174400000000006</c:v>
                </c:pt>
                <c:pt idx="131">
                  <c:v>-83.9529</c:v>
                </c:pt>
                <c:pt idx="132">
                  <c:v>-79.255499999999998</c:v>
                </c:pt>
                <c:pt idx="133">
                  <c:v>-71.259699999999995</c:v>
                </c:pt>
                <c:pt idx="134">
                  <c:v>-64.754300000000001</c:v>
                </c:pt>
                <c:pt idx="135">
                  <c:v>-58.109499999999997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97-4E02-B866-8683D121B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Sphere, 6 cm gap, short anode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for 200 kV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for 200 kV FM'!$J$3:$J$138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-507676</c:v>
                </c:pt>
                <c:pt idx="2">
                  <c:v>-474547</c:v>
                </c:pt>
                <c:pt idx="3">
                  <c:v>-460829</c:v>
                </c:pt>
                <c:pt idx="4">
                  <c:v>-443498</c:v>
                </c:pt>
                <c:pt idx="5">
                  <c:v>-424752</c:v>
                </c:pt>
                <c:pt idx="6">
                  <c:v>-401876</c:v>
                </c:pt>
                <c:pt idx="7">
                  <c:v>-376975</c:v>
                </c:pt>
                <c:pt idx="8">
                  <c:v>-349423</c:v>
                </c:pt>
                <c:pt idx="9">
                  <c:v>-321111</c:v>
                </c:pt>
                <c:pt idx="10">
                  <c:v>-291443</c:v>
                </c:pt>
                <c:pt idx="11">
                  <c:v>-261595</c:v>
                </c:pt>
                <c:pt idx="12">
                  <c:v>-231990</c:v>
                </c:pt>
                <c:pt idx="13">
                  <c:v>-202607</c:v>
                </c:pt>
                <c:pt idx="14">
                  <c:v>-173600</c:v>
                </c:pt>
                <c:pt idx="15">
                  <c:v>-145607</c:v>
                </c:pt>
                <c:pt idx="16">
                  <c:v>-118304</c:v>
                </c:pt>
                <c:pt idx="17">
                  <c:v>-92606</c:v>
                </c:pt>
                <c:pt idx="18">
                  <c:v>-68222.600000000006</c:v>
                </c:pt>
                <c:pt idx="19">
                  <c:v>-45679.5</c:v>
                </c:pt>
                <c:pt idx="20">
                  <c:v>-25055.200000000001</c:v>
                </c:pt>
                <c:pt idx="21">
                  <c:v>-6053.3</c:v>
                </c:pt>
                <c:pt idx="22">
                  <c:v>11096.1</c:v>
                </c:pt>
                <c:pt idx="23">
                  <c:v>26656.3</c:v>
                </c:pt>
                <c:pt idx="24">
                  <c:v>40291.699999999997</c:v>
                </c:pt>
                <c:pt idx="25">
                  <c:v>52289.599999999999</c:v>
                </c:pt>
                <c:pt idx="26">
                  <c:v>62641.3</c:v>
                </c:pt>
                <c:pt idx="27">
                  <c:v>71645.7</c:v>
                </c:pt>
                <c:pt idx="28">
                  <c:v>79045.2</c:v>
                </c:pt>
                <c:pt idx="29">
                  <c:v>85232.5</c:v>
                </c:pt>
                <c:pt idx="30">
                  <c:v>90107.4</c:v>
                </c:pt>
                <c:pt idx="31">
                  <c:v>94009.3</c:v>
                </c:pt>
                <c:pt idx="32">
                  <c:v>96840.7</c:v>
                </c:pt>
                <c:pt idx="33">
                  <c:v>98752.8</c:v>
                </c:pt>
                <c:pt idx="34">
                  <c:v>99955.6</c:v>
                </c:pt>
                <c:pt idx="35">
                  <c:v>100385</c:v>
                </c:pt>
                <c:pt idx="36">
                  <c:v>100145</c:v>
                </c:pt>
                <c:pt idx="37">
                  <c:v>99526.5</c:v>
                </c:pt>
                <c:pt idx="38">
                  <c:v>98455.4</c:v>
                </c:pt>
                <c:pt idx="39">
                  <c:v>97117.1</c:v>
                </c:pt>
                <c:pt idx="40">
                  <c:v>95578.4</c:v>
                </c:pt>
                <c:pt idx="41">
                  <c:v>94054.1</c:v>
                </c:pt>
                <c:pt idx="42">
                  <c:v>92647</c:v>
                </c:pt>
                <c:pt idx="43">
                  <c:v>91639</c:v>
                </c:pt>
                <c:pt idx="44">
                  <c:v>91100.800000000003</c:v>
                </c:pt>
                <c:pt idx="45">
                  <c:v>91408.9</c:v>
                </c:pt>
                <c:pt idx="46">
                  <c:v>92868.4</c:v>
                </c:pt>
                <c:pt idx="47">
                  <c:v>95652.6</c:v>
                </c:pt>
                <c:pt idx="48">
                  <c:v>100947</c:v>
                </c:pt>
                <c:pt idx="49">
                  <c:v>109313</c:v>
                </c:pt>
                <c:pt idx="50">
                  <c:v>119367</c:v>
                </c:pt>
                <c:pt idx="51">
                  <c:v>135328</c:v>
                </c:pt>
                <c:pt idx="52">
                  <c:v>157828</c:v>
                </c:pt>
                <c:pt idx="53">
                  <c:v>187127</c:v>
                </c:pt>
                <c:pt idx="54">
                  <c:v>223437</c:v>
                </c:pt>
                <c:pt idx="55">
                  <c:v>270835</c:v>
                </c:pt>
                <c:pt idx="56">
                  <c:v>333482</c:v>
                </c:pt>
                <c:pt idx="57">
                  <c:v>407034</c:v>
                </c:pt>
                <c:pt idx="58">
                  <c:v>497039</c:v>
                </c:pt>
                <c:pt idx="59">
                  <c:v>593687</c:v>
                </c:pt>
                <c:pt idx="60">
                  <c:v>697817</c:v>
                </c:pt>
                <c:pt idx="61">
                  <c:v>781793</c:v>
                </c:pt>
                <c:pt idx="62">
                  <c:v>842611</c:v>
                </c:pt>
                <c:pt idx="63">
                  <c:v>852897</c:v>
                </c:pt>
                <c:pt idx="64">
                  <c:v>813956</c:v>
                </c:pt>
                <c:pt idx="65">
                  <c:v>718963</c:v>
                </c:pt>
                <c:pt idx="66">
                  <c:v>605035</c:v>
                </c:pt>
                <c:pt idx="67">
                  <c:v>493203</c:v>
                </c:pt>
                <c:pt idx="68">
                  <c:v>390787</c:v>
                </c:pt>
                <c:pt idx="69">
                  <c:v>306741</c:v>
                </c:pt>
                <c:pt idx="70">
                  <c:v>238218</c:v>
                </c:pt>
                <c:pt idx="71">
                  <c:v>187633</c:v>
                </c:pt>
                <c:pt idx="72">
                  <c:v>147453</c:v>
                </c:pt>
                <c:pt idx="73">
                  <c:v>115810</c:v>
                </c:pt>
                <c:pt idx="74">
                  <c:v>92412.1</c:v>
                </c:pt>
                <c:pt idx="75">
                  <c:v>73874</c:v>
                </c:pt>
                <c:pt idx="76">
                  <c:v>58972.3</c:v>
                </c:pt>
                <c:pt idx="77">
                  <c:v>47708.4</c:v>
                </c:pt>
                <c:pt idx="78">
                  <c:v>38605.5</c:v>
                </c:pt>
                <c:pt idx="79">
                  <c:v>31643.9</c:v>
                </c:pt>
                <c:pt idx="80">
                  <c:v>26047.200000000001</c:v>
                </c:pt>
                <c:pt idx="81">
                  <c:v>21513.5</c:v>
                </c:pt>
                <c:pt idx="82">
                  <c:v>17855.900000000001</c:v>
                </c:pt>
                <c:pt idx="83">
                  <c:v>14933.9</c:v>
                </c:pt>
                <c:pt idx="84">
                  <c:v>12551.8</c:v>
                </c:pt>
                <c:pt idx="85">
                  <c:v>10606.2</c:v>
                </c:pt>
                <c:pt idx="86">
                  <c:v>8981.31</c:v>
                </c:pt>
                <c:pt idx="87">
                  <c:v>7707.47</c:v>
                </c:pt>
                <c:pt idx="88">
                  <c:v>6571.8</c:v>
                </c:pt>
                <c:pt idx="89">
                  <c:v>5694.88</c:v>
                </c:pt>
                <c:pt idx="90">
                  <c:v>4918.87</c:v>
                </c:pt>
                <c:pt idx="91">
                  <c:v>4293.5600000000004</c:v>
                </c:pt>
                <c:pt idx="92">
                  <c:v>3751.4</c:v>
                </c:pt>
                <c:pt idx="93">
                  <c:v>3286.66</c:v>
                </c:pt>
                <c:pt idx="94">
                  <c:v>2900.82</c:v>
                </c:pt>
                <c:pt idx="95">
                  <c:v>2561.5100000000002</c:v>
                </c:pt>
                <c:pt idx="96">
                  <c:v>2267.63</c:v>
                </c:pt>
                <c:pt idx="97">
                  <c:v>2012.3</c:v>
                </c:pt>
                <c:pt idx="98">
                  <c:v>1792.56</c:v>
                </c:pt>
                <c:pt idx="99">
                  <c:v>1590.3</c:v>
                </c:pt>
                <c:pt idx="100">
                  <c:v>1419.35</c:v>
                </c:pt>
                <c:pt idx="101">
                  <c:v>1262.8</c:v>
                </c:pt>
                <c:pt idx="102">
                  <c:v>1131.6500000000001</c:v>
                </c:pt>
                <c:pt idx="103">
                  <c:v>1012.87</c:v>
                </c:pt>
                <c:pt idx="104">
                  <c:v>914.44</c:v>
                </c:pt>
                <c:pt idx="105">
                  <c:v>824.64300000000003</c:v>
                </c:pt>
                <c:pt idx="106">
                  <c:v>746.88599999999997</c:v>
                </c:pt>
                <c:pt idx="107">
                  <c:v>682.64599999999996</c:v>
                </c:pt>
                <c:pt idx="108">
                  <c:v>623.48199999999997</c:v>
                </c:pt>
                <c:pt idx="109">
                  <c:v>567.82799999999997</c:v>
                </c:pt>
                <c:pt idx="110">
                  <c:v>520.82500000000005</c:v>
                </c:pt>
                <c:pt idx="111">
                  <c:v>474.149</c:v>
                </c:pt>
                <c:pt idx="112">
                  <c:v>430.58199999999999</c:v>
                </c:pt>
                <c:pt idx="113">
                  <c:v>390.613</c:v>
                </c:pt>
                <c:pt idx="114">
                  <c:v>353.94799999999998</c:v>
                </c:pt>
                <c:pt idx="115">
                  <c:v>323.12200000000001</c:v>
                </c:pt>
                <c:pt idx="116">
                  <c:v>295.28800000000001</c:v>
                </c:pt>
                <c:pt idx="117">
                  <c:v>269.79199999999997</c:v>
                </c:pt>
                <c:pt idx="118">
                  <c:v>248.559</c:v>
                </c:pt>
                <c:pt idx="119">
                  <c:v>227.952</c:v>
                </c:pt>
                <c:pt idx="120">
                  <c:v>211.06</c:v>
                </c:pt>
                <c:pt idx="121">
                  <c:v>194.25299999999999</c:v>
                </c:pt>
                <c:pt idx="122">
                  <c:v>181.91800000000001</c:v>
                </c:pt>
                <c:pt idx="123">
                  <c:v>164.583</c:v>
                </c:pt>
                <c:pt idx="124">
                  <c:v>154.917</c:v>
                </c:pt>
                <c:pt idx="125">
                  <c:v>141.518</c:v>
                </c:pt>
                <c:pt idx="126">
                  <c:v>130.52000000000001</c:v>
                </c:pt>
                <c:pt idx="127">
                  <c:v>121.901</c:v>
                </c:pt>
                <c:pt idx="128">
                  <c:v>114.09699999999999</c:v>
                </c:pt>
                <c:pt idx="129">
                  <c:v>107.137</c:v>
                </c:pt>
                <c:pt idx="130">
                  <c:v>99.7393</c:v>
                </c:pt>
                <c:pt idx="131">
                  <c:v>92.736199999999997</c:v>
                </c:pt>
                <c:pt idx="132">
                  <c:v>90.573700000000002</c:v>
                </c:pt>
                <c:pt idx="133">
                  <c:v>82.936599999999999</c:v>
                </c:pt>
                <c:pt idx="134">
                  <c:v>79.123400000000004</c:v>
                </c:pt>
                <c:pt idx="135">
                  <c:v>72.816699999999997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93-48C0-80BB-111D5B6878B6}"/>
            </c:ext>
          </c:extLst>
        </c:ser>
        <c:ser>
          <c:idx val="6"/>
          <c:order val="1"/>
          <c:tx>
            <c:strRef>
              <c:f>'GTS gun for 200 kV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-52788</c:v>
                </c:pt>
                <c:pt idx="2">
                  <c:v>-121589</c:v>
                </c:pt>
                <c:pt idx="3">
                  <c:v>-161727</c:v>
                </c:pt>
                <c:pt idx="4">
                  <c:v>-181972</c:v>
                </c:pt>
                <c:pt idx="5">
                  <c:v>-186612</c:v>
                </c:pt>
                <c:pt idx="6">
                  <c:v>-182299</c:v>
                </c:pt>
                <c:pt idx="7">
                  <c:v>-173033</c:v>
                </c:pt>
                <c:pt idx="8">
                  <c:v>-160786</c:v>
                </c:pt>
                <c:pt idx="9">
                  <c:v>-147203</c:v>
                </c:pt>
                <c:pt idx="10">
                  <c:v>-132308</c:v>
                </c:pt>
                <c:pt idx="11">
                  <c:v>-115644</c:v>
                </c:pt>
                <c:pt idx="12">
                  <c:v>-99863.1</c:v>
                </c:pt>
                <c:pt idx="13">
                  <c:v>-83763.3</c:v>
                </c:pt>
                <c:pt idx="14">
                  <c:v>-67892.899999999994</c:v>
                </c:pt>
                <c:pt idx="15">
                  <c:v>-51738.400000000001</c:v>
                </c:pt>
                <c:pt idx="16">
                  <c:v>-36842.9</c:v>
                </c:pt>
                <c:pt idx="17">
                  <c:v>-22169</c:v>
                </c:pt>
                <c:pt idx="18">
                  <c:v>-8308.18</c:v>
                </c:pt>
                <c:pt idx="19">
                  <c:v>4594.9799999999996</c:v>
                </c:pt>
                <c:pt idx="20">
                  <c:v>16582.7</c:v>
                </c:pt>
                <c:pt idx="21">
                  <c:v>28065.7</c:v>
                </c:pt>
                <c:pt idx="22">
                  <c:v>38430</c:v>
                </c:pt>
                <c:pt idx="23">
                  <c:v>47615</c:v>
                </c:pt>
                <c:pt idx="24">
                  <c:v>56320.4</c:v>
                </c:pt>
                <c:pt idx="25">
                  <c:v>63478</c:v>
                </c:pt>
                <c:pt idx="26">
                  <c:v>70267.899999999994</c:v>
                </c:pt>
                <c:pt idx="27">
                  <c:v>75966.3</c:v>
                </c:pt>
                <c:pt idx="28">
                  <c:v>80876.800000000003</c:v>
                </c:pt>
                <c:pt idx="29">
                  <c:v>85081.2</c:v>
                </c:pt>
                <c:pt idx="30">
                  <c:v>88482.2</c:v>
                </c:pt>
                <c:pt idx="31">
                  <c:v>91102.6</c:v>
                </c:pt>
                <c:pt idx="32">
                  <c:v>93116.800000000003</c:v>
                </c:pt>
                <c:pt idx="33">
                  <c:v>94591.1</c:v>
                </c:pt>
                <c:pt idx="34">
                  <c:v>95452.7</c:v>
                </c:pt>
                <c:pt idx="35">
                  <c:v>95878.2</c:v>
                </c:pt>
                <c:pt idx="36">
                  <c:v>95831.1</c:v>
                </c:pt>
                <c:pt idx="37">
                  <c:v>95425.9</c:v>
                </c:pt>
                <c:pt idx="38">
                  <c:v>94674.5</c:v>
                </c:pt>
                <c:pt idx="39">
                  <c:v>93682.4</c:v>
                </c:pt>
                <c:pt idx="40">
                  <c:v>92483.6</c:v>
                </c:pt>
                <c:pt idx="41">
                  <c:v>91182.6</c:v>
                </c:pt>
                <c:pt idx="42">
                  <c:v>89876.2</c:v>
                </c:pt>
                <c:pt idx="43">
                  <c:v>88663</c:v>
                </c:pt>
                <c:pt idx="44">
                  <c:v>87740.6</c:v>
                </c:pt>
                <c:pt idx="45">
                  <c:v>87180.4</c:v>
                </c:pt>
                <c:pt idx="46">
                  <c:v>87198.399999999994</c:v>
                </c:pt>
                <c:pt idx="47">
                  <c:v>88021.8</c:v>
                </c:pt>
                <c:pt idx="48">
                  <c:v>90078.2</c:v>
                </c:pt>
                <c:pt idx="49">
                  <c:v>93610.3</c:v>
                </c:pt>
                <c:pt idx="50">
                  <c:v>99176.7</c:v>
                </c:pt>
                <c:pt idx="51">
                  <c:v>106910</c:v>
                </c:pt>
                <c:pt idx="52">
                  <c:v>117583</c:v>
                </c:pt>
                <c:pt idx="53">
                  <c:v>132425</c:v>
                </c:pt>
                <c:pt idx="54">
                  <c:v>150527</c:v>
                </c:pt>
                <c:pt idx="55">
                  <c:v>173990</c:v>
                </c:pt>
                <c:pt idx="56">
                  <c:v>201447</c:v>
                </c:pt>
                <c:pt idx="57">
                  <c:v>232195</c:v>
                </c:pt>
                <c:pt idx="58">
                  <c:v>268056</c:v>
                </c:pt>
                <c:pt idx="59">
                  <c:v>302744</c:v>
                </c:pt>
                <c:pt idx="60">
                  <c:v>334997</c:v>
                </c:pt>
                <c:pt idx="61">
                  <c:v>360590</c:v>
                </c:pt>
                <c:pt idx="62">
                  <c:v>375350</c:v>
                </c:pt>
                <c:pt idx="63">
                  <c:v>374423</c:v>
                </c:pt>
                <c:pt idx="64">
                  <c:v>358959</c:v>
                </c:pt>
                <c:pt idx="65">
                  <c:v>330507</c:v>
                </c:pt>
                <c:pt idx="66">
                  <c:v>295785</c:v>
                </c:pt>
                <c:pt idx="67">
                  <c:v>253473</c:v>
                </c:pt>
                <c:pt idx="68">
                  <c:v>212457</c:v>
                </c:pt>
                <c:pt idx="69">
                  <c:v>176259</c:v>
                </c:pt>
                <c:pt idx="70">
                  <c:v>140030</c:v>
                </c:pt>
                <c:pt idx="71">
                  <c:v>112163</c:v>
                </c:pt>
                <c:pt idx="72">
                  <c:v>90081.2</c:v>
                </c:pt>
                <c:pt idx="73">
                  <c:v>71139.5</c:v>
                </c:pt>
                <c:pt idx="74">
                  <c:v>56362.1</c:v>
                </c:pt>
                <c:pt idx="75">
                  <c:v>45131.4</c:v>
                </c:pt>
                <c:pt idx="76">
                  <c:v>36147</c:v>
                </c:pt>
                <c:pt idx="77">
                  <c:v>28864.3</c:v>
                </c:pt>
                <c:pt idx="78">
                  <c:v>23289.7</c:v>
                </c:pt>
                <c:pt idx="79">
                  <c:v>19078</c:v>
                </c:pt>
                <c:pt idx="80">
                  <c:v>15428.6</c:v>
                </c:pt>
                <c:pt idx="81">
                  <c:v>12688.7</c:v>
                </c:pt>
                <c:pt idx="82">
                  <c:v>10490.3</c:v>
                </c:pt>
                <c:pt idx="83">
                  <c:v>8676.84</c:v>
                </c:pt>
                <c:pt idx="84">
                  <c:v>7228.41</c:v>
                </c:pt>
                <c:pt idx="85">
                  <c:v>6028.12</c:v>
                </c:pt>
                <c:pt idx="86">
                  <c:v>5056.43</c:v>
                </c:pt>
                <c:pt idx="87">
                  <c:v>4305.67</c:v>
                </c:pt>
                <c:pt idx="88">
                  <c:v>3680.01</c:v>
                </c:pt>
                <c:pt idx="89">
                  <c:v>3140.91</c:v>
                </c:pt>
                <c:pt idx="90">
                  <c:v>2714.02</c:v>
                </c:pt>
                <c:pt idx="91">
                  <c:v>2356.02</c:v>
                </c:pt>
                <c:pt idx="92">
                  <c:v>2051.3000000000002</c:v>
                </c:pt>
                <c:pt idx="93">
                  <c:v>1797.31</c:v>
                </c:pt>
                <c:pt idx="94">
                  <c:v>1585.92</c:v>
                </c:pt>
                <c:pt idx="95">
                  <c:v>1403.33</c:v>
                </c:pt>
                <c:pt idx="96">
                  <c:v>1232.1400000000001</c:v>
                </c:pt>
                <c:pt idx="97">
                  <c:v>1090.94</c:v>
                </c:pt>
                <c:pt idx="98">
                  <c:v>966.86099999999999</c:v>
                </c:pt>
                <c:pt idx="99">
                  <c:v>859.87400000000002</c:v>
                </c:pt>
                <c:pt idx="100">
                  <c:v>764.67700000000002</c:v>
                </c:pt>
                <c:pt idx="101">
                  <c:v>680.57500000000005</c:v>
                </c:pt>
                <c:pt idx="102">
                  <c:v>603.87699999999995</c:v>
                </c:pt>
                <c:pt idx="103">
                  <c:v>539.39400000000001</c:v>
                </c:pt>
                <c:pt idx="104">
                  <c:v>483.60399999999998</c:v>
                </c:pt>
                <c:pt idx="105">
                  <c:v>438.09899999999999</c:v>
                </c:pt>
                <c:pt idx="106">
                  <c:v>392.17399999999998</c:v>
                </c:pt>
                <c:pt idx="107">
                  <c:v>354.37299999999999</c:v>
                </c:pt>
                <c:pt idx="108">
                  <c:v>322.66800000000001</c:v>
                </c:pt>
                <c:pt idx="109">
                  <c:v>291.68</c:v>
                </c:pt>
                <c:pt idx="110">
                  <c:v>267.57900000000001</c:v>
                </c:pt>
                <c:pt idx="111">
                  <c:v>243.57599999999999</c:v>
                </c:pt>
                <c:pt idx="112">
                  <c:v>220.84700000000001</c:v>
                </c:pt>
                <c:pt idx="113">
                  <c:v>199.988</c:v>
                </c:pt>
                <c:pt idx="114">
                  <c:v>179.66</c:v>
                </c:pt>
                <c:pt idx="115">
                  <c:v>161.517</c:v>
                </c:pt>
                <c:pt idx="116">
                  <c:v>147.95699999999999</c:v>
                </c:pt>
                <c:pt idx="117">
                  <c:v>135.833</c:v>
                </c:pt>
                <c:pt idx="118">
                  <c:v>128.18299999999999</c:v>
                </c:pt>
                <c:pt idx="119">
                  <c:v>119.66800000000001</c:v>
                </c:pt>
                <c:pt idx="120">
                  <c:v>112.456</c:v>
                </c:pt>
                <c:pt idx="121">
                  <c:v>105.459</c:v>
                </c:pt>
                <c:pt idx="122">
                  <c:v>97.101500000000001</c:v>
                </c:pt>
                <c:pt idx="123">
                  <c:v>89.019000000000005</c:v>
                </c:pt>
                <c:pt idx="124">
                  <c:v>81.302999999999997</c:v>
                </c:pt>
                <c:pt idx="125">
                  <c:v>73.641099999999994</c:v>
                </c:pt>
                <c:pt idx="126">
                  <c:v>66.287700000000001</c:v>
                </c:pt>
                <c:pt idx="127">
                  <c:v>59.965800000000002</c:v>
                </c:pt>
                <c:pt idx="128">
                  <c:v>53.796700000000001</c:v>
                </c:pt>
                <c:pt idx="129">
                  <c:v>48.2789</c:v>
                </c:pt>
                <c:pt idx="130">
                  <c:v>43.997100000000003</c:v>
                </c:pt>
                <c:pt idx="131">
                  <c:v>39.460299999999997</c:v>
                </c:pt>
                <c:pt idx="132">
                  <c:v>34.387300000000003</c:v>
                </c:pt>
                <c:pt idx="133">
                  <c:v>31.893000000000001</c:v>
                </c:pt>
                <c:pt idx="134">
                  <c:v>28.9727</c:v>
                </c:pt>
                <c:pt idx="135">
                  <c:v>26.2407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93-48C0-80BB-111D5B6878B6}"/>
            </c:ext>
          </c:extLst>
        </c:ser>
        <c:ser>
          <c:idx val="1"/>
          <c:order val="2"/>
          <c:tx>
            <c:strRef>
              <c:f>'GTS gun for 200 kV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for 200 kV FM'!$X$3:$X$138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926.27499999999998</c:v>
                </c:pt>
                <c:pt idx="2">
                  <c:v>1879.54</c:v>
                </c:pt>
                <c:pt idx="3">
                  <c:v>2163.0500000000002</c:v>
                </c:pt>
                <c:pt idx="4">
                  <c:v>5251.47</c:v>
                </c:pt>
                <c:pt idx="5">
                  <c:v>7396.91</c:v>
                </c:pt>
                <c:pt idx="6">
                  <c:v>10103.299999999999</c:v>
                </c:pt>
                <c:pt idx="7">
                  <c:v>13134.1</c:v>
                </c:pt>
                <c:pt idx="8">
                  <c:v>16447.2</c:v>
                </c:pt>
                <c:pt idx="9">
                  <c:v>19931.599999999999</c:v>
                </c:pt>
                <c:pt idx="10">
                  <c:v>23976.400000000001</c:v>
                </c:pt>
                <c:pt idx="11">
                  <c:v>28029.200000000001</c:v>
                </c:pt>
                <c:pt idx="12">
                  <c:v>32079.1</c:v>
                </c:pt>
                <c:pt idx="13">
                  <c:v>36192.6</c:v>
                </c:pt>
                <c:pt idx="14">
                  <c:v>39991.4</c:v>
                </c:pt>
                <c:pt idx="15">
                  <c:v>44572.9</c:v>
                </c:pt>
                <c:pt idx="16">
                  <c:v>48900.2</c:v>
                </c:pt>
                <c:pt idx="17">
                  <c:v>53122.8</c:v>
                </c:pt>
                <c:pt idx="18">
                  <c:v>57295.8</c:v>
                </c:pt>
                <c:pt idx="19">
                  <c:v>61248.800000000003</c:v>
                </c:pt>
                <c:pt idx="20">
                  <c:v>65171.9</c:v>
                </c:pt>
                <c:pt idx="21">
                  <c:v>69179.899999999994</c:v>
                </c:pt>
                <c:pt idx="22">
                  <c:v>72585.899999999994</c:v>
                </c:pt>
                <c:pt idx="23">
                  <c:v>75745.5</c:v>
                </c:pt>
                <c:pt idx="24">
                  <c:v>78753.2</c:v>
                </c:pt>
                <c:pt idx="25">
                  <c:v>81552.600000000006</c:v>
                </c:pt>
                <c:pt idx="26">
                  <c:v>84066.4</c:v>
                </c:pt>
                <c:pt idx="27">
                  <c:v>86445.2</c:v>
                </c:pt>
                <c:pt idx="28">
                  <c:v>88434.4</c:v>
                </c:pt>
                <c:pt idx="29">
                  <c:v>90195</c:v>
                </c:pt>
                <c:pt idx="30">
                  <c:v>91668.9</c:v>
                </c:pt>
                <c:pt idx="31">
                  <c:v>92846</c:v>
                </c:pt>
                <c:pt idx="32">
                  <c:v>93673.600000000006</c:v>
                </c:pt>
                <c:pt idx="33">
                  <c:v>94300.1</c:v>
                </c:pt>
                <c:pt idx="34">
                  <c:v>94632.2</c:v>
                </c:pt>
                <c:pt idx="35">
                  <c:v>94628.4</c:v>
                </c:pt>
                <c:pt idx="36">
                  <c:v>94349</c:v>
                </c:pt>
                <c:pt idx="37">
                  <c:v>93816.6</c:v>
                </c:pt>
                <c:pt idx="38">
                  <c:v>92938.8</c:v>
                </c:pt>
                <c:pt idx="39">
                  <c:v>91803.9</c:v>
                </c:pt>
                <c:pt idx="40">
                  <c:v>90404.3</c:v>
                </c:pt>
                <c:pt idx="41">
                  <c:v>88723.5</c:v>
                </c:pt>
                <c:pt idx="42">
                  <c:v>86736.9</c:v>
                </c:pt>
                <c:pt idx="43">
                  <c:v>84496.4</c:v>
                </c:pt>
                <c:pt idx="44">
                  <c:v>82035.199999999997</c:v>
                </c:pt>
                <c:pt idx="45">
                  <c:v>79278</c:v>
                </c:pt>
                <c:pt idx="46">
                  <c:v>76257.899999999994</c:v>
                </c:pt>
                <c:pt idx="47">
                  <c:v>73118.399999999994</c:v>
                </c:pt>
                <c:pt idx="48">
                  <c:v>69755.899999999994</c:v>
                </c:pt>
                <c:pt idx="49">
                  <c:v>65926.5</c:v>
                </c:pt>
                <c:pt idx="50">
                  <c:v>62352.6</c:v>
                </c:pt>
                <c:pt idx="51">
                  <c:v>58234.400000000001</c:v>
                </c:pt>
                <c:pt idx="52">
                  <c:v>54368.3</c:v>
                </c:pt>
                <c:pt idx="53">
                  <c:v>50540.3</c:v>
                </c:pt>
                <c:pt idx="54">
                  <c:v>45863.1</c:v>
                </c:pt>
                <c:pt idx="55">
                  <c:v>42037.4</c:v>
                </c:pt>
                <c:pt idx="56">
                  <c:v>37353.5</c:v>
                </c:pt>
                <c:pt idx="57">
                  <c:v>32640.9</c:v>
                </c:pt>
                <c:pt idx="58">
                  <c:v>29064.6</c:v>
                </c:pt>
                <c:pt idx="59">
                  <c:v>26174.2</c:v>
                </c:pt>
                <c:pt idx="60">
                  <c:v>21604.7</c:v>
                </c:pt>
                <c:pt idx="61">
                  <c:v>18989.7</c:v>
                </c:pt>
                <c:pt idx="62">
                  <c:v>16265.5</c:v>
                </c:pt>
                <c:pt idx="63">
                  <c:v>13835.6</c:v>
                </c:pt>
                <c:pt idx="64">
                  <c:v>11460.8</c:v>
                </c:pt>
                <c:pt idx="65">
                  <c:v>9245.4699999999993</c:v>
                </c:pt>
                <c:pt idx="66">
                  <c:v>7780.73</c:v>
                </c:pt>
                <c:pt idx="67">
                  <c:v>6005.47</c:v>
                </c:pt>
                <c:pt idx="68">
                  <c:v>4517.59</c:v>
                </c:pt>
                <c:pt idx="69">
                  <c:v>4737.76</c:v>
                </c:pt>
                <c:pt idx="70">
                  <c:v>2483.15</c:v>
                </c:pt>
                <c:pt idx="71">
                  <c:v>1868.07</c:v>
                </c:pt>
                <c:pt idx="72">
                  <c:v>2276.27</c:v>
                </c:pt>
                <c:pt idx="73">
                  <c:v>1195.1199999999999</c:v>
                </c:pt>
                <c:pt idx="74">
                  <c:v>915.93100000000004</c:v>
                </c:pt>
                <c:pt idx="75">
                  <c:v>1042.31</c:v>
                </c:pt>
                <c:pt idx="76">
                  <c:v>638.23699999999997</c:v>
                </c:pt>
                <c:pt idx="77">
                  <c:v>594.50300000000004</c:v>
                </c:pt>
                <c:pt idx="78">
                  <c:v>501.87099999999998</c:v>
                </c:pt>
                <c:pt idx="79">
                  <c:v>260.096</c:v>
                </c:pt>
                <c:pt idx="80">
                  <c:v>240.63499999999999</c:v>
                </c:pt>
                <c:pt idx="81">
                  <c:v>145.65</c:v>
                </c:pt>
                <c:pt idx="82">
                  <c:v>148.63900000000001</c:v>
                </c:pt>
                <c:pt idx="83">
                  <c:v>146.28899999999999</c:v>
                </c:pt>
                <c:pt idx="84">
                  <c:v>150.55799999999999</c:v>
                </c:pt>
                <c:pt idx="85">
                  <c:v>64.910200000000003</c:v>
                </c:pt>
                <c:pt idx="86">
                  <c:v>89.914299999999997</c:v>
                </c:pt>
                <c:pt idx="87">
                  <c:v>70.546700000000001</c:v>
                </c:pt>
                <c:pt idx="88">
                  <c:v>61.418900000000001</c:v>
                </c:pt>
                <c:pt idx="89">
                  <c:v>32.5901</c:v>
                </c:pt>
                <c:pt idx="90">
                  <c:v>36.5672</c:v>
                </c:pt>
                <c:pt idx="91">
                  <c:v>30.665600000000001</c:v>
                </c:pt>
                <c:pt idx="92">
                  <c:v>36.540599999999998</c:v>
                </c:pt>
                <c:pt idx="93">
                  <c:v>29.608699999999999</c:v>
                </c:pt>
                <c:pt idx="94">
                  <c:v>26.5137</c:v>
                </c:pt>
                <c:pt idx="95">
                  <c:v>17.625499999999999</c:v>
                </c:pt>
                <c:pt idx="96">
                  <c:v>12.9693</c:v>
                </c:pt>
                <c:pt idx="97">
                  <c:v>23.334900000000001</c:v>
                </c:pt>
                <c:pt idx="98">
                  <c:v>15.4931</c:v>
                </c:pt>
                <c:pt idx="99">
                  <c:v>8.3147900000000003</c:v>
                </c:pt>
                <c:pt idx="100">
                  <c:v>10.8505</c:v>
                </c:pt>
                <c:pt idx="101">
                  <c:v>7.0565800000000003</c:v>
                </c:pt>
                <c:pt idx="102">
                  <c:v>9.2560099999999998</c:v>
                </c:pt>
                <c:pt idx="103">
                  <c:v>9.2008299999999998</c:v>
                </c:pt>
                <c:pt idx="104">
                  <c:v>9.1289400000000001</c:v>
                </c:pt>
                <c:pt idx="105">
                  <c:v>9.4821100000000005</c:v>
                </c:pt>
                <c:pt idx="106">
                  <c:v>11.781000000000001</c:v>
                </c:pt>
                <c:pt idx="107">
                  <c:v>7.6828599999999998</c:v>
                </c:pt>
                <c:pt idx="108">
                  <c:v>6.9454900000000004</c:v>
                </c:pt>
                <c:pt idx="109">
                  <c:v>6.4422800000000002</c:v>
                </c:pt>
                <c:pt idx="110">
                  <c:v>6.1618899999999996</c:v>
                </c:pt>
                <c:pt idx="111">
                  <c:v>6.7256400000000003</c:v>
                </c:pt>
                <c:pt idx="112">
                  <c:v>7.3583100000000004</c:v>
                </c:pt>
                <c:pt idx="113">
                  <c:v>7.40449</c:v>
                </c:pt>
                <c:pt idx="114">
                  <c:v>6.6468699999999998</c:v>
                </c:pt>
                <c:pt idx="115">
                  <c:v>7.4769800000000002</c:v>
                </c:pt>
                <c:pt idx="116">
                  <c:v>7.1111300000000002</c:v>
                </c:pt>
                <c:pt idx="117">
                  <c:v>5.8202299999999996</c:v>
                </c:pt>
                <c:pt idx="118">
                  <c:v>3.4324599999999998</c:v>
                </c:pt>
                <c:pt idx="119">
                  <c:v>1.7004999999999999</c:v>
                </c:pt>
                <c:pt idx="120">
                  <c:v>-0.79158099999999998</c:v>
                </c:pt>
                <c:pt idx="121">
                  <c:v>-2.7911000000000001</c:v>
                </c:pt>
                <c:pt idx="122">
                  <c:v>-4.8826599999999996</c:v>
                </c:pt>
                <c:pt idx="123">
                  <c:v>-5.54894</c:v>
                </c:pt>
                <c:pt idx="124">
                  <c:v>-6.8484800000000003</c:v>
                </c:pt>
                <c:pt idx="125">
                  <c:v>-7.0354400000000004</c:v>
                </c:pt>
                <c:pt idx="126">
                  <c:v>-7.26403</c:v>
                </c:pt>
                <c:pt idx="127">
                  <c:v>-8.1835199999999997</c:v>
                </c:pt>
                <c:pt idx="128">
                  <c:v>-8.5236300000000007</c:v>
                </c:pt>
                <c:pt idx="129">
                  <c:v>-9.2178900000000006</c:v>
                </c:pt>
                <c:pt idx="130">
                  <c:v>-9.2560900000000004</c:v>
                </c:pt>
                <c:pt idx="131">
                  <c:v>-9.5213099999999997</c:v>
                </c:pt>
                <c:pt idx="132">
                  <c:v>-9.5150900000000007</c:v>
                </c:pt>
                <c:pt idx="133">
                  <c:v>-9.5467300000000002</c:v>
                </c:pt>
                <c:pt idx="134">
                  <c:v>-8.8582900000000002</c:v>
                </c:pt>
                <c:pt idx="135">
                  <c:v>-7.9405900000000003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93-48C0-80BB-111D5B6878B6}"/>
            </c:ext>
          </c:extLst>
        </c:ser>
        <c:ser>
          <c:idx val="7"/>
          <c:order val="3"/>
          <c:tx>
            <c:strRef>
              <c:f>'GTS gun for 200 kV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52183.1</c:v>
                </c:pt>
                <c:pt idx="2">
                  <c:v>123964</c:v>
                </c:pt>
                <c:pt idx="3">
                  <c:v>165542</c:v>
                </c:pt>
                <c:pt idx="4">
                  <c:v>188718</c:v>
                </c:pt>
                <c:pt idx="5">
                  <c:v>197953</c:v>
                </c:pt>
                <c:pt idx="6">
                  <c:v>200106</c:v>
                </c:pt>
                <c:pt idx="7">
                  <c:v>197421</c:v>
                </c:pt>
                <c:pt idx="8">
                  <c:v>192485</c:v>
                </c:pt>
                <c:pt idx="9">
                  <c:v>186010</c:v>
                </c:pt>
                <c:pt idx="10">
                  <c:v>178574</c:v>
                </c:pt>
                <c:pt idx="11">
                  <c:v>171168</c:v>
                </c:pt>
                <c:pt idx="12">
                  <c:v>163303</c:v>
                </c:pt>
                <c:pt idx="13">
                  <c:v>155601</c:v>
                </c:pt>
                <c:pt idx="14">
                  <c:v>148308</c:v>
                </c:pt>
                <c:pt idx="15">
                  <c:v>141678</c:v>
                </c:pt>
                <c:pt idx="16">
                  <c:v>135163</c:v>
                </c:pt>
                <c:pt idx="17">
                  <c:v>129115</c:v>
                </c:pt>
                <c:pt idx="18">
                  <c:v>123814</c:v>
                </c:pt>
                <c:pt idx="19">
                  <c:v>118909</c:v>
                </c:pt>
                <c:pt idx="20">
                  <c:v>115016</c:v>
                </c:pt>
                <c:pt idx="21">
                  <c:v>110910</c:v>
                </c:pt>
                <c:pt idx="22">
                  <c:v>107849</c:v>
                </c:pt>
                <c:pt idx="23">
                  <c:v>105175</c:v>
                </c:pt>
                <c:pt idx="24">
                  <c:v>103107</c:v>
                </c:pt>
                <c:pt idx="25">
                  <c:v>101345</c:v>
                </c:pt>
                <c:pt idx="26">
                  <c:v>99921.4</c:v>
                </c:pt>
                <c:pt idx="27">
                  <c:v>98814</c:v>
                </c:pt>
                <c:pt idx="28">
                  <c:v>98047</c:v>
                </c:pt>
                <c:pt idx="29">
                  <c:v>97478.2</c:v>
                </c:pt>
                <c:pt idx="30">
                  <c:v>97092</c:v>
                </c:pt>
                <c:pt idx="31">
                  <c:v>96787.9</c:v>
                </c:pt>
                <c:pt idx="32">
                  <c:v>96512.4</c:v>
                </c:pt>
                <c:pt idx="33">
                  <c:v>96268.9</c:v>
                </c:pt>
                <c:pt idx="34">
                  <c:v>95974</c:v>
                </c:pt>
                <c:pt idx="35">
                  <c:v>95596.9</c:v>
                </c:pt>
                <c:pt idx="36">
                  <c:v>95045.6</c:v>
                </c:pt>
                <c:pt idx="37">
                  <c:v>94329</c:v>
                </c:pt>
                <c:pt idx="38">
                  <c:v>93349.3</c:v>
                </c:pt>
                <c:pt idx="39">
                  <c:v>92066.8</c:v>
                </c:pt>
                <c:pt idx="40">
                  <c:v>90410.6</c:v>
                </c:pt>
                <c:pt idx="41">
                  <c:v>88295.4</c:v>
                </c:pt>
                <c:pt idx="42">
                  <c:v>85655.1</c:v>
                </c:pt>
                <c:pt idx="43">
                  <c:v>82352.899999999994</c:v>
                </c:pt>
                <c:pt idx="44">
                  <c:v>78267.100000000006</c:v>
                </c:pt>
                <c:pt idx="45">
                  <c:v>73326.5</c:v>
                </c:pt>
                <c:pt idx="46">
                  <c:v>67149.399999999994</c:v>
                </c:pt>
                <c:pt idx="47">
                  <c:v>59842.9</c:v>
                </c:pt>
                <c:pt idx="48">
                  <c:v>50884.4</c:v>
                </c:pt>
                <c:pt idx="49">
                  <c:v>40016.300000000003</c:v>
                </c:pt>
                <c:pt idx="50">
                  <c:v>27005.3</c:v>
                </c:pt>
                <c:pt idx="51">
                  <c:v>10879.6</c:v>
                </c:pt>
                <c:pt idx="52">
                  <c:v>-7517.21</c:v>
                </c:pt>
                <c:pt idx="53">
                  <c:v>-32206.2</c:v>
                </c:pt>
                <c:pt idx="54">
                  <c:v>-59132.5</c:v>
                </c:pt>
                <c:pt idx="55">
                  <c:v>-90393.7</c:v>
                </c:pt>
                <c:pt idx="56">
                  <c:v>-127529</c:v>
                </c:pt>
                <c:pt idx="57">
                  <c:v>-167509</c:v>
                </c:pt>
                <c:pt idx="58">
                  <c:v>-210061</c:v>
                </c:pt>
                <c:pt idx="59">
                  <c:v>-253222</c:v>
                </c:pt>
                <c:pt idx="60">
                  <c:v>-292836</c:v>
                </c:pt>
                <c:pt idx="61">
                  <c:v>-324233</c:v>
                </c:pt>
                <c:pt idx="62">
                  <c:v>-344174</c:v>
                </c:pt>
                <c:pt idx="63">
                  <c:v>-349350</c:v>
                </c:pt>
                <c:pt idx="64">
                  <c:v>-337853</c:v>
                </c:pt>
                <c:pt idx="65">
                  <c:v>-314081</c:v>
                </c:pt>
                <c:pt idx="66">
                  <c:v>-278711</c:v>
                </c:pt>
                <c:pt idx="67">
                  <c:v>-243837</c:v>
                </c:pt>
                <c:pt idx="68">
                  <c:v>-205326</c:v>
                </c:pt>
                <c:pt idx="69">
                  <c:v>-167336</c:v>
                </c:pt>
                <c:pt idx="70">
                  <c:v>-135977</c:v>
                </c:pt>
                <c:pt idx="71">
                  <c:v>-108570</c:v>
                </c:pt>
                <c:pt idx="72">
                  <c:v>-86704.2</c:v>
                </c:pt>
                <c:pt idx="73">
                  <c:v>-68839.5</c:v>
                </c:pt>
                <c:pt idx="74">
                  <c:v>-55078.5</c:v>
                </c:pt>
                <c:pt idx="75">
                  <c:v>-43899.8</c:v>
                </c:pt>
                <c:pt idx="76">
                  <c:v>-35296.5</c:v>
                </c:pt>
                <c:pt idx="77">
                  <c:v>-28164.7</c:v>
                </c:pt>
                <c:pt idx="78">
                  <c:v>-22663.599999999999</c:v>
                </c:pt>
                <c:pt idx="79">
                  <c:v>-18330</c:v>
                </c:pt>
                <c:pt idx="80">
                  <c:v>-14943.8</c:v>
                </c:pt>
                <c:pt idx="81">
                  <c:v>-12272.1</c:v>
                </c:pt>
                <c:pt idx="82">
                  <c:v>-10149.799999999999</c:v>
                </c:pt>
                <c:pt idx="83">
                  <c:v>-8378.4</c:v>
                </c:pt>
                <c:pt idx="84">
                  <c:v>-6999.99</c:v>
                </c:pt>
                <c:pt idx="85">
                  <c:v>-5874.81</c:v>
                </c:pt>
                <c:pt idx="86">
                  <c:v>-4936.92</c:v>
                </c:pt>
                <c:pt idx="87">
                  <c:v>-4168.79</c:v>
                </c:pt>
                <c:pt idx="88">
                  <c:v>-3580.89</c:v>
                </c:pt>
                <c:pt idx="89">
                  <c:v>-3072.63</c:v>
                </c:pt>
                <c:pt idx="90">
                  <c:v>-2633.08</c:v>
                </c:pt>
                <c:pt idx="91">
                  <c:v>-2291.52</c:v>
                </c:pt>
                <c:pt idx="92">
                  <c:v>-1992.21</c:v>
                </c:pt>
                <c:pt idx="93">
                  <c:v>-1744.44</c:v>
                </c:pt>
                <c:pt idx="94">
                  <c:v>-1533.19</c:v>
                </c:pt>
                <c:pt idx="95">
                  <c:v>-1351.23</c:v>
                </c:pt>
                <c:pt idx="96">
                  <c:v>-1194.3499999999999</c:v>
                </c:pt>
                <c:pt idx="97">
                  <c:v>-1060.1400000000001</c:v>
                </c:pt>
                <c:pt idx="98">
                  <c:v>-939.22900000000004</c:v>
                </c:pt>
                <c:pt idx="99">
                  <c:v>-834.98400000000004</c:v>
                </c:pt>
                <c:pt idx="100">
                  <c:v>-742.06799999999998</c:v>
                </c:pt>
                <c:pt idx="101">
                  <c:v>-660.66300000000001</c:v>
                </c:pt>
                <c:pt idx="102">
                  <c:v>-589.58500000000004</c:v>
                </c:pt>
                <c:pt idx="103">
                  <c:v>-524.72400000000005</c:v>
                </c:pt>
                <c:pt idx="104">
                  <c:v>-469.68200000000002</c:v>
                </c:pt>
                <c:pt idx="105">
                  <c:v>-421.01299999999998</c:v>
                </c:pt>
                <c:pt idx="106">
                  <c:v>-381.75700000000001</c:v>
                </c:pt>
                <c:pt idx="107">
                  <c:v>-344.48200000000003</c:v>
                </c:pt>
                <c:pt idx="108">
                  <c:v>-311.863</c:v>
                </c:pt>
                <c:pt idx="109">
                  <c:v>-283.57</c:v>
                </c:pt>
                <c:pt idx="110">
                  <c:v>-256.60700000000003</c:v>
                </c:pt>
                <c:pt idx="111">
                  <c:v>-232.51900000000001</c:v>
                </c:pt>
                <c:pt idx="112">
                  <c:v>-209.80500000000001</c:v>
                </c:pt>
                <c:pt idx="113">
                  <c:v>-189.67</c:v>
                </c:pt>
                <c:pt idx="114">
                  <c:v>-170.83600000000001</c:v>
                </c:pt>
                <c:pt idx="115">
                  <c:v>-154.87100000000001</c:v>
                </c:pt>
                <c:pt idx="116">
                  <c:v>-141.751</c:v>
                </c:pt>
                <c:pt idx="117">
                  <c:v>-132.40799999999999</c:v>
                </c:pt>
                <c:pt idx="118">
                  <c:v>-124.637</c:v>
                </c:pt>
                <c:pt idx="119">
                  <c:v>-117.79900000000001</c:v>
                </c:pt>
                <c:pt idx="120">
                  <c:v>-111.973</c:v>
                </c:pt>
                <c:pt idx="121">
                  <c:v>-105.90600000000001</c:v>
                </c:pt>
                <c:pt idx="122">
                  <c:v>-98.521100000000004</c:v>
                </c:pt>
                <c:pt idx="123">
                  <c:v>-92.343400000000003</c:v>
                </c:pt>
                <c:pt idx="124">
                  <c:v>-86.102400000000003</c:v>
                </c:pt>
                <c:pt idx="125">
                  <c:v>-79.475200000000001</c:v>
                </c:pt>
                <c:pt idx="126">
                  <c:v>-73.528800000000004</c:v>
                </c:pt>
                <c:pt idx="127">
                  <c:v>-69.218999999999994</c:v>
                </c:pt>
                <c:pt idx="128">
                  <c:v>-64.368899999999996</c:v>
                </c:pt>
                <c:pt idx="129">
                  <c:v>-59.758699999999997</c:v>
                </c:pt>
                <c:pt idx="130">
                  <c:v>-54.642099999999999</c:v>
                </c:pt>
                <c:pt idx="131">
                  <c:v>-50.677300000000002</c:v>
                </c:pt>
                <c:pt idx="132">
                  <c:v>-46.359000000000002</c:v>
                </c:pt>
                <c:pt idx="133">
                  <c:v>-42.844999999999999</c:v>
                </c:pt>
                <c:pt idx="134">
                  <c:v>-39.317599999999999</c:v>
                </c:pt>
                <c:pt idx="135">
                  <c:v>-35.971299999999999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93-48C0-80BB-111D5B6878B6}"/>
            </c:ext>
          </c:extLst>
        </c:ser>
        <c:ser>
          <c:idx val="0"/>
          <c:order val="4"/>
          <c:tx>
            <c:strRef>
              <c:f>'GTS gun for 200 kV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for 200 kV FM'!$AL$3:$AL$138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528857</c:v>
                </c:pt>
                <c:pt idx="2">
                  <c:v>463070</c:v>
                </c:pt>
                <c:pt idx="3">
                  <c:v>454503</c:v>
                </c:pt>
                <c:pt idx="4">
                  <c:v>443674</c:v>
                </c:pt>
                <c:pt idx="5">
                  <c:v>429825</c:v>
                </c:pt>
                <c:pt idx="6">
                  <c:v>413606</c:v>
                </c:pt>
                <c:pt idx="7">
                  <c:v>395345</c:v>
                </c:pt>
                <c:pt idx="8">
                  <c:v>376101</c:v>
                </c:pt>
                <c:pt idx="9">
                  <c:v>355890</c:v>
                </c:pt>
                <c:pt idx="10">
                  <c:v>335146</c:v>
                </c:pt>
                <c:pt idx="11">
                  <c:v>314279</c:v>
                </c:pt>
                <c:pt idx="12">
                  <c:v>293714</c:v>
                </c:pt>
                <c:pt idx="13">
                  <c:v>273363</c:v>
                </c:pt>
                <c:pt idx="14">
                  <c:v>254089</c:v>
                </c:pt>
                <c:pt idx="15">
                  <c:v>235871</c:v>
                </c:pt>
                <c:pt idx="16">
                  <c:v>218077</c:v>
                </c:pt>
                <c:pt idx="17">
                  <c:v>201720</c:v>
                </c:pt>
                <c:pt idx="18">
                  <c:v>186787</c:v>
                </c:pt>
                <c:pt idx="19">
                  <c:v>173177</c:v>
                </c:pt>
                <c:pt idx="20">
                  <c:v>160655</c:v>
                </c:pt>
                <c:pt idx="21">
                  <c:v>149877</c:v>
                </c:pt>
                <c:pt idx="22">
                  <c:v>140297</c:v>
                </c:pt>
                <c:pt idx="23">
                  <c:v>131989</c:v>
                </c:pt>
                <c:pt idx="24">
                  <c:v>124823</c:v>
                </c:pt>
                <c:pt idx="25">
                  <c:v>118824</c:v>
                </c:pt>
                <c:pt idx="26">
                  <c:v>113808</c:v>
                </c:pt>
                <c:pt idx="27">
                  <c:v>109746</c:v>
                </c:pt>
                <c:pt idx="28">
                  <c:v>106532</c:v>
                </c:pt>
                <c:pt idx="29">
                  <c:v>104007</c:v>
                </c:pt>
                <c:pt idx="30">
                  <c:v>102054</c:v>
                </c:pt>
                <c:pt idx="31">
                  <c:v>100588</c:v>
                </c:pt>
                <c:pt idx="32">
                  <c:v>99520</c:v>
                </c:pt>
                <c:pt idx="33">
                  <c:v>98764.800000000003</c:v>
                </c:pt>
                <c:pt idx="34">
                  <c:v>98193.600000000006</c:v>
                </c:pt>
                <c:pt idx="35">
                  <c:v>97747.3</c:v>
                </c:pt>
                <c:pt idx="36">
                  <c:v>97288.5</c:v>
                </c:pt>
                <c:pt idx="37">
                  <c:v>96752.6</c:v>
                </c:pt>
                <c:pt idx="38">
                  <c:v>96067.7</c:v>
                </c:pt>
                <c:pt idx="39">
                  <c:v>95020.7</c:v>
                </c:pt>
                <c:pt idx="40">
                  <c:v>93536.8</c:v>
                </c:pt>
                <c:pt idx="41">
                  <c:v>91615.3</c:v>
                </c:pt>
                <c:pt idx="42">
                  <c:v>88858.3</c:v>
                </c:pt>
                <c:pt idx="43">
                  <c:v>85346.1</c:v>
                </c:pt>
                <c:pt idx="44">
                  <c:v>80584.800000000003</c:v>
                </c:pt>
                <c:pt idx="45">
                  <c:v>74555.3</c:v>
                </c:pt>
                <c:pt idx="46">
                  <c:v>66866.5</c:v>
                </c:pt>
                <c:pt idx="47">
                  <c:v>57203.6</c:v>
                </c:pt>
                <c:pt idx="48">
                  <c:v>44803.4</c:v>
                </c:pt>
                <c:pt idx="49">
                  <c:v>30091.599999999999</c:v>
                </c:pt>
                <c:pt idx="50">
                  <c:v>8619.9599999999991</c:v>
                </c:pt>
                <c:pt idx="51">
                  <c:v>-14367.4</c:v>
                </c:pt>
                <c:pt idx="52">
                  <c:v>-44402.3</c:v>
                </c:pt>
                <c:pt idx="53">
                  <c:v>-83519.600000000006</c:v>
                </c:pt>
                <c:pt idx="54">
                  <c:v>-130380</c:v>
                </c:pt>
                <c:pt idx="55">
                  <c:v>-189505</c:v>
                </c:pt>
                <c:pt idx="56">
                  <c:v>-259561</c:v>
                </c:pt>
                <c:pt idx="57">
                  <c:v>-346037</c:v>
                </c:pt>
                <c:pt idx="58">
                  <c:v>-441935</c:v>
                </c:pt>
                <c:pt idx="59">
                  <c:v>-548322</c:v>
                </c:pt>
                <c:pt idx="60">
                  <c:v>-660007</c:v>
                </c:pt>
                <c:pt idx="61">
                  <c:v>-755115</c:v>
                </c:pt>
                <c:pt idx="62">
                  <c:v>-817117</c:v>
                </c:pt>
                <c:pt idx="63">
                  <c:v>-830543</c:v>
                </c:pt>
                <c:pt idx="64">
                  <c:v>-791371</c:v>
                </c:pt>
                <c:pt idx="65">
                  <c:v>-701675</c:v>
                </c:pt>
                <c:pt idx="66">
                  <c:v>-601118</c:v>
                </c:pt>
                <c:pt idx="67">
                  <c:v>-489514</c:v>
                </c:pt>
                <c:pt idx="68">
                  <c:v>-387420</c:v>
                </c:pt>
                <c:pt idx="69">
                  <c:v>-305457</c:v>
                </c:pt>
                <c:pt idx="70">
                  <c:v>-238332</c:v>
                </c:pt>
                <c:pt idx="71">
                  <c:v>-187013</c:v>
                </c:pt>
                <c:pt idx="72">
                  <c:v>-146412</c:v>
                </c:pt>
                <c:pt idx="73">
                  <c:v>-115705</c:v>
                </c:pt>
                <c:pt idx="74">
                  <c:v>-91275.6</c:v>
                </c:pt>
                <c:pt idx="75">
                  <c:v>-72941.100000000006</c:v>
                </c:pt>
                <c:pt idx="76">
                  <c:v>-58660</c:v>
                </c:pt>
                <c:pt idx="77">
                  <c:v>-47230</c:v>
                </c:pt>
                <c:pt idx="78">
                  <c:v>-38447.300000000003</c:v>
                </c:pt>
                <c:pt idx="79">
                  <c:v>-31414.799999999999</c:v>
                </c:pt>
                <c:pt idx="80">
                  <c:v>-25790.1</c:v>
                </c:pt>
                <c:pt idx="81">
                  <c:v>-21345.5</c:v>
                </c:pt>
                <c:pt idx="82">
                  <c:v>-17712.7</c:v>
                </c:pt>
                <c:pt idx="83">
                  <c:v>-14806.3</c:v>
                </c:pt>
                <c:pt idx="84">
                  <c:v>-12421.4</c:v>
                </c:pt>
                <c:pt idx="85">
                  <c:v>-10498.1</c:v>
                </c:pt>
                <c:pt idx="86">
                  <c:v>-8881.7999999999993</c:v>
                </c:pt>
                <c:pt idx="87">
                  <c:v>-7585.86</c:v>
                </c:pt>
                <c:pt idx="88">
                  <c:v>-6518.07</c:v>
                </c:pt>
                <c:pt idx="89">
                  <c:v>-5624.07</c:v>
                </c:pt>
                <c:pt idx="90">
                  <c:v>-4870.4799999999996</c:v>
                </c:pt>
                <c:pt idx="91">
                  <c:v>-4234.26</c:v>
                </c:pt>
                <c:pt idx="92">
                  <c:v>-3699.72</c:v>
                </c:pt>
                <c:pt idx="93">
                  <c:v>-3253.42</c:v>
                </c:pt>
                <c:pt idx="94">
                  <c:v>-2859.56</c:v>
                </c:pt>
                <c:pt idx="95">
                  <c:v>-2529.96</c:v>
                </c:pt>
                <c:pt idx="96">
                  <c:v>-2244.6799999999998</c:v>
                </c:pt>
                <c:pt idx="97">
                  <c:v>-1989.58</c:v>
                </c:pt>
                <c:pt idx="98">
                  <c:v>-1766.93</c:v>
                </c:pt>
                <c:pt idx="99">
                  <c:v>-1572.12</c:v>
                </c:pt>
                <c:pt idx="100">
                  <c:v>-1403.7</c:v>
                </c:pt>
                <c:pt idx="101">
                  <c:v>-1251.68</c:v>
                </c:pt>
                <c:pt idx="102">
                  <c:v>-1118.05</c:v>
                </c:pt>
                <c:pt idx="103">
                  <c:v>-1007.01</c:v>
                </c:pt>
                <c:pt idx="104">
                  <c:v>-902.82799999999997</c:v>
                </c:pt>
                <c:pt idx="105">
                  <c:v>-817.08900000000006</c:v>
                </c:pt>
                <c:pt idx="106">
                  <c:v>-741.649</c:v>
                </c:pt>
                <c:pt idx="107">
                  <c:v>-674.24300000000005</c:v>
                </c:pt>
                <c:pt idx="108">
                  <c:v>-614.01900000000001</c:v>
                </c:pt>
                <c:pt idx="109">
                  <c:v>-563.10699999999997</c:v>
                </c:pt>
                <c:pt idx="110">
                  <c:v>-513.22199999999998</c:v>
                </c:pt>
                <c:pt idx="111">
                  <c:v>-467.19299999999998</c:v>
                </c:pt>
                <c:pt idx="112">
                  <c:v>-425.65499999999997</c:v>
                </c:pt>
                <c:pt idx="113">
                  <c:v>-386.81</c:v>
                </c:pt>
                <c:pt idx="114">
                  <c:v>-352.6</c:v>
                </c:pt>
                <c:pt idx="115">
                  <c:v>-320.62099999999998</c:v>
                </c:pt>
                <c:pt idx="116">
                  <c:v>-292.33300000000003</c:v>
                </c:pt>
                <c:pt idx="117">
                  <c:v>-268.71899999999999</c:v>
                </c:pt>
                <c:pt idx="118">
                  <c:v>-246.61699999999999</c:v>
                </c:pt>
                <c:pt idx="119">
                  <c:v>-226.434</c:v>
                </c:pt>
                <c:pt idx="120">
                  <c:v>-207.845</c:v>
                </c:pt>
                <c:pt idx="121">
                  <c:v>-191.92599999999999</c:v>
                </c:pt>
                <c:pt idx="122">
                  <c:v>-176.95599999999999</c:v>
                </c:pt>
                <c:pt idx="123">
                  <c:v>-163.102</c:v>
                </c:pt>
                <c:pt idx="124">
                  <c:v>-149.22900000000001</c:v>
                </c:pt>
                <c:pt idx="125">
                  <c:v>-137.40100000000001</c:v>
                </c:pt>
                <c:pt idx="126">
                  <c:v>-126.218</c:v>
                </c:pt>
                <c:pt idx="127">
                  <c:v>-115.24</c:v>
                </c:pt>
                <c:pt idx="128">
                  <c:v>-108.35899999999999</c:v>
                </c:pt>
                <c:pt idx="129">
                  <c:v>-101.18300000000001</c:v>
                </c:pt>
                <c:pt idx="130">
                  <c:v>-95.077600000000004</c:v>
                </c:pt>
                <c:pt idx="131">
                  <c:v>-88.691500000000005</c:v>
                </c:pt>
                <c:pt idx="132">
                  <c:v>-82.669300000000007</c:v>
                </c:pt>
                <c:pt idx="133">
                  <c:v>-77.693899999999999</c:v>
                </c:pt>
                <c:pt idx="134">
                  <c:v>-73.092799999999997</c:v>
                </c:pt>
                <c:pt idx="135">
                  <c:v>-69.657600000000002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693-48C0-80BB-111D5B687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Sphere, 9cm gap, long anode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long anode 9cm gap'!$H$1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long anode 9cm gap'!$J$3:$J$138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-901854</c:v>
                </c:pt>
                <c:pt idx="2">
                  <c:v>-830018</c:v>
                </c:pt>
                <c:pt idx="3">
                  <c:v>-802202</c:v>
                </c:pt>
                <c:pt idx="4">
                  <c:v>-769225</c:v>
                </c:pt>
                <c:pt idx="5">
                  <c:v>-732499</c:v>
                </c:pt>
                <c:pt idx="6">
                  <c:v>-688316</c:v>
                </c:pt>
                <c:pt idx="7">
                  <c:v>-639458</c:v>
                </c:pt>
                <c:pt idx="8">
                  <c:v>-587206</c:v>
                </c:pt>
                <c:pt idx="9">
                  <c:v>-530402</c:v>
                </c:pt>
                <c:pt idx="10">
                  <c:v>-472732</c:v>
                </c:pt>
                <c:pt idx="11">
                  <c:v>-413918</c:v>
                </c:pt>
                <c:pt idx="12">
                  <c:v>-354909</c:v>
                </c:pt>
                <c:pt idx="13">
                  <c:v>-297454</c:v>
                </c:pt>
                <c:pt idx="14">
                  <c:v>-240185</c:v>
                </c:pt>
                <c:pt idx="15">
                  <c:v>-185748</c:v>
                </c:pt>
                <c:pt idx="16">
                  <c:v>-130875</c:v>
                </c:pt>
                <c:pt idx="17">
                  <c:v>-78385.600000000006</c:v>
                </c:pt>
                <c:pt idx="18">
                  <c:v>-28810</c:v>
                </c:pt>
                <c:pt idx="19">
                  <c:v>17750.099999999999</c:v>
                </c:pt>
                <c:pt idx="20">
                  <c:v>59964.9</c:v>
                </c:pt>
                <c:pt idx="21">
                  <c:v>98147.6</c:v>
                </c:pt>
                <c:pt idx="22">
                  <c:v>131917</c:v>
                </c:pt>
                <c:pt idx="23">
                  <c:v>162736</c:v>
                </c:pt>
                <c:pt idx="24">
                  <c:v>189172</c:v>
                </c:pt>
                <c:pt idx="25">
                  <c:v>212538</c:v>
                </c:pt>
                <c:pt idx="26">
                  <c:v>234476</c:v>
                </c:pt>
                <c:pt idx="27">
                  <c:v>254652</c:v>
                </c:pt>
                <c:pt idx="28">
                  <c:v>274299</c:v>
                </c:pt>
                <c:pt idx="29">
                  <c:v>292799</c:v>
                </c:pt>
                <c:pt idx="30">
                  <c:v>311102</c:v>
                </c:pt>
                <c:pt idx="31">
                  <c:v>329439</c:v>
                </c:pt>
                <c:pt idx="32">
                  <c:v>346375</c:v>
                </c:pt>
                <c:pt idx="33">
                  <c:v>362188</c:v>
                </c:pt>
                <c:pt idx="34">
                  <c:v>376210</c:v>
                </c:pt>
                <c:pt idx="35">
                  <c:v>388165</c:v>
                </c:pt>
                <c:pt idx="36">
                  <c:v>397742</c:v>
                </c:pt>
                <c:pt idx="37">
                  <c:v>404102</c:v>
                </c:pt>
                <c:pt idx="38">
                  <c:v>406543</c:v>
                </c:pt>
                <c:pt idx="39">
                  <c:v>406528</c:v>
                </c:pt>
                <c:pt idx="40">
                  <c:v>403955</c:v>
                </c:pt>
                <c:pt idx="41">
                  <c:v>400364</c:v>
                </c:pt>
                <c:pt idx="42">
                  <c:v>396558</c:v>
                </c:pt>
                <c:pt idx="43">
                  <c:v>393316</c:v>
                </c:pt>
                <c:pt idx="44">
                  <c:v>390580</c:v>
                </c:pt>
                <c:pt idx="45">
                  <c:v>388753</c:v>
                </c:pt>
                <c:pt idx="46">
                  <c:v>388333</c:v>
                </c:pt>
                <c:pt idx="47">
                  <c:v>389089</c:v>
                </c:pt>
                <c:pt idx="48">
                  <c:v>391439</c:v>
                </c:pt>
                <c:pt idx="49">
                  <c:v>394688</c:v>
                </c:pt>
                <c:pt idx="50">
                  <c:v>396627</c:v>
                </c:pt>
                <c:pt idx="51">
                  <c:v>396308</c:v>
                </c:pt>
                <c:pt idx="52">
                  <c:v>394335</c:v>
                </c:pt>
                <c:pt idx="53">
                  <c:v>391135</c:v>
                </c:pt>
                <c:pt idx="54">
                  <c:v>386986</c:v>
                </c:pt>
                <c:pt idx="55">
                  <c:v>381364</c:v>
                </c:pt>
                <c:pt idx="56">
                  <c:v>375029</c:v>
                </c:pt>
                <c:pt idx="57">
                  <c:v>368130</c:v>
                </c:pt>
                <c:pt idx="58">
                  <c:v>360288</c:v>
                </c:pt>
                <c:pt idx="59">
                  <c:v>352639</c:v>
                </c:pt>
                <c:pt idx="60">
                  <c:v>344313</c:v>
                </c:pt>
                <c:pt idx="61">
                  <c:v>335356</c:v>
                </c:pt>
                <c:pt idx="62">
                  <c:v>326842</c:v>
                </c:pt>
                <c:pt idx="63">
                  <c:v>317682</c:v>
                </c:pt>
                <c:pt idx="64">
                  <c:v>308474</c:v>
                </c:pt>
                <c:pt idx="65">
                  <c:v>298693</c:v>
                </c:pt>
                <c:pt idx="66">
                  <c:v>289092</c:v>
                </c:pt>
                <c:pt idx="67">
                  <c:v>279711</c:v>
                </c:pt>
                <c:pt idx="68">
                  <c:v>270325</c:v>
                </c:pt>
                <c:pt idx="69">
                  <c:v>261507</c:v>
                </c:pt>
                <c:pt idx="70">
                  <c:v>252998</c:v>
                </c:pt>
                <c:pt idx="71">
                  <c:v>245603</c:v>
                </c:pt>
                <c:pt idx="72">
                  <c:v>238896</c:v>
                </c:pt>
                <c:pt idx="73">
                  <c:v>233500</c:v>
                </c:pt>
                <c:pt idx="74">
                  <c:v>230552</c:v>
                </c:pt>
                <c:pt idx="75">
                  <c:v>229548</c:v>
                </c:pt>
                <c:pt idx="76">
                  <c:v>231283</c:v>
                </c:pt>
                <c:pt idx="77">
                  <c:v>236860</c:v>
                </c:pt>
                <c:pt idx="78">
                  <c:v>247691</c:v>
                </c:pt>
                <c:pt idx="79">
                  <c:v>264914</c:v>
                </c:pt>
                <c:pt idx="80">
                  <c:v>288791</c:v>
                </c:pt>
                <c:pt idx="81">
                  <c:v>322610</c:v>
                </c:pt>
                <c:pt idx="82">
                  <c:v>367284</c:v>
                </c:pt>
                <c:pt idx="83">
                  <c:v>425698</c:v>
                </c:pt>
                <c:pt idx="84">
                  <c:v>499336</c:v>
                </c:pt>
                <c:pt idx="85">
                  <c:v>588134</c:v>
                </c:pt>
                <c:pt idx="86">
                  <c:v>687841</c:v>
                </c:pt>
                <c:pt idx="87">
                  <c:v>791625</c:v>
                </c:pt>
                <c:pt idx="88">
                  <c:v>886163</c:v>
                </c:pt>
                <c:pt idx="89">
                  <c:v>956716</c:v>
                </c:pt>
                <c:pt idx="90">
                  <c:v>980325</c:v>
                </c:pt>
                <c:pt idx="91">
                  <c:v>945258</c:v>
                </c:pt>
                <c:pt idx="92">
                  <c:v>861954</c:v>
                </c:pt>
                <c:pt idx="93">
                  <c:v>746046</c:v>
                </c:pt>
                <c:pt idx="94">
                  <c:v>621056</c:v>
                </c:pt>
                <c:pt idx="95">
                  <c:v>501342</c:v>
                </c:pt>
                <c:pt idx="96">
                  <c:v>398849</c:v>
                </c:pt>
                <c:pt idx="97">
                  <c:v>315521</c:v>
                </c:pt>
                <c:pt idx="98">
                  <c:v>248732</c:v>
                </c:pt>
                <c:pt idx="99">
                  <c:v>196625</c:v>
                </c:pt>
                <c:pt idx="100">
                  <c:v>156022</c:v>
                </c:pt>
                <c:pt idx="101">
                  <c:v>124353</c:v>
                </c:pt>
                <c:pt idx="102">
                  <c:v>99642.7</c:v>
                </c:pt>
                <c:pt idx="103">
                  <c:v>80239.7</c:v>
                </c:pt>
                <c:pt idx="104">
                  <c:v>65042.1</c:v>
                </c:pt>
                <c:pt idx="105">
                  <c:v>52996.9</c:v>
                </c:pt>
                <c:pt idx="106">
                  <c:v>43456.5</c:v>
                </c:pt>
                <c:pt idx="107">
                  <c:v>35789.699999999997</c:v>
                </c:pt>
                <c:pt idx="108">
                  <c:v>29670.400000000001</c:v>
                </c:pt>
                <c:pt idx="109">
                  <c:v>24708.6</c:v>
                </c:pt>
                <c:pt idx="110">
                  <c:v>20689.099999999999</c:v>
                </c:pt>
                <c:pt idx="111">
                  <c:v>17414.2</c:v>
                </c:pt>
                <c:pt idx="112">
                  <c:v>14740.9</c:v>
                </c:pt>
                <c:pt idx="113">
                  <c:v>12525</c:v>
                </c:pt>
                <c:pt idx="114">
                  <c:v>10692.9</c:v>
                </c:pt>
                <c:pt idx="115">
                  <c:v>9168.57</c:v>
                </c:pt>
                <c:pt idx="116">
                  <c:v>7892.31</c:v>
                </c:pt>
                <c:pt idx="117">
                  <c:v>6824.55</c:v>
                </c:pt>
                <c:pt idx="118">
                  <c:v>5920.01</c:v>
                </c:pt>
                <c:pt idx="119">
                  <c:v>5155.25</c:v>
                </c:pt>
                <c:pt idx="120">
                  <c:v>4501.9399999999996</c:v>
                </c:pt>
                <c:pt idx="121">
                  <c:v>3948.11</c:v>
                </c:pt>
                <c:pt idx="122">
                  <c:v>3474.4</c:v>
                </c:pt>
                <c:pt idx="123">
                  <c:v>3066.63</c:v>
                </c:pt>
                <c:pt idx="124">
                  <c:v>2721.82</c:v>
                </c:pt>
                <c:pt idx="125">
                  <c:v>2420.6999999999998</c:v>
                </c:pt>
                <c:pt idx="126">
                  <c:v>2157.25</c:v>
                </c:pt>
                <c:pt idx="127">
                  <c:v>1929.39</c:v>
                </c:pt>
                <c:pt idx="128">
                  <c:v>1725.99</c:v>
                </c:pt>
                <c:pt idx="129">
                  <c:v>1545.42</c:v>
                </c:pt>
                <c:pt idx="130">
                  <c:v>1386.2</c:v>
                </c:pt>
                <c:pt idx="131">
                  <c:v>1244.45</c:v>
                </c:pt>
                <c:pt idx="132">
                  <c:v>1117.0999999999999</c:v>
                </c:pt>
                <c:pt idx="133">
                  <c:v>1005.42</c:v>
                </c:pt>
                <c:pt idx="134">
                  <c:v>904.85599999999999</c:v>
                </c:pt>
                <c:pt idx="135">
                  <c:v>820.8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FA-4B1C-8815-7B85FB160C21}"/>
            </c:ext>
          </c:extLst>
        </c:ser>
        <c:ser>
          <c:idx val="6"/>
          <c:order val="1"/>
          <c:tx>
            <c:strRef>
              <c:f>'GTS gun long anode 9cm gap'!$O$1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9cm gap'!$Q$3:$Q$138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-89255</c:v>
                </c:pt>
                <c:pt idx="2">
                  <c:v>-209260</c:v>
                </c:pt>
                <c:pt idx="3">
                  <c:v>-279763</c:v>
                </c:pt>
                <c:pt idx="4">
                  <c:v>-311581</c:v>
                </c:pt>
                <c:pt idx="5">
                  <c:v>-317952</c:v>
                </c:pt>
                <c:pt idx="6">
                  <c:v>-309709</c:v>
                </c:pt>
                <c:pt idx="7">
                  <c:v>-291482</c:v>
                </c:pt>
                <c:pt idx="8">
                  <c:v>-267048</c:v>
                </c:pt>
                <c:pt idx="9">
                  <c:v>-238713</c:v>
                </c:pt>
                <c:pt idx="10">
                  <c:v>-207640</c:v>
                </c:pt>
                <c:pt idx="11">
                  <c:v>-174883</c:v>
                </c:pt>
                <c:pt idx="12">
                  <c:v>-141734</c:v>
                </c:pt>
                <c:pt idx="13">
                  <c:v>-108591</c:v>
                </c:pt>
                <c:pt idx="14">
                  <c:v>-76066.100000000006</c:v>
                </c:pt>
                <c:pt idx="15">
                  <c:v>-44026.2</c:v>
                </c:pt>
                <c:pt idx="16">
                  <c:v>-12808.9</c:v>
                </c:pt>
                <c:pt idx="17">
                  <c:v>17659.400000000001</c:v>
                </c:pt>
                <c:pt idx="18">
                  <c:v>47797.4</c:v>
                </c:pt>
                <c:pt idx="19">
                  <c:v>76730.2</c:v>
                </c:pt>
                <c:pt idx="20">
                  <c:v>103366</c:v>
                </c:pt>
                <c:pt idx="21">
                  <c:v>127123</c:v>
                </c:pt>
                <c:pt idx="22">
                  <c:v>148471</c:v>
                </c:pt>
                <c:pt idx="23">
                  <c:v>167720</c:v>
                </c:pt>
                <c:pt idx="24">
                  <c:v>184606</c:v>
                </c:pt>
                <c:pt idx="25">
                  <c:v>199692</c:v>
                </c:pt>
                <c:pt idx="26">
                  <c:v>212903</c:v>
                </c:pt>
                <c:pt idx="27">
                  <c:v>226516</c:v>
                </c:pt>
                <c:pt idx="28">
                  <c:v>240469</c:v>
                </c:pt>
                <c:pt idx="29">
                  <c:v>254624</c:v>
                </c:pt>
                <c:pt idx="30">
                  <c:v>268898</c:v>
                </c:pt>
                <c:pt idx="31">
                  <c:v>282721</c:v>
                </c:pt>
                <c:pt idx="32">
                  <c:v>295687</c:v>
                </c:pt>
                <c:pt idx="33">
                  <c:v>306827</c:v>
                </c:pt>
                <c:pt idx="34">
                  <c:v>316307</c:v>
                </c:pt>
                <c:pt idx="35">
                  <c:v>324187</c:v>
                </c:pt>
                <c:pt idx="36">
                  <c:v>329613</c:v>
                </c:pt>
                <c:pt idx="37">
                  <c:v>333365</c:v>
                </c:pt>
                <c:pt idx="38">
                  <c:v>335451</c:v>
                </c:pt>
                <c:pt idx="39">
                  <c:v>335364</c:v>
                </c:pt>
                <c:pt idx="40">
                  <c:v>334310</c:v>
                </c:pt>
                <c:pt idx="41">
                  <c:v>332571</c:v>
                </c:pt>
                <c:pt idx="42">
                  <c:v>329848</c:v>
                </c:pt>
                <c:pt idx="43">
                  <c:v>326328</c:v>
                </c:pt>
                <c:pt idx="44">
                  <c:v>323582</c:v>
                </c:pt>
                <c:pt idx="45">
                  <c:v>322511</c:v>
                </c:pt>
                <c:pt idx="46">
                  <c:v>322427</c:v>
                </c:pt>
                <c:pt idx="47">
                  <c:v>323394</c:v>
                </c:pt>
                <c:pt idx="48">
                  <c:v>325690</c:v>
                </c:pt>
                <c:pt idx="49">
                  <c:v>328963</c:v>
                </c:pt>
                <c:pt idx="50">
                  <c:v>330718</c:v>
                </c:pt>
                <c:pt idx="51">
                  <c:v>330607</c:v>
                </c:pt>
                <c:pt idx="52">
                  <c:v>328701</c:v>
                </c:pt>
                <c:pt idx="53">
                  <c:v>325468</c:v>
                </c:pt>
                <c:pt idx="54">
                  <c:v>321610</c:v>
                </c:pt>
                <c:pt idx="55">
                  <c:v>316781</c:v>
                </c:pt>
                <c:pt idx="56">
                  <c:v>312582</c:v>
                </c:pt>
                <c:pt idx="57">
                  <c:v>306452</c:v>
                </c:pt>
                <c:pt idx="58">
                  <c:v>299913</c:v>
                </c:pt>
                <c:pt idx="59">
                  <c:v>293800</c:v>
                </c:pt>
                <c:pt idx="60">
                  <c:v>286761</c:v>
                </c:pt>
                <c:pt idx="61">
                  <c:v>280147</c:v>
                </c:pt>
                <c:pt idx="62">
                  <c:v>272582</c:v>
                </c:pt>
                <c:pt idx="63">
                  <c:v>264754</c:v>
                </c:pt>
                <c:pt idx="64">
                  <c:v>257046</c:v>
                </c:pt>
                <c:pt idx="65">
                  <c:v>249255</c:v>
                </c:pt>
                <c:pt idx="66">
                  <c:v>241719</c:v>
                </c:pt>
                <c:pt idx="67">
                  <c:v>233769</c:v>
                </c:pt>
                <c:pt idx="68">
                  <c:v>225963</c:v>
                </c:pt>
                <c:pt idx="69">
                  <c:v>217757</c:v>
                </c:pt>
                <c:pt idx="70">
                  <c:v>210918</c:v>
                </c:pt>
                <c:pt idx="71">
                  <c:v>203751</c:v>
                </c:pt>
                <c:pt idx="72">
                  <c:v>197557</c:v>
                </c:pt>
                <c:pt idx="73">
                  <c:v>191834</c:v>
                </c:pt>
                <c:pt idx="74">
                  <c:v>187347</c:v>
                </c:pt>
                <c:pt idx="75">
                  <c:v>184103</c:v>
                </c:pt>
                <c:pt idx="76">
                  <c:v>182402</c:v>
                </c:pt>
                <c:pt idx="77">
                  <c:v>183043</c:v>
                </c:pt>
                <c:pt idx="78">
                  <c:v>186259</c:v>
                </c:pt>
                <c:pt idx="79">
                  <c:v>192431</c:v>
                </c:pt>
                <c:pt idx="80">
                  <c:v>202783</c:v>
                </c:pt>
                <c:pt idx="81">
                  <c:v>217486</c:v>
                </c:pt>
                <c:pt idx="82">
                  <c:v>237310</c:v>
                </c:pt>
                <c:pt idx="83">
                  <c:v>262406</c:v>
                </c:pt>
                <c:pt idx="84">
                  <c:v>292240</c:v>
                </c:pt>
                <c:pt idx="85">
                  <c:v>325351</c:v>
                </c:pt>
                <c:pt idx="86">
                  <c:v>360194</c:v>
                </c:pt>
                <c:pt idx="87">
                  <c:v>393014</c:v>
                </c:pt>
                <c:pt idx="88">
                  <c:v>419647</c:v>
                </c:pt>
                <c:pt idx="89">
                  <c:v>435666</c:v>
                </c:pt>
                <c:pt idx="90">
                  <c:v>437628</c:v>
                </c:pt>
                <c:pt idx="91">
                  <c:v>423989</c:v>
                </c:pt>
                <c:pt idx="92">
                  <c:v>395897</c:v>
                </c:pt>
                <c:pt idx="93">
                  <c:v>356810</c:v>
                </c:pt>
                <c:pt idx="94">
                  <c:v>311628</c:v>
                </c:pt>
                <c:pt idx="95">
                  <c:v>264901</c:v>
                </c:pt>
                <c:pt idx="96">
                  <c:v>220429</c:v>
                </c:pt>
                <c:pt idx="97">
                  <c:v>180552</c:v>
                </c:pt>
                <c:pt idx="98">
                  <c:v>146146</c:v>
                </c:pt>
                <c:pt idx="99">
                  <c:v>117523</c:v>
                </c:pt>
                <c:pt idx="100">
                  <c:v>94158.399999999994</c:v>
                </c:pt>
                <c:pt idx="101">
                  <c:v>75359.8</c:v>
                </c:pt>
                <c:pt idx="102">
                  <c:v>60366.1</c:v>
                </c:pt>
                <c:pt idx="103">
                  <c:v>48450.7</c:v>
                </c:pt>
                <c:pt idx="104">
                  <c:v>39074</c:v>
                </c:pt>
                <c:pt idx="105">
                  <c:v>31627.4</c:v>
                </c:pt>
                <c:pt idx="106">
                  <c:v>25725.1</c:v>
                </c:pt>
                <c:pt idx="107">
                  <c:v>21044.9</c:v>
                </c:pt>
                <c:pt idx="108">
                  <c:v>17300</c:v>
                </c:pt>
                <c:pt idx="109">
                  <c:v>14290.3</c:v>
                </c:pt>
                <c:pt idx="110">
                  <c:v>11872.6</c:v>
                </c:pt>
                <c:pt idx="111">
                  <c:v>9923.2099999999991</c:v>
                </c:pt>
                <c:pt idx="112">
                  <c:v>8340.0499999999993</c:v>
                </c:pt>
                <c:pt idx="113">
                  <c:v>7042.11</c:v>
                </c:pt>
                <c:pt idx="114">
                  <c:v>5979.86</c:v>
                </c:pt>
                <c:pt idx="115">
                  <c:v>5106.3100000000004</c:v>
                </c:pt>
                <c:pt idx="116">
                  <c:v>4374</c:v>
                </c:pt>
                <c:pt idx="117">
                  <c:v>3760.62</c:v>
                </c:pt>
                <c:pt idx="118">
                  <c:v>3247.42</c:v>
                </c:pt>
                <c:pt idx="119">
                  <c:v>2810.66</c:v>
                </c:pt>
                <c:pt idx="120">
                  <c:v>2446.4299999999998</c:v>
                </c:pt>
                <c:pt idx="121">
                  <c:v>2137.2600000000002</c:v>
                </c:pt>
                <c:pt idx="122">
                  <c:v>1872.9</c:v>
                </c:pt>
                <c:pt idx="123">
                  <c:v>1643.57</c:v>
                </c:pt>
                <c:pt idx="124">
                  <c:v>1449.73</c:v>
                </c:pt>
                <c:pt idx="125">
                  <c:v>1283.8399999999999</c:v>
                </c:pt>
                <c:pt idx="126">
                  <c:v>1136.08</c:v>
                </c:pt>
                <c:pt idx="127">
                  <c:v>1012.02</c:v>
                </c:pt>
                <c:pt idx="128">
                  <c:v>899.89099999999996</c:v>
                </c:pt>
                <c:pt idx="129">
                  <c:v>801</c:v>
                </c:pt>
                <c:pt idx="130">
                  <c:v>714.54399999999998</c:v>
                </c:pt>
                <c:pt idx="131">
                  <c:v>633.29100000000005</c:v>
                </c:pt>
                <c:pt idx="132">
                  <c:v>568.74900000000002</c:v>
                </c:pt>
                <c:pt idx="133">
                  <c:v>504.83499999999998</c:v>
                </c:pt>
                <c:pt idx="134">
                  <c:v>459.512</c:v>
                </c:pt>
                <c:pt idx="135">
                  <c:v>413.55500000000001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FA-4B1C-8815-7B85FB160C21}"/>
            </c:ext>
          </c:extLst>
        </c:ser>
        <c:ser>
          <c:idx val="1"/>
          <c:order val="2"/>
          <c:tx>
            <c:strRef>
              <c:f>'GTS gun long anode 9cm gap'!$V$1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long anode 9cm gap'!$X$3:$X$138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1310.72</c:v>
                </c:pt>
                <c:pt idx="2">
                  <c:v>4608.04</c:v>
                </c:pt>
                <c:pt idx="3">
                  <c:v>8273.09</c:v>
                </c:pt>
                <c:pt idx="4">
                  <c:v>12783.2</c:v>
                </c:pt>
                <c:pt idx="5">
                  <c:v>18261</c:v>
                </c:pt>
                <c:pt idx="6">
                  <c:v>24411.8</c:v>
                </c:pt>
                <c:pt idx="7">
                  <c:v>31516.6</c:v>
                </c:pt>
                <c:pt idx="8">
                  <c:v>39700.400000000001</c:v>
                </c:pt>
                <c:pt idx="9">
                  <c:v>48208.5</c:v>
                </c:pt>
                <c:pt idx="10">
                  <c:v>57442.6</c:v>
                </c:pt>
                <c:pt idx="11">
                  <c:v>66662.7</c:v>
                </c:pt>
                <c:pt idx="12">
                  <c:v>76499.100000000006</c:v>
                </c:pt>
                <c:pt idx="13">
                  <c:v>86428.3</c:v>
                </c:pt>
                <c:pt idx="14">
                  <c:v>96472.3</c:v>
                </c:pt>
                <c:pt idx="15">
                  <c:v>106679</c:v>
                </c:pt>
                <c:pt idx="16">
                  <c:v>116889</c:v>
                </c:pt>
                <c:pt idx="17">
                  <c:v>127235</c:v>
                </c:pt>
                <c:pt idx="18">
                  <c:v>137732</c:v>
                </c:pt>
                <c:pt idx="19">
                  <c:v>148013</c:v>
                </c:pt>
                <c:pt idx="20">
                  <c:v>157754</c:v>
                </c:pt>
                <c:pt idx="21">
                  <c:v>167487</c:v>
                </c:pt>
                <c:pt idx="22">
                  <c:v>176804</c:v>
                </c:pt>
                <c:pt idx="23">
                  <c:v>185478</c:v>
                </c:pt>
                <c:pt idx="24">
                  <c:v>193508</c:v>
                </c:pt>
                <c:pt idx="25">
                  <c:v>201301</c:v>
                </c:pt>
                <c:pt idx="26">
                  <c:v>208592</c:v>
                </c:pt>
                <c:pt idx="27">
                  <c:v>215273</c:v>
                </c:pt>
                <c:pt idx="28">
                  <c:v>221619</c:v>
                </c:pt>
                <c:pt idx="29">
                  <c:v>228402</c:v>
                </c:pt>
                <c:pt idx="30">
                  <c:v>234042</c:v>
                </c:pt>
                <c:pt idx="31">
                  <c:v>239610</c:v>
                </c:pt>
                <c:pt idx="32">
                  <c:v>244718</c:v>
                </c:pt>
                <c:pt idx="33">
                  <c:v>249004</c:v>
                </c:pt>
                <c:pt idx="34">
                  <c:v>252520</c:v>
                </c:pt>
                <c:pt idx="35">
                  <c:v>255775</c:v>
                </c:pt>
                <c:pt idx="36">
                  <c:v>258721</c:v>
                </c:pt>
                <c:pt idx="37">
                  <c:v>260732</c:v>
                </c:pt>
                <c:pt idx="38">
                  <c:v>262401</c:v>
                </c:pt>
                <c:pt idx="39">
                  <c:v>263722</c:v>
                </c:pt>
                <c:pt idx="40">
                  <c:v>264417</c:v>
                </c:pt>
                <c:pt idx="41">
                  <c:v>264606</c:v>
                </c:pt>
                <c:pt idx="42">
                  <c:v>264484</c:v>
                </c:pt>
                <c:pt idx="43">
                  <c:v>264333</c:v>
                </c:pt>
                <c:pt idx="44">
                  <c:v>263468</c:v>
                </c:pt>
                <c:pt idx="45">
                  <c:v>262653</c:v>
                </c:pt>
                <c:pt idx="46">
                  <c:v>261774</c:v>
                </c:pt>
                <c:pt idx="47">
                  <c:v>259718</c:v>
                </c:pt>
                <c:pt idx="48">
                  <c:v>258306</c:v>
                </c:pt>
                <c:pt idx="49">
                  <c:v>256901</c:v>
                </c:pt>
                <c:pt idx="50">
                  <c:v>254990</c:v>
                </c:pt>
                <c:pt idx="51">
                  <c:v>252164</c:v>
                </c:pt>
                <c:pt idx="52">
                  <c:v>248790</c:v>
                </c:pt>
                <c:pt idx="53">
                  <c:v>245386</c:v>
                </c:pt>
                <c:pt idx="54">
                  <c:v>241634</c:v>
                </c:pt>
                <c:pt idx="55">
                  <c:v>237774</c:v>
                </c:pt>
                <c:pt idx="56">
                  <c:v>234314</c:v>
                </c:pt>
                <c:pt idx="57">
                  <c:v>229800</c:v>
                </c:pt>
                <c:pt idx="58">
                  <c:v>224972</c:v>
                </c:pt>
                <c:pt idx="59">
                  <c:v>220676</c:v>
                </c:pt>
                <c:pt idx="60">
                  <c:v>214786</c:v>
                </c:pt>
                <c:pt idx="61">
                  <c:v>209843</c:v>
                </c:pt>
                <c:pt idx="62">
                  <c:v>203840</c:v>
                </c:pt>
                <c:pt idx="63">
                  <c:v>198528</c:v>
                </c:pt>
                <c:pt idx="64">
                  <c:v>191915</c:v>
                </c:pt>
                <c:pt idx="65">
                  <c:v>186453</c:v>
                </c:pt>
                <c:pt idx="66">
                  <c:v>180072</c:v>
                </c:pt>
                <c:pt idx="67">
                  <c:v>173811</c:v>
                </c:pt>
                <c:pt idx="68">
                  <c:v>167336</c:v>
                </c:pt>
                <c:pt idx="69">
                  <c:v>160355</c:v>
                </c:pt>
                <c:pt idx="70">
                  <c:v>154021</c:v>
                </c:pt>
                <c:pt idx="71">
                  <c:v>146853</c:v>
                </c:pt>
                <c:pt idx="72">
                  <c:v>140036</c:v>
                </c:pt>
                <c:pt idx="73">
                  <c:v>132958</c:v>
                </c:pt>
                <c:pt idx="74">
                  <c:v>125727</c:v>
                </c:pt>
                <c:pt idx="75">
                  <c:v>118133</c:v>
                </c:pt>
                <c:pt idx="76">
                  <c:v>110290</c:v>
                </c:pt>
                <c:pt idx="77">
                  <c:v>102987</c:v>
                </c:pt>
                <c:pt idx="78">
                  <c:v>95241.9</c:v>
                </c:pt>
                <c:pt idx="79">
                  <c:v>87577.2</c:v>
                </c:pt>
                <c:pt idx="80">
                  <c:v>79996.899999999994</c:v>
                </c:pt>
                <c:pt idx="81">
                  <c:v>72290.399999999994</c:v>
                </c:pt>
                <c:pt idx="82">
                  <c:v>64604.800000000003</c:v>
                </c:pt>
                <c:pt idx="83">
                  <c:v>56947.5</c:v>
                </c:pt>
                <c:pt idx="84">
                  <c:v>49525.8</c:v>
                </c:pt>
                <c:pt idx="85">
                  <c:v>42646.2</c:v>
                </c:pt>
                <c:pt idx="86">
                  <c:v>35993.599999999999</c:v>
                </c:pt>
                <c:pt idx="87">
                  <c:v>29699.8</c:v>
                </c:pt>
                <c:pt idx="88">
                  <c:v>24427.1</c:v>
                </c:pt>
                <c:pt idx="89">
                  <c:v>19446.5</c:v>
                </c:pt>
                <c:pt idx="90">
                  <c:v>15316.6</c:v>
                </c:pt>
                <c:pt idx="91">
                  <c:v>11841.5</c:v>
                </c:pt>
                <c:pt idx="92">
                  <c:v>9044.0499999999993</c:v>
                </c:pt>
                <c:pt idx="93">
                  <c:v>6763.65</c:v>
                </c:pt>
                <c:pt idx="94">
                  <c:v>4980.8599999999997</c:v>
                </c:pt>
                <c:pt idx="95">
                  <c:v>3641.52</c:v>
                </c:pt>
                <c:pt idx="96">
                  <c:v>2735.53</c:v>
                </c:pt>
                <c:pt idx="97">
                  <c:v>1993.17</c:v>
                </c:pt>
                <c:pt idx="98">
                  <c:v>1493.09</c:v>
                </c:pt>
                <c:pt idx="99">
                  <c:v>1112.02</c:v>
                </c:pt>
                <c:pt idx="100">
                  <c:v>822.88599999999997</c:v>
                </c:pt>
                <c:pt idx="101">
                  <c:v>609.86900000000003</c:v>
                </c:pt>
                <c:pt idx="102">
                  <c:v>495.83499999999998</c:v>
                </c:pt>
                <c:pt idx="103">
                  <c:v>375.32900000000001</c:v>
                </c:pt>
                <c:pt idx="104">
                  <c:v>284.78800000000001</c:v>
                </c:pt>
                <c:pt idx="105">
                  <c:v>222.44</c:v>
                </c:pt>
                <c:pt idx="106">
                  <c:v>178.15899999999999</c:v>
                </c:pt>
                <c:pt idx="107">
                  <c:v>157.21700000000001</c:v>
                </c:pt>
                <c:pt idx="108">
                  <c:v>132.14699999999999</c:v>
                </c:pt>
                <c:pt idx="109">
                  <c:v>103.90300000000001</c:v>
                </c:pt>
                <c:pt idx="110">
                  <c:v>83.886399999999995</c:v>
                </c:pt>
                <c:pt idx="111">
                  <c:v>60.218899999999998</c:v>
                </c:pt>
                <c:pt idx="112">
                  <c:v>47.392000000000003</c:v>
                </c:pt>
                <c:pt idx="113">
                  <c:v>31.3736</c:v>
                </c:pt>
                <c:pt idx="114">
                  <c:v>35.7361</c:v>
                </c:pt>
                <c:pt idx="115">
                  <c:v>13.054600000000001</c:v>
                </c:pt>
                <c:pt idx="116">
                  <c:v>11.3071</c:v>
                </c:pt>
                <c:pt idx="117">
                  <c:v>7.6997900000000001</c:v>
                </c:pt>
                <c:pt idx="118">
                  <c:v>0.77973899999999996</c:v>
                </c:pt>
                <c:pt idx="119">
                  <c:v>-0.51727299999999998</c:v>
                </c:pt>
                <c:pt idx="120">
                  <c:v>-6.1616200000000001</c:v>
                </c:pt>
                <c:pt idx="121">
                  <c:v>-5.7495000000000003</c:v>
                </c:pt>
                <c:pt idx="122">
                  <c:v>-7.2615100000000004</c:v>
                </c:pt>
                <c:pt idx="123">
                  <c:v>-6.5653100000000002</c:v>
                </c:pt>
                <c:pt idx="124">
                  <c:v>-3.93845</c:v>
                </c:pt>
                <c:pt idx="125">
                  <c:v>-2.72472</c:v>
                </c:pt>
                <c:pt idx="126">
                  <c:v>1.78138</c:v>
                </c:pt>
                <c:pt idx="127">
                  <c:v>1.7955000000000001</c:v>
                </c:pt>
                <c:pt idx="128">
                  <c:v>6.1683399999999997</c:v>
                </c:pt>
                <c:pt idx="129">
                  <c:v>7.1514100000000003</c:v>
                </c:pt>
                <c:pt idx="130">
                  <c:v>4.4306200000000002</c:v>
                </c:pt>
                <c:pt idx="131">
                  <c:v>9.2471599999999992</c:v>
                </c:pt>
                <c:pt idx="132">
                  <c:v>9.1955500000000008</c:v>
                </c:pt>
                <c:pt idx="133">
                  <c:v>3.9942700000000002</c:v>
                </c:pt>
                <c:pt idx="134">
                  <c:v>8.2087400000000006</c:v>
                </c:pt>
                <c:pt idx="135">
                  <c:v>11.1714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FA-4B1C-8815-7B85FB160C21}"/>
            </c:ext>
          </c:extLst>
        </c:ser>
        <c:ser>
          <c:idx val="7"/>
          <c:order val="3"/>
          <c:tx>
            <c:strRef>
              <c:f>'GTS gun long anode 9cm gap'!$AC$1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9cm gap'!$AE$3:$AE$138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89127.5</c:v>
                </c:pt>
                <c:pt idx="2">
                  <c:v>212060</c:v>
                </c:pt>
                <c:pt idx="3">
                  <c:v>289813</c:v>
                </c:pt>
                <c:pt idx="4">
                  <c:v>331399</c:v>
                </c:pt>
                <c:pt idx="5">
                  <c:v>349691</c:v>
                </c:pt>
                <c:pt idx="6">
                  <c:v>354938</c:v>
                </c:pt>
                <c:pt idx="7">
                  <c:v>351754</c:v>
                </c:pt>
                <c:pt idx="8">
                  <c:v>343528</c:v>
                </c:pt>
                <c:pt idx="9">
                  <c:v>332552</c:v>
                </c:pt>
                <c:pt idx="10">
                  <c:v>319773</c:v>
                </c:pt>
                <c:pt idx="11">
                  <c:v>306257</c:v>
                </c:pt>
                <c:pt idx="12">
                  <c:v>292856</c:v>
                </c:pt>
                <c:pt idx="13">
                  <c:v>279965</c:v>
                </c:pt>
                <c:pt idx="14">
                  <c:v>268175</c:v>
                </c:pt>
                <c:pt idx="15">
                  <c:v>257362</c:v>
                </c:pt>
                <c:pt idx="16">
                  <c:v>247354</c:v>
                </c:pt>
                <c:pt idx="17">
                  <c:v>237889</c:v>
                </c:pt>
                <c:pt idx="18">
                  <c:v>228407</c:v>
                </c:pt>
                <c:pt idx="19">
                  <c:v>220051</c:v>
                </c:pt>
                <c:pt idx="20">
                  <c:v>213231</c:v>
                </c:pt>
                <c:pt idx="21">
                  <c:v>208511</c:v>
                </c:pt>
                <c:pt idx="22">
                  <c:v>205782</c:v>
                </c:pt>
                <c:pt idx="23">
                  <c:v>204572</c:v>
                </c:pt>
                <c:pt idx="24">
                  <c:v>204748</c:v>
                </c:pt>
                <c:pt idx="25">
                  <c:v>205763</c:v>
                </c:pt>
                <c:pt idx="26">
                  <c:v>207349</c:v>
                </c:pt>
                <c:pt idx="27">
                  <c:v>207930</c:v>
                </c:pt>
                <c:pt idx="28">
                  <c:v>207320</c:v>
                </c:pt>
                <c:pt idx="29">
                  <c:v>205717</c:v>
                </c:pt>
                <c:pt idx="30">
                  <c:v>202411</c:v>
                </c:pt>
                <c:pt idx="31">
                  <c:v>198463</c:v>
                </c:pt>
                <c:pt idx="32">
                  <c:v>195159</c:v>
                </c:pt>
                <c:pt idx="33">
                  <c:v>192401</c:v>
                </c:pt>
                <c:pt idx="34">
                  <c:v>190240</c:v>
                </c:pt>
                <c:pt idx="35">
                  <c:v>188677</c:v>
                </c:pt>
                <c:pt idx="36">
                  <c:v>188390</c:v>
                </c:pt>
                <c:pt idx="37">
                  <c:v>189460</c:v>
                </c:pt>
                <c:pt idx="38">
                  <c:v>191393</c:v>
                </c:pt>
                <c:pt idx="39">
                  <c:v>193716</c:v>
                </c:pt>
                <c:pt idx="40">
                  <c:v>196346</c:v>
                </c:pt>
                <c:pt idx="41">
                  <c:v>199149</c:v>
                </c:pt>
                <c:pt idx="42">
                  <c:v>202214</c:v>
                </c:pt>
                <c:pt idx="43">
                  <c:v>205359</c:v>
                </c:pt>
                <c:pt idx="44">
                  <c:v>207267</c:v>
                </c:pt>
                <c:pt idx="45">
                  <c:v>206473</c:v>
                </c:pt>
                <c:pt idx="46">
                  <c:v>203831</c:v>
                </c:pt>
                <c:pt idx="47">
                  <c:v>199607</c:v>
                </c:pt>
                <c:pt idx="48">
                  <c:v>193352</c:v>
                </c:pt>
                <c:pt idx="49">
                  <c:v>185608</c:v>
                </c:pt>
                <c:pt idx="50">
                  <c:v>178270</c:v>
                </c:pt>
                <c:pt idx="51">
                  <c:v>172375</c:v>
                </c:pt>
                <c:pt idx="52">
                  <c:v>168426</c:v>
                </c:pt>
                <c:pt idx="53">
                  <c:v>164636</c:v>
                </c:pt>
                <c:pt idx="54">
                  <c:v>160831</c:v>
                </c:pt>
                <c:pt idx="55">
                  <c:v>157737</c:v>
                </c:pt>
                <c:pt idx="56">
                  <c:v>154460</c:v>
                </c:pt>
                <c:pt idx="57">
                  <c:v>151239</c:v>
                </c:pt>
                <c:pt idx="58">
                  <c:v>147914</c:v>
                </c:pt>
                <c:pt idx="59">
                  <c:v>144381</c:v>
                </c:pt>
                <c:pt idx="60">
                  <c:v>141405</c:v>
                </c:pt>
                <c:pt idx="61">
                  <c:v>138156</c:v>
                </c:pt>
                <c:pt idx="62">
                  <c:v>134877</c:v>
                </c:pt>
                <c:pt idx="63">
                  <c:v>130912</c:v>
                </c:pt>
                <c:pt idx="64">
                  <c:v>127056</c:v>
                </c:pt>
                <c:pt idx="65">
                  <c:v>122766</c:v>
                </c:pt>
                <c:pt idx="66">
                  <c:v>118756</c:v>
                </c:pt>
                <c:pt idx="67">
                  <c:v>114173</c:v>
                </c:pt>
                <c:pt idx="68">
                  <c:v>108892</c:v>
                </c:pt>
                <c:pt idx="69">
                  <c:v>103285</c:v>
                </c:pt>
                <c:pt idx="70">
                  <c:v>97114.7</c:v>
                </c:pt>
                <c:pt idx="71">
                  <c:v>90387.5</c:v>
                </c:pt>
                <c:pt idx="72">
                  <c:v>82898.899999999994</c:v>
                </c:pt>
                <c:pt idx="73">
                  <c:v>74130.600000000006</c:v>
                </c:pt>
                <c:pt idx="74">
                  <c:v>64301</c:v>
                </c:pt>
                <c:pt idx="75">
                  <c:v>52891.4</c:v>
                </c:pt>
                <c:pt idx="76">
                  <c:v>39390.400000000001</c:v>
                </c:pt>
                <c:pt idx="77">
                  <c:v>23684.3</c:v>
                </c:pt>
                <c:pt idx="78">
                  <c:v>4800.53</c:v>
                </c:pt>
                <c:pt idx="79">
                  <c:v>-17126.599999999999</c:v>
                </c:pt>
                <c:pt idx="80">
                  <c:v>-43025.8</c:v>
                </c:pt>
                <c:pt idx="81">
                  <c:v>-73392.800000000003</c:v>
                </c:pt>
                <c:pt idx="82">
                  <c:v>-109065</c:v>
                </c:pt>
                <c:pt idx="83">
                  <c:v>-149197</c:v>
                </c:pt>
                <c:pt idx="84">
                  <c:v>-194109</c:v>
                </c:pt>
                <c:pt idx="85">
                  <c:v>-242022</c:v>
                </c:pt>
                <c:pt idx="86">
                  <c:v>-290720</c:v>
                </c:pt>
                <c:pt idx="87">
                  <c:v>-336592</c:v>
                </c:pt>
                <c:pt idx="88">
                  <c:v>-374914</c:v>
                </c:pt>
                <c:pt idx="89">
                  <c:v>-401090</c:v>
                </c:pt>
                <c:pt idx="90">
                  <c:v>-411640</c:v>
                </c:pt>
                <c:pt idx="91">
                  <c:v>-404871</c:v>
                </c:pt>
                <c:pt idx="92">
                  <c:v>-382027</c:v>
                </c:pt>
                <c:pt idx="93">
                  <c:v>-346957</c:v>
                </c:pt>
                <c:pt idx="94">
                  <c:v>-304631</c:v>
                </c:pt>
                <c:pt idx="95">
                  <c:v>-259916</c:v>
                </c:pt>
                <c:pt idx="96">
                  <c:v>-216855</c:v>
                </c:pt>
                <c:pt idx="97">
                  <c:v>-177944</c:v>
                </c:pt>
                <c:pt idx="98">
                  <c:v>-144281</c:v>
                </c:pt>
                <c:pt idx="99">
                  <c:v>-116125</c:v>
                </c:pt>
                <c:pt idx="100">
                  <c:v>-93095.6</c:v>
                </c:pt>
                <c:pt idx="101">
                  <c:v>-74583.8</c:v>
                </c:pt>
                <c:pt idx="102">
                  <c:v>-59784.3</c:v>
                </c:pt>
                <c:pt idx="103">
                  <c:v>-48006.3</c:v>
                </c:pt>
                <c:pt idx="104">
                  <c:v>-38712.9</c:v>
                </c:pt>
                <c:pt idx="105">
                  <c:v>-31333.3</c:v>
                </c:pt>
                <c:pt idx="106">
                  <c:v>-25510.5</c:v>
                </c:pt>
                <c:pt idx="107">
                  <c:v>-20862.400000000001</c:v>
                </c:pt>
                <c:pt idx="108">
                  <c:v>-17140.8</c:v>
                </c:pt>
                <c:pt idx="109">
                  <c:v>-14166.1</c:v>
                </c:pt>
                <c:pt idx="110">
                  <c:v>-11769.7</c:v>
                </c:pt>
                <c:pt idx="111">
                  <c:v>-9819.33</c:v>
                </c:pt>
                <c:pt idx="112">
                  <c:v>-8243.8799999999992</c:v>
                </c:pt>
                <c:pt idx="113">
                  <c:v>-6960</c:v>
                </c:pt>
                <c:pt idx="114">
                  <c:v>-5903.68</c:v>
                </c:pt>
                <c:pt idx="115">
                  <c:v>-5029.9399999999996</c:v>
                </c:pt>
                <c:pt idx="116">
                  <c:v>-4307.0600000000004</c:v>
                </c:pt>
                <c:pt idx="117">
                  <c:v>-3701.74</c:v>
                </c:pt>
                <c:pt idx="118">
                  <c:v>-3197.07</c:v>
                </c:pt>
                <c:pt idx="119">
                  <c:v>-2769.04</c:v>
                </c:pt>
                <c:pt idx="120">
                  <c:v>-2410.65</c:v>
                </c:pt>
                <c:pt idx="121">
                  <c:v>-2108.2600000000002</c:v>
                </c:pt>
                <c:pt idx="122">
                  <c:v>-1848.21</c:v>
                </c:pt>
                <c:pt idx="123">
                  <c:v>-1626.01</c:v>
                </c:pt>
                <c:pt idx="124">
                  <c:v>-1438.94</c:v>
                </c:pt>
                <c:pt idx="125">
                  <c:v>-1275.49</c:v>
                </c:pt>
                <c:pt idx="126">
                  <c:v>-1132.8699999999999</c:v>
                </c:pt>
                <c:pt idx="127">
                  <c:v>-1010.59</c:v>
                </c:pt>
                <c:pt idx="128">
                  <c:v>-902.81500000000005</c:v>
                </c:pt>
                <c:pt idx="129">
                  <c:v>-805.63699999999994</c:v>
                </c:pt>
                <c:pt idx="130">
                  <c:v>-720.16800000000001</c:v>
                </c:pt>
                <c:pt idx="131">
                  <c:v>-639.68100000000004</c:v>
                </c:pt>
                <c:pt idx="132">
                  <c:v>-573.375</c:v>
                </c:pt>
                <c:pt idx="133">
                  <c:v>-516.85299999999995</c:v>
                </c:pt>
                <c:pt idx="134">
                  <c:v>-465.34199999999998</c:v>
                </c:pt>
                <c:pt idx="135">
                  <c:v>-415.57299999999998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9FA-4B1C-8815-7B85FB160C21}"/>
            </c:ext>
          </c:extLst>
        </c:ser>
        <c:ser>
          <c:idx val="0"/>
          <c:order val="4"/>
          <c:tx>
            <c:strRef>
              <c:f>'GTS gun long anode 9cm gap'!$AJ$1:$AO$1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long anode 9cm gap'!$AL$3:$AL$138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853992</c:v>
                </c:pt>
                <c:pt idx="2">
                  <c:v>801060</c:v>
                </c:pt>
                <c:pt idx="3">
                  <c:v>788671</c:v>
                </c:pt>
                <c:pt idx="4">
                  <c:v>771474</c:v>
                </c:pt>
                <c:pt idx="5">
                  <c:v>747789</c:v>
                </c:pt>
                <c:pt idx="6">
                  <c:v>717882</c:v>
                </c:pt>
                <c:pt idx="7">
                  <c:v>687205</c:v>
                </c:pt>
                <c:pt idx="8">
                  <c:v>651002</c:v>
                </c:pt>
                <c:pt idx="9">
                  <c:v>613994</c:v>
                </c:pt>
                <c:pt idx="10">
                  <c:v>576372</c:v>
                </c:pt>
                <c:pt idx="11">
                  <c:v>538552</c:v>
                </c:pt>
                <c:pt idx="12">
                  <c:v>502516</c:v>
                </c:pt>
                <c:pt idx="13">
                  <c:v>465894</c:v>
                </c:pt>
                <c:pt idx="14">
                  <c:v>431718</c:v>
                </c:pt>
                <c:pt idx="15">
                  <c:v>399458</c:v>
                </c:pt>
                <c:pt idx="16">
                  <c:v>367342</c:v>
                </c:pt>
                <c:pt idx="17">
                  <c:v>337078</c:v>
                </c:pt>
                <c:pt idx="18">
                  <c:v>309258</c:v>
                </c:pt>
                <c:pt idx="19">
                  <c:v>284905</c:v>
                </c:pt>
                <c:pt idx="20">
                  <c:v>263231</c:v>
                </c:pt>
                <c:pt idx="21">
                  <c:v>245363</c:v>
                </c:pt>
                <c:pt idx="22">
                  <c:v>231034</c:v>
                </c:pt>
                <c:pt idx="23">
                  <c:v>218796</c:v>
                </c:pt>
                <c:pt idx="24">
                  <c:v>209817</c:v>
                </c:pt>
                <c:pt idx="25">
                  <c:v>202268</c:v>
                </c:pt>
                <c:pt idx="26">
                  <c:v>196209</c:v>
                </c:pt>
                <c:pt idx="27">
                  <c:v>190904</c:v>
                </c:pt>
                <c:pt idx="28">
                  <c:v>185354</c:v>
                </c:pt>
                <c:pt idx="29">
                  <c:v>178756</c:v>
                </c:pt>
                <c:pt idx="30">
                  <c:v>171842</c:v>
                </c:pt>
                <c:pt idx="31">
                  <c:v>164101</c:v>
                </c:pt>
                <c:pt idx="32">
                  <c:v>155810</c:v>
                </c:pt>
                <c:pt idx="33">
                  <c:v>148309</c:v>
                </c:pt>
                <c:pt idx="34">
                  <c:v>141556</c:v>
                </c:pt>
                <c:pt idx="35">
                  <c:v>135724</c:v>
                </c:pt>
                <c:pt idx="36">
                  <c:v>131378</c:v>
                </c:pt>
                <c:pt idx="37">
                  <c:v>130158</c:v>
                </c:pt>
                <c:pt idx="38">
                  <c:v>130882</c:v>
                </c:pt>
                <c:pt idx="39">
                  <c:v>133321</c:v>
                </c:pt>
                <c:pt idx="40">
                  <c:v>137748</c:v>
                </c:pt>
                <c:pt idx="41">
                  <c:v>142574</c:v>
                </c:pt>
                <c:pt idx="42">
                  <c:v>146677</c:v>
                </c:pt>
                <c:pt idx="43">
                  <c:v>149283</c:v>
                </c:pt>
                <c:pt idx="44">
                  <c:v>150404</c:v>
                </c:pt>
                <c:pt idx="45">
                  <c:v>149771</c:v>
                </c:pt>
                <c:pt idx="46">
                  <c:v>147267</c:v>
                </c:pt>
                <c:pt idx="47">
                  <c:v>143012</c:v>
                </c:pt>
                <c:pt idx="48">
                  <c:v>135909</c:v>
                </c:pt>
                <c:pt idx="49">
                  <c:v>128285</c:v>
                </c:pt>
                <c:pt idx="50">
                  <c:v>120707</c:v>
                </c:pt>
                <c:pt idx="51">
                  <c:v>114551</c:v>
                </c:pt>
                <c:pt idx="52">
                  <c:v>109517</c:v>
                </c:pt>
                <c:pt idx="53">
                  <c:v>105788</c:v>
                </c:pt>
                <c:pt idx="54">
                  <c:v>102912</c:v>
                </c:pt>
                <c:pt idx="55">
                  <c:v>99181.6</c:v>
                </c:pt>
                <c:pt idx="56">
                  <c:v>97549.8</c:v>
                </c:pt>
                <c:pt idx="57">
                  <c:v>95357.1</c:v>
                </c:pt>
                <c:pt idx="58">
                  <c:v>93692.9</c:v>
                </c:pt>
                <c:pt idx="59">
                  <c:v>91627.199999999997</c:v>
                </c:pt>
                <c:pt idx="60">
                  <c:v>90539.4</c:v>
                </c:pt>
                <c:pt idx="61">
                  <c:v>88811.7</c:v>
                </c:pt>
                <c:pt idx="62">
                  <c:v>86092.3</c:v>
                </c:pt>
                <c:pt idx="63">
                  <c:v>83331</c:v>
                </c:pt>
                <c:pt idx="64">
                  <c:v>81222.899999999994</c:v>
                </c:pt>
                <c:pt idx="65">
                  <c:v>78656.2</c:v>
                </c:pt>
                <c:pt idx="66">
                  <c:v>76345</c:v>
                </c:pt>
                <c:pt idx="67">
                  <c:v>72998.899999999994</c:v>
                </c:pt>
                <c:pt idx="68">
                  <c:v>68480.3</c:v>
                </c:pt>
                <c:pt idx="69">
                  <c:v>64204.9</c:v>
                </c:pt>
                <c:pt idx="70">
                  <c:v>58974</c:v>
                </c:pt>
                <c:pt idx="71">
                  <c:v>52831.199999999997</c:v>
                </c:pt>
                <c:pt idx="72">
                  <c:v>44879.6</c:v>
                </c:pt>
                <c:pt idx="73">
                  <c:v>35787.800000000003</c:v>
                </c:pt>
                <c:pt idx="74">
                  <c:v>24528.5</c:v>
                </c:pt>
                <c:pt idx="75">
                  <c:v>11271.4</c:v>
                </c:pt>
                <c:pt idx="76">
                  <c:v>-6730.02</c:v>
                </c:pt>
                <c:pt idx="77">
                  <c:v>-28215.5</c:v>
                </c:pt>
                <c:pt idx="78">
                  <c:v>-54881.8</c:v>
                </c:pt>
                <c:pt idx="79">
                  <c:v>-87314.1</c:v>
                </c:pt>
                <c:pt idx="80">
                  <c:v>-128333</c:v>
                </c:pt>
                <c:pt idx="81">
                  <c:v>-178239</c:v>
                </c:pt>
                <c:pt idx="82">
                  <c:v>-240544</c:v>
                </c:pt>
                <c:pt idx="83">
                  <c:v>-316044</c:v>
                </c:pt>
                <c:pt idx="84">
                  <c:v>-405709</c:v>
                </c:pt>
                <c:pt idx="85">
                  <c:v>-510931</c:v>
                </c:pt>
                <c:pt idx="86">
                  <c:v>-627897</c:v>
                </c:pt>
                <c:pt idx="87">
                  <c:v>-747638</c:v>
                </c:pt>
                <c:pt idx="88">
                  <c:v>-857382</c:v>
                </c:pt>
                <c:pt idx="89">
                  <c:v>-939996</c:v>
                </c:pt>
                <c:pt idx="90">
                  <c:v>-970393</c:v>
                </c:pt>
                <c:pt idx="91">
                  <c:v>-941938</c:v>
                </c:pt>
                <c:pt idx="92">
                  <c:v>-862673</c:v>
                </c:pt>
                <c:pt idx="93">
                  <c:v>-747170</c:v>
                </c:pt>
                <c:pt idx="94">
                  <c:v>-620726</c:v>
                </c:pt>
                <c:pt idx="95">
                  <c:v>-502430</c:v>
                </c:pt>
                <c:pt idx="96">
                  <c:v>-400191</c:v>
                </c:pt>
                <c:pt idx="97">
                  <c:v>-315893</c:v>
                </c:pt>
                <c:pt idx="98">
                  <c:v>-249208</c:v>
                </c:pt>
                <c:pt idx="99">
                  <c:v>-196878</c:v>
                </c:pt>
                <c:pt idx="100">
                  <c:v>-155792</c:v>
                </c:pt>
                <c:pt idx="101">
                  <c:v>-124334</c:v>
                </c:pt>
                <c:pt idx="102">
                  <c:v>-99678.8</c:v>
                </c:pt>
                <c:pt idx="103">
                  <c:v>-80191.100000000006</c:v>
                </c:pt>
                <c:pt idx="104">
                  <c:v>-64930.7</c:v>
                </c:pt>
                <c:pt idx="105">
                  <c:v>-52938.6</c:v>
                </c:pt>
                <c:pt idx="106">
                  <c:v>-43355.8</c:v>
                </c:pt>
                <c:pt idx="107">
                  <c:v>-35711.9</c:v>
                </c:pt>
                <c:pt idx="108">
                  <c:v>-29598.5</c:v>
                </c:pt>
                <c:pt idx="109">
                  <c:v>-24662.799999999999</c:v>
                </c:pt>
                <c:pt idx="110">
                  <c:v>-20659.099999999999</c:v>
                </c:pt>
                <c:pt idx="111">
                  <c:v>-17411.400000000001</c:v>
                </c:pt>
                <c:pt idx="112">
                  <c:v>-14718.6</c:v>
                </c:pt>
                <c:pt idx="113">
                  <c:v>-12514.8</c:v>
                </c:pt>
                <c:pt idx="114">
                  <c:v>-10689.7</c:v>
                </c:pt>
                <c:pt idx="115">
                  <c:v>-9174.32</c:v>
                </c:pt>
                <c:pt idx="116">
                  <c:v>-7898.65</c:v>
                </c:pt>
                <c:pt idx="117">
                  <c:v>-6831.95</c:v>
                </c:pt>
                <c:pt idx="118">
                  <c:v>-5914.44</c:v>
                </c:pt>
                <c:pt idx="119">
                  <c:v>-5146.1000000000004</c:v>
                </c:pt>
                <c:pt idx="120">
                  <c:v>-4493.3500000000004</c:v>
                </c:pt>
                <c:pt idx="121">
                  <c:v>-3938</c:v>
                </c:pt>
                <c:pt idx="122">
                  <c:v>-3460.34</c:v>
                </c:pt>
                <c:pt idx="123">
                  <c:v>-3054.74</c:v>
                </c:pt>
                <c:pt idx="124">
                  <c:v>-2706.59</c:v>
                </c:pt>
                <c:pt idx="125">
                  <c:v>-2407.85</c:v>
                </c:pt>
                <c:pt idx="126">
                  <c:v>-2145.31</c:v>
                </c:pt>
                <c:pt idx="127">
                  <c:v>-1916.64</c:v>
                </c:pt>
                <c:pt idx="128">
                  <c:v>-1713.56</c:v>
                </c:pt>
                <c:pt idx="129">
                  <c:v>-1534.09</c:v>
                </c:pt>
                <c:pt idx="130">
                  <c:v>-1377.34</c:v>
                </c:pt>
                <c:pt idx="131">
                  <c:v>-1234.8699999999999</c:v>
                </c:pt>
                <c:pt idx="132">
                  <c:v>-1109.3699999999999</c:v>
                </c:pt>
                <c:pt idx="133">
                  <c:v>-997.97500000000002</c:v>
                </c:pt>
                <c:pt idx="134">
                  <c:v>-899.78800000000001</c:v>
                </c:pt>
                <c:pt idx="135">
                  <c:v>-813.09400000000005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9FA-4B1C-8815-7B85FB160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Sphere,</a:t>
            </a:r>
            <a:r>
              <a:rPr lang="en-US" baseline="0"/>
              <a:t> 6cm gap, long anode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long anode 6cm gap'!$H$1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long anode 6cm gap'!$J$3:$J$138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-535468</c:v>
                </c:pt>
                <c:pt idx="2">
                  <c:v>-501281</c:v>
                </c:pt>
                <c:pt idx="3">
                  <c:v>-486222</c:v>
                </c:pt>
                <c:pt idx="4">
                  <c:v>-468167</c:v>
                </c:pt>
                <c:pt idx="5">
                  <c:v>-447786</c:v>
                </c:pt>
                <c:pt idx="6">
                  <c:v>-424263</c:v>
                </c:pt>
                <c:pt idx="7">
                  <c:v>-397815</c:v>
                </c:pt>
                <c:pt idx="8">
                  <c:v>-369656</c:v>
                </c:pt>
                <c:pt idx="9">
                  <c:v>-339304</c:v>
                </c:pt>
                <c:pt idx="10">
                  <c:v>-308583</c:v>
                </c:pt>
                <c:pt idx="11">
                  <c:v>-277091</c:v>
                </c:pt>
                <c:pt idx="12">
                  <c:v>-245812</c:v>
                </c:pt>
                <c:pt idx="13">
                  <c:v>-214429</c:v>
                </c:pt>
                <c:pt idx="14">
                  <c:v>-183807</c:v>
                </c:pt>
                <c:pt idx="15">
                  <c:v>-154257</c:v>
                </c:pt>
                <c:pt idx="16">
                  <c:v>-125734</c:v>
                </c:pt>
                <c:pt idx="17">
                  <c:v>-98671.5</c:v>
                </c:pt>
                <c:pt idx="18">
                  <c:v>-72834.600000000006</c:v>
                </c:pt>
                <c:pt idx="19">
                  <c:v>-49038.9</c:v>
                </c:pt>
                <c:pt idx="20">
                  <c:v>-26899.9</c:v>
                </c:pt>
                <c:pt idx="21">
                  <c:v>-6454.39</c:v>
                </c:pt>
                <c:pt idx="22">
                  <c:v>11822.8</c:v>
                </c:pt>
                <c:pt idx="23">
                  <c:v>28639.9</c:v>
                </c:pt>
                <c:pt idx="24">
                  <c:v>43255.1</c:v>
                </c:pt>
                <c:pt idx="25">
                  <c:v>56316.6</c:v>
                </c:pt>
                <c:pt idx="26">
                  <c:v>67870.8</c:v>
                </c:pt>
                <c:pt idx="27">
                  <c:v>77832.3</c:v>
                </c:pt>
                <c:pt idx="28">
                  <c:v>86347.8</c:v>
                </c:pt>
                <c:pt idx="29">
                  <c:v>93559.8</c:v>
                </c:pt>
                <c:pt idx="30">
                  <c:v>99454.399999999994</c:v>
                </c:pt>
                <c:pt idx="31">
                  <c:v>104189</c:v>
                </c:pt>
                <c:pt idx="32">
                  <c:v>108033</c:v>
                </c:pt>
                <c:pt idx="33">
                  <c:v>110791</c:v>
                </c:pt>
                <c:pt idx="34">
                  <c:v>112885</c:v>
                </c:pt>
                <c:pt idx="35">
                  <c:v>114151</c:v>
                </c:pt>
                <c:pt idx="36">
                  <c:v>114855</c:v>
                </c:pt>
                <c:pt idx="37">
                  <c:v>114922</c:v>
                </c:pt>
                <c:pt idx="38">
                  <c:v>114563</c:v>
                </c:pt>
                <c:pt idx="39">
                  <c:v>113951</c:v>
                </c:pt>
                <c:pt idx="40">
                  <c:v>113089</c:v>
                </c:pt>
                <c:pt idx="41">
                  <c:v>112138</c:v>
                </c:pt>
                <c:pt idx="42">
                  <c:v>111294</c:v>
                </c:pt>
                <c:pt idx="43">
                  <c:v>110635</c:v>
                </c:pt>
                <c:pt idx="44">
                  <c:v>110452</c:v>
                </c:pt>
                <c:pt idx="45">
                  <c:v>110851</c:v>
                </c:pt>
                <c:pt idx="46">
                  <c:v>112311</c:v>
                </c:pt>
                <c:pt idx="47">
                  <c:v>114896</c:v>
                </c:pt>
                <c:pt idx="48">
                  <c:v>119280</c:v>
                </c:pt>
                <c:pt idx="49">
                  <c:v>126121</c:v>
                </c:pt>
                <c:pt idx="50">
                  <c:v>136347</c:v>
                </c:pt>
                <c:pt idx="51">
                  <c:v>150673</c:v>
                </c:pt>
                <c:pt idx="52">
                  <c:v>168382</c:v>
                </c:pt>
                <c:pt idx="53">
                  <c:v>194465</c:v>
                </c:pt>
                <c:pt idx="54">
                  <c:v>226627</c:v>
                </c:pt>
                <c:pt idx="55">
                  <c:v>269731</c:v>
                </c:pt>
                <c:pt idx="56">
                  <c:v>320821</c:v>
                </c:pt>
                <c:pt idx="57">
                  <c:v>386290</c:v>
                </c:pt>
                <c:pt idx="58">
                  <c:v>463239</c:v>
                </c:pt>
                <c:pt idx="59">
                  <c:v>544524</c:v>
                </c:pt>
                <c:pt idx="60">
                  <c:v>630233</c:v>
                </c:pt>
                <c:pt idx="61">
                  <c:v>704357</c:v>
                </c:pt>
                <c:pt idx="62">
                  <c:v>754160</c:v>
                </c:pt>
                <c:pt idx="63">
                  <c:v>755285</c:v>
                </c:pt>
                <c:pt idx="64">
                  <c:v>722506</c:v>
                </c:pt>
                <c:pt idx="65">
                  <c:v>651071</c:v>
                </c:pt>
                <c:pt idx="66">
                  <c:v>556480</c:v>
                </c:pt>
                <c:pt idx="67">
                  <c:v>462242</c:v>
                </c:pt>
                <c:pt idx="68">
                  <c:v>369412</c:v>
                </c:pt>
                <c:pt idx="69">
                  <c:v>294305</c:v>
                </c:pt>
                <c:pt idx="70">
                  <c:v>231762</c:v>
                </c:pt>
                <c:pt idx="71">
                  <c:v>182211</c:v>
                </c:pt>
                <c:pt idx="72">
                  <c:v>144435</c:v>
                </c:pt>
                <c:pt idx="73">
                  <c:v>114691</c:v>
                </c:pt>
                <c:pt idx="74">
                  <c:v>90803.3</c:v>
                </c:pt>
                <c:pt idx="75">
                  <c:v>73093.3</c:v>
                </c:pt>
                <c:pt idx="76">
                  <c:v>58885.3</c:v>
                </c:pt>
                <c:pt idx="77">
                  <c:v>47746.6</c:v>
                </c:pt>
                <c:pt idx="78">
                  <c:v>38859.4</c:v>
                </c:pt>
                <c:pt idx="79">
                  <c:v>31927.8</c:v>
                </c:pt>
                <c:pt idx="80">
                  <c:v>26154.7</c:v>
                </c:pt>
                <c:pt idx="81">
                  <c:v>21579.5</c:v>
                </c:pt>
                <c:pt idx="82">
                  <c:v>18149.5</c:v>
                </c:pt>
                <c:pt idx="83">
                  <c:v>15300.2</c:v>
                </c:pt>
                <c:pt idx="84">
                  <c:v>12841.5</c:v>
                </c:pt>
                <c:pt idx="85">
                  <c:v>10812.1</c:v>
                </c:pt>
                <c:pt idx="86">
                  <c:v>9231.73</c:v>
                </c:pt>
                <c:pt idx="87">
                  <c:v>7888.07</c:v>
                </c:pt>
                <c:pt idx="88">
                  <c:v>6775.33</c:v>
                </c:pt>
                <c:pt idx="89">
                  <c:v>5832.99</c:v>
                </c:pt>
                <c:pt idx="90">
                  <c:v>5033.18</c:v>
                </c:pt>
                <c:pt idx="91">
                  <c:v>4375.6899999999996</c:v>
                </c:pt>
                <c:pt idx="92">
                  <c:v>3825.21</c:v>
                </c:pt>
                <c:pt idx="93">
                  <c:v>3341.03</c:v>
                </c:pt>
                <c:pt idx="94">
                  <c:v>2927.88</c:v>
                </c:pt>
                <c:pt idx="95">
                  <c:v>2571.77</c:v>
                </c:pt>
                <c:pt idx="96">
                  <c:v>2262.87</c:v>
                </c:pt>
                <c:pt idx="97">
                  <c:v>2001.69</c:v>
                </c:pt>
                <c:pt idx="98">
                  <c:v>1769.91</c:v>
                </c:pt>
                <c:pt idx="99">
                  <c:v>1564.32</c:v>
                </c:pt>
                <c:pt idx="100">
                  <c:v>1391.43</c:v>
                </c:pt>
                <c:pt idx="101">
                  <c:v>1238.33</c:v>
                </c:pt>
                <c:pt idx="102">
                  <c:v>1100.4100000000001</c:v>
                </c:pt>
                <c:pt idx="103">
                  <c:v>988.60500000000002</c:v>
                </c:pt>
                <c:pt idx="104">
                  <c:v>889.20799999999997</c:v>
                </c:pt>
                <c:pt idx="105">
                  <c:v>798.62900000000002</c:v>
                </c:pt>
                <c:pt idx="106">
                  <c:v>727.654</c:v>
                </c:pt>
                <c:pt idx="107">
                  <c:v>659.99599999999998</c:v>
                </c:pt>
                <c:pt idx="108">
                  <c:v>604.00699999999995</c:v>
                </c:pt>
                <c:pt idx="109">
                  <c:v>552.61300000000006</c:v>
                </c:pt>
                <c:pt idx="110">
                  <c:v>507.71100000000001</c:v>
                </c:pt>
                <c:pt idx="111">
                  <c:v>470.19900000000001</c:v>
                </c:pt>
                <c:pt idx="112">
                  <c:v>434.79500000000002</c:v>
                </c:pt>
                <c:pt idx="113">
                  <c:v>400.666</c:v>
                </c:pt>
                <c:pt idx="114">
                  <c:v>370.51100000000002</c:v>
                </c:pt>
                <c:pt idx="115">
                  <c:v>343.53699999999998</c:v>
                </c:pt>
                <c:pt idx="116">
                  <c:v>319.03699999999998</c:v>
                </c:pt>
                <c:pt idx="117">
                  <c:v>296.66399999999999</c:v>
                </c:pt>
                <c:pt idx="118">
                  <c:v>276.94299999999998</c:v>
                </c:pt>
                <c:pt idx="119">
                  <c:v>257.714</c:v>
                </c:pt>
                <c:pt idx="120">
                  <c:v>242.43600000000001</c:v>
                </c:pt>
                <c:pt idx="121">
                  <c:v>225.53299999999999</c:v>
                </c:pt>
                <c:pt idx="122">
                  <c:v>210.54</c:v>
                </c:pt>
                <c:pt idx="123">
                  <c:v>194.95500000000001</c:v>
                </c:pt>
                <c:pt idx="124">
                  <c:v>177.86699999999999</c:v>
                </c:pt>
                <c:pt idx="125">
                  <c:v>164.49600000000001</c:v>
                </c:pt>
                <c:pt idx="126">
                  <c:v>149.928</c:v>
                </c:pt>
                <c:pt idx="127">
                  <c:v>138.29900000000001</c:v>
                </c:pt>
                <c:pt idx="128">
                  <c:v>127.20399999999999</c:v>
                </c:pt>
                <c:pt idx="129">
                  <c:v>118.67700000000001</c:v>
                </c:pt>
                <c:pt idx="130">
                  <c:v>110.003</c:v>
                </c:pt>
                <c:pt idx="131">
                  <c:v>103.062</c:v>
                </c:pt>
                <c:pt idx="132">
                  <c:v>96.896799999999999</c:v>
                </c:pt>
                <c:pt idx="133">
                  <c:v>89.681299999999993</c:v>
                </c:pt>
                <c:pt idx="134">
                  <c:v>83.090999999999994</c:v>
                </c:pt>
                <c:pt idx="135">
                  <c:v>76.373199999999997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9F-494A-BE34-32B46D967E06}"/>
            </c:ext>
          </c:extLst>
        </c:ser>
        <c:ser>
          <c:idx val="6"/>
          <c:order val="1"/>
          <c:tx>
            <c:strRef>
              <c:f>'GTS gun long anode 6cm gap'!$O$1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6cm gap'!$Q$3:$Q$138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-54877.9</c:v>
                </c:pt>
                <c:pt idx="2">
                  <c:v>-130723</c:v>
                </c:pt>
                <c:pt idx="3">
                  <c:v>-170946</c:v>
                </c:pt>
                <c:pt idx="4">
                  <c:v>-192063</c:v>
                </c:pt>
                <c:pt idx="5">
                  <c:v>-197803</c:v>
                </c:pt>
                <c:pt idx="6">
                  <c:v>-194139</c:v>
                </c:pt>
                <c:pt idx="7">
                  <c:v>-184612</c:v>
                </c:pt>
                <c:pt idx="8">
                  <c:v>-172774</c:v>
                </c:pt>
                <c:pt idx="9">
                  <c:v>-158575</c:v>
                </c:pt>
                <c:pt idx="10">
                  <c:v>-142797</c:v>
                </c:pt>
                <c:pt idx="11">
                  <c:v>-126927</c:v>
                </c:pt>
                <c:pt idx="12">
                  <c:v>-110224</c:v>
                </c:pt>
                <c:pt idx="13">
                  <c:v>-93714.5</c:v>
                </c:pt>
                <c:pt idx="14">
                  <c:v>-77224.399999999994</c:v>
                </c:pt>
                <c:pt idx="15">
                  <c:v>-61342.5</c:v>
                </c:pt>
                <c:pt idx="16">
                  <c:v>-45594.400000000001</c:v>
                </c:pt>
                <c:pt idx="17">
                  <c:v>-30851.4</c:v>
                </c:pt>
                <c:pt idx="18">
                  <c:v>-16546.099999999999</c:v>
                </c:pt>
                <c:pt idx="19">
                  <c:v>-3612.01</c:v>
                </c:pt>
                <c:pt idx="20">
                  <c:v>9092.9599999999991</c:v>
                </c:pt>
                <c:pt idx="21">
                  <c:v>20397.599999999999</c:v>
                </c:pt>
                <c:pt idx="22">
                  <c:v>30993</c:v>
                </c:pt>
                <c:pt idx="23">
                  <c:v>40573.699999999997</c:v>
                </c:pt>
                <c:pt idx="24">
                  <c:v>48855.8</c:v>
                </c:pt>
                <c:pt idx="25">
                  <c:v>56896.800000000003</c:v>
                </c:pt>
                <c:pt idx="26">
                  <c:v>63736.7</c:v>
                </c:pt>
                <c:pt idx="27">
                  <c:v>69513.899999999994</c:v>
                </c:pt>
                <c:pt idx="28">
                  <c:v>74499.199999999997</c:v>
                </c:pt>
                <c:pt idx="29">
                  <c:v>78920.600000000006</c:v>
                </c:pt>
                <c:pt idx="30">
                  <c:v>82539.399999999994</c:v>
                </c:pt>
                <c:pt idx="31">
                  <c:v>85418.1</c:v>
                </c:pt>
                <c:pt idx="32">
                  <c:v>87719.1</c:v>
                </c:pt>
                <c:pt idx="33">
                  <c:v>89401.1</c:v>
                </c:pt>
                <c:pt idx="34">
                  <c:v>90535.1</c:v>
                </c:pt>
                <c:pt idx="35">
                  <c:v>91234.4</c:v>
                </c:pt>
                <c:pt idx="36">
                  <c:v>91473.8</c:v>
                </c:pt>
                <c:pt idx="37">
                  <c:v>91385</c:v>
                </c:pt>
                <c:pt idx="38">
                  <c:v>90984.9</c:v>
                </c:pt>
                <c:pt idx="39">
                  <c:v>90328.8</c:v>
                </c:pt>
                <c:pt idx="40">
                  <c:v>89496.6</c:v>
                </c:pt>
                <c:pt idx="41">
                  <c:v>88562.2</c:v>
                </c:pt>
                <c:pt idx="42">
                  <c:v>87608.8</c:v>
                </c:pt>
                <c:pt idx="43">
                  <c:v>86767.6</c:v>
                </c:pt>
                <c:pt idx="44">
                  <c:v>86089.8</c:v>
                </c:pt>
                <c:pt idx="45">
                  <c:v>85817.4</c:v>
                </c:pt>
                <c:pt idx="46">
                  <c:v>86113.3</c:v>
                </c:pt>
                <c:pt idx="47">
                  <c:v>87114.8</c:v>
                </c:pt>
                <c:pt idx="48">
                  <c:v>88966.2</c:v>
                </c:pt>
                <c:pt idx="49">
                  <c:v>92529.1</c:v>
                </c:pt>
                <c:pt idx="50">
                  <c:v>97367</c:v>
                </c:pt>
                <c:pt idx="51">
                  <c:v>104497</c:v>
                </c:pt>
                <c:pt idx="52">
                  <c:v>114056</c:v>
                </c:pt>
                <c:pt idx="53">
                  <c:v>127499</c:v>
                </c:pt>
                <c:pt idx="54">
                  <c:v>143632</c:v>
                </c:pt>
                <c:pt idx="55">
                  <c:v>163881</c:v>
                </c:pt>
                <c:pt idx="56">
                  <c:v>188083</c:v>
                </c:pt>
                <c:pt idx="57">
                  <c:v>216902</c:v>
                </c:pt>
                <c:pt idx="58">
                  <c:v>246313</c:v>
                </c:pt>
                <c:pt idx="59">
                  <c:v>276276</c:v>
                </c:pt>
                <c:pt idx="60">
                  <c:v>304413</c:v>
                </c:pt>
                <c:pt idx="61">
                  <c:v>326939</c:v>
                </c:pt>
                <c:pt idx="62">
                  <c:v>336733</c:v>
                </c:pt>
                <c:pt idx="63">
                  <c:v>337571</c:v>
                </c:pt>
                <c:pt idx="64">
                  <c:v>324218</c:v>
                </c:pt>
                <c:pt idx="65">
                  <c:v>301385</c:v>
                </c:pt>
                <c:pt idx="66">
                  <c:v>269581</c:v>
                </c:pt>
                <c:pt idx="67">
                  <c:v>234644</c:v>
                </c:pt>
                <c:pt idx="68">
                  <c:v>199342</c:v>
                </c:pt>
                <c:pt idx="69">
                  <c:v>163841</c:v>
                </c:pt>
                <c:pt idx="70">
                  <c:v>134181</c:v>
                </c:pt>
                <c:pt idx="71">
                  <c:v>108374</c:v>
                </c:pt>
                <c:pt idx="72">
                  <c:v>86948.6</c:v>
                </c:pt>
                <c:pt idx="73">
                  <c:v>69447.8</c:v>
                </c:pt>
                <c:pt idx="74">
                  <c:v>55687.5</c:v>
                </c:pt>
                <c:pt idx="75">
                  <c:v>44409.2</c:v>
                </c:pt>
                <c:pt idx="76">
                  <c:v>35660.6</c:v>
                </c:pt>
                <c:pt idx="77">
                  <c:v>28787</c:v>
                </c:pt>
                <c:pt idx="78">
                  <c:v>23517.4</c:v>
                </c:pt>
                <c:pt idx="79">
                  <c:v>18927.099999999999</c:v>
                </c:pt>
                <c:pt idx="80">
                  <c:v>15530.7</c:v>
                </c:pt>
                <c:pt idx="81">
                  <c:v>12741.2</c:v>
                </c:pt>
                <c:pt idx="82">
                  <c:v>10513.9</c:v>
                </c:pt>
                <c:pt idx="83">
                  <c:v>8741.82</c:v>
                </c:pt>
                <c:pt idx="84">
                  <c:v>7339.79</c:v>
                </c:pt>
                <c:pt idx="85">
                  <c:v>6184.8</c:v>
                </c:pt>
                <c:pt idx="86">
                  <c:v>5212.7700000000004</c:v>
                </c:pt>
                <c:pt idx="87">
                  <c:v>4423</c:v>
                </c:pt>
                <c:pt idx="88">
                  <c:v>3795.42</c:v>
                </c:pt>
                <c:pt idx="89">
                  <c:v>3247.42</c:v>
                </c:pt>
                <c:pt idx="90">
                  <c:v>2785.91</c:v>
                </c:pt>
                <c:pt idx="91">
                  <c:v>2405.23</c:v>
                </c:pt>
                <c:pt idx="92">
                  <c:v>2087.9</c:v>
                </c:pt>
                <c:pt idx="93">
                  <c:v>1825.82</c:v>
                </c:pt>
                <c:pt idx="94">
                  <c:v>1583.14</c:v>
                </c:pt>
                <c:pt idx="95">
                  <c:v>1383</c:v>
                </c:pt>
                <c:pt idx="96">
                  <c:v>1212.22</c:v>
                </c:pt>
                <c:pt idx="97">
                  <c:v>1066.05</c:v>
                </c:pt>
                <c:pt idx="98">
                  <c:v>931.84199999999998</c:v>
                </c:pt>
                <c:pt idx="99">
                  <c:v>817.16899999999998</c:v>
                </c:pt>
                <c:pt idx="100">
                  <c:v>721.22299999999996</c:v>
                </c:pt>
                <c:pt idx="101">
                  <c:v>640.10500000000002</c:v>
                </c:pt>
                <c:pt idx="102">
                  <c:v>568.26599999999996</c:v>
                </c:pt>
                <c:pt idx="103">
                  <c:v>506.64800000000002</c:v>
                </c:pt>
                <c:pt idx="104">
                  <c:v>460.56599999999997</c:v>
                </c:pt>
                <c:pt idx="105">
                  <c:v>412.74099999999999</c:v>
                </c:pt>
                <c:pt idx="106">
                  <c:v>371.69200000000001</c:v>
                </c:pt>
                <c:pt idx="107">
                  <c:v>341.87099999999998</c:v>
                </c:pt>
                <c:pt idx="108">
                  <c:v>312.77600000000001</c:v>
                </c:pt>
                <c:pt idx="109">
                  <c:v>288.75299999999999</c:v>
                </c:pt>
                <c:pt idx="110">
                  <c:v>266.767</c:v>
                </c:pt>
                <c:pt idx="111">
                  <c:v>246.101</c:v>
                </c:pt>
                <c:pt idx="112">
                  <c:v>228.12100000000001</c:v>
                </c:pt>
                <c:pt idx="113">
                  <c:v>210.703</c:v>
                </c:pt>
                <c:pt idx="114">
                  <c:v>194.93700000000001</c:v>
                </c:pt>
                <c:pt idx="115">
                  <c:v>180.44800000000001</c:v>
                </c:pt>
                <c:pt idx="116">
                  <c:v>167.32300000000001</c:v>
                </c:pt>
                <c:pt idx="117">
                  <c:v>155.62899999999999</c:v>
                </c:pt>
                <c:pt idx="118">
                  <c:v>144.83199999999999</c:v>
                </c:pt>
                <c:pt idx="119">
                  <c:v>135.62</c:v>
                </c:pt>
                <c:pt idx="120">
                  <c:v>127.044</c:v>
                </c:pt>
                <c:pt idx="121">
                  <c:v>120.206</c:v>
                </c:pt>
                <c:pt idx="122">
                  <c:v>110.623</c:v>
                </c:pt>
                <c:pt idx="123">
                  <c:v>101.056</c:v>
                </c:pt>
                <c:pt idx="124">
                  <c:v>92.8874</c:v>
                </c:pt>
                <c:pt idx="125">
                  <c:v>84.786000000000001</c:v>
                </c:pt>
                <c:pt idx="126">
                  <c:v>77.698599999999999</c:v>
                </c:pt>
                <c:pt idx="127">
                  <c:v>71.123800000000003</c:v>
                </c:pt>
                <c:pt idx="128">
                  <c:v>65.385400000000004</c:v>
                </c:pt>
                <c:pt idx="129">
                  <c:v>60.968699999999998</c:v>
                </c:pt>
                <c:pt idx="130">
                  <c:v>57.397599999999997</c:v>
                </c:pt>
                <c:pt idx="131">
                  <c:v>53.514099999999999</c:v>
                </c:pt>
                <c:pt idx="132">
                  <c:v>51.679200000000002</c:v>
                </c:pt>
                <c:pt idx="133">
                  <c:v>48.536299999999997</c:v>
                </c:pt>
                <c:pt idx="134">
                  <c:v>44.322299999999998</c:v>
                </c:pt>
                <c:pt idx="135">
                  <c:v>41.903700000000001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09F-494A-BE34-32B46D967E06}"/>
            </c:ext>
          </c:extLst>
        </c:ser>
        <c:ser>
          <c:idx val="1"/>
          <c:order val="2"/>
          <c:tx>
            <c:strRef>
              <c:f>'GTS gun long anode 6cm gap'!$V$1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long anode 6cm gap'!$X$3:$X$138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gap'!$Z$3:$Z$138</c:f>
              <c:numCache>
                <c:formatCode>General</c:formatCode>
                <c:ptCount val="136"/>
                <c:pt idx="0">
                  <c:v>0</c:v>
                </c:pt>
                <c:pt idx="1">
                  <c:v>523.35599999999999</c:v>
                </c:pt>
                <c:pt idx="2">
                  <c:v>2405.1999999999998</c:v>
                </c:pt>
                <c:pt idx="3">
                  <c:v>2094.1999999999998</c:v>
                </c:pt>
                <c:pt idx="4">
                  <c:v>3262.59</c:v>
                </c:pt>
                <c:pt idx="5">
                  <c:v>5491.1</c:v>
                </c:pt>
                <c:pt idx="6">
                  <c:v>7494.47</c:v>
                </c:pt>
                <c:pt idx="7">
                  <c:v>10079</c:v>
                </c:pt>
                <c:pt idx="8">
                  <c:v>12512.2</c:v>
                </c:pt>
                <c:pt idx="9">
                  <c:v>15526.3</c:v>
                </c:pt>
                <c:pt idx="10">
                  <c:v>18583.7</c:v>
                </c:pt>
                <c:pt idx="11">
                  <c:v>21618.2</c:v>
                </c:pt>
                <c:pt idx="12">
                  <c:v>25151.3</c:v>
                </c:pt>
                <c:pt idx="13">
                  <c:v>28380.1</c:v>
                </c:pt>
                <c:pt idx="14">
                  <c:v>32001</c:v>
                </c:pt>
                <c:pt idx="15">
                  <c:v>35487.300000000003</c:v>
                </c:pt>
                <c:pt idx="16">
                  <c:v>38937.199999999997</c:v>
                </c:pt>
                <c:pt idx="17">
                  <c:v>42037.1</c:v>
                </c:pt>
                <c:pt idx="18">
                  <c:v>45065.599999999999</c:v>
                </c:pt>
                <c:pt idx="19">
                  <c:v>48234.1</c:v>
                </c:pt>
                <c:pt idx="20">
                  <c:v>51262.5</c:v>
                </c:pt>
                <c:pt idx="21">
                  <c:v>54426.400000000001</c:v>
                </c:pt>
                <c:pt idx="22">
                  <c:v>56657.7</c:v>
                </c:pt>
                <c:pt idx="23">
                  <c:v>59304.800000000003</c:v>
                </c:pt>
                <c:pt idx="24">
                  <c:v>61534</c:v>
                </c:pt>
                <c:pt idx="25">
                  <c:v>63531.1</c:v>
                </c:pt>
                <c:pt idx="26">
                  <c:v>65414.9</c:v>
                </c:pt>
                <c:pt idx="27">
                  <c:v>67021.600000000006</c:v>
                </c:pt>
                <c:pt idx="28">
                  <c:v>68284</c:v>
                </c:pt>
                <c:pt idx="29">
                  <c:v>69489.7</c:v>
                </c:pt>
                <c:pt idx="30">
                  <c:v>70367.8</c:v>
                </c:pt>
                <c:pt idx="31">
                  <c:v>71058.3</c:v>
                </c:pt>
                <c:pt idx="32">
                  <c:v>71410.3</c:v>
                </c:pt>
                <c:pt idx="33">
                  <c:v>71627.8</c:v>
                </c:pt>
                <c:pt idx="34">
                  <c:v>71555.7</c:v>
                </c:pt>
                <c:pt idx="35">
                  <c:v>71265.5</c:v>
                </c:pt>
                <c:pt idx="36">
                  <c:v>70802.899999999994</c:v>
                </c:pt>
                <c:pt idx="37">
                  <c:v>70078.100000000006</c:v>
                </c:pt>
                <c:pt idx="38">
                  <c:v>69159.5</c:v>
                </c:pt>
                <c:pt idx="39">
                  <c:v>68031.899999999994</c:v>
                </c:pt>
                <c:pt idx="40">
                  <c:v>66720.100000000006</c:v>
                </c:pt>
                <c:pt idx="41">
                  <c:v>65131.7</c:v>
                </c:pt>
                <c:pt idx="42">
                  <c:v>63466.400000000001</c:v>
                </c:pt>
                <c:pt idx="43">
                  <c:v>61660.2</c:v>
                </c:pt>
                <c:pt idx="44">
                  <c:v>59558.9</c:v>
                </c:pt>
                <c:pt idx="45">
                  <c:v>57383.8</c:v>
                </c:pt>
                <c:pt idx="46">
                  <c:v>55040.6</c:v>
                </c:pt>
                <c:pt idx="47">
                  <c:v>52562.7</c:v>
                </c:pt>
                <c:pt idx="48">
                  <c:v>49878.2</c:v>
                </c:pt>
                <c:pt idx="49">
                  <c:v>47227.9</c:v>
                </c:pt>
                <c:pt idx="50">
                  <c:v>44595</c:v>
                </c:pt>
                <c:pt idx="51">
                  <c:v>41648.5</c:v>
                </c:pt>
                <c:pt idx="52">
                  <c:v>38417.9</c:v>
                </c:pt>
                <c:pt idx="53">
                  <c:v>35613.199999999997</c:v>
                </c:pt>
                <c:pt idx="54">
                  <c:v>32997.1</c:v>
                </c:pt>
                <c:pt idx="55">
                  <c:v>30025.4</c:v>
                </c:pt>
                <c:pt idx="56">
                  <c:v>27098.400000000001</c:v>
                </c:pt>
                <c:pt idx="57">
                  <c:v>24173.8</c:v>
                </c:pt>
                <c:pt idx="58">
                  <c:v>21245.5</c:v>
                </c:pt>
                <c:pt idx="59">
                  <c:v>19274.7</c:v>
                </c:pt>
                <c:pt idx="60">
                  <c:v>16935.7</c:v>
                </c:pt>
                <c:pt idx="61">
                  <c:v>15044.3</c:v>
                </c:pt>
                <c:pt idx="62">
                  <c:v>12643.6</c:v>
                </c:pt>
                <c:pt idx="63">
                  <c:v>10820.4</c:v>
                </c:pt>
                <c:pt idx="64">
                  <c:v>9041.67</c:v>
                </c:pt>
                <c:pt idx="65">
                  <c:v>8188.68</c:v>
                </c:pt>
                <c:pt idx="66">
                  <c:v>6582.38</c:v>
                </c:pt>
                <c:pt idx="67">
                  <c:v>4472.43</c:v>
                </c:pt>
                <c:pt idx="68">
                  <c:v>3695.52</c:v>
                </c:pt>
                <c:pt idx="69">
                  <c:v>2903.84</c:v>
                </c:pt>
                <c:pt idx="70">
                  <c:v>2537.1799999999998</c:v>
                </c:pt>
                <c:pt idx="71">
                  <c:v>1811.48</c:v>
                </c:pt>
                <c:pt idx="72">
                  <c:v>1729.41</c:v>
                </c:pt>
                <c:pt idx="73">
                  <c:v>1318.01</c:v>
                </c:pt>
                <c:pt idx="74">
                  <c:v>1276.2</c:v>
                </c:pt>
                <c:pt idx="75">
                  <c:v>880.99300000000005</c:v>
                </c:pt>
                <c:pt idx="76">
                  <c:v>493.88600000000002</c:v>
                </c:pt>
                <c:pt idx="77">
                  <c:v>455.89100000000002</c:v>
                </c:pt>
                <c:pt idx="78">
                  <c:v>435.69299999999998</c:v>
                </c:pt>
                <c:pt idx="79">
                  <c:v>223.697</c:v>
                </c:pt>
                <c:pt idx="80">
                  <c:v>291.02600000000001</c:v>
                </c:pt>
                <c:pt idx="81">
                  <c:v>274.40199999999999</c:v>
                </c:pt>
                <c:pt idx="82">
                  <c:v>180.99799999999999</c:v>
                </c:pt>
                <c:pt idx="83">
                  <c:v>133.49199999999999</c:v>
                </c:pt>
                <c:pt idx="84">
                  <c:v>166.494</c:v>
                </c:pt>
                <c:pt idx="85">
                  <c:v>71.859499999999997</c:v>
                </c:pt>
                <c:pt idx="86">
                  <c:v>64.254199999999997</c:v>
                </c:pt>
                <c:pt idx="87">
                  <c:v>70.557699999999997</c:v>
                </c:pt>
                <c:pt idx="88">
                  <c:v>62.073099999999997</c:v>
                </c:pt>
                <c:pt idx="89">
                  <c:v>50.468499999999999</c:v>
                </c:pt>
                <c:pt idx="90">
                  <c:v>47.451700000000002</c:v>
                </c:pt>
                <c:pt idx="91">
                  <c:v>35.887700000000002</c:v>
                </c:pt>
                <c:pt idx="92">
                  <c:v>30.520199999999999</c:v>
                </c:pt>
                <c:pt idx="93">
                  <c:v>27.575800000000001</c:v>
                </c:pt>
                <c:pt idx="94">
                  <c:v>20.832599999999999</c:v>
                </c:pt>
                <c:pt idx="95">
                  <c:v>22.066800000000001</c:v>
                </c:pt>
                <c:pt idx="96">
                  <c:v>18.452000000000002</c:v>
                </c:pt>
                <c:pt idx="97">
                  <c:v>12.3421</c:v>
                </c:pt>
                <c:pt idx="98">
                  <c:v>12.605</c:v>
                </c:pt>
                <c:pt idx="99">
                  <c:v>9.2207500000000007</c:v>
                </c:pt>
                <c:pt idx="100">
                  <c:v>9.8626900000000006</c:v>
                </c:pt>
                <c:pt idx="101">
                  <c:v>12.621</c:v>
                </c:pt>
                <c:pt idx="102">
                  <c:v>7.63957</c:v>
                </c:pt>
                <c:pt idx="103">
                  <c:v>9.9554799999999997</c:v>
                </c:pt>
                <c:pt idx="104">
                  <c:v>8.3598700000000008</c:v>
                </c:pt>
                <c:pt idx="105">
                  <c:v>10.8034</c:v>
                </c:pt>
                <c:pt idx="106">
                  <c:v>8.7197999999999993</c:v>
                </c:pt>
                <c:pt idx="107">
                  <c:v>7.9599799999999998</c:v>
                </c:pt>
                <c:pt idx="108">
                  <c:v>8.8051700000000004</c:v>
                </c:pt>
                <c:pt idx="109">
                  <c:v>9.9380600000000001</c:v>
                </c:pt>
                <c:pt idx="110">
                  <c:v>10.0022</c:v>
                </c:pt>
                <c:pt idx="111">
                  <c:v>8.4578699999999998</c:v>
                </c:pt>
                <c:pt idx="112">
                  <c:v>7.6368999999999998</c:v>
                </c:pt>
                <c:pt idx="113">
                  <c:v>8.2059800000000003</c:v>
                </c:pt>
                <c:pt idx="114">
                  <c:v>7.4190300000000002</c:v>
                </c:pt>
                <c:pt idx="115">
                  <c:v>7.17178</c:v>
                </c:pt>
                <c:pt idx="116">
                  <c:v>5.98543</c:v>
                </c:pt>
                <c:pt idx="117">
                  <c:v>4.89161</c:v>
                </c:pt>
                <c:pt idx="118">
                  <c:v>3.6663299999999999</c:v>
                </c:pt>
                <c:pt idx="119">
                  <c:v>5.2120699999999998</c:v>
                </c:pt>
                <c:pt idx="120">
                  <c:v>4.1940499999999998</c:v>
                </c:pt>
                <c:pt idx="121">
                  <c:v>2.71685</c:v>
                </c:pt>
                <c:pt idx="122">
                  <c:v>3.7382399999999998</c:v>
                </c:pt>
                <c:pt idx="123">
                  <c:v>2.8214700000000001</c:v>
                </c:pt>
                <c:pt idx="124">
                  <c:v>2.65367</c:v>
                </c:pt>
                <c:pt idx="125">
                  <c:v>2.7499799999999999</c:v>
                </c:pt>
                <c:pt idx="126">
                  <c:v>2.26525</c:v>
                </c:pt>
                <c:pt idx="127">
                  <c:v>2.4317000000000002</c:v>
                </c:pt>
                <c:pt idx="128">
                  <c:v>1.6856599999999999</c:v>
                </c:pt>
                <c:pt idx="129">
                  <c:v>1.79904</c:v>
                </c:pt>
                <c:pt idx="130">
                  <c:v>1.9648600000000001</c:v>
                </c:pt>
                <c:pt idx="131">
                  <c:v>1.81172</c:v>
                </c:pt>
                <c:pt idx="132">
                  <c:v>2.2414100000000001</c:v>
                </c:pt>
                <c:pt idx="133">
                  <c:v>1.5778700000000001</c:v>
                </c:pt>
                <c:pt idx="134">
                  <c:v>1.78051</c:v>
                </c:pt>
                <c:pt idx="135">
                  <c:v>0.90760099999999999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9F-494A-BE34-32B46D967E06}"/>
            </c:ext>
          </c:extLst>
        </c:ser>
        <c:ser>
          <c:idx val="7"/>
          <c:order val="3"/>
          <c:tx>
            <c:strRef>
              <c:f>'GTS gun long anode 6cm gap'!$AC$1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6cm gap'!$AE$3:$AE$138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54958.1</c:v>
                </c:pt>
                <c:pt idx="2">
                  <c:v>128506</c:v>
                </c:pt>
                <c:pt idx="3">
                  <c:v>174592</c:v>
                </c:pt>
                <c:pt idx="4">
                  <c:v>197564</c:v>
                </c:pt>
                <c:pt idx="5">
                  <c:v>206102</c:v>
                </c:pt>
                <c:pt idx="6">
                  <c:v>206937</c:v>
                </c:pt>
                <c:pt idx="7">
                  <c:v>203318</c:v>
                </c:pt>
                <c:pt idx="8">
                  <c:v>196666</c:v>
                </c:pt>
                <c:pt idx="9">
                  <c:v>188656</c:v>
                </c:pt>
                <c:pt idx="10">
                  <c:v>179932</c:v>
                </c:pt>
                <c:pt idx="11">
                  <c:v>169935</c:v>
                </c:pt>
                <c:pt idx="12">
                  <c:v>160052</c:v>
                </c:pt>
                <c:pt idx="13">
                  <c:v>150569</c:v>
                </c:pt>
                <c:pt idx="14">
                  <c:v>141406</c:v>
                </c:pt>
                <c:pt idx="15">
                  <c:v>132155</c:v>
                </c:pt>
                <c:pt idx="16">
                  <c:v>123699</c:v>
                </c:pt>
                <c:pt idx="17">
                  <c:v>115756</c:v>
                </c:pt>
                <c:pt idx="18">
                  <c:v>108137</c:v>
                </c:pt>
                <c:pt idx="19">
                  <c:v>101399</c:v>
                </c:pt>
                <c:pt idx="20">
                  <c:v>94809</c:v>
                </c:pt>
                <c:pt idx="21">
                  <c:v>89417</c:v>
                </c:pt>
                <c:pt idx="22">
                  <c:v>84159.5</c:v>
                </c:pt>
                <c:pt idx="23">
                  <c:v>79556.800000000003</c:v>
                </c:pt>
                <c:pt idx="24">
                  <c:v>75551.399999999994</c:v>
                </c:pt>
                <c:pt idx="25">
                  <c:v>72085.7</c:v>
                </c:pt>
                <c:pt idx="26">
                  <c:v>68842.899999999994</c:v>
                </c:pt>
                <c:pt idx="27">
                  <c:v>66243.3</c:v>
                </c:pt>
                <c:pt idx="28">
                  <c:v>63856.3</c:v>
                </c:pt>
                <c:pt idx="29">
                  <c:v>61857.5</c:v>
                </c:pt>
                <c:pt idx="30">
                  <c:v>60050.9</c:v>
                </c:pt>
                <c:pt idx="31">
                  <c:v>58486.3</c:v>
                </c:pt>
                <c:pt idx="32">
                  <c:v>56984.800000000003</c:v>
                </c:pt>
                <c:pt idx="33">
                  <c:v>55647</c:v>
                </c:pt>
                <c:pt idx="34">
                  <c:v>54402.9</c:v>
                </c:pt>
                <c:pt idx="35">
                  <c:v>53103.6</c:v>
                </c:pt>
                <c:pt idx="36">
                  <c:v>51814.3</c:v>
                </c:pt>
                <c:pt idx="37">
                  <c:v>50438.3</c:v>
                </c:pt>
                <c:pt idx="38">
                  <c:v>48936</c:v>
                </c:pt>
                <c:pt idx="39">
                  <c:v>47275.3</c:v>
                </c:pt>
                <c:pt idx="40">
                  <c:v>45402.8</c:v>
                </c:pt>
                <c:pt idx="41">
                  <c:v>43270.7</c:v>
                </c:pt>
                <c:pt idx="42">
                  <c:v>40718.199999999997</c:v>
                </c:pt>
                <c:pt idx="43">
                  <c:v>37823.1</c:v>
                </c:pt>
                <c:pt idx="44">
                  <c:v>34227.9</c:v>
                </c:pt>
                <c:pt idx="45">
                  <c:v>30125.599999999999</c:v>
                </c:pt>
                <c:pt idx="46">
                  <c:v>25208.7</c:v>
                </c:pt>
                <c:pt idx="47">
                  <c:v>18995.3</c:v>
                </c:pt>
                <c:pt idx="48">
                  <c:v>11625.6</c:v>
                </c:pt>
                <c:pt idx="49">
                  <c:v>2824.24</c:v>
                </c:pt>
                <c:pt idx="50">
                  <c:v>-8030.4</c:v>
                </c:pt>
                <c:pt idx="51">
                  <c:v>-21075.3</c:v>
                </c:pt>
                <c:pt idx="52">
                  <c:v>-37000.1</c:v>
                </c:pt>
                <c:pt idx="53">
                  <c:v>-55922.7</c:v>
                </c:pt>
                <c:pt idx="54">
                  <c:v>-78197.600000000006</c:v>
                </c:pt>
                <c:pt idx="55">
                  <c:v>-104607</c:v>
                </c:pt>
                <c:pt idx="56">
                  <c:v>-134901</c:v>
                </c:pt>
                <c:pt idx="57">
                  <c:v>-169264</c:v>
                </c:pt>
                <c:pt idx="58">
                  <c:v>-203991</c:v>
                </c:pt>
                <c:pt idx="59">
                  <c:v>-239541</c:v>
                </c:pt>
                <c:pt idx="60">
                  <c:v>-270122</c:v>
                </c:pt>
                <c:pt idx="61">
                  <c:v>-297020</c:v>
                </c:pt>
                <c:pt idx="62">
                  <c:v>-313917</c:v>
                </c:pt>
                <c:pt idx="63">
                  <c:v>-317619</c:v>
                </c:pt>
                <c:pt idx="64">
                  <c:v>-309248</c:v>
                </c:pt>
                <c:pt idx="65">
                  <c:v>-286434</c:v>
                </c:pt>
                <c:pt idx="66">
                  <c:v>-257696</c:v>
                </c:pt>
                <c:pt idx="67">
                  <c:v>-225658</c:v>
                </c:pt>
                <c:pt idx="68">
                  <c:v>-191152</c:v>
                </c:pt>
                <c:pt idx="69">
                  <c:v>-159402</c:v>
                </c:pt>
                <c:pt idx="70">
                  <c:v>-128908</c:v>
                </c:pt>
                <c:pt idx="71">
                  <c:v>-104772</c:v>
                </c:pt>
                <c:pt idx="72">
                  <c:v>-84278.6</c:v>
                </c:pt>
                <c:pt idx="73">
                  <c:v>-67199.7</c:v>
                </c:pt>
                <c:pt idx="74">
                  <c:v>-53934.8</c:v>
                </c:pt>
                <c:pt idx="75">
                  <c:v>-43125.599999999999</c:v>
                </c:pt>
                <c:pt idx="76">
                  <c:v>-35101.5</c:v>
                </c:pt>
                <c:pt idx="77">
                  <c:v>-28073.3</c:v>
                </c:pt>
                <c:pt idx="78">
                  <c:v>-22542.799999999999</c:v>
                </c:pt>
                <c:pt idx="79">
                  <c:v>-18371.8</c:v>
                </c:pt>
                <c:pt idx="80">
                  <c:v>-15018.6</c:v>
                </c:pt>
                <c:pt idx="81">
                  <c:v>-12387.5</c:v>
                </c:pt>
                <c:pt idx="82">
                  <c:v>-10229.799999999999</c:v>
                </c:pt>
                <c:pt idx="83">
                  <c:v>-8523.73</c:v>
                </c:pt>
                <c:pt idx="84">
                  <c:v>-7086.96</c:v>
                </c:pt>
                <c:pt idx="85">
                  <c:v>-5993.96</c:v>
                </c:pt>
                <c:pt idx="86">
                  <c:v>-5073.47</c:v>
                </c:pt>
                <c:pt idx="87">
                  <c:v>-4302.3500000000004</c:v>
                </c:pt>
                <c:pt idx="88">
                  <c:v>-3687.17</c:v>
                </c:pt>
                <c:pt idx="89">
                  <c:v>-3152.06</c:v>
                </c:pt>
                <c:pt idx="90">
                  <c:v>-2719.26</c:v>
                </c:pt>
                <c:pt idx="91">
                  <c:v>-2340.7800000000002</c:v>
                </c:pt>
                <c:pt idx="92">
                  <c:v>-2032.85</c:v>
                </c:pt>
                <c:pt idx="93">
                  <c:v>-1764.27</c:v>
                </c:pt>
                <c:pt idx="94">
                  <c:v>-1538.77</c:v>
                </c:pt>
                <c:pt idx="95">
                  <c:v>-1346.04</c:v>
                </c:pt>
                <c:pt idx="96">
                  <c:v>-1178.8699999999999</c:v>
                </c:pt>
                <c:pt idx="97">
                  <c:v>-1036.94</c:v>
                </c:pt>
                <c:pt idx="98">
                  <c:v>-908.26499999999999</c:v>
                </c:pt>
                <c:pt idx="99">
                  <c:v>-798.37099999999998</c:v>
                </c:pt>
                <c:pt idx="100">
                  <c:v>-706.59799999999996</c:v>
                </c:pt>
                <c:pt idx="101">
                  <c:v>-624.68100000000004</c:v>
                </c:pt>
                <c:pt idx="102">
                  <c:v>-555.62900000000002</c:v>
                </c:pt>
                <c:pt idx="103">
                  <c:v>-493.12599999999998</c:v>
                </c:pt>
                <c:pt idx="104">
                  <c:v>-443.88200000000001</c:v>
                </c:pt>
                <c:pt idx="105">
                  <c:v>-402.24099999999999</c:v>
                </c:pt>
                <c:pt idx="106">
                  <c:v>-362.11599999999999</c:v>
                </c:pt>
                <c:pt idx="107">
                  <c:v>-330.31400000000002</c:v>
                </c:pt>
                <c:pt idx="108">
                  <c:v>-301.935</c:v>
                </c:pt>
                <c:pt idx="109">
                  <c:v>-277.22399999999999</c:v>
                </c:pt>
                <c:pt idx="110">
                  <c:v>-255.851</c:v>
                </c:pt>
                <c:pt idx="111">
                  <c:v>-236.55199999999999</c:v>
                </c:pt>
                <c:pt idx="112">
                  <c:v>-218.595</c:v>
                </c:pt>
                <c:pt idx="113">
                  <c:v>-201.136</c:v>
                </c:pt>
                <c:pt idx="114">
                  <c:v>-187.18799999999999</c:v>
                </c:pt>
                <c:pt idx="115">
                  <c:v>-172.44399999999999</c:v>
                </c:pt>
                <c:pt idx="116">
                  <c:v>-159.727</c:v>
                </c:pt>
                <c:pt idx="117">
                  <c:v>-149.02000000000001</c:v>
                </c:pt>
                <c:pt idx="118">
                  <c:v>-139.93100000000001</c:v>
                </c:pt>
                <c:pt idx="119">
                  <c:v>-130.01400000000001</c:v>
                </c:pt>
                <c:pt idx="120">
                  <c:v>-121.258</c:v>
                </c:pt>
                <c:pt idx="121">
                  <c:v>-113.672</c:v>
                </c:pt>
                <c:pt idx="122">
                  <c:v>-107.11799999999999</c:v>
                </c:pt>
                <c:pt idx="123">
                  <c:v>-99.530199999999994</c:v>
                </c:pt>
                <c:pt idx="124">
                  <c:v>-89.1571</c:v>
                </c:pt>
                <c:pt idx="125">
                  <c:v>-81.194299999999998</c:v>
                </c:pt>
                <c:pt idx="126">
                  <c:v>-74.383399999999995</c:v>
                </c:pt>
                <c:pt idx="127">
                  <c:v>-67.4803</c:v>
                </c:pt>
                <c:pt idx="128">
                  <c:v>-62.0884</c:v>
                </c:pt>
                <c:pt idx="129">
                  <c:v>-57.66</c:v>
                </c:pt>
                <c:pt idx="130">
                  <c:v>-54.128500000000003</c:v>
                </c:pt>
                <c:pt idx="131">
                  <c:v>-51.160699999999999</c:v>
                </c:pt>
                <c:pt idx="132">
                  <c:v>-48.573799999999999</c:v>
                </c:pt>
                <c:pt idx="133">
                  <c:v>-45.476500000000001</c:v>
                </c:pt>
                <c:pt idx="134">
                  <c:v>-42.758400000000002</c:v>
                </c:pt>
                <c:pt idx="135">
                  <c:v>-38.604599999999998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09F-494A-BE34-32B46D967E06}"/>
            </c:ext>
          </c:extLst>
        </c:ser>
        <c:ser>
          <c:idx val="0"/>
          <c:order val="4"/>
          <c:tx>
            <c:strRef>
              <c:f>'GTS gun long anode 6cm gap'!$AJ$1:$AO$1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long anode 6cm gap'!$AL$3:$AL$138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543911</c:v>
                </c:pt>
                <c:pt idx="2">
                  <c:v>487138</c:v>
                </c:pt>
                <c:pt idx="3">
                  <c:v>476077</c:v>
                </c:pt>
                <c:pt idx="4">
                  <c:v>465542</c:v>
                </c:pt>
                <c:pt idx="5">
                  <c:v>450923</c:v>
                </c:pt>
                <c:pt idx="6">
                  <c:v>432316</c:v>
                </c:pt>
                <c:pt idx="7">
                  <c:v>412345</c:v>
                </c:pt>
                <c:pt idx="8">
                  <c:v>389927</c:v>
                </c:pt>
                <c:pt idx="9">
                  <c:v>366610</c:v>
                </c:pt>
                <c:pt idx="10">
                  <c:v>342843</c:v>
                </c:pt>
                <c:pt idx="11">
                  <c:v>318694</c:v>
                </c:pt>
                <c:pt idx="12">
                  <c:v>294687</c:v>
                </c:pt>
                <c:pt idx="13">
                  <c:v>271033</c:v>
                </c:pt>
                <c:pt idx="14">
                  <c:v>248357</c:v>
                </c:pt>
                <c:pt idx="15">
                  <c:v>226366</c:v>
                </c:pt>
                <c:pt idx="16">
                  <c:v>205233</c:v>
                </c:pt>
                <c:pt idx="17">
                  <c:v>185592</c:v>
                </c:pt>
                <c:pt idx="18">
                  <c:v>167184</c:v>
                </c:pt>
                <c:pt idx="19">
                  <c:v>150144</c:v>
                </c:pt>
                <c:pt idx="20">
                  <c:v>134510</c:v>
                </c:pt>
                <c:pt idx="21">
                  <c:v>120407</c:v>
                </c:pt>
                <c:pt idx="22">
                  <c:v>107899</c:v>
                </c:pt>
                <c:pt idx="23">
                  <c:v>96663.7</c:v>
                </c:pt>
                <c:pt idx="24">
                  <c:v>86518.3</c:v>
                </c:pt>
                <c:pt idx="25">
                  <c:v>77813</c:v>
                </c:pt>
                <c:pt idx="26">
                  <c:v>70107.600000000006</c:v>
                </c:pt>
                <c:pt idx="27">
                  <c:v>63492.1</c:v>
                </c:pt>
                <c:pt idx="28">
                  <c:v>57788.6</c:v>
                </c:pt>
                <c:pt idx="29">
                  <c:v>52937.3</c:v>
                </c:pt>
                <c:pt idx="30">
                  <c:v>48756.1</c:v>
                </c:pt>
                <c:pt idx="31">
                  <c:v>45242.5</c:v>
                </c:pt>
                <c:pt idx="32">
                  <c:v>42273.8</c:v>
                </c:pt>
                <c:pt idx="33">
                  <c:v>39672.300000000003</c:v>
                </c:pt>
                <c:pt idx="34">
                  <c:v>37436.5</c:v>
                </c:pt>
                <c:pt idx="35">
                  <c:v>35468.199999999997</c:v>
                </c:pt>
                <c:pt idx="36">
                  <c:v>33642.1</c:v>
                </c:pt>
                <c:pt idx="37">
                  <c:v>31943.3</c:v>
                </c:pt>
                <c:pt idx="38">
                  <c:v>30215.9</c:v>
                </c:pt>
                <c:pt idx="39">
                  <c:v>28385.3</c:v>
                </c:pt>
                <c:pt idx="40">
                  <c:v>26374.5</c:v>
                </c:pt>
                <c:pt idx="41">
                  <c:v>24044.400000000001</c:v>
                </c:pt>
                <c:pt idx="42">
                  <c:v>21304.1</c:v>
                </c:pt>
                <c:pt idx="43">
                  <c:v>17949.8</c:v>
                </c:pt>
                <c:pt idx="44">
                  <c:v>13765.9</c:v>
                </c:pt>
                <c:pt idx="45">
                  <c:v>8677.9699999999993</c:v>
                </c:pt>
                <c:pt idx="46">
                  <c:v>2258.66</c:v>
                </c:pt>
                <c:pt idx="47">
                  <c:v>-5773.96</c:v>
                </c:pt>
                <c:pt idx="48">
                  <c:v>-15800.6</c:v>
                </c:pt>
                <c:pt idx="49">
                  <c:v>-28962.799999999999</c:v>
                </c:pt>
                <c:pt idx="50">
                  <c:v>-44813.1</c:v>
                </c:pt>
                <c:pt idx="51">
                  <c:v>-65647.600000000006</c:v>
                </c:pt>
                <c:pt idx="52">
                  <c:v>-91049.3</c:v>
                </c:pt>
                <c:pt idx="53">
                  <c:v>-122736</c:v>
                </c:pt>
                <c:pt idx="54">
                  <c:v>-160809</c:v>
                </c:pt>
                <c:pt idx="55">
                  <c:v>-211368</c:v>
                </c:pt>
                <c:pt idx="56">
                  <c:v>-270969</c:v>
                </c:pt>
                <c:pt idx="57">
                  <c:v>-341030</c:v>
                </c:pt>
                <c:pt idx="58">
                  <c:v>-424959</c:v>
                </c:pt>
                <c:pt idx="59">
                  <c:v>-513033</c:v>
                </c:pt>
                <c:pt idx="60">
                  <c:v>-601865</c:v>
                </c:pt>
                <c:pt idx="61">
                  <c:v>-682317</c:v>
                </c:pt>
                <c:pt idx="62">
                  <c:v>-730326</c:v>
                </c:pt>
                <c:pt idx="63">
                  <c:v>-745937</c:v>
                </c:pt>
                <c:pt idx="64">
                  <c:v>-711965</c:v>
                </c:pt>
                <c:pt idx="65">
                  <c:v>-645404</c:v>
                </c:pt>
                <c:pt idx="66">
                  <c:v>-547645</c:v>
                </c:pt>
                <c:pt idx="67">
                  <c:v>-457795</c:v>
                </c:pt>
                <c:pt idx="68">
                  <c:v>-364789</c:v>
                </c:pt>
                <c:pt idx="69">
                  <c:v>-292185</c:v>
                </c:pt>
                <c:pt idx="70">
                  <c:v>-230086</c:v>
                </c:pt>
                <c:pt idx="71">
                  <c:v>-182110</c:v>
                </c:pt>
                <c:pt idx="72">
                  <c:v>-143218</c:v>
                </c:pt>
                <c:pt idx="73">
                  <c:v>-114362</c:v>
                </c:pt>
                <c:pt idx="74">
                  <c:v>-90702.399999999994</c:v>
                </c:pt>
                <c:pt idx="75">
                  <c:v>-72414.399999999994</c:v>
                </c:pt>
                <c:pt idx="76">
                  <c:v>-58558.7</c:v>
                </c:pt>
                <c:pt idx="77">
                  <c:v>-47252.7</c:v>
                </c:pt>
                <c:pt idx="78">
                  <c:v>-38380</c:v>
                </c:pt>
                <c:pt idx="79">
                  <c:v>-31709.9</c:v>
                </c:pt>
                <c:pt idx="80">
                  <c:v>-26104.7</c:v>
                </c:pt>
                <c:pt idx="81">
                  <c:v>-21569.4</c:v>
                </c:pt>
                <c:pt idx="82">
                  <c:v>-17920.099999999999</c:v>
                </c:pt>
                <c:pt idx="83">
                  <c:v>-15163.6</c:v>
                </c:pt>
                <c:pt idx="84">
                  <c:v>-12768.8</c:v>
                </c:pt>
                <c:pt idx="85">
                  <c:v>-10700.6</c:v>
                </c:pt>
                <c:pt idx="86">
                  <c:v>-9103.74</c:v>
                </c:pt>
                <c:pt idx="87">
                  <c:v>-7796.81</c:v>
                </c:pt>
                <c:pt idx="88">
                  <c:v>-6710.44</c:v>
                </c:pt>
                <c:pt idx="89">
                  <c:v>-5772.79</c:v>
                </c:pt>
                <c:pt idx="90">
                  <c:v>-5006.4399999999996</c:v>
                </c:pt>
                <c:pt idx="91">
                  <c:v>-4330.3599999999997</c:v>
                </c:pt>
                <c:pt idx="92">
                  <c:v>-3768.08</c:v>
                </c:pt>
                <c:pt idx="93">
                  <c:v>-3306.57</c:v>
                </c:pt>
                <c:pt idx="94">
                  <c:v>-2895.14</c:v>
                </c:pt>
                <c:pt idx="95">
                  <c:v>-2545.5700000000002</c:v>
                </c:pt>
                <c:pt idx="96">
                  <c:v>-2236.79</c:v>
                </c:pt>
                <c:pt idx="97">
                  <c:v>-1970.1</c:v>
                </c:pt>
                <c:pt idx="98">
                  <c:v>-1738.81</c:v>
                </c:pt>
                <c:pt idx="99">
                  <c:v>-1541.61</c:v>
                </c:pt>
                <c:pt idx="100">
                  <c:v>-1363.32</c:v>
                </c:pt>
                <c:pt idx="101">
                  <c:v>-1222.0999999999999</c:v>
                </c:pt>
                <c:pt idx="102">
                  <c:v>-1088.08</c:v>
                </c:pt>
                <c:pt idx="103">
                  <c:v>-969.61</c:v>
                </c:pt>
                <c:pt idx="104">
                  <c:v>-871.30799999999999</c:v>
                </c:pt>
                <c:pt idx="105">
                  <c:v>-793.221</c:v>
                </c:pt>
                <c:pt idx="106">
                  <c:v>-717.74099999999999</c:v>
                </c:pt>
                <c:pt idx="107">
                  <c:v>-653.70299999999997</c:v>
                </c:pt>
                <c:pt idx="108">
                  <c:v>-597.39499999999998</c:v>
                </c:pt>
                <c:pt idx="109">
                  <c:v>-548.09199999999998</c:v>
                </c:pt>
                <c:pt idx="110">
                  <c:v>-505.37799999999999</c:v>
                </c:pt>
                <c:pt idx="111">
                  <c:v>-467.38</c:v>
                </c:pt>
                <c:pt idx="112">
                  <c:v>-430.28399999999999</c:v>
                </c:pt>
                <c:pt idx="113">
                  <c:v>-398.79700000000003</c:v>
                </c:pt>
                <c:pt idx="114">
                  <c:v>-368.14</c:v>
                </c:pt>
                <c:pt idx="115">
                  <c:v>-340.47899999999998</c:v>
                </c:pt>
                <c:pt idx="116">
                  <c:v>-316.64999999999998</c:v>
                </c:pt>
                <c:pt idx="117">
                  <c:v>-294.43</c:v>
                </c:pt>
                <c:pt idx="118">
                  <c:v>-273.87900000000002</c:v>
                </c:pt>
                <c:pt idx="119">
                  <c:v>-255.52500000000001</c:v>
                </c:pt>
                <c:pt idx="120">
                  <c:v>-238.999</c:v>
                </c:pt>
                <c:pt idx="121">
                  <c:v>-224.37100000000001</c:v>
                </c:pt>
                <c:pt idx="122">
                  <c:v>-207.435</c:v>
                </c:pt>
                <c:pt idx="123">
                  <c:v>-194.321</c:v>
                </c:pt>
                <c:pt idx="124">
                  <c:v>-177.816</c:v>
                </c:pt>
                <c:pt idx="125">
                  <c:v>-163.07900000000001</c:v>
                </c:pt>
                <c:pt idx="126">
                  <c:v>-150.34100000000001</c:v>
                </c:pt>
                <c:pt idx="127">
                  <c:v>-138.185</c:v>
                </c:pt>
                <c:pt idx="128">
                  <c:v>-126.488</c:v>
                </c:pt>
                <c:pt idx="129">
                  <c:v>-117.63</c:v>
                </c:pt>
                <c:pt idx="130">
                  <c:v>-110.24</c:v>
                </c:pt>
                <c:pt idx="131">
                  <c:v>-103.95</c:v>
                </c:pt>
                <c:pt idx="132">
                  <c:v>-96.496600000000001</c:v>
                </c:pt>
                <c:pt idx="133">
                  <c:v>-89.99</c:v>
                </c:pt>
                <c:pt idx="134">
                  <c:v>-83.578299999999999</c:v>
                </c:pt>
                <c:pt idx="135">
                  <c:v>-75.940299999999993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9F-494A-BE34-32B46D967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</a:t>
                </a:r>
                <a:r>
                  <a:rPr lang="en-US" baseline="0" dirty="0"/>
                  <a:t> </a:t>
                </a:r>
                <a:r>
                  <a:rPr lang="en-US" dirty="0"/>
                  <a:t>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ser>
          <c:idx val="10"/>
          <c:order val="3"/>
          <c:tx>
            <c:strRef>
              <c:f>'cathode-anode vert white vs (2'!$DQ$1:$DV$1</c:f>
              <c:strCache>
                <c:ptCount val="1"/>
                <c:pt idx="0">
                  <c:v>Sphere 6cm gap small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(2'!$DS$3:$DS$140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(2'!$DU$3:$DU$140</c:f>
              <c:numCache>
                <c:formatCode>General</c:formatCode>
                <c:ptCount val="138"/>
                <c:pt idx="0">
                  <c:v>0</c:v>
                </c:pt>
                <c:pt idx="1">
                  <c:v>926.27499999999998</c:v>
                </c:pt>
                <c:pt idx="2">
                  <c:v>1879.54</c:v>
                </c:pt>
                <c:pt idx="3">
                  <c:v>2163.0500000000002</c:v>
                </c:pt>
                <c:pt idx="4">
                  <c:v>5251.47</c:v>
                </c:pt>
                <c:pt idx="5">
                  <c:v>7396.91</c:v>
                </c:pt>
                <c:pt idx="6">
                  <c:v>10103.299999999999</c:v>
                </c:pt>
                <c:pt idx="7">
                  <c:v>13134.1</c:v>
                </c:pt>
                <c:pt idx="8">
                  <c:v>16447.2</c:v>
                </c:pt>
                <c:pt idx="9">
                  <c:v>19931.599999999999</c:v>
                </c:pt>
                <c:pt idx="10">
                  <c:v>23976.400000000001</c:v>
                </c:pt>
                <c:pt idx="11">
                  <c:v>28029.200000000001</c:v>
                </c:pt>
                <c:pt idx="12">
                  <c:v>32079.1</c:v>
                </c:pt>
                <c:pt idx="13">
                  <c:v>36192.6</c:v>
                </c:pt>
                <c:pt idx="14">
                  <c:v>39991.4</c:v>
                </c:pt>
                <c:pt idx="15">
                  <c:v>44572.9</c:v>
                </c:pt>
                <c:pt idx="16">
                  <c:v>48900.2</c:v>
                </c:pt>
                <c:pt idx="17">
                  <c:v>53122.8</c:v>
                </c:pt>
                <c:pt idx="18">
                  <c:v>57295.8</c:v>
                </c:pt>
                <c:pt idx="19">
                  <c:v>61248.800000000003</c:v>
                </c:pt>
                <c:pt idx="20">
                  <c:v>65171.9</c:v>
                </c:pt>
                <c:pt idx="21">
                  <c:v>69179.899999999994</c:v>
                </c:pt>
                <c:pt idx="22">
                  <c:v>72585.899999999994</c:v>
                </c:pt>
                <c:pt idx="23">
                  <c:v>75745.5</c:v>
                </c:pt>
                <c:pt idx="24">
                  <c:v>78753.2</c:v>
                </c:pt>
                <c:pt idx="25">
                  <c:v>81552.600000000006</c:v>
                </c:pt>
                <c:pt idx="26">
                  <c:v>84066.4</c:v>
                </c:pt>
                <c:pt idx="27">
                  <c:v>86445.2</c:v>
                </c:pt>
                <c:pt idx="28">
                  <c:v>88434.4</c:v>
                </c:pt>
                <c:pt idx="29">
                  <c:v>90195</c:v>
                </c:pt>
                <c:pt idx="30">
                  <c:v>91668.9</c:v>
                </c:pt>
                <c:pt idx="31">
                  <c:v>92846</c:v>
                </c:pt>
                <c:pt idx="32">
                  <c:v>93673.600000000006</c:v>
                </c:pt>
                <c:pt idx="33">
                  <c:v>94300.1</c:v>
                </c:pt>
                <c:pt idx="34">
                  <c:v>94632.2</c:v>
                </c:pt>
                <c:pt idx="35">
                  <c:v>94628.4</c:v>
                </c:pt>
                <c:pt idx="36">
                  <c:v>94349</c:v>
                </c:pt>
                <c:pt idx="37">
                  <c:v>93816.6</c:v>
                </c:pt>
                <c:pt idx="38">
                  <c:v>92938.8</c:v>
                </c:pt>
                <c:pt idx="39">
                  <c:v>91803.9</c:v>
                </c:pt>
                <c:pt idx="40">
                  <c:v>90404.3</c:v>
                </c:pt>
                <c:pt idx="41">
                  <c:v>88723.5</c:v>
                </c:pt>
                <c:pt idx="42">
                  <c:v>86736.9</c:v>
                </c:pt>
                <c:pt idx="43">
                  <c:v>84496.4</c:v>
                </c:pt>
                <c:pt idx="44">
                  <c:v>82035.199999999997</c:v>
                </c:pt>
                <c:pt idx="45">
                  <c:v>79278</c:v>
                </c:pt>
                <c:pt idx="46">
                  <c:v>76257.899999999994</c:v>
                </c:pt>
                <c:pt idx="47">
                  <c:v>73118.399999999994</c:v>
                </c:pt>
                <c:pt idx="48">
                  <c:v>69755.899999999994</c:v>
                </c:pt>
                <c:pt idx="49">
                  <c:v>65926.5</c:v>
                </c:pt>
                <c:pt idx="50">
                  <c:v>62352.6</c:v>
                </c:pt>
                <c:pt idx="51">
                  <c:v>58234.400000000001</c:v>
                </c:pt>
                <c:pt idx="52">
                  <c:v>54368.3</c:v>
                </c:pt>
                <c:pt idx="53">
                  <c:v>50540.3</c:v>
                </c:pt>
                <c:pt idx="54">
                  <c:v>45863.1</c:v>
                </c:pt>
                <c:pt idx="55">
                  <c:v>42037.4</c:v>
                </c:pt>
                <c:pt idx="56">
                  <c:v>37353.5</c:v>
                </c:pt>
                <c:pt idx="57">
                  <c:v>32640.9</c:v>
                </c:pt>
                <c:pt idx="58">
                  <c:v>29064.6</c:v>
                </c:pt>
                <c:pt idx="59">
                  <c:v>26174.2</c:v>
                </c:pt>
                <c:pt idx="60">
                  <c:v>21604.7</c:v>
                </c:pt>
                <c:pt idx="61">
                  <c:v>18989.7</c:v>
                </c:pt>
                <c:pt idx="62">
                  <c:v>16265.5</c:v>
                </c:pt>
                <c:pt idx="63">
                  <c:v>13835.6</c:v>
                </c:pt>
                <c:pt idx="64">
                  <c:v>11460.8</c:v>
                </c:pt>
                <c:pt idx="65">
                  <c:v>9245.4699999999993</c:v>
                </c:pt>
                <c:pt idx="66">
                  <c:v>7780.73</c:v>
                </c:pt>
                <c:pt idx="67">
                  <c:v>6005.47</c:v>
                </c:pt>
                <c:pt idx="68">
                  <c:v>4517.59</c:v>
                </c:pt>
                <c:pt idx="69">
                  <c:v>4737.76</c:v>
                </c:pt>
                <c:pt idx="70">
                  <c:v>2483.15</c:v>
                </c:pt>
                <c:pt idx="71">
                  <c:v>1868.07</c:v>
                </c:pt>
                <c:pt idx="72">
                  <c:v>2276.27</c:v>
                </c:pt>
                <c:pt idx="73">
                  <c:v>1195.1199999999999</c:v>
                </c:pt>
                <c:pt idx="74">
                  <c:v>915.93100000000004</c:v>
                </c:pt>
                <c:pt idx="75">
                  <c:v>1042.31</c:v>
                </c:pt>
                <c:pt idx="76">
                  <c:v>638.23699999999997</c:v>
                </c:pt>
                <c:pt idx="77">
                  <c:v>594.50300000000004</c:v>
                </c:pt>
                <c:pt idx="78">
                  <c:v>501.87099999999998</c:v>
                </c:pt>
                <c:pt idx="79">
                  <c:v>260.096</c:v>
                </c:pt>
                <c:pt idx="80">
                  <c:v>240.63499999999999</c:v>
                </c:pt>
                <c:pt idx="81">
                  <c:v>145.65</c:v>
                </c:pt>
                <c:pt idx="82">
                  <c:v>148.63900000000001</c:v>
                </c:pt>
                <c:pt idx="83">
                  <c:v>146.28899999999999</c:v>
                </c:pt>
                <c:pt idx="84">
                  <c:v>150.55799999999999</c:v>
                </c:pt>
                <c:pt idx="85">
                  <c:v>64.910200000000003</c:v>
                </c:pt>
                <c:pt idx="86">
                  <c:v>89.914299999999997</c:v>
                </c:pt>
                <c:pt idx="87">
                  <c:v>70.546700000000001</c:v>
                </c:pt>
                <c:pt idx="88">
                  <c:v>61.418900000000001</c:v>
                </c:pt>
                <c:pt idx="89">
                  <c:v>32.5901</c:v>
                </c:pt>
                <c:pt idx="90">
                  <c:v>36.5672</c:v>
                </c:pt>
                <c:pt idx="91">
                  <c:v>30.665600000000001</c:v>
                </c:pt>
                <c:pt idx="92">
                  <c:v>36.540599999999998</c:v>
                </c:pt>
                <c:pt idx="93">
                  <c:v>29.608699999999999</c:v>
                </c:pt>
                <c:pt idx="94">
                  <c:v>26.5137</c:v>
                </c:pt>
                <c:pt idx="95">
                  <c:v>17.625499999999999</c:v>
                </c:pt>
                <c:pt idx="96">
                  <c:v>12.9693</c:v>
                </c:pt>
                <c:pt idx="97">
                  <c:v>23.334900000000001</c:v>
                </c:pt>
                <c:pt idx="98">
                  <c:v>15.4931</c:v>
                </c:pt>
                <c:pt idx="99">
                  <c:v>8.3147900000000003</c:v>
                </c:pt>
                <c:pt idx="100">
                  <c:v>10.8505</c:v>
                </c:pt>
                <c:pt idx="101">
                  <c:v>7.0565800000000003</c:v>
                </c:pt>
                <c:pt idx="102">
                  <c:v>9.2560099999999998</c:v>
                </c:pt>
                <c:pt idx="103">
                  <c:v>9.2008299999999998</c:v>
                </c:pt>
                <c:pt idx="104">
                  <c:v>9.1289400000000001</c:v>
                </c:pt>
                <c:pt idx="105">
                  <c:v>9.4821100000000005</c:v>
                </c:pt>
                <c:pt idx="106">
                  <c:v>11.781000000000001</c:v>
                </c:pt>
                <c:pt idx="107">
                  <c:v>7.6828599999999998</c:v>
                </c:pt>
                <c:pt idx="108">
                  <c:v>6.9454900000000004</c:v>
                </c:pt>
                <c:pt idx="109">
                  <c:v>6.4422800000000002</c:v>
                </c:pt>
                <c:pt idx="110">
                  <c:v>6.1618899999999996</c:v>
                </c:pt>
                <c:pt idx="111">
                  <c:v>6.7256400000000003</c:v>
                </c:pt>
                <c:pt idx="112">
                  <c:v>7.3583100000000004</c:v>
                </c:pt>
                <c:pt idx="113">
                  <c:v>7.40449</c:v>
                </c:pt>
                <c:pt idx="114">
                  <c:v>6.6468699999999998</c:v>
                </c:pt>
                <c:pt idx="115">
                  <c:v>7.4769800000000002</c:v>
                </c:pt>
                <c:pt idx="116">
                  <c:v>7.1111300000000002</c:v>
                </c:pt>
                <c:pt idx="117">
                  <c:v>5.8202299999999996</c:v>
                </c:pt>
                <c:pt idx="118">
                  <c:v>3.4324599999999998</c:v>
                </c:pt>
                <c:pt idx="119">
                  <c:v>1.7004999999999999</c:v>
                </c:pt>
                <c:pt idx="120">
                  <c:v>-0.79158099999999998</c:v>
                </c:pt>
                <c:pt idx="121">
                  <c:v>-2.7911000000000001</c:v>
                </c:pt>
                <c:pt idx="122">
                  <c:v>-4.8826599999999996</c:v>
                </c:pt>
                <c:pt idx="123">
                  <c:v>-5.54894</c:v>
                </c:pt>
                <c:pt idx="124">
                  <c:v>-6.8484800000000003</c:v>
                </c:pt>
                <c:pt idx="125">
                  <c:v>-7.0354400000000004</c:v>
                </c:pt>
                <c:pt idx="126">
                  <c:v>-7.26403</c:v>
                </c:pt>
                <c:pt idx="127">
                  <c:v>-8.1835199999999997</c:v>
                </c:pt>
                <c:pt idx="128">
                  <c:v>-8.5236300000000007</c:v>
                </c:pt>
                <c:pt idx="129">
                  <c:v>-9.2178900000000006</c:v>
                </c:pt>
                <c:pt idx="130">
                  <c:v>-9.2560900000000004</c:v>
                </c:pt>
                <c:pt idx="131">
                  <c:v>-9.5213099999999997</c:v>
                </c:pt>
                <c:pt idx="132">
                  <c:v>-9.5150900000000007</c:v>
                </c:pt>
                <c:pt idx="133">
                  <c:v>-9.5467300000000002</c:v>
                </c:pt>
                <c:pt idx="134">
                  <c:v>-8.8582900000000002</c:v>
                </c:pt>
                <c:pt idx="135">
                  <c:v>-7.9405900000000003</c:v>
                </c:pt>
                <c:pt idx="136">
                  <c:v>-7.3146000000000004</c:v>
                </c:pt>
                <c:pt idx="137">
                  <c:v>-6.0829899999999997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F58-4FA1-9B24-D977B4904A4B}"/>
            </c:ext>
          </c:extLst>
        </c:ser>
        <c:ser>
          <c:idx val="11"/>
          <c:order val="4"/>
          <c:tx>
            <c:strRef>
              <c:f>'cathode-anode vert white vs (2'!$DX$1:$EC$1</c:f>
              <c:strCache>
                <c:ptCount val="1"/>
                <c:pt idx="0">
                  <c:v>Sphere 9cm gap long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39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58-4FA1-9B24-D977B4904A4B}"/>
              </c:ext>
            </c:extLst>
          </c:dPt>
          <c:xVal>
            <c:numRef>
              <c:f>'cathode-anode vert white vs (2'!$DZ$3:$DZ$140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(2'!$EB$3:$EB$140</c:f>
              <c:numCache>
                <c:formatCode>General</c:formatCode>
                <c:ptCount val="138"/>
                <c:pt idx="0">
                  <c:v>0</c:v>
                </c:pt>
                <c:pt idx="1">
                  <c:v>1310.72</c:v>
                </c:pt>
                <c:pt idx="2">
                  <c:v>4608.04</c:v>
                </c:pt>
                <c:pt idx="3">
                  <c:v>8273.09</c:v>
                </c:pt>
                <c:pt idx="4">
                  <c:v>12783.2</c:v>
                </c:pt>
                <c:pt idx="5">
                  <c:v>18261</c:v>
                </c:pt>
                <c:pt idx="6">
                  <c:v>24411.8</c:v>
                </c:pt>
                <c:pt idx="7">
                  <c:v>31516.6</c:v>
                </c:pt>
                <c:pt idx="8">
                  <c:v>39700.400000000001</c:v>
                </c:pt>
                <c:pt idx="9">
                  <c:v>48208.5</c:v>
                </c:pt>
                <c:pt idx="10">
                  <c:v>57442.6</c:v>
                </c:pt>
                <c:pt idx="11">
                  <c:v>66662.7</c:v>
                </c:pt>
                <c:pt idx="12">
                  <c:v>76499.100000000006</c:v>
                </c:pt>
                <c:pt idx="13">
                  <c:v>86428.3</c:v>
                </c:pt>
                <c:pt idx="14">
                  <c:v>96472.3</c:v>
                </c:pt>
                <c:pt idx="15">
                  <c:v>106679</c:v>
                </c:pt>
                <c:pt idx="16">
                  <c:v>116889</c:v>
                </c:pt>
                <c:pt idx="17">
                  <c:v>127235</c:v>
                </c:pt>
                <c:pt idx="18">
                  <c:v>137732</c:v>
                </c:pt>
                <c:pt idx="19">
                  <c:v>148013</c:v>
                </c:pt>
                <c:pt idx="20">
                  <c:v>157754</c:v>
                </c:pt>
                <c:pt idx="21">
                  <c:v>167487</c:v>
                </c:pt>
                <c:pt idx="22">
                  <c:v>176804</c:v>
                </c:pt>
                <c:pt idx="23">
                  <c:v>185478</c:v>
                </c:pt>
                <c:pt idx="24">
                  <c:v>193508</c:v>
                </c:pt>
                <c:pt idx="25">
                  <c:v>201301</c:v>
                </c:pt>
                <c:pt idx="26">
                  <c:v>208592</c:v>
                </c:pt>
                <c:pt idx="27">
                  <c:v>215273</c:v>
                </c:pt>
                <c:pt idx="28">
                  <c:v>221619</c:v>
                </c:pt>
                <c:pt idx="29">
                  <c:v>228402</c:v>
                </c:pt>
                <c:pt idx="30">
                  <c:v>234042</c:v>
                </c:pt>
                <c:pt idx="31">
                  <c:v>239610</c:v>
                </c:pt>
                <c:pt idx="32">
                  <c:v>244718</c:v>
                </c:pt>
                <c:pt idx="33">
                  <c:v>249004</c:v>
                </c:pt>
                <c:pt idx="34">
                  <c:v>252520</c:v>
                </c:pt>
                <c:pt idx="35">
                  <c:v>255775</c:v>
                </c:pt>
                <c:pt idx="36">
                  <c:v>258721</c:v>
                </c:pt>
                <c:pt idx="37">
                  <c:v>260732</c:v>
                </c:pt>
                <c:pt idx="38">
                  <c:v>262401</c:v>
                </c:pt>
                <c:pt idx="39">
                  <c:v>263722</c:v>
                </c:pt>
                <c:pt idx="40">
                  <c:v>264417</c:v>
                </c:pt>
                <c:pt idx="41">
                  <c:v>264606</c:v>
                </c:pt>
                <c:pt idx="42">
                  <c:v>264484</c:v>
                </c:pt>
                <c:pt idx="43">
                  <c:v>264333</c:v>
                </c:pt>
                <c:pt idx="44">
                  <c:v>263468</c:v>
                </c:pt>
                <c:pt idx="45">
                  <c:v>262653</c:v>
                </c:pt>
                <c:pt idx="46">
                  <c:v>261774</c:v>
                </c:pt>
                <c:pt idx="47">
                  <c:v>259718</c:v>
                </c:pt>
                <c:pt idx="48">
                  <c:v>258306</c:v>
                </c:pt>
                <c:pt idx="49">
                  <c:v>256901</c:v>
                </c:pt>
                <c:pt idx="50">
                  <c:v>254990</c:v>
                </c:pt>
                <c:pt idx="51">
                  <c:v>252164</c:v>
                </c:pt>
                <c:pt idx="52">
                  <c:v>248790</c:v>
                </c:pt>
                <c:pt idx="53">
                  <c:v>245386</c:v>
                </c:pt>
                <c:pt idx="54">
                  <c:v>241634</c:v>
                </c:pt>
                <c:pt idx="55">
                  <c:v>237774</c:v>
                </c:pt>
                <c:pt idx="56">
                  <c:v>234314</c:v>
                </c:pt>
                <c:pt idx="57">
                  <c:v>229800</c:v>
                </c:pt>
                <c:pt idx="58">
                  <c:v>224972</c:v>
                </c:pt>
                <c:pt idx="59">
                  <c:v>220676</c:v>
                </c:pt>
                <c:pt idx="60">
                  <c:v>214786</c:v>
                </c:pt>
                <c:pt idx="61">
                  <c:v>209843</c:v>
                </c:pt>
                <c:pt idx="62">
                  <c:v>203840</c:v>
                </c:pt>
                <c:pt idx="63">
                  <c:v>198528</c:v>
                </c:pt>
                <c:pt idx="64">
                  <c:v>191915</c:v>
                </c:pt>
                <c:pt idx="65">
                  <c:v>186453</c:v>
                </c:pt>
                <c:pt idx="66">
                  <c:v>180072</c:v>
                </c:pt>
                <c:pt idx="67">
                  <c:v>173811</c:v>
                </c:pt>
                <c:pt idx="68">
                  <c:v>167336</c:v>
                </c:pt>
                <c:pt idx="69">
                  <c:v>160355</c:v>
                </c:pt>
                <c:pt idx="70">
                  <c:v>154021</c:v>
                </c:pt>
                <c:pt idx="71">
                  <c:v>146853</c:v>
                </c:pt>
                <c:pt idx="72">
                  <c:v>140036</c:v>
                </c:pt>
                <c:pt idx="73">
                  <c:v>132958</c:v>
                </c:pt>
                <c:pt idx="74">
                  <c:v>125727</c:v>
                </c:pt>
                <c:pt idx="75">
                  <c:v>118133</c:v>
                </c:pt>
                <c:pt idx="76">
                  <c:v>110290</c:v>
                </c:pt>
                <c:pt idx="77">
                  <c:v>102987</c:v>
                </c:pt>
                <c:pt idx="78">
                  <c:v>95241.9</c:v>
                </c:pt>
                <c:pt idx="79">
                  <c:v>87577.2</c:v>
                </c:pt>
                <c:pt idx="80">
                  <c:v>79996.899999999994</c:v>
                </c:pt>
                <c:pt idx="81">
                  <c:v>72290.399999999994</c:v>
                </c:pt>
                <c:pt idx="82">
                  <c:v>64604.800000000003</c:v>
                </c:pt>
                <c:pt idx="83">
                  <c:v>56947.5</c:v>
                </c:pt>
                <c:pt idx="84">
                  <c:v>49525.8</c:v>
                </c:pt>
                <c:pt idx="85">
                  <c:v>42646.2</c:v>
                </c:pt>
                <c:pt idx="86">
                  <c:v>35993.599999999999</c:v>
                </c:pt>
                <c:pt idx="87">
                  <c:v>29699.8</c:v>
                </c:pt>
                <c:pt idx="88">
                  <c:v>24427.1</c:v>
                </c:pt>
                <c:pt idx="89">
                  <c:v>19446.5</c:v>
                </c:pt>
                <c:pt idx="90">
                  <c:v>15316.6</c:v>
                </c:pt>
                <c:pt idx="91">
                  <c:v>11841.5</c:v>
                </c:pt>
                <c:pt idx="92">
                  <c:v>9044.0499999999993</c:v>
                </c:pt>
                <c:pt idx="93">
                  <c:v>6763.65</c:v>
                </c:pt>
                <c:pt idx="94">
                  <c:v>4980.8599999999997</c:v>
                </c:pt>
                <c:pt idx="95">
                  <c:v>3641.52</c:v>
                </c:pt>
                <c:pt idx="96">
                  <c:v>2735.53</c:v>
                </c:pt>
                <c:pt idx="97">
                  <c:v>1993.17</c:v>
                </c:pt>
                <c:pt idx="98">
                  <c:v>1493.09</c:v>
                </c:pt>
                <c:pt idx="99">
                  <c:v>1112.02</c:v>
                </c:pt>
                <c:pt idx="100">
                  <c:v>822.88599999999997</c:v>
                </c:pt>
                <c:pt idx="101">
                  <c:v>609.86900000000003</c:v>
                </c:pt>
                <c:pt idx="102">
                  <c:v>495.83499999999998</c:v>
                </c:pt>
                <c:pt idx="103">
                  <c:v>375.32900000000001</c:v>
                </c:pt>
                <c:pt idx="104">
                  <c:v>284.78800000000001</c:v>
                </c:pt>
                <c:pt idx="105">
                  <c:v>222.44</c:v>
                </c:pt>
                <c:pt idx="106">
                  <c:v>178.15899999999999</c:v>
                </c:pt>
                <c:pt idx="107">
                  <c:v>157.21700000000001</c:v>
                </c:pt>
                <c:pt idx="108">
                  <c:v>132.14699999999999</c:v>
                </c:pt>
                <c:pt idx="109">
                  <c:v>103.90300000000001</c:v>
                </c:pt>
                <c:pt idx="110">
                  <c:v>83.886399999999995</c:v>
                </c:pt>
                <c:pt idx="111">
                  <c:v>60.218899999999998</c:v>
                </c:pt>
                <c:pt idx="112">
                  <c:v>47.392000000000003</c:v>
                </c:pt>
                <c:pt idx="113">
                  <c:v>31.3736</c:v>
                </c:pt>
                <c:pt idx="114">
                  <c:v>35.7361</c:v>
                </c:pt>
                <c:pt idx="115">
                  <c:v>13.054600000000001</c:v>
                </c:pt>
                <c:pt idx="116">
                  <c:v>11.3071</c:v>
                </c:pt>
                <c:pt idx="117">
                  <c:v>7.6997900000000001</c:v>
                </c:pt>
                <c:pt idx="118">
                  <c:v>0.77973899999999996</c:v>
                </c:pt>
                <c:pt idx="119">
                  <c:v>-0.51727299999999998</c:v>
                </c:pt>
                <c:pt idx="120">
                  <c:v>-6.1616200000000001</c:v>
                </c:pt>
                <c:pt idx="121">
                  <c:v>-5.7495000000000003</c:v>
                </c:pt>
                <c:pt idx="122">
                  <c:v>-7.2615100000000004</c:v>
                </c:pt>
                <c:pt idx="123">
                  <c:v>-6.5653100000000002</c:v>
                </c:pt>
                <c:pt idx="124">
                  <c:v>-3.93845</c:v>
                </c:pt>
                <c:pt idx="125">
                  <c:v>-2.72472</c:v>
                </c:pt>
                <c:pt idx="126">
                  <c:v>1.78138</c:v>
                </c:pt>
                <c:pt idx="127">
                  <c:v>1.7955000000000001</c:v>
                </c:pt>
                <c:pt idx="128">
                  <c:v>6.1683399999999997</c:v>
                </c:pt>
                <c:pt idx="129">
                  <c:v>7.1514100000000003</c:v>
                </c:pt>
                <c:pt idx="130">
                  <c:v>4.4306200000000002</c:v>
                </c:pt>
                <c:pt idx="131">
                  <c:v>9.2471599999999992</c:v>
                </c:pt>
                <c:pt idx="132">
                  <c:v>9.1955500000000008</c:v>
                </c:pt>
                <c:pt idx="133">
                  <c:v>3.9942700000000002</c:v>
                </c:pt>
                <c:pt idx="134">
                  <c:v>8.2087400000000006</c:v>
                </c:pt>
                <c:pt idx="135">
                  <c:v>11.1714</c:v>
                </c:pt>
                <c:pt idx="136">
                  <c:v>4.7947300000000004</c:v>
                </c:pt>
                <c:pt idx="137">
                  <c:v>-0.50257600000000002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F58-4FA1-9B24-D977B4904A4B}"/>
            </c:ext>
          </c:extLst>
        </c:ser>
        <c:ser>
          <c:idx val="12"/>
          <c:order val="5"/>
          <c:tx>
            <c:strRef>
              <c:f>'cathode-anode vert white vs (2'!$EE$1:$EJ$1</c:f>
              <c:strCache>
                <c:ptCount val="1"/>
                <c:pt idx="0">
                  <c:v>Sphere 6cm gap long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(2'!$EG$3:$EG$140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(2'!$EI$3:$EI$140</c:f>
              <c:numCache>
                <c:formatCode>General</c:formatCode>
                <c:ptCount val="138"/>
                <c:pt idx="0">
                  <c:v>0</c:v>
                </c:pt>
                <c:pt idx="1">
                  <c:v>523.35599999999999</c:v>
                </c:pt>
                <c:pt idx="2">
                  <c:v>2405.1999999999998</c:v>
                </c:pt>
                <c:pt idx="3">
                  <c:v>2094.1999999999998</c:v>
                </c:pt>
                <c:pt idx="4">
                  <c:v>3262.59</c:v>
                </c:pt>
                <c:pt idx="5">
                  <c:v>5491.1</c:v>
                </c:pt>
                <c:pt idx="6">
                  <c:v>7494.47</c:v>
                </c:pt>
                <c:pt idx="7">
                  <c:v>10079</c:v>
                </c:pt>
                <c:pt idx="8">
                  <c:v>12512.2</c:v>
                </c:pt>
                <c:pt idx="9">
                  <c:v>15526.3</c:v>
                </c:pt>
                <c:pt idx="10">
                  <c:v>18583.7</c:v>
                </c:pt>
                <c:pt idx="11">
                  <c:v>21618.2</c:v>
                </c:pt>
                <c:pt idx="12">
                  <c:v>25151.3</c:v>
                </c:pt>
                <c:pt idx="13">
                  <c:v>28380.1</c:v>
                </c:pt>
                <c:pt idx="14">
                  <c:v>32001</c:v>
                </c:pt>
                <c:pt idx="15">
                  <c:v>35487.300000000003</c:v>
                </c:pt>
                <c:pt idx="16">
                  <c:v>38937.199999999997</c:v>
                </c:pt>
                <c:pt idx="17">
                  <c:v>42037.1</c:v>
                </c:pt>
                <c:pt idx="18">
                  <c:v>45065.599999999999</c:v>
                </c:pt>
                <c:pt idx="19">
                  <c:v>48234.1</c:v>
                </c:pt>
                <c:pt idx="20">
                  <c:v>51262.5</c:v>
                </c:pt>
                <c:pt idx="21">
                  <c:v>54426.400000000001</c:v>
                </c:pt>
                <c:pt idx="22">
                  <c:v>56657.7</c:v>
                </c:pt>
                <c:pt idx="23">
                  <c:v>59304.800000000003</c:v>
                </c:pt>
                <c:pt idx="24">
                  <c:v>61534</c:v>
                </c:pt>
                <c:pt idx="25">
                  <c:v>63531.1</c:v>
                </c:pt>
                <c:pt idx="26">
                  <c:v>65414.9</c:v>
                </c:pt>
                <c:pt idx="27">
                  <c:v>67021.600000000006</c:v>
                </c:pt>
                <c:pt idx="28">
                  <c:v>68284</c:v>
                </c:pt>
                <c:pt idx="29">
                  <c:v>69489.7</c:v>
                </c:pt>
                <c:pt idx="30">
                  <c:v>70367.8</c:v>
                </c:pt>
                <c:pt idx="31">
                  <c:v>71058.3</c:v>
                </c:pt>
                <c:pt idx="32">
                  <c:v>71410.3</c:v>
                </c:pt>
                <c:pt idx="33">
                  <c:v>71627.8</c:v>
                </c:pt>
                <c:pt idx="34">
                  <c:v>71555.7</c:v>
                </c:pt>
                <c:pt idx="35">
                  <c:v>71265.5</c:v>
                </c:pt>
                <c:pt idx="36">
                  <c:v>70802.899999999994</c:v>
                </c:pt>
                <c:pt idx="37">
                  <c:v>70078.100000000006</c:v>
                </c:pt>
                <c:pt idx="38">
                  <c:v>69159.5</c:v>
                </c:pt>
                <c:pt idx="39">
                  <c:v>68031.899999999994</c:v>
                </c:pt>
                <c:pt idx="40">
                  <c:v>66720.100000000006</c:v>
                </c:pt>
                <c:pt idx="41">
                  <c:v>65131.7</c:v>
                </c:pt>
                <c:pt idx="42">
                  <c:v>63466.400000000001</c:v>
                </c:pt>
                <c:pt idx="43">
                  <c:v>61660.2</c:v>
                </c:pt>
                <c:pt idx="44">
                  <c:v>59558.9</c:v>
                </c:pt>
                <c:pt idx="45">
                  <c:v>57383.8</c:v>
                </c:pt>
                <c:pt idx="46">
                  <c:v>55040.6</c:v>
                </c:pt>
                <c:pt idx="47">
                  <c:v>52562.7</c:v>
                </c:pt>
                <c:pt idx="48">
                  <c:v>49878.2</c:v>
                </c:pt>
                <c:pt idx="49">
                  <c:v>47227.9</c:v>
                </c:pt>
                <c:pt idx="50">
                  <c:v>44595</c:v>
                </c:pt>
                <c:pt idx="51">
                  <c:v>41648.5</c:v>
                </c:pt>
                <c:pt idx="52">
                  <c:v>38417.9</c:v>
                </c:pt>
                <c:pt idx="53">
                  <c:v>35613.199999999997</c:v>
                </c:pt>
                <c:pt idx="54">
                  <c:v>32997.1</c:v>
                </c:pt>
                <c:pt idx="55">
                  <c:v>30025.4</c:v>
                </c:pt>
                <c:pt idx="56">
                  <c:v>27098.400000000001</c:v>
                </c:pt>
                <c:pt idx="57">
                  <c:v>24173.8</c:v>
                </c:pt>
                <c:pt idx="58">
                  <c:v>21245.5</c:v>
                </c:pt>
                <c:pt idx="59">
                  <c:v>19274.7</c:v>
                </c:pt>
                <c:pt idx="60">
                  <c:v>16935.7</c:v>
                </c:pt>
                <c:pt idx="61">
                  <c:v>15044.3</c:v>
                </c:pt>
                <c:pt idx="62">
                  <c:v>12643.6</c:v>
                </c:pt>
                <c:pt idx="63">
                  <c:v>10820.4</c:v>
                </c:pt>
                <c:pt idx="64">
                  <c:v>9041.67</c:v>
                </c:pt>
                <c:pt idx="65">
                  <c:v>8188.68</c:v>
                </c:pt>
                <c:pt idx="66">
                  <c:v>6582.38</c:v>
                </c:pt>
                <c:pt idx="67">
                  <c:v>4472.43</c:v>
                </c:pt>
                <c:pt idx="68">
                  <c:v>3695.52</c:v>
                </c:pt>
                <c:pt idx="69">
                  <c:v>2903.84</c:v>
                </c:pt>
                <c:pt idx="70">
                  <c:v>2537.1799999999998</c:v>
                </c:pt>
                <c:pt idx="71">
                  <c:v>1811.48</c:v>
                </c:pt>
                <c:pt idx="72">
                  <c:v>1729.41</c:v>
                </c:pt>
                <c:pt idx="73">
                  <c:v>1318.01</c:v>
                </c:pt>
                <c:pt idx="74">
                  <c:v>1276.2</c:v>
                </c:pt>
                <c:pt idx="75">
                  <c:v>880.99300000000005</c:v>
                </c:pt>
                <c:pt idx="76">
                  <c:v>493.88600000000002</c:v>
                </c:pt>
                <c:pt idx="77">
                  <c:v>455.89100000000002</c:v>
                </c:pt>
                <c:pt idx="78">
                  <c:v>435.69299999999998</c:v>
                </c:pt>
                <c:pt idx="79">
                  <c:v>223.697</c:v>
                </c:pt>
                <c:pt idx="80">
                  <c:v>291.02600000000001</c:v>
                </c:pt>
                <c:pt idx="81">
                  <c:v>274.40199999999999</c:v>
                </c:pt>
                <c:pt idx="82">
                  <c:v>180.99799999999999</c:v>
                </c:pt>
                <c:pt idx="83">
                  <c:v>133.49199999999999</c:v>
                </c:pt>
                <c:pt idx="84">
                  <c:v>166.494</c:v>
                </c:pt>
                <c:pt idx="85">
                  <c:v>71.859499999999997</c:v>
                </c:pt>
                <c:pt idx="86">
                  <c:v>64.254199999999997</c:v>
                </c:pt>
                <c:pt idx="87">
                  <c:v>70.557699999999997</c:v>
                </c:pt>
                <c:pt idx="88">
                  <c:v>62.073099999999997</c:v>
                </c:pt>
                <c:pt idx="89">
                  <c:v>50.468499999999999</c:v>
                </c:pt>
                <c:pt idx="90">
                  <c:v>47.451700000000002</c:v>
                </c:pt>
                <c:pt idx="91">
                  <c:v>35.887700000000002</c:v>
                </c:pt>
                <c:pt idx="92">
                  <c:v>30.520199999999999</c:v>
                </c:pt>
                <c:pt idx="93">
                  <c:v>27.575800000000001</c:v>
                </c:pt>
                <c:pt idx="94">
                  <c:v>20.832599999999999</c:v>
                </c:pt>
                <c:pt idx="95">
                  <c:v>22.066800000000001</c:v>
                </c:pt>
                <c:pt idx="96">
                  <c:v>18.452000000000002</c:v>
                </c:pt>
                <c:pt idx="97">
                  <c:v>12.3421</c:v>
                </c:pt>
                <c:pt idx="98">
                  <c:v>12.605</c:v>
                </c:pt>
                <c:pt idx="99">
                  <c:v>9.2207500000000007</c:v>
                </c:pt>
                <c:pt idx="100">
                  <c:v>9.8626900000000006</c:v>
                </c:pt>
                <c:pt idx="101">
                  <c:v>12.621</c:v>
                </c:pt>
                <c:pt idx="102">
                  <c:v>7.63957</c:v>
                </c:pt>
                <c:pt idx="103">
                  <c:v>9.9554799999999997</c:v>
                </c:pt>
                <c:pt idx="104">
                  <c:v>8.3598700000000008</c:v>
                </c:pt>
                <c:pt idx="105">
                  <c:v>10.8034</c:v>
                </c:pt>
                <c:pt idx="106">
                  <c:v>8.7197999999999993</c:v>
                </c:pt>
                <c:pt idx="107">
                  <c:v>7.9599799999999998</c:v>
                </c:pt>
                <c:pt idx="108">
                  <c:v>8.8051700000000004</c:v>
                </c:pt>
                <c:pt idx="109">
                  <c:v>9.9380600000000001</c:v>
                </c:pt>
                <c:pt idx="110">
                  <c:v>10.0022</c:v>
                </c:pt>
                <c:pt idx="111">
                  <c:v>8.4578699999999998</c:v>
                </c:pt>
                <c:pt idx="112">
                  <c:v>7.6368999999999998</c:v>
                </c:pt>
                <c:pt idx="113">
                  <c:v>8.2059800000000003</c:v>
                </c:pt>
                <c:pt idx="114">
                  <c:v>7.4190300000000002</c:v>
                </c:pt>
                <c:pt idx="115">
                  <c:v>7.17178</c:v>
                </c:pt>
                <c:pt idx="116">
                  <c:v>5.98543</c:v>
                </c:pt>
                <c:pt idx="117">
                  <c:v>4.89161</c:v>
                </c:pt>
                <c:pt idx="118">
                  <c:v>3.6663299999999999</c:v>
                </c:pt>
                <c:pt idx="119">
                  <c:v>5.2120699999999998</c:v>
                </c:pt>
                <c:pt idx="120">
                  <c:v>4.1940499999999998</c:v>
                </c:pt>
                <c:pt idx="121">
                  <c:v>2.71685</c:v>
                </c:pt>
                <c:pt idx="122">
                  <c:v>3.7382399999999998</c:v>
                </c:pt>
                <c:pt idx="123">
                  <c:v>2.8214700000000001</c:v>
                </c:pt>
                <c:pt idx="124">
                  <c:v>2.65367</c:v>
                </c:pt>
                <c:pt idx="125">
                  <c:v>2.7499799999999999</c:v>
                </c:pt>
                <c:pt idx="126">
                  <c:v>2.26525</c:v>
                </c:pt>
                <c:pt idx="127">
                  <c:v>2.4317000000000002</c:v>
                </c:pt>
                <c:pt idx="128">
                  <c:v>1.6856599999999999</c:v>
                </c:pt>
                <c:pt idx="129">
                  <c:v>1.79904</c:v>
                </c:pt>
                <c:pt idx="130">
                  <c:v>1.9648600000000001</c:v>
                </c:pt>
                <c:pt idx="131">
                  <c:v>1.81172</c:v>
                </c:pt>
                <c:pt idx="132">
                  <c:v>2.2414100000000001</c:v>
                </c:pt>
                <c:pt idx="133">
                  <c:v>1.5778700000000001</c:v>
                </c:pt>
                <c:pt idx="134">
                  <c:v>1.78051</c:v>
                </c:pt>
                <c:pt idx="135">
                  <c:v>0.90760099999999999</c:v>
                </c:pt>
                <c:pt idx="136">
                  <c:v>0.72135499999999997</c:v>
                </c:pt>
                <c:pt idx="137">
                  <c:v>0.176899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electric 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'T-cathode'!$B$3:$B$870</c:f>
              <c:numCache>
                <c:formatCode>0.00E+00</c:formatCode>
                <c:ptCount val="868"/>
                <c:pt idx="0">
                  <c:v>6.7959999999999994E-8</c:v>
                </c:pt>
                <c:pt idx="1">
                  <c:v>6.6230000000000005E-8</c:v>
                </c:pt>
                <c:pt idx="2">
                  <c:v>6.4640000000000002E-8</c:v>
                </c:pt>
                <c:pt idx="3">
                  <c:v>6.3220000000000006E-8</c:v>
                </c:pt>
                <c:pt idx="4">
                  <c:v>6.1990000000000001E-8</c:v>
                </c:pt>
                <c:pt idx="5">
                  <c:v>6.0940000000000002E-8</c:v>
                </c:pt>
                <c:pt idx="6">
                  <c:v>6.0090000000000004E-8</c:v>
                </c:pt>
                <c:pt idx="7">
                  <c:v>5.9419999999999999E-8</c:v>
                </c:pt>
                <c:pt idx="8">
                  <c:v>5.8910000000000003E-8</c:v>
                </c:pt>
                <c:pt idx="9">
                  <c:v>5.8560000000000003E-8</c:v>
                </c:pt>
                <c:pt idx="10">
                  <c:v>5.833E-8</c:v>
                </c:pt>
                <c:pt idx="11">
                  <c:v>5.8220000000000001E-8</c:v>
                </c:pt>
                <c:pt idx="12">
                  <c:v>5.819E-8</c:v>
                </c:pt>
                <c:pt idx="13">
                  <c:v>5.8229999999999999E-8</c:v>
                </c:pt>
                <c:pt idx="14">
                  <c:v>5.8320000000000002E-8</c:v>
                </c:pt>
                <c:pt idx="15">
                  <c:v>5.8449999999999997E-8</c:v>
                </c:pt>
                <c:pt idx="16">
                  <c:v>5.8589999999999997E-8</c:v>
                </c:pt>
                <c:pt idx="17">
                  <c:v>5.8740000000000002E-8</c:v>
                </c:pt>
                <c:pt idx="18">
                  <c:v>5.889E-8</c:v>
                </c:pt>
                <c:pt idx="19">
                  <c:v>5.903E-8</c:v>
                </c:pt>
                <c:pt idx="20">
                  <c:v>5.9149999999999997E-8</c:v>
                </c:pt>
                <c:pt idx="21">
                  <c:v>5.9260000000000003E-8</c:v>
                </c:pt>
                <c:pt idx="22">
                  <c:v>5.9340000000000001E-8</c:v>
                </c:pt>
                <c:pt idx="23">
                  <c:v>5.9410000000000001E-8</c:v>
                </c:pt>
                <c:pt idx="24">
                  <c:v>5.945E-8</c:v>
                </c:pt>
                <c:pt idx="25">
                  <c:v>5.9480000000000001E-8</c:v>
                </c:pt>
                <c:pt idx="26">
                  <c:v>5.9480000000000001E-8</c:v>
                </c:pt>
                <c:pt idx="27">
                  <c:v>5.9470000000000002E-8</c:v>
                </c:pt>
                <c:pt idx="28">
                  <c:v>5.945E-8</c:v>
                </c:pt>
                <c:pt idx="29">
                  <c:v>5.9410000000000001E-8</c:v>
                </c:pt>
                <c:pt idx="30">
                  <c:v>5.9370000000000002E-8</c:v>
                </c:pt>
                <c:pt idx="31">
                  <c:v>5.931E-8</c:v>
                </c:pt>
                <c:pt idx="32">
                  <c:v>5.9249999999999998E-8</c:v>
                </c:pt>
                <c:pt idx="33">
                  <c:v>5.9179999999999998E-8</c:v>
                </c:pt>
                <c:pt idx="34">
                  <c:v>5.9120000000000003E-8</c:v>
                </c:pt>
                <c:pt idx="35">
                  <c:v>5.9050000000000003E-8</c:v>
                </c:pt>
                <c:pt idx="36">
                  <c:v>5.8980000000000003E-8</c:v>
                </c:pt>
                <c:pt idx="37">
                  <c:v>5.8920000000000001E-8</c:v>
                </c:pt>
                <c:pt idx="38">
                  <c:v>5.8850000000000001E-8</c:v>
                </c:pt>
                <c:pt idx="39">
                  <c:v>5.8789999999999999E-8</c:v>
                </c:pt>
                <c:pt idx="40">
                  <c:v>5.8740000000000002E-8</c:v>
                </c:pt>
                <c:pt idx="41">
                  <c:v>5.8700000000000003E-8</c:v>
                </c:pt>
                <c:pt idx="42">
                  <c:v>5.8659999999999997E-8</c:v>
                </c:pt>
                <c:pt idx="43">
                  <c:v>5.8630000000000003E-8</c:v>
                </c:pt>
                <c:pt idx="44">
                  <c:v>5.861E-8</c:v>
                </c:pt>
                <c:pt idx="45">
                  <c:v>5.861E-8</c:v>
                </c:pt>
                <c:pt idx="46">
                  <c:v>5.8619999999999998E-8</c:v>
                </c:pt>
                <c:pt idx="47">
                  <c:v>5.8659999999999997E-8</c:v>
                </c:pt>
                <c:pt idx="48">
                  <c:v>5.8729999999999997E-8</c:v>
                </c:pt>
                <c:pt idx="49">
                  <c:v>5.8850000000000001E-8</c:v>
                </c:pt>
                <c:pt idx="50">
                  <c:v>5.9020000000000002E-8</c:v>
                </c:pt>
                <c:pt idx="51">
                  <c:v>5.9270000000000001E-8</c:v>
                </c:pt>
                <c:pt idx="52">
                  <c:v>5.9599999999999998E-8</c:v>
                </c:pt>
                <c:pt idx="53">
                  <c:v>6.0049999999999998E-8</c:v>
                </c:pt>
                <c:pt idx="54">
                  <c:v>6.0619999999999996E-8</c:v>
                </c:pt>
                <c:pt idx="55">
                  <c:v>6.1309999999999998E-8</c:v>
                </c:pt>
                <c:pt idx="56">
                  <c:v>6.2130000000000001E-8</c:v>
                </c:pt>
                <c:pt idx="57">
                  <c:v>6.3040000000000001E-8</c:v>
                </c:pt>
                <c:pt idx="58">
                  <c:v>6.3990000000000006E-8</c:v>
                </c:pt>
                <c:pt idx="59">
                  <c:v>6.4939999999999998E-8</c:v>
                </c:pt>
                <c:pt idx="60">
                  <c:v>6.5789999999999996E-8</c:v>
                </c:pt>
                <c:pt idx="61">
                  <c:v>6.6489999999999995E-8</c:v>
                </c:pt>
                <c:pt idx="62">
                  <c:v>6.6950000000000001E-8</c:v>
                </c:pt>
                <c:pt idx="63">
                  <c:v>6.7140000000000004E-8</c:v>
                </c:pt>
                <c:pt idx="64">
                  <c:v>6.7029999999999999E-8</c:v>
                </c:pt>
                <c:pt idx="65">
                  <c:v>6.6640000000000006E-8</c:v>
                </c:pt>
                <c:pt idx="66">
                  <c:v>6.5989999999999997E-8</c:v>
                </c:pt>
                <c:pt idx="67">
                  <c:v>6.5149999999999998E-8</c:v>
                </c:pt>
                <c:pt idx="68">
                  <c:v>6.4200000000000006E-8</c:v>
                </c:pt>
                <c:pt idx="69">
                  <c:v>6.3209999999999995E-8</c:v>
                </c:pt>
                <c:pt idx="70">
                  <c:v>6.2239999999999994E-8</c:v>
                </c:pt>
                <c:pt idx="71">
                  <c:v>6.1350000000000003E-8</c:v>
                </c:pt>
                <c:pt idx="72">
                  <c:v>6.0580000000000004E-8</c:v>
                </c:pt>
                <c:pt idx="73">
                  <c:v>5.9940000000000006E-8</c:v>
                </c:pt>
                <c:pt idx="74">
                  <c:v>5.9429999999999997E-8</c:v>
                </c:pt>
                <c:pt idx="75">
                  <c:v>5.9039999999999998E-8</c:v>
                </c:pt>
                <c:pt idx="76">
                  <c:v>5.875E-8</c:v>
                </c:pt>
                <c:pt idx="77">
                  <c:v>5.8530000000000002E-8</c:v>
                </c:pt>
                <c:pt idx="78">
                  <c:v>5.8379999999999997E-8</c:v>
                </c:pt>
                <c:pt idx="79">
                  <c:v>5.8280000000000003E-8</c:v>
                </c:pt>
                <c:pt idx="80">
                  <c:v>5.8199999999999998E-8</c:v>
                </c:pt>
                <c:pt idx="81">
                  <c:v>5.8159999999999999E-8</c:v>
                </c:pt>
                <c:pt idx="82">
                  <c:v>5.812E-8</c:v>
                </c:pt>
                <c:pt idx="83">
                  <c:v>5.8099999999999997E-8</c:v>
                </c:pt>
                <c:pt idx="84">
                  <c:v>5.8080000000000001E-8</c:v>
                </c:pt>
                <c:pt idx="85">
                  <c:v>5.8070000000000003E-8</c:v>
                </c:pt>
                <c:pt idx="86">
                  <c:v>5.8070000000000003E-8</c:v>
                </c:pt>
                <c:pt idx="87">
                  <c:v>5.8059999999999998E-8</c:v>
                </c:pt>
                <c:pt idx="88">
                  <c:v>5.8059999999999998E-8</c:v>
                </c:pt>
                <c:pt idx="89">
                  <c:v>5.805E-8</c:v>
                </c:pt>
                <c:pt idx="90">
                  <c:v>5.805E-8</c:v>
                </c:pt>
                <c:pt idx="91">
                  <c:v>5.805E-8</c:v>
                </c:pt>
                <c:pt idx="92">
                  <c:v>5.805E-8</c:v>
                </c:pt>
                <c:pt idx="93">
                  <c:v>5.805E-8</c:v>
                </c:pt>
                <c:pt idx="94">
                  <c:v>5.805E-8</c:v>
                </c:pt>
                <c:pt idx="95">
                  <c:v>5.805E-8</c:v>
                </c:pt>
                <c:pt idx="96">
                  <c:v>5.805E-8</c:v>
                </c:pt>
                <c:pt idx="97">
                  <c:v>5.805E-8</c:v>
                </c:pt>
                <c:pt idx="98">
                  <c:v>5.805E-8</c:v>
                </c:pt>
                <c:pt idx="99">
                  <c:v>5.805E-8</c:v>
                </c:pt>
                <c:pt idx="100">
                  <c:v>5.805E-8</c:v>
                </c:pt>
                <c:pt idx="101">
                  <c:v>5.805E-8</c:v>
                </c:pt>
                <c:pt idx="102">
                  <c:v>5.805E-8</c:v>
                </c:pt>
                <c:pt idx="103">
                  <c:v>5.805E-8</c:v>
                </c:pt>
                <c:pt idx="104">
                  <c:v>5.805E-8</c:v>
                </c:pt>
                <c:pt idx="105">
                  <c:v>5.805E-8</c:v>
                </c:pt>
                <c:pt idx="106">
                  <c:v>5.805E-8</c:v>
                </c:pt>
                <c:pt idx="107">
                  <c:v>5.805E-8</c:v>
                </c:pt>
                <c:pt idx="108">
                  <c:v>5.805E-8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5.8059999999999998E-8</c:v>
                </c:pt>
                <c:pt idx="118">
                  <c:v>5.8059999999999998E-8</c:v>
                </c:pt>
                <c:pt idx="119">
                  <c:v>5.8059999999999998E-8</c:v>
                </c:pt>
                <c:pt idx="120">
                  <c:v>5.8059999999999998E-8</c:v>
                </c:pt>
                <c:pt idx="121">
                  <c:v>5.8059999999999998E-8</c:v>
                </c:pt>
                <c:pt idx="122">
                  <c:v>5.8059999999999998E-8</c:v>
                </c:pt>
                <c:pt idx="123">
                  <c:v>5.8059999999999998E-8</c:v>
                </c:pt>
                <c:pt idx="124">
                  <c:v>5.8059999999999998E-8</c:v>
                </c:pt>
                <c:pt idx="125">
                  <c:v>5.8059999999999998E-8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5.8070000000000003E-8</c:v>
                </c:pt>
                <c:pt idx="134">
                  <c:v>5.8070000000000003E-8</c:v>
                </c:pt>
                <c:pt idx="135">
                  <c:v>5.8070000000000003E-8</c:v>
                </c:pt>
                <c:pt idx="136">
                  <c:v>5.8070000000000003E-8</c:v>
                </c:pt>
                <c:pt idx="137">
                  <c:v>5.8070000000000003E-8</c:v>
                </c:pt>
                <c:pt idx="138">
                  <c:v>5.8070000000000003E-8</c:v>
                </c:pt>
                <c:pt idx="139">
                  <c:v>5.8070000000000003E-8</c:v>
                </c:pt>
                <c:pt idx="140">
                  <c:v>5.8070000000000003E-8</c:v>
                </c:pt>
                <c:pt idx="141">
                  <c:v>5.8070000000000003E-8</c:v>
                </c:pt>
                <c:pt idx="142">
                  <c:v>5.8070000000000003E-8</c:v>
                </c:pt>
                <c:pt idx="143">
                  <c:v>5.8070000000000003E-8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5.8080000000000001E-8</c:v>
                </c:pt>
                <c:pt idx="151">
                  <c:v>5.8080000000000001E-8</c:v>
                </c:pt>
                <c:pt idx="152">
                  <c:v>5.8080000000000001E-8</c:v>
                </c:pt>
                <c:pt idx="153">
                  <c:v>5.8080000000000001E-8</c:v>
                </c:pt>
                <c:pt idx="154">
                  <c:v>5.8080000000000001E-8</c:v>
                </c:pt>
                <c:pt idx="155">
                  <c:v>5.8080000000000001E-8</c:v>
                </c:pt>
                <c:pt idx="156">
                  <c:v>5.8080000000000001E-8</c:v>
                </c:pt>
                <c:pt idx="157">
                  <c:v>5.8080000000000001E-8</c:v>
                </c:pt>
                <c:pt idx="158">
                  <c:v>5.8080000000000001E-8</c:v>
                </c:pt>
                <c:pt idx="159">
                  <c:v>5.8080000000000001E-8</c:v>
                </c:pt>
                <c:pt idx="160">
                  <c:v>5.8080000000000001E-8</c:v>
                </c:pt>
                <c:pt idx="161">
                  <c:v>5.8080000000000001E-8</c:v>
                </c:pt>
                <c:pt idx="162">
                  <c:v>5.8080000000000001E-8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5.8089999999999999E-8</c:v>
                </c:pt>
                <c:pt idx="169">
                  <c:v>5.8089999999999999E-8</c:v>
                </c:pt>
                <c:pt idx="170">
                  <c:v>5.8089999999999999E-8</c:v>
                </c:pt>
                <c:pt idx="171">
                  <c:v>5.8089999999999999E-8</c:v>
                </c:pt>
                <c:pt idx="172">
                  <c:v>5.8089999999999999E-8</c:v>
                </c:pt>
                <c:pt idx="173">
                  <c:v>5.8089999999999999E-8</c:v>
                </c:pt>
                <c:pt idx="174">
                  <c:v>5.8089999999999999E-8</c:v>
                </c:pt>
                <c:pt idx="175">
                  <c:v>5.8089999999999999E-8</c:v>
                </c:pt>
                <c:pt idx="176">
                  <c:v>5.8089999999999999E-8</c:v>
                </c:pt>
                <c:pt idx="177">
                  <c:v>5.8089999999999999E-8</c:v>
                </c:pt>
                <c:pt idx="178">
                  <c:v>5.8089999999999999E-8</c:v>
                </c:pt>
                <c:pt idx="179">
                  <c:v>5.8089999999999999E-8</c:v>
                </c:pt>
                <c:pt idx="180">
                  <c:v>5.8089999999999999E-8</c:v>
                </c:pt>
                <c:pt idx="181">
                  <c:v>5.8089999999999999E-8</c:v>
                </c:pt>
                <c:pt idx="182">
                  <c:v>5.8089999999999999E-8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5.8099999999999997E-8</c:v>
                </c:pt>
                <c:pt idx="188">
                  <c:v>5.8099999999999997E-8</c:v>
                </c:pt>
                <c:pt idx="189">
                  <c:v>5.8099999999999997E-8</c:v>
                </c:pt>
                <c:pt idx="190">
                  <c:v>5.8099999999999997E-8</c:v>
                </c:pt>
                <c:pt idx="191">
                  <c:v>5.8099999999999997E-8</c:v>
                </c:pt>
                <c:pt idx="192">
                  <c:v>5.8099999999999997E-8</c:v>
                </c:pt>
                <c:pt idx="193">
                  <c:v>5.8099999999999997E-8</c:v>
                </c:pt>
                <c:pt idx="194">
                  <c:v>5.8099999999999997E-8</c:v>
                </c:pt>
                <c:pt idx="195">
                  <c:v>5.8099999999999997E-8</c:v>
                </c:pt>
                <c:pt idx="196">
                  <c:v>5.8099999999999997E-8</c:v>
                </c:pt>
                <c:pt idx="197">
                  <c:v>5.8099999999999997E-8</c:v>
                </c:pt>
                <c:pt idx="198">
                  <c:v>5.8099999999999997E-8</c:v>
                </c:pt>
                <c:pt idx="199">
                  <c:v>5.8099999999999997E-8</c:v>
                </c:pt>
                <c:pt idx="200">
                  <c:v>5.8099999999999997E-8</c:v>
                </c:pt>
                <c:pt idx="201">
                  <c:v>5.8099999999999997E-8</c:v>
                </c:pt>
                <c:pt idx="202">
                  <c:v>5.8099999999999997E-8</c:v>
                </c:pt>
                <c:pt idx="203">
                  <c:v>5.8099999999999997E-8</c:v>
                </c:pt>
                <c:pt idx="204">
                  <c:v>5.8099999999999997E-8</c:v>
                </c:pt>
                <c:pt idx="205">
                  <c:v>5.8099999999999997E-8</c:v>
                </c:pt>
                <c:pt idx="206">
                  <c:v>5.8110000000000002E-8</c:v>
                </c:pt>
                <c:pt idx="207">
                  <c:v>5.8110000000000002E-8</c:v>
                </c:pt>
                <c:pt idx="208">
                  <c:v>5.8110000000000002E-8</c:v>
                </c:pt>
                <c:pt idx="209">
                  <c:v>5.8110000000000002E-8</c:v>
                </c:pt>
                <c:pt idx="210">
                  <c:v>5.8110000000000002E-8</c:v>
                </c:pt>
                <c:pt idx="211">
                  <c:v>5.8110000000000002E-8</c:v>
                </c:pt>
                <c:pt idx="212">
                  <c:v>5.8110000000000002E-8</c:v>
                </c:pt>
                <c:pt idx="213">
                  <c:v>5.8110000000000002E-8</c:v>
                </c:pt>
                <c:pt idx="214">
                  <c:v>5.8110000000000002E-8</c:v>
                </c:pt>
                <c:pt idx="215">
                  <c:v>5.8110000000000002E-8</c:v>
                </c:pt>
                <c:pt idx="216">
                  <c:v>5.8110000000000002E-8</c:v>
                </c:pt>
                <c:pt idx="217">
                  <c:v>5.8110000000000002E-8</c:v>
                </c:pt>
                <c:pt idx="218">
                  <c:v>5.8110000000000002E-8</c:v>
                </c:pt>
                <c:pt idx="219">
                  <c:v>5.8110000000000002E-8</c:v>
                </c:pt>
                <c:pt idx="220">
                  <c:v>5.8110000000000002E-8</c:v>
                </c:pt>
                <c:pt idx="221">
                  <c:v>5.8110000000000002E-8</c:v>
                </c:pt>
                <c:pt idx="222">
                  <c:v>5.8110000000000002E-8</c:v>
                </c:pt>
                <c:pt idx="223">
                  <c:v>5.8110000000000002E-8</c:v>
                </c:pt>
                <c:pt idx="224">
                  <c:v>5.8110000000000002E-8</c:v>
                </c:pt>
                <c:pt idx="225">
                  <c:v>5.8110000000000002E-8</c:v>
                </c:pt>
                <c:pt idx="226">
                  <c:v>5.8110000000000002E-8</c:v>
                </c:pt>
                <c:pt idx="227">
                  <c:v>5.8110000000000002E-8</c:v>
                </c:pt>
                <c:pt idx="228">
                  <c:v>5.8110000000000002E-8</c:v>
                </c:pt>
                <c:pt idx="229">
                  <c:v>5.8110000000000002E-8</c:v>
                </c:pt>
                <c:pt idx="230">
                  <c:v>5.8110000000000002E-8</c:v>
                </c:pt>
                <c:pt idx="231">
                  <c:v>5.812E-8</c:v>
                </c:pt>
                <c:pt idx="232">
                  <c:v>5.812E-8</c:v>
                </c:pt>
                <c:pt idx="233">
                  <c:v>5.812E-8</c:v>
                </c:pt>
                <c:pt idx="234">
                  <c:v>5.812E-8</c:v>
                </c:pt>
                <c:pt idx="235">
                  <c:v>5.812E-8</c:v>
                </c:pt>
                <c:pt idx="236">
                  <c:v>5.812E-8</c:v>
                </c:pt>
                <c:pt idx="237">
                  <c:v>5.812E-8</c:v>
                </c:pt>
                <c:pt idx="238">
                  <c:v>5.812E-8</c:v>
                </c:pt>
                <c:pt idx="239">
                  <c:v>5.812E-8</c:v>
                </c:pt>
                <c:pt idx="240">
                  <c:v>5.812E-8</c:v>
                </c:pt>
                <c:pt idx="241">
                  <c:v>5.812E-8</c:v>
                </c:pt>
                <c:pt idx="242">
                  <c:v>5.812E-8</c:v>
                </c:pt>
                <c:pt idx="243">
                  <c:v>5.812E-8</c:v>
                </c:pt>
                <c:pt idx="244">
                  <c:v>5.812E-8</c:v>
                </c:pt>
                <c:pt idx="245">
                  <c:v>5.812E-8</c:v>
                </c:pt>
                <c:pt idx="246">
                  <c:v>5.812E-8</c:v>
                </c:pt>
                <c:pt idx="247">
                  <c:v>5.812E-8</c:v>
                </c:pt>
                <c:pt idx="248">
                  <c:v>5.812E-8</c:v>
                </c:pt>
                <c:pt idx="249">
                  <c:v>5.812E-8</c:v>
                </c:pt>
                <c:pt idx="250">
                  <c:v>5.812E-8</c:v>
                </c:pt>
                <c:pt idx="251">
                  <c:v>5.812E-8</c:v>
                </c:pt>
                <c:pt idx="252">
                  <c:v>5.812E-8</c:v>
                </c:pt>
                <c:pt idx="253">
                  <c:v>5.812E-8</c:v>
                </c:pt>
                <c:pt idx="254">
                  <c:v>5.812E-8</c:v>
                </c:pt>
                <c:pt idx="255">
                  <c:v>5.812E-8</c:v>
                </c:pt>
                <c:pt idx="256">
                  <c:v>5.812E-8</c:v>
                </c:pt>
                <c:pt idx="257">
                  <c:v>5.812E-8</c:v>
                </c:pt>
                <c:pt idx="258">
                  <c:v>5.812E-8</c:v>
                </c:pt>
                <c:pt idx="259">
                  <c:v>5.812E-8</c:v>
                </c:pt>
                <c:pt idx="260">
                  <c:v>5.812E-8</c:v>
                </c:pt>
                <c:pt idx="261">
                  <c:v>5.812E-8</c:v>
                </c:pt>
                <c:pt idx="262">
                  <c:v>5.812E-8</c:v>
                </c:pt>
                <c:pt idx="263">
                  <c:v>5.8129999999999998E-8</c:v>
                </c:pt>
                <c:pt idx="264">
                  <c:v>5.8129999999999998E-8</c:v>
                </c:pt>
                <c:pt idx="265">
                  <c:v>5.8129999999999998E-8</c:v>
                </c:pt>
                <c:pt idx="266">
                  <c:v>5.8129999999999998E-8</c:v>
                </c:pt>
                <c:pt idx="267">
                  <c:v>5.8129999999999998E-8</c:v>
                </c:pt>
                <c:pt idx="268">
                  <c:v>5.8129999999999998E-8</c:v>
                </c:pt>
                <c:pt idx="269">
                  <c:v>5.8129999999999998E-8</c:v>
                </c:pt>
                <c:pt idx="270">
                  <c:v>5.8129999999999998E-8</c:v>
                </c:pt>
                <c:pt idx="271">
                  <c:v>5.8129999999999998E-8</c:v>
                </c:pt>
                <c:pt idx="272">
                  <c:v>5.8129999999999998E-8</c:v>
                </c:pt>
                <c:pt idx="273">
                  <c:v>5.8129999999999998E-8</c:v>
                </c:pt>
                <c:pt idx="274">
                  <c:v>5.8129999999999998E-8</c:v>
                </c:pt>
                <c:pt idx="275">
                  <c:v>5.8129999999999998E-8</c:v>
                </c:pt>
                <c:pt idx="276">
                  <c:v>5.8129999999999998E-8</c:v>
                </c:pt>
                <c:pt idx="277">
                  <c:v>5.8129999999999998E-8</c:v>
                </c:pt>
                <c:pt idx="278">
                  <c:v>5.8129999999999998E-8</c:v>
                </c:pt>
                <c:pt idx="279">
                  <c:v>5.8129999999999998E-8</c:v>
                </c:pt>
                <c:pt idx="280">
                  <c:v>5.8129999999999998E-8</c:v>
                </c:pt>
                <c:pt idx="281">
                  <c:v>5.8129999999999998E-8</c:v>
                </c:pt>
                <c:pt idx="282">
                  <c:v>5.8129999999999998E-8</c:v>
                </c:pt>
                <c:pt idx="283">
                  <c:v>5.8129999999999998E-8</c:v>
                </c:pt>
                <c:pt idx="284">
                  <c:v>5.8129999999999998E-8</c:v>
                </c:pt>
                <c:pt idx="285">
                  <c:v>5.8129999999999998E-8</c:v>
                </c:pt>
                <c:pt idx="286">
                  <c:v>5.8129999999999998E-8</c:v>
                </c:pt>
                <c:pt idx="287">
                  <c:v>5.8129999999999998E-8</c:v>
                </c:pt>
                <c:pt idx="288">
                  <c:v>5.8129999999999998E-8</c:v>
                </c:pt>
                <c:pt idx="289">
                  <c:v>5.8129999999999998E-8</c:v>
                </c:pt>
                <c:pt idx="290">
                  <c:v>5.8129999999999998E-8</c:v>
                </c:pt>
                <c:pt idx="291">
                  <c:v>5.8129999999999998E-8</c:v>
                </c:pt>
                <c:pt idx="292">
                  <c:v>5.8129999999999998E-8</c:v>
                </c:pt>
                <c:pt idx="293">
                  <c:v>5.8129999999999998E-8</c:v>
                </c:pt>
                <c:pt idx="294">
                  <c:v>5.8129999999999998E-8</c:v>
                </c:pt>
                <c:pt idx="295">
                  <c:v>5.8129999999999998E-8</c:v>
                </c:pt>
                <c:pt idx="296">
                  <c:v>5.8129999999999998E-8</c:v>
                </c:pt>
                <c:pt idx="297">
                  <c:v>5.8129999999999998E-8</c:v>
                </c:pt>
                <c:pt idx="298">
                  <c:v>5.8129999999999998E-8</c:v>
                </c:pt>
                <c:pt idx="299">
                  <c:v>5.8129999999999998E-8</c:v>
                </c:pt>
                <c:pt idx="300">
                  <c:v>5.8129999999999998E-8</c:v>
                </c:pt>
                <c:pt idx="301">
                  <c:v>5.8129999999999998E-8</c:v>
                </c:pt>
                <c:pt idx="302">
                  <c:v>5.8129999999999998E-8</c:v>
                </c:pt>
                <c:pt idx="303">
                  <c:v>5.8129999999999998E-8</c:v>
                </c:pt>
                <c:pt idx="304">
                  <c:v>5.8129999999999998E-8</c:v>
                </c:pt>
                <c:pt idx="305">
                  <c:v>5.8129999999999998E-8</c:v>
                </c:pt>
                <c:pt idx="306">
                  <c:v>5.8129999999999998E-8</c:v>
                </c:pt>
                <c:pt idx="307">
                  <c:v>5.8129999999999998E-8</c:v>
                </c:pt>
                <c:pt idx="308">
                  <c:v>5.8129999999999998E-8</c:v>
                </c:pt>
                <c:pt idx="309">
                  <c:v>5.8140000000000003E-8</c:v>
                </c:pt>
                <c:pt idx="310">
                  <c:v>5.8140000000000003E-8</c:v>
                </c:pt>
                <c:pt idx="311">
                  <c:v>5.8140000000000003E-8</c:v>
                </c:pt>
                <c:pt idx="312">
                  <c:v>5.8140000000000003E-8</c:v>
                </c:pt>
                <c:pt idx="313">
                  <c:v>5.8140000000000003E-8</c:v>
                </c:pt>
                <c:pt idx="314">
                  <c:v>5.8140000000000003E-8</c:v>
                </c:pt>
                <c:pt idx="315">
                  <c:v>5.8140000000000003E-8</c:v>
                </c:pt>
                <c:pt idx="316">
                  <c:v>5.8140000000000003E-8</c:v>
                </c:pt>
                <c:pt idx="317">
                  <c:v>5.8140000000000003E-8</c:v>
                </c:pt>
                <c:pt idx="318">
                  <c:v>5.8140000000000003E-8</c:v>
                </c:pt>
                <c:pt idx="319">
                  <c:v>5.8140000000000003E-8</c:v>
                </c:pt>
                <c:pt idx="320">
                  <c:v>5.8140000000000003E-8</c:v>
                </c:pt>
                <c:pt idx="321">
                  <c:v>5.8140000000000003E-8</c:v>
                </c:pt>
                <c:pt idx="322">
                  <c:v>5.8140000000000003E-8</c:v>
                </c:pt>
                <c:pt idx="323">
                  <c:v>5.8140000000000003E-8</c:v>
                </c:pt>
                <c:pt idx="324">
                  <c:v>5.8140000000000003E-8</c:v>
                </c:pt>
                <c:pt idx="325">
                  <c:v>5.8140000000000003E-8</c:v>
                </c:pt>
                <c:pt idx="326">
                  <c:v>5.8140000000000003E-8</c:v>
                </c:pt>
                <c:pt idx="327">
                  <c:v>5.8140000000000003E-8</c:v>
                </c:pt>
                <c:pt idx="328">
                  <c:v>5.8140000000000003E-8</c:v>
                </c:pt>
                <c:pt idx="329">
                  <c:v>5.8140000000000003E-8</c:v>
                </c:pt>
                <c:pt idx="330">
                  <c:v>5.8140000000000003E-8</c:v>
                </c:pt>
                <c:pt idx="331">
                  <c:v>5.8140000000000003E-8</c:v>
                </c:pt>
                <c:pt idx="332">
                  <c:v>5.8140000000000003E-8</c:v>
                </c:pt>
                <c:pt idx="333">
                  <c:v>5.8140000000000003E-8</c:v>
                </c:pt>
                <c:pt idx="334">
                  <c:v>5.8140000000000003E-8</c:v>
                </c:pt>
                <c:pt idx="335">
                  <c:v>5.8140000000000003E-8</c:v>
                </c:pt>
                <c:pt idx="336">
                  <c:v>5.8140000000000003E-8</c:v>
                </c:pt>
                <c:pt idx="337">
                  <c:v>5.8140000000000003E-8</c:v>
                </c:pt>
                <c:pt idx="338">
                  <c:v>5.8140000000000003E-8</c:v>
                </c:pt>
                <c:pt idx="339">
                  <c:v>5.8140000000000003E-8</c:v>
                </c:pt>
                <c:pt idx="340">
                  <c:v>5.8140000000000003E-8</c:v>
                </c:pt>
                <c:pt idx="341">
                  <c:v>5.8140000000000003E-8</c:v>
                </c:pt>
                <c:pt idx="342">
                  <c:v>5.8140000000000003E-8</c:v>
                </c:pt>
                <c:pt idx="343">
                  <c:v>5.8140000000000003E-8</c:v>
                </c:pt>
                <c:pt idx="344">
                  <c:v>5.8140000000000003E-8</c:v>
                </c:pt>
                <c:pt idx="345">
                  <c:v>5.8140000000000003E-8</c:v>
                </c:pt>
                <c:pt idx="346">
                  <c:v>5.8140000000000003E-8</c:v>
                </c:pt>
                <c:pt idx="347">
                  <c:v>5.8140000000000003E-8</c:v>
                </c:pt>
                <c:pt idx="348">
                  <c:v>5.8140000000000003E-8</c:v>
                </c:pt>
                <c:pt idx="349">
                  <c:v>5.8140000000000003E-8</c:v>
                </c:pt>
                <c:pt idx="350">
                  <c:v>5.8140000000000003E-8</c:v>
                </c:pt>
                <c:pt idx="351">
                  <c:v>5.8140000000000003E-8</c:v>
                </c:pt>
                <c:pt idx="352">
                  <c:v>5.8140000000000003E-8</c:v>
                </c:pt>
                <c:pt idx="353">
                  <c:v>5.8140000000000003E-8</c:v>
                </c:pt>
                <c:pt idx="354">
                  <c:v>5.8140000000000003E-8</c:v>
                </c:pt>
                <c:pt idx="355">
                  <c:v>5.8140000000000003E-8</c:v>
                </c:pt>
                <c:pt idx="356">
                  <c:v>5.8140000000000003E-8</c:v>
                </c:pt>
                <c:pt idx="357">
                  <c:v>5.8140000000000003E-8</c:v>
                </c:pt>
                <c:pt idx="358">
                  <c:v>5.8140000000000003E-8</c:v>
                </c:pt>
                <c:pt idx="359">
                  <c:v>5.8140000000000003E-8</c:v>
                </c:pt>
                <c:pt idx="360">
                  <c:v>5.8140000000000003E-8</c:v>
                </c:pt>
                <c:pt idx="361">
                  <c:v>5.8140000000000003E-8</c:v>
                </c:pt>
                <c:pt idx="362">
                  <c:v>5.8140000000000003E-8</c:v>
                </c:pt>
                <c:pt idx="363">
                  <c:v>5.8140000000000003E-8</c:v>
                </c:pt>
                <c:pt idx="364">
                  <c:v>5.8140000000000003E-8</c:v>
                </c:pt>
                <c:pt idx="365">
                  <c:v>5.8140000000000003E-8</c:v>
                </c:pt>
                <c:pt idx="366">
                  <c:v>5.8140000000000003E-8</c:v>
                </c:pt>
                <c:pt idx="367">
                  <c:v>5.8140000000000003E-8</c:v>
                </c:pt>
                <c:pt idx="368">
                  <c:v>5.8140000000000003E-8</c:v>
                </c:pt>
                <c:pt idx="369">
                  <c:v>5.8140000000000003E-8</c:v>
                </c:pt>
                <c:pt idx="370">
                  <c:v>5.8140000000000003E-8</c:v>
                </c:pt>
                <c:pt idx="371">
                  <c:v>5.8140000000000003E-8</c:v>
                </c:pt>
                <c:pt idx="372">
                  <c:v>5.8140000000000003E-8</c:v>
                </c:pt>
                <c:pt idx="373">
                  <c:v>5.8140000000000003E-8</c:v>
                </c:pt>
                <c:pt idx="374">
                  <c:v>5.8140000000000003E-8</c:v>
                </c:pt>
                <c:pt idx="375">
                  <c:v>5.8140000000000003E-8</c:v>
                </c:pt>
                <c:pt idx="376">
                  <c:v>5.8140000000000003E-8</c:v>
                </c:pt>
                <c:pt idx="377">
                  <c:v>5.8140000000000003E-8</c:v>
                </c:pt>
                <c:pt idx="378">
                  <c:v>5.8140000000000003E-8</c:v>
                </c:pt>
                <c:pt idx="379">
                  <c:v>5.8140000000000003E-8</c:v>
                </c:pt>
                <c:pt idx="380">
                  <c:v>5.8140000000000003E-8</c:v>
                </c:pt>
                <c:pt idx="381">
                  <c:v>5.8140000000000003E-8</c:v>
                </c:pt>
                <c:pt idx="382">
                  <c:v>5.8140000000000003E-8</c:v>
                </c:pt>
                <c:pt idx="383">
                  <c:v>5.8140000000000003E-8</c:v>
                </c:pt>
                <c:pt idx="384">
                  <c:v>5.8140000000000003E-8</c:v>
                </c:pt>
                <c:pt idx="385">
                  <c:v>5.8140000000000003E-8</c:v>
                </c:pt>
                <c:pt idx="386">
                  <c:v>5.8140000000000003E-8</c:v>
                </c:pt>
                <c:pt idx="387">
                  <c:v>5.8140000000000003E-8</c:v>
                </c:pt>
                <c:pt idx="388">
                  <c:v>5.8140000000000003E-8</c:v>
                </c:pt>
                <c:pt idx="389">
                  <c:v>5.8140000000000003E-8</c:v>
                </c:pt>
                <c:pt idx="390">
                  <c:v>5.8140000000000003E-8</c:v>
                </c:pt>
                <c:pt idx="391">
                  <c:v>5.8140000000000003E-8</c:v>
                </c:pt>
                <c:pt idx="392">
                  <c:v>5.8140000000000003E-8</c:v>
                </c:pt>
                <c:pt idx="393">
                  <c:v>5.8140000000000003E-8</c:v>
                </c:pt>
                <c:pt idx="394">
                  <c:v>5.8140000000000003E-8</c:v>
                </c:pt>
                <c:pt idx="395">
                  <c:v>5.8140000000000003E-8</c:v>
                </c:pt>
                <c:pt idx="396">
                  <c:v>5.8140000000000003E-8</c:v>
                </c:pt>
                <c:pt idx="397">
                  <c:v>5.8140000000000003E-8</c:v>
                </c:pt>
                <c:pt idx="398">
                  <c:v>5.8140000000000003E-8</c:v>
                </c:pt>
                <c:pt idx="399">
                  <c:v>5.8140000000000003E-8</c:v>
                </c:pt>
                <c:pt idx="400">
                  <c:v>5.8140000000000003E-8</c:v>
                </c:pt>
                <c:pt idx="401">
                  <c:v>5.8140000000000003E-8</c:v>
                </c:pt>
                <c:pt idx="402">
                  <c:v>5.8140000000000003E-8</c:v>
                </c:pt>
                <c:pt idx="403">
                  <c:v>5.8140000000000003E-8</c:v>
                </c:pt>
                <c:pt idx="404">
                  <c:v>5.8140000000000003E-8</c:v>
                </c:pt>
                <c:pt idx="405">
                  <c:v>5.8140000000000003E-8</c:v>
                </c:pt>
                <c:pt idx="406">
                  <c:v>5.8140000000000003E-8</c:v>
                </c:pt>
                <c:pt idx="407">
                  <c:v>5.8140000000000003E-8</c:v>
                </c:pt>
                <c:pt idx="408">
                  <c:v>5.8140000000000003E-8</c:v>
                </c:pt>
                <c:pt idx="409">
                  <c:v>5.8140000000000003E-8</c:v>
                </c:pt>
                <c:pt idx="410">
                  <c:v>5.8140000000000003E-8</c:v>
                </c:pt>
                <c:pt idx="411">
                  <c:v>5.8140000000000003E-8</c:v>
                </c:pt>
                <c:pt idx="412">
                  <c:v>5.8140000000000003E-8</c:v>
                </c:pt>
                <c:pt idx="413">
                  <c:v>5.8140000000000003E-8</c:v>
                </c:pt>
                <c:pt idx="414">
                  <c:v>5.8140000000000003E-8</c:v>
                </c:pt>
                <c:pt idx="415">
                  <c:v>5.8140000000000003E-8</c:v>
                </c:pt>
                <c:pt idx="416">
                  <c:v>5.8140000000000003E-8</c:v>
                </c:pt>
                <c:pt idx="417">
                  <c:v>5.8140000000000003E-8</c:v>
                </c:pt>
                <c:pt idx="418">
                  <c:v>5.8140000000000003E-8</c:v>
                </c:pt>
                <c:pt idx="419">
                  <c:v>5.8140000000000003E-8</c:v>
                </c:pt>
                <c:pt idx="420">
                  <c:v>5.8140000000000003E-8</c:v>
                </c:pt>
                <c:pt idx="421">
                  <c:v>5.8140000000000003E-8</c:v>
                </c:pt>
                <c:pt idx="422">
                  <c:v>5.8140000000000003E-8</c:v>
                </c:pt>
                <c:pt idx="423">
                  <c:v>5.8140000000000003E-8</c:v>
                </c:pt>
                <c:pt idx="424">
                  <c:v>5.8140000000000003E-8</c:v>
                </c:pt>
                <c:pt idx="425">
                  <c:v>5.8140000000000003E-8</c:v>
                </c:pt>
                <c:pt idx="426">
                  <c:v>5.8140000000000003E-8</c:v>
                </c:pt>
                <c:pt idx="427">
                  <c:v>5.8140000000000003E-8</c:v>
                </c:pt>
                <c:pt idx="428">
                  <c:v>5.8140000000000003E-8</c:v>
                </c:pt>
                <c:pt idx="429">
                  <c:v>5.8140000000000003E-8</c:v>
                </c:pt>
                <c:pt idx="430">
                  <c:v>5.8140000000000003E-8</c:v>
                </c:pt>
                <c:pt idx="431">
                  <c:v>5.8140000000000003E-8</c:v>
                </c:pt>
                <c:pt idx="432">
                  <c:v>5.8140000000000003E-8</c:v>
                </c:pt>
                <c:pt idx="433">
                  <c:v>5.8140000000000003E-8</c:v>
                </c:pt>
                <c:pt idx="434">
                  <c:v>5.8140000000000003E-8</c:v>
                </c:pt>
                <c:pt idx="435">
                  <c:v>5.8140000000000003E-8</c:v>
                </c:pt>
                <c:pt idx="436">
                  <c:v>5.8140000000000003E-8</c:v>
                </c:pt>
                <c:pt idx="437">
                  <c:v>5.8140000000000003E-8</c:v>
                </c:pt>
                <c:pt idx="438">
                  <c:v>5.8140000000000003E-8</c:v>
                </c:pt>
                <c:pt idx="439">
                  <c:v>5.8140000000000003E-8</c:v>
                </c:pt>
                <c:pt idx="440">
                  <c:v>5.8140000000000003E-8</c:v>
                </c:pt>
                <c:pt idx="441">
                  <c:v>5.8140000000000003E-8</c:v>
                </c:pt>
                <c:pt idx="442">
                  <c:v>5.8140000000000003E-8</c:v>
                </c:pt>
                <c:pt idx="443">
                  <c:v>5.8140000000000003E-8</c:v>
                </c:pt>
                <c:pt idx="444">
                  <c:v>5.8140000000000003E-8</c:v>
                </c:pt>
                <c:pt idx="445">
                  <c:v>5.8140000000000003E-8</c:v>
                </c:pt>
                <c:pt idx="446">
                  <c:v>5.8140000000000003E-8</c:v>
                </c:pt>
                <c:pt idx="447">
                  <c:v>5.8140000000000003E-8</c:v>
                </c:pt>
                <c:pt idx="448">
                  <c:v>5.8140000000000003E-8</c:v>
                </c:pt>
                <c:pt idx="449">
                  <c:v>5.8140000000000003E-8</c:v>
                </c:pt>
                <c:pt idx="450">
                  <c:v>5.8140000000000003E-8</c:v>
                </c:pt>
                <c:pt idx="451">
                  <c:v>5.8140000000000003E-8</c:v>
                </c:pt>
                <c:pt idx="452">
                  <c:v>5.8140000000000003E-8</c:v>
                </c:pt>
                <c:pt idx="453">
                  <c:v>5.8140000000000003E-8</c:v>
                </c:pt>
                <c:pt idx="454">
                  <c:v>5.8140000000000003E-8</c:v>
                </c:pt>
                <c:pt idx="455">
                  <c:v>5.8140000000000003E-8</c:v>
                </c:pt>
                <c:pt idx="456">
                  <c:v>5.8140000000000003E-8</c:v>
                </c:pt>
                <c:pt idx="457">
                  <c:v>5.8140000000000003E-8</c:v>
                </c:pt>
                <c:pt idx="458">
                  <c:v>5.8140000000000003E-8</c:v>
                </c:pt>
                <c:pt idx="459">
                  <c:v>5.8140000000000003E-8</c:v>
                </c:pt>
                <c:pt idx="460">
                  <c:v>5.8140000000000003E-8</c:v>
                </c:pt>
                <c:pt idx="461">
                  <c:v>5.8140000000000003E-8</c:v>
                </c:pt>
                <c:pt idx="462">
                  <c:v>5.8140000000000003E-8</c:v>
                </c:pt>
                <c:pt idx="463">
                  <c:v>5.8140000000000003E-8</c:v>
                </c:pt>
                <c:pt idx="464">
                  <c:v>5.8140000000000003E-8</c:v>
                </c:pt>
                <c:pt idx="465">
                  <c:v>5.8140000000000003E-8</c:v>
                </c:pt>
                <c:pt idx="466">
                  <c:v>5.8140000000000003E-8</c:v>
                </c:pt>
                <c:pt idx="467">
                  <c:v>5.8140000000000003E-8</c:v>
                </c:pt>
                <c:pt idx="468">
                  <c:v>5.8140000000000003E-8</c:v>
                </c:pt>
                <c:pt idx="469">
                  <c:v>5.8140000000000003E-8</c:v>
                </c:pt>
                <c:pt idx="470">
                  <c:v>5.8140000000000003E-8</c:v>
                </c:pt>
                <c:pt idx="471">
                  <c:v>5.8140000000000003E-8</c:v>
                </c:pt>
                <c:pt idx="472">
                  <c:v>5.8140000000000003E-8</c:v>
                </c:pt>
                <c:pt idx="473">
                  <c:v>5.8140000000000003E-8</c:v>
                </c:pt>
                <c:pt idx="474">
                  <c:v>5.8140000000000003E-8</c:v>
                </c:pt>
                <c:pt idx="475">
                  <c:v>5.8140000000000003E-8</c:v>
                </c:pt>
                <c:pt idx="476">
                  <c:v>5.8140000000000003E-8</c:v>
                </c:pt>
                <c:pt idx="477">
                  <c:v>5.8140000000000003E-8</c:v>
                </c:pt>
                <c:pt idx="478">
                  <c:v>5.8140000000000003E-8</c:v>
                </c:pt>
                <c:pt idx="479">
                  <c:v>5.8140000000000003E-8</c:v>
                </c:pt>
                <c:pt idx="480">
                  <c:v>5.8140000000000003E-8</c:v>
                </c:pt>
                <c:pt idx="481">
                  <c:v>5.8140000000000003E-8</c:v>
                </c:pt>
                <c:pt idx="482">
                  <c:v>5.8140000000000003E-8</c:v>
                </c:pt>
                <c:pt idx="483">
                  <c:v>5.8140000000000003E-8</c:v>
                </c:pt>
                <c:pt idx="484">
                  <c:v>5.8140000000000003E-8</c:v>
                </c:pt>
                <c:pt idx="485">
                  <c:v>5.8140000000000003E-8</c:v>
                </c:pt>
                <c:pt idx="486">
                  <c:v>5.8140000000000003E-8</c:v>
                </c:pt>
                <c:pt idx="487">
                  <c:v>5.8140000000000003E-8</c:v>
                </c:pt>
                <c:pt idx="488">
                  <c:v>5.8140000000000003E-8</c:v>
                </c:pt>
                <c:pt idx="489">
                  <c:v>5.8140000000000003E-8</c:v>
                </c:pt>
                <c:pt idx="490">
                  <c:v>5.8140000000000003E-8</c:v>
                </c:pt>
                <c:pt idx="491">
                  <c:v>5.8140000000000003E-8</c:v>
                </c:pt>
                <c:pt idx="492">
                  <c:v>5.8140000000000003E-8</c:v>
                </c:pt>
                <c:pt idx="493">
                  <c:v>5.8140000000000003E-8</c:v>
                </c:pt>
                <c:pt idx="494">
                  <c:v>5.8140000000000003E-8</c:v>
                </c:pt>
                <c:pt idx="495">
                  <c:v>5.8140000000000003E-8</c:v>
                </c:pt>
                <c:pt idx="496">
                  <c:v>5.8140000000000003E-8</c:v>
                </c:pt>
                <c:pt idx="497">
                  <c:v>5.8140000000000003E-8</c:v>
                </c:pt>
                <c:pt idx="498">
                  <c:v>5.8140000000000003E-8</c:v>
                </c:pt>
                <c:pt idx="499">
                  <c:v>5.8140000000000003E-8</c:v>
                </c:pt>
                <c:pt idx="500">
                  <c:v>5.8140000000000003E-8</c:v>
                </c:pt>
                <c:pt idx="501">
                  <c:v>5.8140000000000003E-8</c:v>
                </c:pt>
                <c:pt idx="502">
                  <c:v>5.8140000000000003E-8</c:v>
                </c:pt>
                <c:pt idx="503">
                  <c:v>5.8140000000000003E-8</c:v>
                </c:pt>
                <c:pt idx="504">
                  <c:v>5.8140000000000003E-8</c:v>
                </c:pt>
                <c:pt idx="505">
                  <c:v>5.8140000000000003E-8</c:v>
                </c:pt>
                <c:pt idx="506">
                  <c:v>5.8140000000000003E-8</c:v>
                </c:pt>
                <c:pt idx="507">
                  <c:v>5.8140000000000003E-8</c:v>
                </c:pt>
                <c:pt idx="508">
                  <c:v>5.8140000000000003E-8</c:v>
                </c:pt>
                <c:pt idx="509">
                  <c:v>5.8140000000000003E-8</c:v>
                </c:pt>
                <c:pt idx="510">
                  <c:v>5.8140000000000003E-8</c:v>
                </c:pt>
                <c:pt idx="511">
                  <c:v>5.8140000000000003E-8</c:v>
                </c:pt>
                <c:pt idx="512">
                  <c:v>5.8140000000000003E-8</c:v>
                </c:pt>
                <c:pt idx="513">
                  <c:v>5.8140000000000003E-8</c:v>
                </c:pt>
                <c:pt idx="514">
                  <c:v>5.8140000000000003E-8</c:v>
                </c:pt>
                <c:pt idx="515">
                  <c:v>5.8140000000000003E-8</c:v>
                </c:pt>
                <c:pt idx="516">
                  <c:v>5.8140000000000003E-8</c:v>
                </c:pt>
                <c:pt idx="517">
                  <c:v>5.8140000000000003E-8</c:v>
                </c:pt>
                <c:pt idx="518">
                  <c:v>5.8140000000000003E-8</c:v>
                </c:pt>
                <c:pt idx="519">
                  <c:v>5.8140000000000003E-8</c:v>
                </c:pt>
                <c:pt idx="520">
                  <c:v>5.8140000000000003E-8</c:v>
                </c:pt>
                <c:pt idx="521">
                  <c:v>5.8140000000000003E-8</c:v>
                </c:pt>
                <c:pt idx="522">
                  <c:v>5.8140000000000003E-8</c:v>
                </c:pt>
                <c:pt idx="523">
                  <c:v>5.8140000000000003E-8</c:v>
                </c:pt>
                <c:pt idx="524">
                  <c:v>5.8140000000000003E-8</c:v>
                </c:pt>
                <c:pt idx="525">
                  <c:v>5.8140000000000003E-8</c:v>
                </c:pt>
                <c:pt idx="526">
                  <c:v>5.8140000000000003E-8</c:v>
                </c:pt>
                <c:pt idx="527">
                  <c:v>5.8140000000000003E-8</c:v>
                </c:pt>
                <c:pt idx="528">
                  <c:v>5.8140000000000003E-8</c:v>
                </c:pt>
                <c:pt idx="529">
                  <c:v>5.8140000000000003E-8</c:v>
                </c:pt>
                <c:pt idx="530">
                  <c:v>5.8140000000000003E-8</c:v>
                </c:pt>
                <c:pt idx="531">
                  <c:v>5.8140000000000003E-8</c:v>
                </c:pt>
                <c:pt idx="532">
                  <c:v>5.8140000000000003E-8</c:v>
                </c:pt>
                <c:pt idx="533">
                  <c:v>5.8140000000000003E-8</c:v>
                </c:pt>
                <c:pt idx="534">
                  <c:v>5.8140000000000003E-8</c:v>
                </c:pt>
                <c:pt idx="535">
                  <c:v>5.8140000000000003E-8</c:v>
                </c:pt>
                <c:pt idx="536">
                  <c:v>5.8140000000000003E-8</c:v>
                </c:pt>
                <c:pt idx="537">
                  <c:v>5.8140000000000003E-8</c:v>
                </c:pt>
                <c:pt idx="538">
                  <c:v>5.8140000000000003E-8</c:v>
                </c:pt>
                <c:pt idx="539">
                  <c:v>5.8140000000000003E-8</c:v>
                </c:pt>
                <c:pt idx="540">
                  <c:v>5.8140000000000003E-8</c:v>
                </c:pt>
                <c:pt idx="541">
                  <c:v>5.8140000000000003E-8</c:v>
                </c:pt>
                <c:pt idx="542">
                  <c:v>5.8140000000000003E-8</c:v>
                </c:pt>
                <c:pt idx="543">
                  <c:v>5.8140000000000003E-8</c:v>
                </c:pt>
                <c:pt idx="544">
                  <c:v>5.8140000000000003E-8</c:v>
                </c:pt>
                <c:pt idx="545">
                  <c:v>5.8140000000000003E-8</c:v>
                </c:pt>
                <c:pt idx="546">
                  <c:v>5.8140000000000003E-8</c:v>
                </c:pt>
                <c:pt idx="547">
                  <c:v>5.8140000000000003E-8</c:v>
                </c:pt>
                <c:pt idx="548">
                  <c:v>5.8140000000000003E-8</c:v>
                </c:pt>
                <c:pt idx="549">
                  <c:v>5.8140000000000003E-8</c:v>
                </c:pt>
                <c:pt idx="550">
                  <c:v>5.8140000000000003E-8</c:v>
                </c:pt>
                <c:pt idx="551">
                  <c:v>5.8140000000000003E-8</c:v>
                </c:pt>
                <c:pt idx="552">
                  <c:v>5.8140000000000003E-8</c:v>
                </c:pt>
                <c:pt idx="553">
                  <c:v>5.8140000000000003E-8</c:v>
                </c:pt>
                <c:pt idx="554">
                  <c:v>5.8140000000000003E-8</c:v>
                </c:pt>
                <c:pt idx="555">
                  <c:v>5.8140000000000003E-8</c:v>
                </c:pt>
                <c:pt idx="556">
                  <c:v>5.8140000000000003E-8</c:v>
                </c:pt>
                <c:pt idx="557">
                  <c:v>5.8140000000000003E-8</c:v>
                </c:pt>
                <c:pt idx="558">
                  <c:v>5.8140000000000003E-8</c:v>
                </c:pt>
                <c:pt idx="559">
                  <c:v>5.8140000000000003E-8</c:v>
                </c:pt>
                <c:pt idx="560">
                  <c:v>5.8140000000000003E-8</c:v>
                </c:pt>
                <c:pt idx="561">
                  <c:v>5.8140000000000003E-8</c:v>
                </c:pt>
                <c:pt idx="562">
                  <c:v>5.8140000000000003E-8</c:v>
                </c:pt>
                <c:pt idx="563">
                  <c:v>5.8140000000000003E-8</c:v>
                </c:pt>
                <c:pt idx="564">
                  <c:v>5.8140000000000003E-8</c:v>
                </c:pt>
                <c:pt idx="565">
                  <c:v>5.8140000000000003E-8</c:v>
                </c:pt>
                <c:pt idx="566">
                  <c:v>5.8140000000000003E-8</c:v>
                </c:pt>
                <c:pt idx="567">
                  <c:v>5.8140000000000003E-8</c:v>
                </c:pt>
                <c:pt idx="568">
                  <c:v>5.8140000000000003E-8</c:v>
                </c:pt>
                <c:pt idx="569">
                  <c:v>5.8140000000000003E-8</c:v>
                </c:pt>
                <c:pt idx="570">
                  <c:v>5.8140000000000003E-8</c:v>
                </c:pt>
                <c:pt idx="571">
                  <c:v>5.8140000000000003E-8</c:v>
                </c:pt>
                <c:pt idx="572">
                  <c:v>5.8140000000000003E-8</c:v>
                </c:pt>
                <c:pt idx="573">
                  <c:v>5.8140000000000003E-8</c:v>
                </c:pt>
                <c:pt idx="574">
                  <c:v>5.8140000000000003E-8</c:v>
                </c:pt>
                <c:pt idx="575">
                  <c:v>5.8140000000000003E-8</c:v>
                </c:pt>
                <c:pt idx="576">
                  <c:v>5.8140000000000003E-8</c:v>
                </c:pt>
                <c:pt idx="577">
                  <c:v>5.8140000000000003E-8</c:v>
                </c:pt>
                <c:pt idx="578">
                  <c:v>5.8140000000000003E-8</c:v>
                </c:pt>
                <c:pt idx="579">
                  <c:v>5.8140000000000003E-8</c:v>
                </c:pt>
                <c:pt idx="580">
                  <c:v>5.8140000000000003E-8</c:v>
                </c:pt>
                <c:pt idx="581">
                  <c:v>5.8140000000000003E-8</c:v>
                </c:pt>
                <c:pt idx="582">
                  <c:v>5.8140000000000003E-8</c:v>
                </c:pt>
                <c:pt idx="583">
                  <c:v>5.8140000000000003E-8</c:v>
                </c:pt>
                <c:pt idx="584">
                  <c:v>5.8140000000000003E-8</c:v>
                </c:pt>
                <c:pt idx="585">
                  <c:v>5.8140000000000003E-8</c:v>
                </c:pt>
                <c:pt idx="586">
                  <c:v>5.8140000000000003E-8</c:v>
                </c:pt>
                <c:pt idx="587">
                  <c:v>5.8140000000000003E-8</c:v>
                </c:pt>
                <c:pt idx="588">
                  <c:v>5.8140000000000003E-8</c:v>
                </c:pt>
                <c:pt idx="589">
                  <c:v>5.8140000000000003E-8</c:v>
                </c:pt>
                <c:pt idx="590">
                  <c:v>5.8140000000000003E-8</c:v>
                </c:pt>
                <c:pt idx="591">
                  <c:v>5.8140000000000003E-8</c:v>
                </c:pt>
                <c:pt idx="592">
                  <c:v>5.8140000000000003E-8</c:v>
                </c:pt>
                <c:pt idx="593">
                  <c:v>5.8140000000000003E-8</c:v>
                </c:pt>
                <c:pt idx="594">
                  <c:v>5.8140000000000003E-8</c:v>
                </c:pt>
                <c:pt idx="595">
                  <c:v>5.8140000000000003E-8</c:v>
                </c:pt>
                <c:pt idx="596">
                  <c:v>5.8140000000000003E-8</c:v>
                </c:pt>
                <c:pt idx="597">
                  <c:v>5.8140000000000003E-8</c:v>
                </c:pt>
                <c:pt idx="598">
                  <c:v>5.8140000000000003E-8</c:v>
                </c:pt>
                <c:pt idx="599">
                  <c:v>5.8140000000000003E-8</c:v>
                </c:pt>
                <c:pt idx="600">
                  <c:v>5.8140000000000003E-8</c:v>
                </c:pt>
                <c:pt idx="601">
                  <c:v>5.8140000000000003E-8</c:v>
                </c:pt>
                <c:pt idx="602">
                  <c:v>5.8140000000000003E-8</c:v>
                </c:pt>
                <c:pt idx="603">
                  <c:v>5.8140000000000003E-8</c:v>
                </c:pt>
                <c:pt idx="604">
                  <c:v>5.8140000000000003E-8</c:v>
                </c:pt>
                <c:pt idx="605">
                  <c:v>5.8140000000000003E-8</c:v>
                </c:pt>
                <c:pt idx="606">
                  <c:v>5.8140000000000003E-8</c:v>
                </c:pt>
                <c:pt idx="607">
                  <c:v>5.8140000000000003E-8</c:v>
                </c:pt>
                <c:pt idx="608">
                  <c:v>5.8140000000000003E-8</c:v>
                </c:pt>
                <c:pt idx="609">
                  <c:v>5.8140000000000003E-8</c:v>
                </c:pt>
                <c:pt idx="610">
                  <c:v>5.8140000000000003E-8</c:v>
                </c:pt>
                <c:pt idx="611">
                  <c:v>5.8140000000000003E-8</c:v>
                </c:pt>
                <c:pt idx="612">
                  <c:v>5.8140000000000003E-8</c:v>
                </c:pt>
                <c:pt idx="613">
                  <c:v>5.8140000000000003E-8</c:v>
                </c:pt>
                <c:pt idx="614">
                  <c:v>5.8140000000000003E-8</c:v>
                </c:pt>
                <c:pt idx="615">
                  <c:v>5.8140000000000003E-8</c:v>
                </c:pt>
                <c:pt idx="616">
                  <c:v>5.8140000000000003E-8</c:v>
                </c:pt>
                <c:pt idx="617">
                  <c:v>5.8140000000000003E-8</c:v>
                </c:pt>
                <c:pt idx="618">
                  <c:v>5.8140000000000003E-8</c:v>
                </c:pt>
                <c:pt idx="619">
                  <c:v>5.8140000000000003E-8</c:v>
                </c:pt>
                <c:pt idx="620">
                  <c:v>5.8140000000000003E-8</c:v>
                </c:pt>
                <c:pt idx="621">
                  <c:v>5.8140000000000003E-8</c:v>
                </c:pt>
                <c:pt idx="622">
                  <c:v>5.8140000000000003E-8</c:v>
                </c:pt>
                <c:pt idx="623">
                  <c:v>5.8140000000000003E-8</c:v>
                </c:pt>
                <c:pt idx="624">
                  <c:v>5.8140000000000003E-8</c:v>
                </c:pt>
                <c:pt idx="625">
                  <c:v>5.8140000000000003E-8</c:v>
                </c:pt>
                <c:pt idx="626">
                  <c:v>5.8140000000000003E-8</c:v>
                </c:pt>
                <c:pt idx="627">
                  <c:v>5.8140000000000003E-8</c:v>
                </c:pt>
                <c:pt idx="628">
                  <c:v>5.8140000000000003E-8</c:v>
                </c:pt>
                <c:pt idx="629">
                  <c:v>5.8140000000000003E-8</c:v>
                </c:pt>
                <c:pt idx="630">
                  <c:v>5.8140000000000003E-8</c:v>
                </c:pt>
                <c:pt idx="631">
                  <c:v>5.8140000000000003E-8</c:v>
                </c:pt>
                <c:pt idx="632">
                  <c:v>5.8140000000000003E-8</c:v>
                </c:pt>
                <c:pt idx="633">
                  <c:v>5.8140000000000003E-8</c:v>
                </c:pt>
                <c:pt idx="634">
                  <c:v>5.8140000000000003E-8</c:v>
                </c:pt>
                <c:pt idx="635">
                  <c:v>5.8140000000000003E-8</c:v>
                </c:pt>
                <c:pt idx="636">
                  <c:v>5.8140000000000003E-8</c:v>
                </c:pt>
                <c:pt idx="637">
                  <c:v>5.8140000000000003E-8</c:v>
                </c:pt>
                <c:pt idx="638">
                  <c:v>5.8140000000000003E-8</c:v>
                </c:pt>
                <c:pt idx="639">
                  <c:v>5.8140000000000003E-8</c:v>
                </c:pt>
                <c:pt idx="640">
                  <c:v>5.8140000000000003E-8</c:v>
                </c:pt>
                <c:pt idx="641">
                  <c:v>5.8140000000000003E-8</c:v>
                </c:pt>
                <c:pt idx="642">
                  <c:v>5.8140000000000003E-8</c:v>
                </c:pt>
                <c:pt idx="643">
                  <c:v>5.8140000000000003E-8</c:v>
                </c:pt>
                <c:pt idx="644">
                  <c:v>5.8140000000000003E-8</c:v>
                </c:pt>
                <c:pt idx="645">
                  <c:v>5.8140000000000003E-8</c:v>
                </c:pt>
                <c:pt idx="646">
                  <c:v>5.8140000000000003E-8</c:v>
                </c:pt>
                <c:pt idx="647">
                  <c:v>5.8140000000000003E-8</c:v>
                </c:pt>
                <c:pt idx="648">
                  <c:v>5.8140000000000003E-8</c:v>
                </c:pt>
                <c:pt idx="649">
                  <c:v>5.8140000000000003E-8</c:v>
                </c:pt>
                <c:pt idx="650">
                  <c:v>5.8140000000000003E-8</c:v>
                </c:pt>
                <c:pt idx="651">
                  <c:v>5.8140000000000003E-8</c:v>
                </c:pt>
                <c:pt idx="652">
                  <c:v>5.8140000000000003E-8</c:v>
                </c:pt>
                <c:pt idx="653">
                  <c:v>5.8140000000000003E-8</c:v>
                </c:pt>
                <c:pt idx="654">
                  <c:v>5.8140000000000003E-8</c:v>
                </c:pt>
                <c:pt idx="655">
                  <c:v>5.8140000000000003E-8</c:v>
                </c:pt>
                <c:pt idx="656">
                  <c:v>5.8140000000000003E-8</c:v>
                </c:pt>
                <c:pt idx="657">
                  <c:v>5.8140000000000003E-8</c:v>
                </c:pt>
                <c:pt idx="658">
                  <c:v>5.8140000000000003E-8</c:v>
                </c:pt>
                <c:pt idx="659">
                  <c:v>5.8140000000000003E-8</c:v>
                </c:pt>
                <c:pt idx="660">
                  <c:v>5.8140000000000003E-8</c:v>
                </c:pt>
                <c:pt idx="661">
                  <c:v>5.8140000000000003E-8</c:v>
                </c:pt>
                <c:pt idx="662">
                  <c:v>5.8140000000000003E-8</c:v>
                </c:pt>
                <c:pt idx="663">
                  <c:v>5.8140000000000003E-8</c:v>
                </c:pt>
                <c:pt idx="664">
                  <c:v>5.8140000000000003E-8</c:v>
                </c:pt>
                <c:pt idx="665">
                  <c:v>5.8140000000000003E-8</c:v>
                </c:pt>
                <c:pt idx="666">
                  <c:v>5.8140000000000003E-8</c:v>
                </c:pt>
                <c:pt idx="667">
                  <c:v>5.8140000000000003E-8</c:v>
                </c:pt>
                <c:pt idx="668">
                  <c:v>5.8140000000000003E-8</c:v>
                </c:pt>
                <c:pt idx="669">
                  <c:v>5.8140000000000003E-8</c:v>
                </c:pt>
                <c:pt idx="670">
                  <c:v>5.8140000000000003E-8</c:v>
                </c:pt>
                <c:pt idx="671">
                  <c:v>5.8140000000000003E-8</c:v>
                </c:pt>
                <c:pt idx="672">
                  <c:v>5.8140000000000003E-8</c:v>
                </c:pt>
                <c:pt idx="673">
                  <c:v>5.8140000000000003E-8</c:v>
                </c:pt>
                <c:pt idx="674">
                  <c:v>5.8140000000000003E-8</c:v>
                </c:pt>
                <c:pt idx="675">
                  <c:v>5.8140000000000003E-8</c:v>
                </c:pt>
                <c:pt idx="676">
                  <c:v>5.8140000000000003E-8</c:v>
                </c:pt>
                <c:pt idx="677">
                  <c:v>5.8140000000000003E-8</c:v>
                </c:pt>
                <c:pt idx="678">
                  <c:v>5.8140000000000003E-8</c:v>
                </c:pt>
                <c:pt idx="679">
                  <c:v>5.8140000000000003E-8</c:v>
                </c:pt>
                <c:pt idx="680">
                  <c:v>5.8140000000000003E-8</c:v>
                </c:pt>
                <c:pt idx="681">
                  <c:v>5.8140000000000003E-8</c:v>
                </c:pt>
                <c:pt idx="682">
                  <c:v>5.8140000000000003E-8</c:v>
                </c:pt>
                <c:pt idx="683">
                  <c:v>5.8140000000000003E-8</c:v>
                </c:pt>
                <c:pt idx="684">
                  <c:v>5.8140000000000003E-8</c:v>
                </c:pt>
                <c:pt idx="685">
                  <c:v>5.8140000000000003E-8</c:v>
                </c:pt>
                <c:pt idx="686">
                  <c:v>5.8140000000000003E-8</c:v>
                </c:pt>
                <c:pt idx="687">
                  <c:v>5.8140000000000003E-8</c:v>
                </c:pt>
                <c:pt idx="688">
                  <c:v>5.8140000000000003E-8</c:v>
                </c:pt>
                <c:pt idx="689">
                  <c:v>5.8140000000000003E-8</c:v>
                </c:pt>
                <c:pt idx="690">
                  <c:v>5.8140000000000003E-8</c:v>
                </c:pt>
                <c:pt idx="691">
                  <c:v>5.8140000000000003E-8</c:v>
                </c:pt>
                <c:pt idx="692">
                  <c:v>5.8140000000000003E-8</c:v>
                </c:pt>
                <c:pt idx="693">
                  <c:v>5.8140000000000003E-8</c:v>
                </c:pt>
                <c:pt idx="694">
                  <c:v>5.8140000000000003E-8</c:v>
                </c:pt>
                <c:pt idx="695">
                  <c:v>5.8140000000000003E-8</c:v>
                </c:pt>
                <c:pt idx="696">
                  <c:v>5.8140000000000003E-8</c:v>
                </c:pt>
                <c:pt idx="697">
                  <c:v>5.8140000000000003E-8</c:v>
                </c:pt>
                <c:pt idx="698">
                  <c:v>5.8140000000000003E-8</c:v>
                </c:pt>
                <c:pt idx="699">
                  <c:v>5.8140000000000003E-8</c:v>
                </c:pt>
                <c:pt idx="700">
                  <c:v>5.8140000000000003E-8</c:v>
                </c:pt>
                <c:pt idx="701">
                  <c:v>5.8140000000000003E-8</c:v>
                </c:pt>
                <c:pt idx="702">
                  <c:v>5.8140000000000003E-8</c:v>
                </c:pt>
                <c:pt idx="703">
                  <c:v>5.8140000000000003E-8</c:v>
                </c:pt>
                <c:pt idx="704">
                  <c:v>5.8140000000000003E-8</c:v>
                </c:pt>
                <c:pt idx="705">
                  <c:v>5.8140000000000003E-8</c:v>
                </c:pt>
                <c:pt idx="706">
                  <c:v>5.8140000000000003E-8</c:v>
                </c:pt>
                <c:pt idx="707">
                  <c:v>5.8140000000000003E-8</c:v>
                </c:pt>
                <c:pt idx="708">
                  <c:v>5.8140000000000003E-8</c:v>
                </c:pt>
                <c:pt idx="709">
                  <c:v>5.8140000000000003E-8</c:v>
                </c:pt>
                <c:pt idx="710">
                  <c:v>5.8140000000000003E-8</c:v>
                </c:pt>
                <c:pt idx="711">
                  <c:v>5.8140000000000003E-8</c:v>
                </c:pt>
                <c:pt idx="712">
                  <c:v>5.8140000000000003E-8</c:v>
                </c:pt>
                <c:pt idx="713">
                  <c:v>5.8140000000000003E-8</c:v>
                </c:pt>
                <c:pt idx="714">
                  <c:v>5.8140000000000003E-8</c:v>
                </c:pt>
                <c:pt idx="715">
                  <c:v>5.8140000000000003E-8</c:v>
                </c:pt>
                <c:pt idx="716">
                  <c:v>5.8140000000000003E-8</c:v>
                </c:pt>
                <c:pt idx="717">
                  <c:v>5.8140000000000003E-8</c:v>
                </c:pt>
                <c:pt idx="718">
                  <c:v>5.8140000000000003E-8</c:v>
                </c:pt>
                <c:pt idx="719">
                  <c:v>5.8140000000000003E-8</c:v>
                </c:pt>
                <c:pt idx="720">
                  <c:v>5.8140000000000003E-8</c:v>
                </c:pt>
                <c:pt idx="721">
                  <c:v>5.8140000000000003E-8</c:v>
                </c:pt>
                <c:pt idx="722">
                  <c:v>5.8140000000000003E-8</c:v>
                </c:pt>
                <c:pt idx="723">
                  <c:v>5.8140000000000003E-8</c:v>
                </c:pt>
                <c:pt idx="724">
                  <c:v>5.8140000000000003E-8</c:v>
                </c:pt>
                <c:pt idx="725">
                  <c:v>5.8140000000000003E-8</c:v>
                </c:pt>
                <c:pt idx="726">
                  <c:v>5.8140000000000003E-8</c:v>
                </c:pt>
                <c:pt idx="727">
                  <c:v>5.8140000000000003E-8</c:v>
                </c:pt>
                <c:pt idx="728">
                  <c:v>5.8140000000000003E-8</c:v>
                </c:pt>
                <c:pt idx="729">
                  <c:v>5.8140000000000003E-8</c:v>
                </c:pt>
                <c:pt idx="730">
                  <c:v>5.8140000000000003E-8</c:v>
                </c:pt>
                <c:pt idx="731">
                  <c:v>5.8140000000000003E-8</c:v>
                </c:pt>
                <c:pt idx="732">
                  <c:v>5.8140000000000003E-8</c:v>
                </c:pt>
                <c:pt idx="733">
                  <c:v>5.8140000000000003E-8</c:v>
                </c:pt>
                <c:pt idx="734">
                  <c:v>5.8140000000000003E-8</c:v>
                </c:pt>
                <c:pt idx="735">
                  <c:v>5.8140000000000003E-8</c:v>
                </c:pt>
                <c:pt idx="736">
                  <c:v>5.8140000000000003E-8</c:v>
                </c:pt>
                <c:pt idx="737">
                  <c:v>5.8140000000000003E-8</c:v>
                </c:pt>
                <c:pt idx="738">
                  <c:v>5.8140000000000003E-8</c:v>
                </c:pt>
                <c:pt idx="739">
                  <c:v>5.8140000000000003E-8</c:v>
                </c:pt>
                <c:pt idx="740">
                  <c:v>5.8140000000000003E-8</c:v>
                </c:pt>
                <c:pt idx="741">
                  <c:v>5.8140000000000003E-8</c:v>
                </c:pt>
                <c:pt idx="742">
                  <c:v>5.8140000000000003E-8</c:v>
                </c:pt>
                <c:pt idx="743">
                  <c:v>5.8140000000000003E-8</c:v>
                </c:pt>
                <c:pt idx="744">
                  <c:v>5.8150000000000001E-8</c:v>
                </c:pt>
                <c:pt idx="745">
                  <c:v>5.8150000000000001E-8</c:v>
                </c:pt>
                <c:pt idx="746">
                  <c:v>5.8150000000000001E-8</c:v>
                </c:pt>
                <c:pt idx="747">
                  <c:v>5.8150000000000001E-8</c:v>
                </c:pt>
                <c:pt idx="748">
                  <c:v>5.8150000000000001E-8</c:v>
                </c:pt>
                <c:pt idx="749">
                  <c:v>5.8150000000000001E-8</c:v>
                </c:pt>
                <c:pt idx="750">
                  <c:v>5.8150000000000001E-8</c:v>
                </c:pt>
                <c:pt idx="751">
                  <c:v>5.8150000000000001E-8</c:v>
                </c:pt>
                <c:pt idx="752">
                  <c:v>5.8150000000000001E-8</c:v>
                </c:pt>
                <c:pt idx="753">
                  <c:v>5.8150000000000001E-8</c:v>
                </c:pt>
                <c:pt idx="754">
                  <c:v>5.8150000000000001E-8</c:v>
                </c:pt>
                <c:pt idx="755">
                  <c:v>5.8150000000000001E-8</c:v>
                </c:pt>
                <c:pt idx="756">
                  <c:v>5.8150000000000001E-8</c:v>
                </c:pt>
                <c:pt idx="757">
                  <c:v>5.8150000000000001E-8</c:v>
                </c:pt>
                <c:pt idx="758">
                  <c:v>5.8150000000000001E-8</c:v>
                </c:pt>
                <c:pt idx="759">
                  <c:v>5.8150000000000001E-8</c:v>
                </c:pt>
                <c:pt idx="760">
                  <c:v>5.8150000000000001E-8</c:v>
                </c:pt>
                <c:pt idx="761">
                  <c:v>5.8150000000000001E-8</c:v>
                </c:pt>
                <c:pt idx="762">
                  <c:v>5.8150000000000001E-8</c:v>
                </c:pt>
                <c:pt idx="763">
                  <c:v>5.8150000000000001E-8</c:v>
                </c:pt>
                <c:pt idx="764">
                  <c:v>5.8150000000000001E-8</c:v>
                </c:pt>
                <c:pt idx="765">
                  <c:v>5.8150000000000001E-8</c:v>
                </c:pt>
                <c:pt idx="766">
                  <c:v>5.8150000000000001E-8</c:v>
                </c:pt>
                <c:pt idx="767">
                  <c:v>5.8150000000000001E-8</c:v>
                </c:pt>
                <c:pt idx="768">
                  <c:v>5.8150000000000001E-8</c:v>
                </c:pt>
                <c:pt idx="769">
                  <c:v>5.8150000000000001E-8</c:v>
                </c:pt>
                <c:pt idx="770">
                  <c:v>5.8150000000000001E-8</c:v>
                </c:pt>
                <c:pt idx="771">
                  <c:v>5.8150000000000001E-8</c:v>
                </c:pt>
                <c:pt idx="772">
                  <c:v>5.8150000000000001E-8</c:v>
                </c:pt>
                <c:pt idx="773">
                  <c:v>5.8150000000000001E-8</c:v>
                </c:pt>
                <c:pt idx="774">
                  <c:v>5.8150000000000001E-8</c:v>
                </c:pt>
                <c:pt idx="775">
                  <c:v>5.8150000000000001E-8</c:v>
                </c:pt>
                <c:pt idx="776">
                  <c:v>5.8150000000000001E-8</c:v>
                </c:pt>
                <c:pt idx="777">
                  <c:v>5.8150000000000001E-8</c:v>
                </c:pt>
                <c:pt idx="778">
                  <c:v>5.8150000000000001E-8</c:v>
                </c:pt>
                <c:pt idx="779">
                  <c:v>5.8150000000000001E-8</c:v>
                </c:pt>
                <c:pt idx="780">
                  <c:v>5.8150000000000001E-8</c:v>
                </c:pt>
                <c:pt idx="781">
                  <c:v>5.8150000000000001E-8</c:v>
                </c:pt>
                <c:pt idx="782">
                  <c:v>5.8150000000000001E-8</c:v>
                </c:pt>
                <c:pt idx="783">
                  <c:v>5.8150000000000001E-8</c:v>
                </c:pt>
                <c:pt idx="784">
                  <c:v>5.8150000000000001E-8</c:v>
                </c:pt>
                <c:pt idx="785">
                  <c:v>5.8150000000000001E-8</c:v>
                </c:pt>
                <c:pt idx="786">
                  <c:v>5.8150000000000001E-8</c:v>
                </c:pt>
                <c:pt idx="787">
                  <c:v>5.8150000000000001E-8</c:v>
                </c:pt>
                <c:pt idx="788">
                  <c:v>5.8150000000000001E-8</c:v>
                </c:pt>
                <c:pt idx="789">
                  <c:v>5.8150000000000001E-8</c:v>
                </c:pt>
                <c:pt idx="790">
                  <c:v>5.8150000000000001E-8</c:v>
                </c:pt>
                <c:pt idx="791">
                  <c:v>5.8150000000000001E-8</c:v>
                </c:pt>
                <c:pt idx="792">
                  <c:v>5.8150000000000001E-8</c:v>
                </c:pt>
                <c:pt idx="793">
                  <c:v>5.8150000000000001E-8</c:v>
                </c:pt>
                <c:pt idx="794">
                  <c:v>5.8150000000000001E-8</c:v>
                </c:pt>
                <c:pt idx="795">
                  <c:v>5.8150000000000001E-8</c:v>
                </c:pt>
                <c:pt idx="796">
                  <c:v>5.8150000000000001E-8</c:v>
                </c:pt>
                <c:pt idx="797">
                  <c:v>5.8150000000000001E-8</c:v>
                </c:pt>
                <c:pt idx="798">
                  <c:v>5.8150000000000001E-8</c:v>
                </c:pt>
                <c:pt idx="799">
                  <c:v>5.8150000000000001E-8</c:v>
                </c:pt>
                <c:pt idx="800">
                  <c:v>5.8150000000000001E-8</c:v>
                </c:pt>
                <c:pt idx="801">
                  <c:v>5.8150000000000001E-8</c:v>
                </c:pt>
                <c:pt idx="802">
                  <c:v>5.8150000000000001E-8</c:v>
                </c:pt>
                <c:pt idx="803">
                  <c:v>5.8150000000000001E-8</c:v>
                </c:pt>
                <c:pt idx="804">
                  <c:v>5.8150000000000001E-8</c:v>
                </c:pt>
                <c:pt idx="805">
                  <c:v>5.8150000000000001E-8</c:v>
                </c:pt>
                <c:pt idx="806">
                  <c:v>5.8150000000000001E-8</c:v>
                </c:pt>
                <c:pt idx="807">
                  <c:v>5.8150000000000001E-8</c:v>
                </c:pt>
                <c:pt idx="808">
                  <c:v>5.8150000000000001E-8</c:v>
                </c:pt>
                <c:pt idx="809">
                  <c:v>5.8150000000000001E-8</c:v>
                </c:pt>
                <c:pt idx="810">
                  <c:v>5.8150000000000001E-8</c:v>
                </c:pt>
                <c:pt idx="811">
                  <c:v>5.8150000000000001E-8</c:v>
                </c:pt>
                <c:pt idx="812">
                  <c:v>5.8150000000000001E-8</c:v>
                </c:pt>
                <c:pt idx="813">
                  <c:v>5.8150000000000001E-8</c:v>
                </c:pt>
                <c:pt idx="814">
                  <c:v>5.8150000000000001E-8</c:v>
                </c:pt>
                <c:pt idx="815">
                  <c:v>5.8150000000000001E-8</c:v>
                </c:pt>
                <c:pt idx="816">
                  <c:v>5.8150000000000001E-8</c:v>
                </c:pt>
                <c:pt idx="817">
                  <c:v>5.8150000000000001E-8</c:v>
                </c:pt>
                <c:pt idx="818">
                  <c:v>5.8150000000000001E-8</c:v>
                </c:pt>
                <c:pt idx="819">
                  <c:v>5.8150000000000001E-8</c:v>
                </c:pt>
                <c:pt idx="820">
                  <c:v>5.8150000000000001E-8</c:v>
                </c:pt>
                <c:pt idx="821">
                  <c:v>5.8150000000000001E-8</c:v>
                </c:pt>
                <c:pt idx="822">
                  <c:v>5.8150000000000001E-8</c:v>
                </c:pt>
                <c:pt idx="823">
                  <c:v>5.8150000000000001E-8</c:v>
                </c:pt>
                <c:pt idx="824">
                  <c:v>5.8150000000000001E-8</c:v>
                </c:pt>
                <c:pt idx="825">
                  <c:v>5.8150000000000001E-8</c:v>
                </c:pt>
                <c:pt idx="826">
                  <c:v>5.8150000000000001E-8</c:v>
                </c:pt>
                <c:pt idx="827">
                  <c:v>5.8150000000000001E-8</c:v>
                </c:pt>
                <c:pt idx="828">
                  <c:v>5.8150000000000001E-8</c:v>
                </c:pt>
                <c:pt idx="829">
                  <c:v>5.8150000000000001E-8</c:v>
                </c:pt>
                <c:pt idx="830">
                  <c:v>5.8150000000000001E-8</c:v>
                </c:pt>
                <c:pt idx="831">
                  <c:v>5.8150000000000001E-8</c:v>
                </c:pt>
                <c:pt idx="832">
                  <c:v>5.8150000000000001E-8</c:v>
                </c:pt>
                <c:pt idx="833">
                  <c:v>5.8150000000000001E-8</c:v>
                </c:pt>
                <c:pt idx="834">
                  <c:v>5.8150000000000001E-8</c:v>
                </c:pt>
                <c:pt idx="835">
                  <c:v>5.8150000000000001E-8</c:v>
                </c:pt>
                <c:pt idx="836">
                  <c:v>5.8150000000000001E-8</c:v>
                </c:pt>
                <c:pt idx="837">
                  <c:v>5.8150000000000001E-8</c:v>
                </c:pt>
                <c:pt idx="838">
                  <c:v>5.8150000000000001E-8</c:v>
                </c:pt>
                <c:pt idx="839">
                  <c:v>5.8150000000000001E-8</c:v>
                </c:pt>
                <c:pt idx="840">
                  <c:v>5.8159999999999999E-8</c:v>
                </c:pt>
                <c:pt idx="841">
                  <c:v>5.8159999999999999E-8</c:v>
                </c:pt>
                <c:pt idx="842">
                  <c:v>5.8159999999999999E-8</c:v>
                </c:pt>
                <c:pt idx="843">
                  <c:v>5.8159999999999999E-8</c:v>
                </c:pt>
                <c:pt idx="844">
                  <c:v>5.8159999999999999E-8</c:v>
                </c:pt>
                <c:pt idx="845">
                  <c:v>5.8159999999999999E-8</c:v>
                </c:pt>
                <c:pt idx="846">
                  <c:v>5.8159999999999999E-8</c:v>
                </c:pt>
                <c:pt idx="847">
                  <c:v>5.8159999999999999E-8</c:v>
                </c:pt>
                <c:pt idx="848">
                  <c:v>5.8159999999999999E-8</c:v>
                </c:pt>
                <c:pt idx="849">
                  <c:v>5.8159999999999999E-8</c:v>
                </c:pt>
                <c:pt idx="850">
                  <c:v>5.8159999999999999E-8</c:v>
                </c:pt>
                <c:pt idx="851">
                  <c:v>5.8159999999999999E-8</c:v>
                </c:pt>
                <c:pt idx="852">
                  <c:v>5.8159999999999999E-8</c:v>
                </c:pt>
                <c:pt idx="853">
                  <c:v>5.8159999999999999E-8</c:v>
                </c:pt>
                <c:pt idx="854">
                  <c:v>5.8159999999999999E-8</c:v>
                </c:pt>
                <c:pt idx="855">
                  <c:v>5.8159999999999999E-8</c:v>
                </c:pt>
                <c:pt idx="856">
                  <c:v>5.8159999999999999E-8</c:v>
                </c:pt>
                <c:pt idx="857">
                  <c:v>5.8159999999999999E-8</c:v>
                </c:pt>
                <c:pt idx="858">
                  <c:v>5.8159999999999999E-8</c:v>
                </c:pt>
                <c:pt idx="859">
                  <c:v>5.8159999999999999E-8</c:v>
                </c:pt>
                <c:pt idx="860">
                  <c:v>5.8159999999999999E-8</c:v>
                </c:pt>
                <c:pt idx="861">
                  <c:v>5.8159999999999999E-8</c:v>
                </c:pt>
                <c:pt idx="862">
                  <c:v>5.8159999999999999E-8</c:v>
                </c:pt>
                <c:pt idx="863">
                  <c:v>5.8159999999999999E-8</c:v>
                </c:pt>
                <c:pt idx="864">
                  <c:v>5.8159999999999999E-8</c:v>
                </c:pt>
                <c:pt idx="865">
                  <c:v>5.8159999999999999E-8</c:v>
                </c:pt>
                <c:pt idx="866">
                  <c:v>5.8159999999999999E-8</c:v>
                </c:pt>
                <c:pt idx="867">
                  <c:v>5.8159999999999999E-8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5E-48AB-A9C0-2260F67A27C7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(2)'!$B$3:$B$870</c:f>
              <c:numCache>
                <c:formatCode>0.00E+00</c:formatCode>
                <c:ptCount val="868"/>
                <c:pt idx="0">
                  <c:v>6.8530000000000006E-8</c:v>
                </c:pt>
                <c:pt idx="1">
                  <c:v>6.6829999999999997E-8</c:v>
                </c:pt>
                <c:pt idx="2">
                  <c:v>6.5239999999999994E-8</c:v>
                </c:pt>
                <c:pt idx="3">
                  <c:v>6.381E-8</c:v>
                </c:pt>
                <c:pt idx="4">
                  <c:v>6.2530000000000005E-8</c:v>
                </c:pt>
                <c:pt idx="5">
                  <c:v>6.144E-8</c:v>
                </c:pt>
                <c:pt idx="6">
                  <c:v>6.0520000000000002E-8</c:v>
                </c:pt>
                <c:pt idx="7">
                  <c:v>5.9769999999999999E-8</c:v>
                </c:pt>
                <c:pt idx="8">
                  <c:v>5.9190000000000003E-8</c:v>
                </c:pt>
                <c:pt idx="9">
                  <c:v>5.875E-8</c:v>
                </c:pt>
                <c:pt idx="10">
                  <c:v>5.8449999999999997E-8</c:v>
                </c:pt>
                <c:pt idx="11">
                  <c:v>5.8269999999999998E-8</c:v>
                </c:pt>
                <c:pt idx="12">
                  <c:v>5.8180000000000002E-8</c:v>
                </c:pt>
                <c:pt idx="13">
                  <c:v>5.8159999999999999E-8</c:v>
                </c:pt>
                <c:pt idx="14">
                  <c:v>5.8210000000000003E-8</c:v>
                </c:pt>
                <c:pt idx="15">
                  <c:v>5.8290000000000001E-8</c:v>
                </c:pt>
                <c:pt idx="16">
                  <c:v>5.8409999999999998E-8</c:v>
                </c:pt>
                <c:pt idx="17">
                  <c:v>5.854E-8</c:v>
                </c:pt>
                <c:pt idx="18">
                  <c:v>5.8670000000000002E-8</c:v>
                </c:pt>
                <c:pt idx="19">
                  <c:v>5.8810000000000002E-8</c:v>
                </c:pt>
                <c:pt idx="20">
                  <c:v>5.8929999999999999E-8</c:v>
                </c:pt>
                <c:pt idx="21">
                  <c:v>5.9039999999999998E-8</c:v>
                </c:pt>
                <c:pt idx="22">
                  <c:v>5.9130000000000001E-8</c:v>
                </c:pt>
                <c:pt idx="23">
                  <c:v>5.9200000000000001E-8</c:v>
                </c:pt>
                <c:pt idx="24">
                  <c:v>5.9260000000000003E-8</c:v>
                </c:pt>
                <c:pt idx="25">
                  <c:v>5.9300000000000002E-8</c:v>
                </c:pt>
                <c:pt idx="26">
                  <c:v>5.9319999999999998E-8</c:v>
                </c:pt>
                <c:pt idx="27">
                  <c:v>5.9330000000000003E-8</c:v>
                </c:pt>
                <c:pt idx="28">
                  <c:v>5.9319999999999998E-8</c:v>
                </c:pt>
                <c:pt idx="29">
                  <c:v>5.9289999999999997E-8</c:v>
                </c:pt>
                <c:pt idx="30">
                  <c:v>5.9260000000000003E-8</c:v>
                </c:pt>
                <c:pt idx="31">
                  <c:v>5.9219999999999997E-8</c:v>
                </c:pt>
                <c:pt idx="32">
                  <c:v>5.917E-8</c:v>
                </c:pt>
                <c:pt idx="33">
                  <c:v>5.9109999999999998E-8</c:v>
                </c:pt>
                <c:pt idx="34">
                  <c:v>5.9060000000000001E-8</c:v>
                </c:pt>
                <c:pt idx="35">
                  <c:v>5.8999999999999999E-8</c:v>
                </c:pt>
                <c:pt idx="36">
                  <c:v>5.8939999999999997E-8</c:v>
                </c:pt>
                <c:pt idx="37">
                  <c:v>5.8880000000000002E-8</c:v>
                </c:pt>
                <c:pt idx="38">
                  <c:v>5.882E-8</c:v>
                </c:pt>
                <c:pt idx="39">
                  <c:v>5.8759999999999998E-8</c:v>
                </c:pt>
                <c:pt idx="40">
                  <c:v>5.8710000000000001E-8</c:v>
                </c:pt>
                <c:pt idx="41">
                  <c:v>5.8670000000000002E-8</c:v>
                </c:pt>
                <c:pt idx="42">
                  <c:v>5.8630000000000003E-8</c:v>
                </c:pt>
                <c:pt idx="43">
                  <c:v>5.8600000000000002E-8</c:v>
                </c:pt>
                <c:pt idx="44">
                  <c:v>5.8570000000000001E-8</c:v>
                </c:pt>
                <c:pt idx="45">
                  <c:v>5.8560000000000003E-8</c:v>
                </c:pt>
                <c:pt idx="46">
                  <c:v>5.8560000000000003E-8</c:v>
                </c:pt>
                <c:pt idx="47">
                  <c:v>5.8579999999999999E-8</c:v>
                </c:pt>
                <c:pt idx="48">
                  <c:v>5.8630000000000003E-8</c:v>
                </c:pt>
                <c:pt idx="49">
                  <c:v>5.8710000000000001E-8</c:v>
                </c:pt>
                <c:pt idx="50">
                  <c:v>5.8840000000000003E-8</c:v>
                </c:pt>
                <c:pt idx="51">
                  <c:v>5.903E-8</c:v>
                </c:pt>
                <c:pt idx="52">
                  <c:v>5.9289999999999997E-8</c:v>
                </c:pt>
                <c:pt idx="53">
                  <c:v>5.9660000000000006E-8</c:v>
                </c:pt>
                <c:pt idx="54">
                  <c:v>6.0139999999999995E-8</c:v>
                </c:pt>
                <c:pt idx="55">
                  <c:v>6.0749999999999998E-8</c:v>
                </c:pt>
                <c:pt idx="56">
                  <c:v>6.1500000000000001E-8</c:v>
                </c:pt>
                <c:pt idx="57">
                  <c:v>6.2369999999999995E-8</c:v>
                </c:pt>
                <c:pt idx="58">
                  <c:v>6.3349999999999995E-8</c:v>
                </c:pt>
                <c:pt idx="59">
                  <c:v>6.437E-8</c:v>
                </c:pt>
                <c:pt idx="60">
                  <c:v>6.5379999999999994E-8</c:v>
                </c:pt>
                <c:pt idx="61">
                  <c:v>6.6289999999999993E-8</c:v>
                </c:pt>
                <c:pt idx="62">
                  <c:v>6.7029999999999999E-8</c:v>
                </c:pt>
                <c:pt idx="63">
                  <c:v>6.7529999999999997E-8</c:v>
                </c:pt>
                <c:pt idx="64">
                  <c:v>6.7729999999999998E-8</c:v>
                </c:pt>
                <c:pt idx="65">
                  <c:v>6.7620000000000006E-8</c:v>
                </c:pt>
                <c:pt idx="66">
                  <c:v>6.7200000000000006E-8</c:v>
                </c:pt>
                <c:pt idx="67">
                  <c:v>6.6500000000000007E-8</c:v>
                </c:pt>
                <c:pt idx="68">
                  <c:v>6.5610000000000003E-8</c:v>
                </c:pt>
                <c:pt idx="69">
                  <c:v>6.4589999999999998E-8</c:v>
                </c:pt>
                <c:pt idx="70">
                  <c:v>6.353E-8</c:v>
                </c:pt>
                <c:pt idx="71">
                  <c:v>6.2499999999999997E-8</c:v>
                </c:pt>
                <c:pt idx="72">
                  <c:v>6.1550000000000005E-8</c:v>
                </c:pt>
                <c:pt idx="73">
                  <c:v>6.0730000000000002E-8</c:v>
                </c:pt>
                <c:pt idx="74">
                  <c:v>6.0049999999999998E-8</c:v>
                </c:pt>
                <c:pt idx="75">
                  <c:v>5.9510000000000001E-8</c:v>
                </c:pt>
                <c:pt idx="76">
                  <c:v>5.91E-8</c:v>
                </c:pt>
                <c:pt idx="77">
                  <c:v>5.8789999999999999E-8</c:v>
                </c:pt>
                <c:pt idx="78">
                  <c:v>5.8560000000000003E-8</c:v>
                </c:pt>
                <c:pt idx="79">
                  <c:v>5.84E-8</c:v>
                </c:pt>
                <c:pt idx="80">
                  <c:v>5.8290000000000001E-8</c:v>
                </c:pt>
                <c:pt idx="81">
                  <c:v>5.8220000000000001E-8</c:v>
                </c:pt>
                <c:pt idx="82">
                  <c:v>5.8169999999999997E-8</c:v>
                </c:pt>
                <c:pt idx="83">
                  <c:v>5.8129999999999998E-8</c:v>
                </c:pt>
                <c:pt idx="84">
                  <c:v>5.8110000000000002E-8</c:v>
                </c:pt>
                <c:pt idx="85">
                  <c:v>5.8089999999999999E-8</c:v>
                </c:pt>
                <c:pt idx="86">
                  <c:v>5.8080000000000001E-8</c:v>
                </c:pt>
                <c:pt idx="87">
                  <c:v>5.8070000000000003E-8</c:v>
                </c:pt>
                <c:pt idx="88">
                  <c:v>5.8070000000000003E-8</c:v>
                </c:pt>
                <c:pt idx="89">
                  <c:v>5.8059999999999998E-8</c:v>
                </c:pt>
                <c:pt idx="90">
                  <c:v>5.8059999999999998E-8</c:v>
                </c:pt>
                <c:pt idx="91">
                  <c:v>5.8059999999999998E-8</c:v>
                </c:pt>
                <c:pt idx="92">
                  <c:v>5.8059999999999998E-8</c:v>
                </c:pt>
                <c:pt idx="93">
                  <c:v>5.8059999999999998E-8</c:v>
                </c:pt>
                <c:pt idx="94">
                  <c:v>5.8059999999999998E-8</c:v>
                </c:pt>
                <c:pt idx="95">
                  <c:v>5.8059999999999998E-8</c:v>
                </c:pt>
                <c:pt idx="96">
                  <c:v>5.8059999999999998E-8</c:v>
                </c:pt>
                <c:pt idx="97">
                  <c:v>5.8059999999999998E-8</c:v>
                </c:pt>
                <c:pt idx="98">
                  <c:v>5.8059999999999998E-8</c:v>
                </c:pt>
                <c:pt idx="99">
                  <c:v>5.8059999999999998E-8</c:v>
                </c:pt>
                <c:pt idx="100">
                  <c:v>5.8059999999999998E-8</c:v>
                </c:pt>
                <c:pt idx="101">
                  <c:v>5.8059999999999998E-8</c:v>
                </c:pt>
                <c:pt idx="102">
                  <c:v>5.8059999999999998E-8</c:v>
                </c:pt>
                <c:pt idx="103">
                  <c:v>5.8059999999999998E-8</c:v>
                </c:pt>
                <c:pt idx="104">
                  <c:v>5.8059999999999998E-8</c:v>
                </c:pt>
                <c:pt idx="105">
                  <c:v>5.8059999999999998E-8</c:v>
                </c:pt>
                <c:pt idx="106">
                  <c:v>5.8059999999999998E-8</c:v>
                </c:pt>
                <c:pt idx="107">
                  <c:v>5.8059999999999998E-8</c:v>
                </c:pt>
                <c:pt idx="108">
                  <c:v>5.8059999999999998E-8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5.8070000000000003E-8</c:v>
                </c:pt>
                <c:pt idx="118">
                  <c:v>5.8070000000000003E-8</c:v>
                </c:pt>
                <c:pt idx="119">
                  <c:v>5.8070000000000003E-8</c:v>
                </c:pt>
                <c:pt idx="120">
                  <c:v>5.8070000000000003E-8</c:v>
                </c:pt>
                <c:pt idx="121">
                  <c:v>5.8070000000000003E-8</c:v>
                </c:pt>
                <c:pt idx="122">
                  <c:v>5.8070000000000003E-8</c:v>
                </c:pt>
                <c:pt idx="123">
                  <c:v>5.8070000000000003E-8</c:v>
                </c:pt>
                <c:pt idx="124">
                  <c:v>5.8070000000000003E-8</c:v>
                </c:pt>
                <c:pt idx="125">
                  <c:v>5.8070000000000003E-8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5.8080000000000001E-8</c:v>
                </c:pt>
                <c:pt idx="134">
                  <c:v>5.8080000000000001E-8</c:v>
                </c:pt>
                <c:pt idx="135">
                  <c:v>5.8080000000000001E-8</c:v>
                </c:pt>
                <c:pt idx="136">
                  <c:v>5.8080000000000001E-8</c:v>
                </c:pt>
                <c:pt idx="137">
                  <c:v>5.8080000000000001E-8</c:v>
                </c:pt>
                <c:pt idx="138">
                  <c:v>5.8080000000000001E-8</c:v>
                </c:pt>
                <c:pt idx="139">
                  <c:v>5.8080000000000001E-8</c:v>
                </c:pt>
                <c:pt idx="140">
                  <c:v>5.8080000000000001E-8</c:v>
                </c:pt>
                <c:pt idx="141">
                  <c:v>5.8080000000000001E-8</c:v>
                </c:pt>
                <c:pt idx="142">
                  <c:v>5.8080000000000001E-8</c:v>
                </c:pt>
                <c:pt idx="143">
                  <c:v>5.8080000000000001E-8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5.8089999999999999E-8</c:v>
                </c:pt>
                <c:pt idx="151">
                  <c:v>5.8089999999999999E-8</c:v>
                </c:pt>
                <c:pt idx="152">
                  <c:v>5.8089999999999999E-8</c:v>
                </c:pt>
                <c:pt idx="153">
                  <c:v>5.8089999999999999E-8</c:v>
                </c:pt>
                <c:pt idx="154">
                  <c:v>5.8089999999999999E-8</c:v>
                </c:pt>
                <c:pt idx="155">
                  <c:v>5.8089999999999999E-8</c:v>
                </c:pt>
                <c:pt idx="156">
                  <c:v>5.8089999999999999E-8</c:v>
                </c:pt>
                <c:pt idx="157">
                  <c:v>5.8089999999999999E-8</c:v>
                </c:pt>
                <c:pt idx="158">
                  <c:v>5.8089999999999999E-8</c:v>
                </c:pt>
                <c:pt idx="159">
                  <c:v>5.8089999999999999E-8</c:v>
                </c:pt>
                <c:pt idx="160">
                  <c:v>5.8089999999999999E-8</c:v>
                </c:pt>
                <c:pt idx="161">
                  <c:v>5.8089999999999999E-8</c:v>
                </c:pt>
                <c:pt idx="162">
                  <c:v>5.8089999999999999E-8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5.8099999999999997E-8</c:v>
                </c:pt>
                <c:pt idx="169">
                  <c:v>5.8099999999999997E-8</c:v>
                </c:pt>
                <c:pt idx="170">
                  <c:v>5.8099999999999997E-8</c:v>
                </c:pt>
                <c:pt idx="171">
                  <c:v>5.8099999999999997E-8</c:v>
                </c:pt>
                <c:pt idx="172">
                  <c:v>5.8099999999999997E-8</c:v>
                </c:pt>
                <c:pt idx="173">
                  <c:v>5.8099999999999997E-8</c:v>
                </c:pt>
                <c:pt idx="174">
                  <c:v>5.8099999999999997E-8</c:v>
                </c:pt>
                <c:pt idx="175">
                  <c:v>5.8099999999999997E-8</c:v>
                </c:pt>
                <c:pt idx="176">
                  <c:v>5.8099999999999997E-8</c:v>
                </c:pt>
                <c:pt idx="177">
                  <c:v>5.8099999999999997E-8</c:v>
                </c:pt>
                <c:pt idx="178">
                  <c:v>5.8099999999999997E-8</c:v>
                </c:pt>
                <c:pt idx="179">
                  <c:v>5.8099999999999997E-8</c:v>
                </c:pt>
                <c:pt idx="180">
                  <c:v>5.8099999999999997E-8</c:v>
                </c:pt>
                <c:pt idx="181">
                  <c:v>5.8099999999999997E-8</c:v>
                </c:pt>
                <c:pt idx="182">
                  <c:v>5.8099999999999997E-8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5.8110000000000002E-8</c:v>
                </c:pt>
                <c:pt idx="188">
                  <c:v>5.8110000000000002E-8</c:v>
                </c:pt>
                <c:pt idx="189">
                  <c:v>5.8110000000000002E-8</c:v>
                </c:pt>
                <c:pt idx="190">
                  <c:v>5.8110000000000002E-8</c:v>
                </c:pt>
                <c:pt idx="191">
                  <c:v>5.8110000000000002E-8</c:v>
                </c:pt>
                <c:pt idx="192">
                  <c:v>5.8110000000000002E-8</c:v>
                </c:pt>
                <c:pt idx="193">
                  <c:v>5.8110000000000002E-8</c:v>
                </c:pt>
                <c:pt idx="194">
                  <c:v>5.8110000000000002E-8</c:v>
                </c:pt>
                <c:pt idx="195">
                  <c:v>5.8110000000000002E-8</c:v>
                </c:pt>
                <c:pt idx="196">
                  <c:v>5.8110000000000002E-8</c:v>
                </c:pt>
                <c:pt idx="197">
                  <c:v>5.8110000000000002E-8</c:v>
                </c:pt>
                <c:pt idx="198">
                  <c:v>5.8110000000000002E-8</c:v>
                </c:pt>
                <c:pt idx="199">
                  <c:v>5.8110000000000002E-8</c:v>
                </c:pt>
                <c:pt idx="200">
                  <c:v>5.8110000000000002E-8</c:v>
                </c:pt>
                <c:pt idx="201">
                  <c:v>5.8110000000000002E-8</c:v>
                </c:pt>
                <c:pt idx="202">
                  <c:v>5.8110000000000002E-8</c:v>
                </c:pt>
                <c:pt idx="203">
                  <c:v>5.8110000000000002E-8</c:v>
                </c:pt>
                <c:pt idx="204">
                  <c:v>5.8110000000000002E-8</c:v>
                </c:pt>
                <c:pt idx="205">
                  <c:v>5.8110000000000002E-8</c:v>
                </c:pt>
                <c:pt idx="206">
                  <c:v>5.8110000000000002E-8</c:v>
                </c:pt>
                <c:pt idx="207">
                  <c:v>5.812E-8</c:v>
                </c:pt>
                <c:pt idx="208">
                  <c:v>5.812E-8</c:v>
                </c:pt>
                <c:pt idx="209">
                  <c:v>5.812E-8</c:v>
                </c:pt>
                <c:pt idx="210">
                  <c:v>5.812E-8</c:v>
                </c:pt>
                <c:pt idx="211">
                  <c:v>5.812E-8</c:v>
                </c:pt>
                <c:pt idx="212">
                  <c:v>5.812E-8</c:v>
                </c:pt>
                <c:pt idx="213">
                  <c:v>5.812E-8</c:v>
                </c:pt>
                <c:pt idx="214">
                  <c:v>5.812E-8</c:v>
                </c:pt>
                <c:pt idx="215">
                  <c:v>5.812E-8</c:v>
                </c:pt>
                <c:pt idx="216">
                  <c:v>5.812E-8</c:v>
                </c:pt>
                <c:pt idx="217">
                  <c:v>5.812E-8</c:v>
                </c:pt>
                <c:pt idx="218">
                  <c:v>5.812E-8</c:v>
                </c:pt>
                <c:pt idx="219">
                  <c:v>5.812E-8</c:v>
                </c:pt>
                <c:pt idx="220">
                  <c:v>5.812E-8</c:v>
                </c:pt>
                <c:pt idx="221">
                  <c:v>5.812E-8</c:v>
                </c:pt>
                <c:pt idx="222">
                  <c:v>5.812E-8</c:v>
                </c:pt>
                <c:pt idx="223">
                  <c:v>5.812E-8</c:v>
                </c:pt>
                <c:pt idx="224">
                  <c:v>5.812E-8</c:v>
                </c:pt>
                <c:pt idx="225">
                  <c:v>5.812E-8</c:v>
                </c:pt>
                <c:pt idx="226">
                  <c:v>5.812E-8</c:v>
                </c:pt>
                <c:pt idx="227">
                  <c:v>5.812E-8</c:v>
                </c:pt>
                <c:pt idx="228">
                  <c:v>5.812E-8</c:v>
                </c:pt>
                <c:pt idx="229">
                  <c:v>5.812E-8</c:v>
                </c:pt>
                <c:pt idx="230">
                  <c:v>5.8129999999999998E-8</c:v>
                </c:pt>
                <c:pt idx="231">
                  <c:v>5.8129999999999998E-8</c:v>
                </c:pt>
                <c:pt idx="232">
                  <c:v>5.8129999999999998E-8</c:v>
                </c:pt>
                <c:pt idx="233">
                  <c:v>5.8129999999999998E-8</c:v>
                </c:pt>
                <c:pt idx="234">
                  <c:v>5.8129999999999998E-8</c:v>
                </c:pt>
                <c:pt idx="235">
                  <c:v>5.8129999999999998E-8</c:v>
                </c:pt>
                <c:pt idx="236">
                  <c:v>5.8129999999999998E-8</c:v>
                </c:pt>
                <c:pt idx="237">
                  <c:v>5.8129999999999998E-8</c:v>
                </c:pt>
                <c:pt idx="238">
                  <c:v>5.8129999999999998E-8</c:v>
                </c:pt>
                <c:pt idx="239">
                  <c:v>5.8129999999999998E-8</c:v>
                </c:pt>
                <c:pt idx="240">
                  <c:v>5.8129999999999998E-8</c:v>
                </c:pt>
                <c:pt idx="241">
                  <c:v>5.8129999999999998E-8</c:v>
                </c:pt>
                <c:pt idx="242">
                  <c:v>5.8129999999999998E-8</c:v>
                </c:pt>
                <c:pt idx="243">
                  <c:v>5.8129999999999998E-8</c:v>
                </c:pt>
                <c:pt idx="244">
                  <c:v>5.8129999999999998E-8</c:v>
                </c:pt>
                <c:pt idx="245">
                  <c:v>5.8129999999999998E-8</c:v>
                </c:pt>
                <c:pt idx="246">
                  <c:v>5.8129999999999998E-8</c:v>
                </c:pt>
                <c:pt idx="247">
                  <c:v>5.8129999999999998E-8</c:v>
                </c:pt>
                <c:pt idx="248">
                  <c:v>5.8129999999999998E-8</c:v>
                </c:pt>
                <c:pt idx="249">
                  <c:v>5.8129999999999998E-8</c:v>
                </c:pt>
                <c:pt idx="250">
                  <c:v>5.8129999999999998E-8</c:v>
                </c:pt>
                <c:pt idx="251">
                  <c:v>5.8129999999999998E-8</c:v>
                </c:pt>
                <c:pt idx="252">
                  <c:v>5.8129999999999998E-8</c:v>
                </c:pt>
                <c:pt idx="253">
                  <c:v>5.8129999999999998E-8</c:v>
                </c:pt>
                <c:pt idx="254">
                  <c:v>5.8129999999999998E-8</c:v>
                </c:pt>
                <c:pt idx="255">
                  <c:v>5.8129999999999998E-8</c:v>
                </c:pt>
                <c:pt idx="256">
                  <c:v>5.8129999999999998E-8</c:v>
                </c:pt>
                <c:pt idx="257">
                  <c:v>5.8140000000000003E-8</c:v>
                </c:pt>
                <c:pt idx="258">
                  <c:v>5.8140000000000003E-8</c:v>
                </c:pt>
                <c:pt idx="259">
                  <c:v>5.8140000000000003E-8</c:v>
                </c:pt>
                <c:pt idx="260">
                  <c:v>5.8140000000000003E-8</c:v>
                </c:pt>
                <c:pt idx="261">
                  <c:v>5.8140000000000003E-8</c:v>
                </c:pt>
                <c:pt idx="262">
                  <c:v>5.8140000000000003E-8</c:v>
                </c:pt>
                <c:pt idx="263">
                  <c:v>5.8140000000000003E-8</c:v>
                </c:pt>
                <c:pt idx="264">
                  <c:v>5.8140000000000003E-8</c:v>
                </c:pt>
                <c:pt idx="265">
                  <c:v>5.8140000000000003E-8</c:v>
                </c:pt>
                <c:pt idx="266">
                  <c:v>5.8140000000000003E-8</c:v>
                </c:pt>
                <c:pt idx="267">
                  <c:v>5.8140000000000003E-8</c:v>
                </c:pt>
                <c:pt idx="268">
                  <c:v>5.8140000000000003E-8</c:v>
                </c:pt>
                <c:pt idx="269">
                  <c:v>5.8140000000000003E-8</c:v>
                </c:pt>
                <c:pt idx="270">
                  <c:v>5.8140000000000003E-8</c:v>
                </c:pt>
                <c:pt idx="271">
                  <c:v>5.8140000000000003E-8</c:v>
                </c:pt>
                <c:pt idx="272">
                  <c:v>5.8140000000000003E-8</c:v>
                </c:pt>
                <c:pt idx="273">
                  <c:v>5.8140000000000003E-8</c:v>
                </c:pt>
                <c:pt idx="274">
                  <c:v>5.8140000000000003E-8</c:v>
                </c:pt>
                <c:pt idx="275">
                  <c:v>5.8140000000000003E-8</c:v>
                </c:pt>
                <c:pt idx="276">
                  <c:v>5.8140000000000003E-8</c:v>
                </c:pt>
                <c:pt idx="277">
                  <c:v>5.8140000000000003E-8</c:v>
                </c:pt>
                <c:pt idx="278">
                  <c:v>5.8140000000000003E-8</c:v>
                </c:pt>
                <c:pt idx="279">
                  <c:v>5.8140000000000003E-8</c:v>
                </c:pt>
                <c:pt idx="280">
                  <c:v>5.8140000000000003E-8</c:v>
                </c:pt>
                <c:pt idx="281">
                  <c:v>5.8140000000000003E-8</c:v>
                </c:pt>
                <c:pt idx="282">
                  <c:v>5.8140000000000003E-8</c:v>
                </c:pt>
                <c:pt idx="283">
                  <c:v>5.8140000000000003E-8</c:v>
                </c:pt>
                <c:pt idx="284">
                  <c:v>5.8140000000000003E-8</c:v>
                </c:pt>
                <c:pt idx="285">
                  <c:v>5.8140000000000003E-8</c:v>
                </c:pt>
                <c:pt idx="286">
                  <c:v>5.8140000000000003E-8</c:v>
                </c:pt>
                <c:pt idx="287">
                  <c:v>5.8140000000000003E-8</c:v>
                </c:pt>
                <c:pt idx="288">
                  <c:v>5.8140000000000003E-8</c:v>
                </c:pt>
                <c:pt idx="289">
                  <c:v>5.8150000000000001E-8</c:v>
                </c:pt>
                <c:pt idx="290">
                  <c:v>5.8150000000000001E-8</c:v>
                </c:pt>
                <c:pt idx="291">
                  <c:v>5.8150000000000001E-8</c:v>
                </c:pt>
                <c:pt idx="292">
                  <c:v>5.8150000000000001E-8</c:v>
                </c:pt>
                <c:pt idx="293">
                  <c:v>5.8150000000000001E-8</c:v>
                </c:pt>
                <c:pt idx="294">
                  <c:v>5.8150000000000001E-8</c:v>
                </c:pt>
                <c:pt idx="295">
                  <c:v>5.8150000000000001E-8</c:v>
                </c:pt>
                <c:pt idx="296">
                  <c:v>5.8150000000000001E-8</c:v>
                </c:pt>
                <c:pt idx="297">
                  <c:v>5.8150000000000001E-8</c:v>
                </c:pt>
                <c:pt idx="298">
                  <c:v>5.8150000000000001E-8</c:v>
                </c:pt>
                <c:pt idx="299">
                  <c:v>5.8150000000000001E-8</c:v>
                </c:pt>
                <c:pt idx="300">
                  <c:v>5.8150000000000001E-8</c:v>
                </c:pt>
                <c:pt idx="301">
                  <c:v>5.8150000000000001E-8</c:v>
                </c:pt>
                <c:pt idx="302">
                  <c:v>5.8150000000000001E-8</c:v>
                </c:pt>
                <c:pt idx="303">
                  <c:v>5.8150000000000001E-8</c:v>
                </c:pt>
                <c:pt idx="304">
                  <c:v>5.8150000000000001E-8</c:v>
                </c:pt>
                <c:pt idx="305">
                  <c:v>5.8150000000000001E-8</c:v>
                </c:pt>
                <c:pt idx="306">
                  <c:v>5.8150000000000001E-8</c:v>
                </c:pt>
                <c:pt idx="307">
                  <c:v>5.8150000000000001E-8</c:v>
                </c:pt>
                <c:pt idx="308">
                  <c:v>5.8150000000000001E-8</c:v>
                </c:pt>
                <c:pt idx="309">
                  <c:v>5.8150000000000001E-8</c:v>
                </c:pt>
                <c:pt idx="310">
                  <c:v>5.8150000000000001E-8</c:v>
                </c:pt>
                <c:pt idx="311">
                  <c:v>5.8150000000000001E-8</c:v>
                </c:pt>
                <c:pt idx="312">
                  <c:v>5.8150000000000001E-8</c:v>
                </c:pt>
                <c:pt idx="313">
                  <c:v>5.8150000000000001E-8</c:v>
                </c:pt>
                <c:pt idx="314">
                  <c:v>5.8150000000000001E-8</c:v>
                </c:pt>
                <c:pt idx="315">
                  <c:v>5.8150000000000001E-8</c:v>
                </c:pt>
                <c:pt idx="316">
                  <c:v>5.8150000000000001E-8</c:v>
                </c:pt>
                <c:pt idx="317">
                  <c:v>5.8150000000000001E-8</c:v>
                </c:pt>
                <c:pt idx="318">
                  <c:v>5.8150000000000001E-8</c:v>
                </c:pt>
                <c:pt idx="319">
                  <c:v>5.8150000000000001E-8</c:v>
                </c:pt>
                <c:pt idx="320">
                  <c:v>5.8150000000000001E-8</c:v>
                </c:pt>
                <c:pt idx="321">
                  <c:v>5.8150000000000001E-8</c:v>
                </c:pt>
                <c:pt idx="322">
                  <c:v>5.8150000000000001E-8</c:v>
                </c:pt>
                <c:pt idx="323">
                  <c:v>5.8150000000000001E-8</c:v>
                </c:pt>
                <c:pt idx="324">
                  <c:v>5.8150000000000001E-8</c:v>
                </c:pt>
                <c:pt idx="325">
                  <c:v>5.8150000000000001E-8</c:v>
                </c:pt>
                <c:pt idx="326">
                  <c:v>5.8150000000000001E-8</c:v>
                </c:pt>
                <c:pt idx="327">
                  <c:v>5.8150000000000001E-8</c:v>
                </c:pt>
                <c:pt idx="328">
                  <c:v>5.8150000000000001E-8</c:v>
                </c:pt>
                <c:pt idx="329">
                  <c:v>5.8150000000000001E-8</c:v>
                </c:pt>
                <c:pt idx="330">
                  <c:v>5.8159999999999999E-8</c:v>
                </c:pt>
                <c:pt idx="331">
                  <c:v>5.8159999999999999E-8</c:v>
                </c:pt>
                <c:pt idx="332">
                  <c:v>5.8159999999999999E-8</c:v>
                </c:pt>
                <c:pt idx="333">
                  <c:v>5.8159999999999999E-8</c:v>
                </c:pt>
                <c:pt idx="334">
                  <c:v>5.8159999999999999E-8</c:v>
                </c:pt>
                <c:pt idx="335">
                  <c:v>5.8159999999999999E-8</c:v>
                </c:pt>
                <c:pt idx="336">
                  <c:v>5.8159999999999999E-8</c:v>
                </c:pt>
                <c:pt idx="337">
                  <c:v>5.8159999999999999E-8</c:v>
                </c:pt>
                <c:pt idx="338">
                  <c:v>5.8159999999999999E-8</c:v>
                </c:pt>
                <c:pt idx="339">
                  <c:v>5.8159999999999999E-8</c:v>
                </c:pt>
                <c:pt idx="340">
                  <c:v>5.8159999999999999E-8</c:v>
                </c:pt>
                <c:pt idx="341">
                  <c:v>5.8159999999999999E-8</c:v>
                </c:pt>
                <c:pt idx="342">
                  <c:v>5.8159999999999999E-8</c:v>
                </c:pt>
                <c:pt idx="343">
                  <c:v>5.8159999999999999E-8</c:v>
                </c:pt>
                <c:pt idx="344">
                  <c:v>5.8159999999999999E-8</c:v>
                </c:pt>
                <c:pt idx="345">
                  <c:v>5.8159999999999999E-8</c:v>
                </c:pt>
                <c:pt idx="346">
                  <c:v>5.8159999999999999E-8</c:v>
                </c:pt>
                <c:pt idx="347">
                  <c:v>5.8159999999999999E-8</c:v>
                </c:pt>
                <c:pt idx="348">
                  <c:v>5.8159999999999999E-8</c:v>
                </c:pt>
                <c:pt idx="349">
                  <c:v>5.8159999999999999E-8</c:v>
                </c:pt>
                <c:pt idx="350">
                  <c:v>5.8159999999999999E-8</c:v>
                </c:pt>
                <c:pt idx="351">
                  <c:v>5.8159999999999999E-8</c:v>
                </c:pt>
                <c:pt idx="352">
                  <c:v>5.8159999999999999E-8</c:v>
                </c:pt>
                <c:pt idx="353">
                  <c:v>5.8159999999999999E-8</c:v>
                </c:pt>
                <c:pt idx="354">
                  <c:v>5.8159999999999999E-8</c:v>
                </c:pt>
                <c:pt idx="355">
                  <c:v>5.8159999999999999E-8</c:v>
                </c:pt>
                <c:pt idx="356">
                  <c:v>5.8159999999999999E-8</c:v>
                </c:pt>
                <c:pt idx="357">
                  <c:v>5.8159999999999999E-8</c:v>
                </c:pt>
                <c:pt idx="358">
                  <c:v>5.8159999999999999E-8</c:v>
                </c:pt>
                <c:pt idx="359">
                  <c:v>5.8159999999999999E-8</c:v>
                </c:pt>
                <c:pt idx="360">
                  <c:v>5.8159999999999999E-8</c:v>
                </c:pt>
                <c:pt idx="361">
                  <c:v>5.8159999999999999E-8</c:v>
                </c:pt>
                <c:pt idx="362">
                  <c:v>5.8159999999999999E-8</c:v>
                </c:pt>
                <c:pt idx="363">
                  <c:v>5.8159999999999999E-8</c:v>
                </c:pt>
                <c:pt idx="364">
                  <c:v>5.8159999999999999E-8</c:v>
                </c:pt>
                <c:pt idx="365">
                  <c:v>5.8159999999999999E-8</c:v>
                </c:pt>
                <c:pt idx="366">
                  <c:v>5.8159999999999999E-8</c:v>
                </c:pt>
                <c:pt idx="367">
                  <c:v>5.8159999999999999E-8</c:v>
                </c:pt>
                <c:pt idx="368">
                  <c:v>5.8159999999999999E-8</c:v>
                </c:pt>
                <c:pt idx="369">
                  <c:v>5.8159999999999999E-8</c:v>
                </c:pt>
                <c:pt idx="370">
                  <c:v>5.8159999999999999E-8</c:v>
                </c:pt>
                <c:pt idx="371">
                  <c:v>5.8159999999999999E-8</c:v>
                </c:pt>
                <c:pt idx="372">
                  <c:v>5.8159999999999999E-8</c:v>
                </c:pt>
                <c:pt idx="373">
                  <c:v>5.8159999999999999E-8</c:v>
                </c:pt>
                <c:pt idx="374">
                  <c:v>5.8159999999999999E-8</c:v>
                </c:pt>
                <c:pt idx="375">
                  <c:v>5.8159999999999999E-8</c:v>
                </c:pt>
                <c:pt idx="376">
                  <c:v>5.8159999999999999E-8</c:v>
                </c:pt>
                <c:pt idx="377">
                  <c:v>5.8159999999999999E-8</c:v>
                </c:pt>
                <c:pt idx="378">
                  <c:v>5.8159999999999999E-8</c:v>
                </c:pt>
                <c:pt idx="379">
                  <c:v>5.8159999999999999E-8</c:v>
                </c:pt>
                <c:pt idx="380">
                  <c:v>5.8159999999999999E-8</c:v>
                </c:pt>
                <c:pt idx="381">
                  <c:v>5.8159999999999999E-8</c:v>
                </c:pt>
                <c:pt idx="382">
                  <c:v>5.8159999999999999E-8</c:v>
                </c:pt>
                <c:pt idx="383">
                  <c:v>5.8159999999999999E-8</c:v>
                </c:pt>
                <c:pt idx="384">
                  <c:v>5.8159999999999999E-8</c:v>
                </c:pt>
                <c:pt idx="385">
                  <c:v>5.8159999999999999E-8</c:v>
                </c:pt>
                <c:pt idx="386">
                  <c:v>5.8169999999999997E-8</c:v>
                </c:pt>
                <c:pt idx="387">
                  <c:v>5.8169999999999997E-8</c:v>
                </c:pt>
                <c:pt idx="388">
                  <c:v>5.8169999999999997E-8</c:v>
                </c:pt>
                <c:pt idx="389">
                  <c:v>5.8169999999999997E-8</c:v>
                </c:pt>
                <c:pt idx="390">
                  <c:v>5.8169999999999997E-8</c:v>
                </c:pt>
                <c:pt idx="391">
                  <c:v>5.8169999999999997E-8</c:v>
                </c:pt>
                <c:pt idx="392">
                  <c:v>5.8169999999999997E-8</c:v>
                </c:pt>
                <c:pt idx="393">
                  <c:v>5.8169999999999997E-8</c:v>
                </c:pt>
                <c:pt idx="394">
                  <c:v>5.8169999999999997E-8</c:v>
                </c:pt>
                <c:pt idx="395">
                  <c:v>5.8169999999999997E-8</c:v>
                </c:pt>
                <c:pt idx="396">
                  <c:v>5.8169999999999997E-8</c:v>
                </c:pt>
                <c:pt idx="397">
                  <c:v>5.8169999999999997E-8</c:v>
                </c:pt>
                <c:pt idx="398">
                  <c:v>5.8169999999999997E-8</c:v>
                </c:pt>
                <c:pt idx="399">
                  <c:v>5.8169999999999997E-8</c:v>
                </c:pt>
                <c:pt idx="400">
                  <c:v>5.8169999999999997E-8</c:v>
                </c:pt>
                <c:pt idx="401">
                  <c:v>5.8169999999999997E-8</c:v>
                </c:pt>
                <c:pt idx="402">
                  <c:v>5.8169999999999997E-8</c:v>
                </c:pt>
                <c:pt idx="403">
                  <c:v>5.8169999999999997E-8</c:v>
                </c:pt>
                <c:pt idx="404">
                  <c:v>5.8169999999999997E-8</c:v>
                </c:pt>
                <c:pt idx="405">
                  <c:v>5.8169999999999997E-8</c:v>
                </c:pt>
                <c:pt idx="406">
                  <c:v>5.8169999999999997E-8</c:v>
                </c:pt>
                <c:pt idx="407">
                  <c:v>5.8169999999999997E-8</c:v>
                </c:pt>
                <c:pt idx="408">
                  <c:v>5.8169999999999997E-8</c:v>
                </c:pt>
                <c:pt idx="409">
                  <c:v>5.8169999999999997E-8</c:v>
                </c:pt>
                <c:pt idx="410">
                  <c:v>5.8169999999999997E-8</c:v>
                </c:pt>
                <c:pt idx="411">
                  <c:v>5.8169999999999997E-8</c:v>
                </c:pt>
                <c:pt idx="412">
                  <c:v>5.8169999999999997E-8</c:v>
                </c:pt>
                <c:pt idx="413">
                  <c:v>5.8169999999999997E-8</c:v>
                </c:pt>
                <c:pt idx="414">
                  <c:v>5.8169999999999997E-8</c:v>
                </c:pt>
                <c:pt idx="415">
                  <c:v>5.8169999999999997E-8</c:v>
                </c:pt>
                <c:pt idx="416">
                  <c:v>5.8169999999999997E-8</c:v>
                </c:pt>
                <c:pt idx="417">
                  <c:v>5.8169999999999997E-8</c:v>
                </c:pt>
                <c:pt idx="418">
                  <c:v>5.8169999999999997E-8</c:v>
                </c:pt>
                <c:pt idx="419">
                  <c:v>5.8169999999999997E-8</c:v>
                </c:pt>
                <c:pt idx="420">
                  <c:v>5.8169999999999997E-8</c:v>
                </c:pt>
                <c:pt idx="421">
                  <c:v>5.8169999999999997E-8</c:v>
                </c:pt>
                <c:pt idx="422">
                  <c:v>5.8169999999999997E-8</c:v>
                </c:pt>
                <c:pt idx="423">
                  <c:v>5.8169999999999997E-8</c:v>
                </c:pt>
                <c:pt idx="424">
                  <c:v>5.8169999999999997E-8</c:v>
                </c:pt>
                <c:pt idx="425">
                  <c:v>5.8169999999999997E-8</c:v>
                </c:pt>
                <c:pt idx="426">
                  <c:v>5.8169999999999997E-8</c:v>
                </c:pt>
                <c:pt idx="427">
                  <c:v>5.8169999999999997E-8</c:v>
                </c:pt>
                <c:pt idx="428">
                  <c:v>5.8169999999999997E-8</c:v>
                </c:pt>
                <c:pt idx="429">
                  <c:v>5.8169999999999997E-8</c:v>
                </c:pt>
                <c:pt idx="430">
                  <c:v>5.8169999999999997E-8</c:v>
                </c:pt>
                <c:pt idx="431">
                  <c:v>5.8169999999999997E-8</c:v>
                </c:pt>
                <c:pt idx="432">
                  <c:v>5.8169999999999997E-8</c:v>
                </c:pt>
                <c:pt idx="433">
                  <c:v>5.8169999999999997E-8</c:v>
                </c:pt>
                <c:pt idx="434">
                  <c:v>5.8169999999999997E-8</c:v>
                </c:pt>
                <c:pt idx="435">
                  <c:v>5.8169999999999997E-8</c:v>
                </c:pt>
                <c:pt idx="436">
                  <c:v>5.8169999999999997E-8</c:v>
                </c:pt>
                <c:pt idx="437">
                  <c:v>5.8169999999999997E-8</c:v>
                </c:pt>
                <c:pt idx="438">
                  <c:v>5.8169999999999997E-8</c:v>
                </c:pt>
                <c:pt idx="439">
                  <c:v>5.8169999999999997E-8</c:v>
                </c:pt>
                <c:pt idx="440">
                  <c:v>5.8169999999999997E-8</c:v>
                </c:pt>
                <c:pt idx="441">
                  <c:v>5.8169999999999997E-8</c:v>
                </c:pt>
                <c:pt idx="442">
                  <c:v>5.8169999999999997E-8</c:v>
                </c:pt>
                <c:pt idx="443">
                  <c:v>5.8169999999999997E-8</c:v>
                </c:pt>
                <c:pt idx="444">
                  <c:v>5.8169999999999997E-8</c:v>
                </c:pt>
                <c:pt idx="445">
                  <c:v>5.8169999999999997E-8</c:v>
                </c:pt>
                <c:pt idx="446">
                  <c:v>5.8169999999999997E-8</c:v>
                </c:pt>
                <c:pt idx="447">
                  <c:v>5.8169999999999997E-8</c:v>
                </c:pt>
                <c:pt idx="448">
                  <c:v>5.8169999999999997E-8</c:v>
                </c:pt>
                <c:pt idx="449">
                  <c:v>5.8169999999999997E-8</c:v>
                </c:pt>
                <c:pt idx="450">
                  <c:v>5.8169999999999997E-8</c:v>
                </c:pt>
                <c:pt idx="451">
                  <c:v>5.8169999999999997E-8</c:v>
                </c:pt>
                <c:pt idx="452">
                  <c:v>5.8169999999999997E-8</c:v>
                </c:pt>
                <c:pt idx="453">
                  <c:v>5.8169999999999997E-8</c:v>
                </c:pt>
                <c:pt idx="454">
                  <c:v>5.8169999999999997E-8</c:v>
                </c:pt>
                <c:pt idx="455">
                  <c:v>5.8169999999999997E-8</c:v>
                </c:pt>
                <c:pt idx="456">
                  <c:v>5.8169999999999997E-8</c:v>
                </c:pt>
                <c:pt idx="457">
                  <c:v>5.8169999999999997E-8</c:v>
                </c:pt>
                <c:pt idx="458">
                  <c:v>5.8169999999999997E-8</c:v>
                </c:pt>
                <c:pt idx="459">
                  <c:v>5.8169999999999997E-8</c:v>
                </c:pt>
                <c:pt idx="460">
                  <c:v>5.8169999999999997E-8</c:v>
                </c:pt>
                <c:pt idx="461">
                  <c:v>5.8169999999999997E-8</c:v>
                </c:pt>
                <c:pt idx="462">
                  <c:v>5.8169999999999997E-8</c:v>
                </c:pt>
                <c:pt idx="463">
                  <c:v>5.8169999999999997E-8</c:v>
                </c:pt>
                <c:pt idx="464">
                  <c:v>5.8169999999999997E-8</c:v>
                </c:pt>
                <c:pt idx="465">
                  <c:v>5.8169999999999997E-8</c:v>
                </c:pt>
                <c:pt idx="466">
                  <c:v>5.8169999999999997E-8</c:v>
                </c:pt>
                <c:pt idx="467">
                  <c:v>5.8169999999999997E-8</c:v>
                </c:pt>
                <c:pt idx="468">
                  <c:v>5.8169999999999997E-8</c:v>
                </c:pt>
                <c:pt idx="469">
                  <c:v>5.8169999999999997E-8</c:v>
                </c:pt>
                <c:pt idx="470">
                  <c:v>5.8169999999999997E-8</c:v>
                </c:pt>
                <c:pt idx="471">
                  <c:v>5.8169999999999997E-8</c:v>
                </c:pt>
                <c:pt idx="472">
                  <c:v>5.8180000000000002E-8</c:v>
                </c:pt>
                <c:pt idx="473">
                  <c:v>5.8180000000000002E-8</c:v>
                </c:pt>
                <c:pt idx="474">
                  <c:v>5.8180000000000002E-8</c:v>
                </c:pt>
                <c:pt idx="475">
                  <c:v>5.8180000000000002E-8</c:v>
                </c:pt>
                <c:pt idx="476">
                  <c:v>5.8180000000000002E-8</c:v>
                </c:pt>
                <c:pt idx="477">
                  <c:v>5.8180000000000002E-8</c:v>
                </c:pt>
                <c:pt idx="478">
                  <c:v>5.8180000000000002E-8</c:v>
                </c:pt>
                <c:pt idx="479">
                  <c:v>5.8180000000000002E-8</c:v>
                </c:pt>
                <c:pt idx="480">
                  <c:v>5.8180000000000002E-8</c:v>
                </c:pt>
                <c:pt idx="481">
                  <c:v>5.8180000000000002E-8</c:v>
                </c:pt>
                <c:pt idx="482">
                  <c:v>5.8180000000000002E-8</c:v>
                </c:pt>
                <c:pt idx="483">
                  <c:v>5.8180000000000002E-8</c:v>
                </c:pt>
                <c:pt idx="484">
                  <c:v>5.8180000000000002E-8</c:v>
                </c:pt>
                <c:pt idx="485">
                  <c:v>5.8180000000000002E-8</c:v>
                </c:pt>
                <c:pt idx="486">
                  <c:v>5.8180000000000002E-8</c:v>
                </c:pt>
                <c:pt idx="487">
                  <c:v>5.8180000000000002E-8</c:v>
                </c:pt>
                <c:pt idx="488">
                  <c:v>5.8180000000000002E-8</c:v>
                </c:pt>
                <c:pt idx="489">
                  <c:v>5.8180000000000002E-8</c:v>
                </c:pt>
                <c:pt idx="490">
                  <c:v>5.8180000000000002E-8</c:v>
                </c:pt>
                <c:pt idx="491">
                  <c:v>5.8180000000000002E-8</c:v>
                </c:pt>
                <c:pt idx="492">
                  <c:v>5.8180000000000002E-8</c:v>
                </c:pt>
                <c:pt idx="493">
                  <c:v>5.8180000000000002E-8</c:v>
                </c:pt>
                <c:pt idx="494">
                  <c:v>5.8180000000000002E-8</c:v>
                </c:pt>
                <c:pt idx="495">
                  <c:v>5.8180000000000002E-8</c:v>
                </c:pt>
                <c:pt idx="496">
                  <c:v>5.8180000000000002E-8</c:v>
                </c:pt>
                <c:pt idx="497">
                  <c:v>5.8180000000000002E-8</c:v>
                </c:pt>
                <c:pt idx="498">
                  <c:v>5.8180000000000002E-8</c:v>
                </c:pt>
                <c:pt idx="499">
                  <c:v>5.8180000000000002E-8</c:v>
                </c:pt>
                <c:pt idx="500">
                  <c:v>5.8180000000000002E-8</c:v>
                </c:pt>
                <c:pt idx="501">
                  <c:v>5.8180000000000002E-8</c:v>
                </c:pt>
                <c:pt idx="502">
                  <c:v>5.8180000000000002E-8</c:v>
                </c:pt>
                <c:pt idx="503">
                  <c:v>5.8180000000000002E-8</c:v>
                </c:pt>
                <c:pt idx="504">
                  <c:v>5.8180000000000002E-8</c:v>
                </c:pt>
                <c:pt idx="505">
                  <c:v>5.8180000000000002E-8</c:v>
                </c:pt>
                <c:pt idx="506">
                  <c:v>5.8180000000000002E-8</c:v>
                </c:pt>
                <c:pt idx="507">
                  <c:v>5.8180000000000002E-8</c:v>
                </c:pt>
                <c:pt idx="508">
                  <c:v>5.8180000000000002E-8</c:v>
                </c:pt>
                <c:pt idx="509">
                  <c:v>5.8180000000000002E-8</c:v>
                </c:pt>
                <c:pt idx="510">
                  <c:v>5.8180000000000002E-8</c:v>
                </c:pt>
                <c:pt idx="511">
                  <c:v>5.8180000000000002E-8</c:v>
                </c:pt>
                <c:pt idx="512">
                  <c:v>5.8180000000000002E-8</c:v>
                </c:pt>
                <c:pt idx="513">
                  <c:v>5.8180000000000002E-8</c:v>
                </c:pt>
                <c:pt idx="514">
                  <c:v>5.8180000000000002E-8</c:v>
                </c:pt>
                <c:pt idx="515">
                  <c:v>5.8180000000000002E-8</c:v>
                </c:pt>
                <c:pt idx="516">
                  <c:v>5.8180000000000002E-8</c:v>
                </c:pt>
                <c:pt idx="517">
                  <c:v>5.8180000000000002E-8</c:v>
                </c:pt>
                <c:pt idx="518">
                  <c:v>5.8180000000000002E-8</c:v>
                </c:pt>
                <c:pt idx="519">
                  <c:v>5.8180000000000002E-8</c:v>
                </c:pt>
                <c:pt idx="520">
                  <c:v>5.8180000000000002E-8</c:v>
                </c:pt>
                <c:pt idx="521">
                  <c:v>5.8180000000000002E-8</c:v>
                </c:pt>
                <c:pt idx="522">
                  <c:v>5.8180000000000002E-8</c:v>
                </c:pt>
                <c:pt idx="523">
                  <c:v>5.8180000000000002E-8</c:v>
                </c:pt>
                <c:pt idx="524">
                  <c:v>5.8180000000000002E-8</c:v>
                </c:pt>
                <c:pt idx="525">
                  <c:v>5.8180000000000002E-8</c:v>
                </c:pt>
                <c:pt idx="526">
                  <c:v>5.8180000000000002E-8</c:v>
                </c:pt>
                <c:pt idx="527">
                  <c:v>5.8180000000000002E-8</c:v>
                </c:pt>
                <c:pt idx="528">
                  <c:v>5.8180000000000002E-8</c:v>
                </c:pt>
                <c:pt idx="529">
                  <c:v>5.8180000000000002E-8</c:v>
                </c:pt>
                <c:pt idx="530">
                  <c:v>5.8180000000000002E-8</c:v>
                </c:pt>
                <c:pt idx="531">
                  <c:v>5.8180000000000002E-8</c:v>
                </c:pt>
                <c:pt idx="532">
                  <c:v>5.8180000000000002E-8</c:v>
                </c:pt>
                <c:pt idx="533">
                  <c:v>5.8180000000000002E-8</c:v>
                </c:pt>
                <c:pt idx="534">
                  <c:v>5.8180000000000002E-8</c:v>
                </c:pt>
                <c:pt idx="535">
                  <c:v>5.8180000000000002E-8</c:v>
                </c:pt>
                <c:pt idx="536">
                  <c:v>5.8180000000000002E-8</c:v>
                </c:pt>
                <c:pt idx="537">
                  <c:v>5.8180000000000002E-8</c:v>
                </c:pt>
                <c:pt idx="538">
                  <c:v>5.8180000000000002E-8</c:v>
                </c:pt>
                <c:pt idx="539">
                  <c:v>5.8180000000000002E-8</c:v>
                </c:pt>
                <c:pt idx="540">
                  <c:v>5.8180000000000002E-8</c:v>
                </c:pt>
                <c:pt idx="541">
                  <c:v>5.8180000000000002E-8</c:v>
                </c:pt>
                <c:pt idx="542">
                  <c:v>5.8180000000000002E-8</c:v>
                </c:pt>
                <c:pt idx="543">
                  <c:v>5.8180000000000002E-8</c:v>
                </c:pt>
                <c:pt idx="544">
                  <c:v>5.8180000000000002E-8</c:v>
                </c:pt>
                <c:pt idx="545">
                  <c:v>5.8180000000000002E-8</c:v>
                </c:pt>
                <c:pt idx="546">
                  <c:v>5.8180000000000002E-8</c:v>
                </c:pt>
                <c:pt idx="547">
                  <c:v>5.8180000000000002E-8</c:v>
                </c:pt>
                <c:pt idx="548">
                  <c:v>5.8180000000000002E-8</c:v>
                </c:pt>
                <c:pt idx="549">
                  <c:v>5.8180000000000002E-8</c:v>
                </c:pt>
                <c:pt idx="550">
                  <c:v>5.8180000000000002E-8</c:v>
                </c:pt>
                <c:pt idx="551">
                  <c:v>5.8180000000000002E-8</c:v>
                </c:pt>
                <c:pt idx="552">
                  <c:v>5.8180000000000002E-8</c:v>
                </c:pt>
                <c:pt idx="553">
                  <c:v>5.8180000000000002E-8</c:v>
                </c:pt>
                <c:pt idx="554">
                  <c:v>5.8180000000000002E-8</c:v>
                </c:pt>
                <c:pt idx="555">
                  <c:v>5.8180000000000002E-8</c:v>
                </c:pt>
                <c:pt idx="556">
                  <c:v>5.8180000000000002E-8</c:v>
                </c:pt>
                <c:pt idx="557">
                  <c:v>5.8180000000000002E-8</c:v>
                </c:pt>
                <c:pt idx="558">
                  <c:v>5.8180000000000002E-8</c:v>
                </c:pt>
                <c:pt idx="559">
                  <c:v>5.8180000000000002E-8</c:v>
                </c:pt>
                <c:pt idx="560">
                  <c:v>5.8180000000000002E-8</c:v>
                </c:pt>
                <c:pt idx="561">
                  <c:v>5.8180000000000002E-8</c:v>
                </c:pt>
                <c:pt idx="562">
                  <c:v>5.8180000000000002E-8</c:v>
                </c:pt>
                <c:pt idx="563">
                  <c:v>5.8180000000000002E-8</c:v>
                </c:pt>
                <c:pt idx="564">
                  <c:v>5.8180000000000002E-8</c:v>
                </c:pt>
                <c:pt idx="565">
                  <c:v>5.8180000000000002E-8</c:v>
                </c:pt>
                <c:pt idx="566">
                  <c:v>5.8180000000000002E-8</c:v>
                </c:pt>
                <c:pt idx="567">
                  <c:v>5.8180000000000002E-8</c:v>
                </c:pt>
                <c:pt idx="568">
                  <c:v>5.8180000000000002E-8</c:v>
                </c:pt>
                <c:pt idx="569">
                  <c:v>5.8180000000000002E-8</c:v>
                </c:pt>
                <c:pt idx="570">
                  <c:v>5.8180000000000002E-8</c:v>
                </c:pt>
                <c:pt idx="571">
                  <c:v>5.8180000000000002E-8</c:v>
                </c:pt>
                <c:pt idx="572">
                  <c:v>5.819E-8</c:v>
                </c:pt>
                <c:pt idx="573">
                  <c:v>5.819E-8</c:v>
                </c:pt>
                <c:pt idx="574">
                  <c:v>5.819E-8</c:v>
                </c:pt>
                <c:pt idx="575">
                  <c:v>5.819E-8</c:v>
                </c:pt>
                <c:pt idx="576">
                  <c:v>5.819E-8</c:v>
                </c:pt>
                <c:pt idx="577">
                  <c:v>5.819E-8</c:v>
                </c:pt>
                <c:pt idx="578">
                  <c:v>5.819E-8</c:v>
                </c:pt>
                <c:pt idx="579">
                  <c:v>5.819E-8</c:v>
                </c:pt>
                <c:pt idx="580">
                  <c:v>5.819E-8</c:v>
                </c:pt>
                <c:pt idx="581">
                  <c:v>5.819E-8</c:v>
                </c:pt>
                <c:pt idx="582">
                  <c:v>5.819E-8</c:v>
                </c:pt>
                <c:pt idx="583">
                  <c:v>5.819E-8</c:v>
                </c:pt>
                <c:pt idx="584">
                  <c:v>5.819E-8</c:v>
                </c:pt>
                <c:pt idx="585">
                  <c:v>5.819E-8</c:v>
                </c:pt>
                <c:pt idx="586">
                  <c:v>5.819E-8</c:v>
                </c:pt>
                <c:pt idx="587">
                  <c:v>5.819E-8</c:v>
                </c:pt>
                <c:pt idx="588">
                  <c:v>5.819E-8</c:v>
                </c:pt>
                <c:pt idx="589">
                  <c:v>5.819E-8</c:v>
                </c:pt>
                <c:pt idx="590">
                  <c:v>5.819E-8</c:v>
                </c:pt>
                <c:pt idx="591">
                  <c:v>5.819E-8</c:v>
                </c:pt>
                <c:pt idx="592">
                  <c:v>5.819E-8</c:v>
                </c:pt>
                <c:pt idx="593">
                  <c:v>5.819E-8</c:v>
                </c:pt>
                <c:pt idx="594">
                  <c:v>5.819E-8</c:v>
                </c:pt>
                <c:pt idx="595">
                  <c:v>5.819E-8</c:v>
                </c:pt>
                <c:pt idx="596">
                  <c:v>5.819E-8</c:v>
                </c:pt>
                <c:pt idx="597">
                  <c:v>5.819E-8</c:v>
                </c:pt>
                <c:pt idx="598">
                  <c:v>5.819E-8</c:v>
                </c:pt>
                <c:pt idx="599">
                  <c:v>5.819E-8</c:v>
                </c:pt>
                <c:pt idx="600">
                  <c:v>5.819E-8</c:v>
                </c:pt>
                <c:pt idx="601">
                  <c:v>5.819E-8</c:v>
                </c:pt>
                <c:pt idx="602">
                  <c:v>5.819E-8</c:v>
                </c:pt>
                <c:pt idx="603">
                  <c:v>5.819E-8</c:v>
                </c:pt>
                <c:pt idx="604">
                  <c:v>5.819E-8</c:v>
                </c:pt>
                <c:pt idx="605">
                  <c:v>5.819E-8</c:v>
                </c:pt>
                <c:pt idx="606">
                  <c:v>5.819E-8</c:v>
                </c:pt>
                <c:pt idx="607">
                  <c:v>5.819E-8</c:v>
                </c:pt>
                <c:pt idx="608">
                  <c:v>5.819E-8</c:v>
                </c:pt>
                <c:pt idx="609">
                  <c:v>5.819E-8</c:v>
                </c:pt>
                <c:pt idx="610">
                  <c:v>5.819E-8</c:v>
                </c:pt>
                <c:pt idx="611">
                  <c:v>5.819E-8</c:v>
                </c:pt>
                <c:pt idx="612">
                  <c:v>5.819E-8</c:v>
                </c:pt>
                <c:pt idx="613">
                  <c:v>5.819E-8</c:v>
                </c:pt>
                <c:pt idx="614">
                  <c:v>5.819E-8</c:v>
                </c:pt>
                <c:pt idx="615">
                  <c:v>5.819E-8</c:v>
                </c:pt>
                <c:pt idx="616">
                  <c:v>5.819E-8</c:v>
                </c:pt>
                <c:pt idx="617">
                  <c:v>5.819E-8</c:v>
                </c:pt>
                <c:pt idx="618">
                  <c:v>5.819E-8</c:v>
                </c:pt>
                <c:pt idx="619">
                  <c:v>5.819E-8</c:v>
                </c:pt>
                <c:pt idx="620">
                  <c:v>5.819E-8</c:v>
                </c:pt>
                <c:pt idx="621">
                  <c:v>5.819E-8</c:v>
                </c:pt>
                <c:pt idx="622">
                  <c:v>5.819E-8</c:v>
                </c:pt>
                <c:pt idx="623">
                  <c:v>5.819E-8</c:v>
                </c:pt>
                <c:pt idx="624">
                  <c:v>5.819E-8</c:v>
                </c:pt>
                <c:pt idx="625">
                  <c:v>5.819E-8</c:v>
                </c:pt>
                <c:pt idx="626">
                  <c:v>5.819E-8</c:v>
                </c:pt>
                <c:pt idx="627">
                  <c:v>5.819E-8</c:v>
                </c:pt>
                <c:pt idx="628">
                  <c:v>5.819E-8</c:v>
                </c:pt>
                <c:pt idx="629">
                  <c:v>5.819E-8</c:v>
                </c:pt>
                <c:pt idx="630">
                  <c:v>5.819E-8</c:v>
                </c:pt>
                <c:pt idx="631">
                  <c:v>5.819E-8</c:v>
                </c:pt>
                <c:pt idx="632">
                  <c:v>5.819E-8</c:v>
                </c:pt>
                <c:pt idx="633">
                  <c:v>5.819E-8</c:v>
                </c:pt>
                <c:pt idx="634">
                  <c:v>5.819E-8</c:v>
                </c:pt>
                <c:pt idx="635">
                  <c:v>5.819E-8</c:v>
                </c:pt>
                <c:pt idx="636">
                  <c:v>5.819E-8</c:v>
                </c:pt>
                <c:pt idx="637">
                  <c:v>5.819E-8</c:v>
                </c:pt>
                <c:pt idx="638">
                  <c:v>5.819E-8</c:v>
                </c:pt>
                <c:pt idx="639">
                  <c:v>5.819E-8</c:v>
                </c:pt>
                <c:pt idx="640">
                  <c:v>5.819E-8</c:v>
                </c:pt>
                <c:pt idx="641">
                  <c:v>5.819E-8</c:v>
                </c:pt>
                <c:pt idx="642">
                  <c:v>5.819E-8</c:v>
                </c:pt>
                <c:pt idx="643">
                  <c:v>5.819E-8</c:v>
                </c:pt>
                <c:pt idx="644">
                  <c:v>5.819E-8</c:v>
                </c:pt>
                <c:pt idx="645">
                  <c:v>5.819E-8</c:v>
                </c:pt>
                <c:pt idx="646">
                  <c:v>5.819E-8</c:v>
                </c:pt>
                <c:pt idx="647">
                  <c:v>5.819E-8</c:v>
                </c:pt>
                <c:pt idx="648">
                  <c:v>5.819E-8</c:v>
                </c:pt>
                <c:pt idx="649">
                  <c:v>5.819E-8</c:v>
                </c:pt>
                <c:pt idx="650">
                  <c:v>5.819E-8</c:v>
                </c:pt>
                <c:pt idx="651">
                  <c:v>5.819E-8</c:v>
                </c:pt>
                <c:pt idx="652">
                  <c:v>5.819E-8</c:v>
                </c:pt>
                <c:pt idx="653">
                  <c:v>5.819E-8</c:v>
                </c:pt>
                <c:pt idx="654">
                  <c:v>5.819E-8</c:v>
                </c:pt>
                <c:pt idx="655">
                  <c:v>5.819E-8</c:v>
                </c:pt>
                <c:pt idx="656">
                  <c:v>5.819E-8</c:v>
                </c:pt>
                <c:pt idx="657">
                  <c:v>5.819E-8</c:v>
                </c:pt>
                <c:pt idx="658">
                  <c:v>5.8199999999999998E-8</c:v>
                </c:pt>
                <c:pt idx="659">
                  <c:v>5.8199999999999998E-8</c:v>
                </c:pt>
                <c:pt idx="660">
                  <c:v>5.8199999999999998E-8</c:v>
                </c:pt>
                <c:pt idx="661">
                  <c:v>5.8199999999999998E-8</c:v>
                </c:pt>
                <c:pt idx="662">
                  <c:v>5.8199999999999998E-8</c:v>
                </c:pt>
                <c:pt idx="663">
                  <c:v>5.8199999999999998E-8</c:v>
                </c:pt>
                <c:pt idx="664">
                  <c:v>5.8199999999999998E-8</c:v>
                </c:pt>
                <c:pt idx="665">
                  <c:v>5.8199999999999998E-8</c:v>
                </c:pt>
                <c:pt idx="666">
                  <c:v>5.8199999999999998E-8</c:v>
                </c:pt>
                <c:pt idx="667">
                  <c:v>5.8199999999999998E-8</c:v>
                </c:pt>
                <c:pt idx="668">
                  <c:v>5.8199999999999998E-8</c:v>
                </c:pt>
                <c:pt idx="669">
                  <c:v>5.8199999999999998E-8</c:v>
                </c:pt>
                <c:pt idx="670">
                  <c:v>5.8199999999999998E-8</c:v>
                </c:pt>
                <c:pt idx="671">
                  <c:v>5.8199999999999998E-8</c:v>
                </c:pt>
                <c:pt idx="672">
                  <c:v>5.8199999999999998E-8</c:v>
                </c:pt>
                <c:pt idx="673">
                  <c:v>5.8199999999999998E-8</c:v>
                </c:pt>
                <c:pt idx="674">
                  <c:v>5.8199999999999998E-8</c:v>
                </c:pt>
                <c:pt idx="675">
                  <c:v>5.8199999999999998E-8</c:v>
                </c:pt>
                <c:pt idx="676">
                  <c:v>5.8199999999999998E-8</c:v>
                </c:pt>
                <c:pt idx="677">
                  <c:v>5.8199999999999998E-8</c:v>
                </c:pt>
                <c:pt idx="678">
                  <c:v>5.8199999999999998E-8</c:v>
                </c:pt>
                <c:pt idx="679">
                  <c:v>5.8199999999999998E-8</c:v>
                </c:pt>
                <c:pt idx="680">
                  <c:v>5.8199999999999998E-8</c:v>
                </c:pt>
                <c:pt idx="681">
                  <c:v>5.8199999999999998E-8</c:v>
                </c:pt>
                <c:pt idx="682">
                  <c:v>5.8199999999999998E-8</c:v>
                </c:pt>
                <c:pt idx="683">
                  <c:v>5.8199999999999998E-8</c:v>
                </c:pt>
                <c:pt idx="684">
                  <c:v>5.8199999999999998E-8</c:v>
                </c:pt>
                <c:pt idx="685">
                  <c:v>5.8199999999999998E-8</c:v>
                </c:pt>
                <c:pt idx="686">
                  <c:v>5.8199999999999998E-8</c:v>
                </c:pt>
                <c:pt idx="687">
                  <c:v>5.8199999999999998E-8</c:v>
                </c:pt>
                <c:pt idx="688">
                  <c:v>5.8199999999999998E-8</c:v>
                </c:pt>
                <c:pt idx="689">
                  <c:v>5.8199999999999998E-8</c:v>
                </c:pt>
                <c:pt idx="690">
                  <c:v>5.8199999999999998E-8</c:v>
                </c:pt>
                <c:pt idx="691">
                  <c:v>5.8199999999999998E-8</c:v>
                </c:pt>
                <c:pt idx="692">
                  <c:v>5.8199999999999998E-8</c:v>
                </c:pt>
                <c:pt idx="693">
                  <c:v>5.8199999999999998E-8</c:v>
                </c:pt>
                <c:pt idx="694">
                  <c:v>5.8199999999999998E-8</c:v>
                </c:pt>
                <c:pt idx="695">
                  <c:v>5.8199999999999998E-8</c:v>
                </c:pt>
                <c:pt idx="696">
                  <c:v>5.8199999999999998E-8</c:v>
                </c:pt>
                <c:pt idx="697">
                  <c:v>5.8199999999999998E-8</c:v>
                </c:pt>
                <c:pt idx="698">
                  <c:v>5.8199999999999998E-8</c:v>
                </c:pt>
                <c:pt idx="699">
                  <c:v>5.8199999999999998E-8</c:v>
                </c:pt>
                <c:pt idx="700">
                  <c:v>5.8199999999999998E-8</c:v>
                </c:pt>
                <c:pt idx="701">
                  <c:v>5.8199999999999998E-8</c:v>
                </c:pt>
                <c:pt idx="702">
                  <c:v>5.8199999999999998E-8</c:v>
                </c:pt>
                <c:pt idx="703">
                  <c:v>5.8199999999999998E-8</c:v>
                </c:pt>
                <c:pt idx="704">
                  <c:v>5.8199999999999998E-8</c:v>
                </c:pt>
                <c:pt idx="705">
                  <c:v>5.8199999999999998E-8</c:v>
                </c:pt>
                <c:pt idx="706">
                  <c:v>5.8199999999999998E-8</c:v>
                </c:pt>
                <c:pt idx="707">
                  <c:v>5.8199999999999998E-8</c:v>
                </c:pt>
                <c:pt idx="708">
                  <c:v>5.8199999999999998E-8</c:v>
                </c:pt>
                <c:pt idx="709">
                  <c:v>5.8199999999999998E-8</c:v>
                </c:pt>
                <c:pt idx="710">
                  <c:v>5.8199999999999998E-8</c:v>
                </c:pt>
                <c:pt idx="711">
                  <c:v>5.8199999999999998E-8</c:v>
                </c:pt>
                <c:pt idx="712">
                  <c:v>5.8199999999999998E-8</c:v>
                </c:pt>
                <c:pt idx="713">
                  <c:v>5.8199999999999998E-8</c:v>
                </c:pt>
                <c:pt idx="714">
                  <c:v>5.8199999999999998E-8</c:v>
                </c:pt>
                <c:pt idx="715">
                  <c:v>5.8199999999999998E-8</c:v>
                </c:pt>
                <c:pt idx="716">
                  <c:v>5.8199999999999998E-8</c:v>
                </c:pt>
                <c:pt idx="717">
                  <c:v>5.8199999999999998E-8</c:v>
                </c:pt>
                <c:pt idx="718">
                  <c:v>5.8199999999999998E-8</c:v>
                </c:pt>
                <c:pt idx="719">
                  <c:v>5.8199999999999998E-8</c:v>
                </c:pt>
                <c:pt idx="720">
                  <c:v>5.8199999999999998E-8</c:v>
                </c:pt>
                <c:pt idx="721">
                  <c:v>5.8199999999999998E-8</c:v>
                </c:pt>
                <c:pt idx="722">
                  <c:v>5.8199999999999998E-8</c:v>
                </c:pt>
                <c:pt idx="723">
                  <c:v>5.8199999999999998E-8</c:v>
                </c:pt>
                <c:pt idx="724">
                  <c:v>5.8199999999999998E-8</c:v>
                </c:pt>
                <c:pt idx="725">
                  <c:v>5.8199999999999998E-8</c:v>
                </c:pt>
                <c:pt idx="726">
                  <c:v>5.8199999999999998E-8</c:v>
                </c:pt>
                <c:pt idx="727">
                  <c:v>5.8199999999999998E-8</c:v>
                </c:pt>
                <c:pt idx="728">
                  <c:v>5.8199999999999998E-8</c:v>
                </c:pt>
                <c:pt idx="729">
                  <c:v>5.8199999999999998E-8</c:v>
                </c:pt>
                <c:pt idx="730">
                  <c:v>5.8199999999999998E-8</c:v>
                </c:pt>
                <c:pt idx="731">
                  <c:v>5.8199999999999998E-8</c:v>
                </c:pt>
                <c:pt idx="732">
                  <c:v>5.8199999999999998E-8</c:v>
                </c:pt>
                <c:pt idx="733">
                  <c:v>5.8199999999999998E-8</c:v>
                </c:pt>
                <c:pt idx="734">
                  <c:v>5.8199999999999998E-8</c:v>
                </c:pt>
                <c:pt idx="735">
                  <c:v>5.8199999999999998E-8</c:v>
                </c:pt>
                <c:pt idx="736">
                  <c:v>5.8210000000000003E-8</c:v>
                </c:pt>
                <c:pt idx="737">
                  <c:v>5.8210000000000003E-8</c:v>
                </c:pt>
                <c:pt idx="738">
                  <c:v>5.8210000000000003E-8</c:v>
                </c:pt>
                <c:pt idx="739">
                  <c:v>5.8210000000000003E-8</c:v>
                </c:pt>
                <c:pt idx="740">
                  <c:v>5.8210000000000003E-8</c:v>
                </c:pt>
                <c:pt idx="741">
                  <c:v>5.8210000000000003E-8</c:v>
                </c:pt>
                <c:pt idx="742">
                  <c:v>5.8210000000000003E-8</c:v>
                </c:pt>
                <c:pt idx="743">
                  <c:v>5.8210000000000003E-8</c:v>
                </c:pt>
                <c:pt idx="744">
                  <c:v>5.8210000000000003E-8</c:v>
                </c:pt>
                <c:pt idx="745">
                  <c:v>5.8210000000000003E-8</c:v>
                </c:pt>
                <c:pt idx="746">
                  <c:v>5.8210000000000003E-8</c:v>
                </c:pt>
                <c:pt idx="747">
                  <c:v>5.8210000000000003E-8</c:v>
                </c:pt>
                <c:pt idx="748">
                  <c:v>5.8210000000000003E-8</c:v>
                </c:pt>
                <c:pt idx="749">
                  <c:v>5.8210000000000003E-8</c:v>
                </c:pt>
                <c:pt idx="750">
                  <c:v>5.8210000000000003E-8</c:v>
                </c:pt>
                <c:pt idx="751">
                  <c:v>5.8210000000000003E-8</c:v>
                </c:pt>
                <c:pt idx="752">
                  <c:v>5.8210000000000003E-8</c:v>
                </c:pt>
                <c:pt idx="753">
                  <c:v>5.8210000000000003E-8</c:v>
                </c:pt>
                <c:pt idx="754">
                  <c:v>5.8210000000000003E-8</c:v>
                </c:pt>
                <c:pt idx="755">
                  <c:v>5.8210000000000003E-8</c:v>
                </c:pt>
                <c:pt idx="756">
                  <c:v>5.8210000000000003E-8</c:v>
                </c:pt>
                <c:pt idx="757">
                  <c:v>5.8210000000000003E-8</c:v>
                </c:pt>
                <c:pt idx="758">
                  <c:v>5.8210000000000003E-8</c:v>
                </c:pt>
                <c:pt idx="759">
                  <c:v>5.8210000000000003E-8</c:v>
                </c:pt>
                <c:pt idx="760">
                  <c:v>5.8210000000000003E-8</c:v>
                </c:pt>
                <c:pt idx="761">
                  <c:v>5.8210000000000003E-8</c:v>
                </c:pt>
                <c:pt idx="762">
                  <c:v>5.8210000000000003E-8</c:v>
                </c:pt>
                <c:pt idx="763">
                  <c:v>5.8210000000000003E-8</c:v>
                </c:pt>
                <c:pt idx="764">
                  <c:v>5.8210000000000003E-8</c:v>
                </c:pt>
                <c:pt idx="765">
                  <c:v>5.8210000000000003E-8</c:v>
                </c:pt>
                <c:pt idx="766">
                  <c:v>5.8210000000000003E-8</c:v>
                </c:pt>
                <c:pt idx="767">
                  <c:v>5.8210000000000003E-8</c:v>
                </c:pt>
                <c:pt idx="768">
                  <c:v>5.8210000000000003E-8</c:v>
                </c:pt>
                <c:pt idx="769">
                  <c:v>5.8210000000000003E-8</c:v>
                </c:pt>
                <c:pt idx="770">
                  <c:v>5.8210000000000003E-8</c:v>
                </c:pt>
                <c:pt idx="771">
                  <c:v>5.8210000000000003E-8</c:v>
                </c:pt>
                <c:pt idx="772">
                  <c:v>5.8210000000000003E-8</c:v>
                </c:pt>
                <c:pt idx="773">
                  <c:v>5.8210000000000003E-8</c:v>
                </c:pt>
                <c:pt idx="774">
                  <c:v>5.8210000000000003E-8</c:v>
                </c:pt>
                <c:pt idx="775">
                  <c:v>5.8210000000000003E-8</c:v>
                </c:pt>
                <c:pt idx="776">
                  <c:v>5.8210000000000003E-8</c:v>
                </c:pt>
                <c:pt idx="777">
                  <c:v>5.8210000000000003E-8</c:v>
                </c:pt>
                <c:pt idx="778">
                  <c:v>5.8210000000000003E-8</c:v>
                </c:pt>
                <c:pt idx="779">
                  <c:v>5.8210000000000003E-8</c:v>
                </c:pt>
                <c:pt idx="780">
                  <c:v>5.8210000000000003E-8</c:v>
                </c:pt>
                <c:pt idx="781">
                  <c:v>5.8210000000000003E-8</c:v>
                </c:pt>
                <c:pt idx="782">
                  <c:v>5.8210000000000003E-8</c:v>
                </c:pt>
                <c:pt idx="783">
                  <c:v>5.8210000000000003E-8</c:v>
                </c:pt>
                <c:pt idx="784">
                  <c:v>5.8210000000000003E-8</c:v>
                </c:pt>
                <c:pt idx="785">
                  <c:v>5.8210000000000003E-8</c:v>
                </c:pt>
                <c:pt idx="786">
                  <c:v>5.8210000000000003E-8</c:v>
                </c:pt>
                <c:pt idx="787">
                  <c:v>5.8210000000000003E-8</c:v>
                </c:pt>
                <c:pt idx="788">
                  <c:v>5.8210000000000003E-8</c:v>
                </c:pt>
                <c:pt idx="789">
                  <c:v>5.8210000000000003E-8</c:v>
                </c:pt>
                <c:pt idx="790">
                  <c:v>5.8210000000000003E-8</c:v>
                </c:pt>
                <c:pt idx="791">
                  <c:v>5.8210000000000003E-8</c:v>
                </c:pt>
                <c:pt idx="792">
                  <c:v>5.8210000000000003E-8</c:v>
                </c:pt>
                <c:pt idx="793">
                  <c:v>5.8210000000000003E-8</c:v>
                </c:pt>
                <c:pt idx="794">
                  <c:v>5.8210000000000003E-8</c:v>
                </c:pt>
                <c:pt idx="795">
                  <c:v>5.8210000000000003E-8</c:v>
                </c:pt>
                <c:pt idx="796">
                  <c:v>5.8210000000000003E-8</c:v>
                </c:pt>
                <c:pt idx="797">
                  <c:v>5.8210000000000003E-8</c:v>
                </c:pt>
                <c:pt idx="798">
                  <c:v>5.8210000000000003E-8</c:v>
                </c:pt>
                <c:pt idx="799">
                  <c:v>5.8210000000000003E-8</c:v>
                </c:pt>
                <c:pt idx="800">
                  <c:v>5.8210000000000003E-8</c:v>
                </c:pt>
                <c:pt idx="801">
                  <c:v>5.8210000000000003E-8</c:v>
                </c:pt>
                <c:pt idx="802">
                  <c:v>5.8210000000000003E-8</c:v>
                </c:pt>
                <c:pt idx="803">
                  <c:v>5.8210000000000003E-8</c:v>
                </c:pt>
                <c:pt idx="804">
                  <c:v>5.8210000000000003E-8</c:v>
                </c:pt>
                <c:pt idx="805">
                  <c:v>5.8210000000000003E-8</c:v>
                </c:pt>
                <c:pt idx="806">
                  <c:v>5.8210000000000003E-8</c:v>
                </c:pt>
                <c:pt idx="807">
                  <c:v>5.8210000000000003E-8</c:v>
                </c:pt>
                <c:pt idx="808">
                  <c:v>5.8220000000000001E-8</c:v>
                </c:pt>
                <c:pt idx="809">
                  <c:v>5.8220000000000001E-8</c:v>
                </c:pt>
                <c:pt idx="810">
                  <c:v>5.8220000000000001E-8</c:v>
                </c:pt>
                <c:pt idx="811">
                  <c:v>5.8220000000000001E-8</c:v>
                </c:pt>
                <c:pt idx="812">
                  <c:v>5.8220000000000001E-8</c:v>
                </c:pt>
                <c:pt idx="813">
                  <c:v>5.8220000000000001E-8</c:v>
                </c:pt>
                <c:pt idx="814">
                  <c:v>5.8220000000000001E-8</c:v>
                </c:pt>
                <c:pt idx="815">
                  <c:v>5.8220000000000001E-8</c:v>
                </c:pt>
                <c:pt idx="816">
                  <c:v>5.8220000000000001E-8</c:v>
                </c:pt>
                <c:pt idx="817">
                  <c:v>5.8220000000000001E-8</c:v>
                </c:pt>
                <c:pt idx="818">
                  <c:v>5.8220000000000001E-8</c:v>
                </c:pt>
                <c:pt idx="819">
                  <c:v>5.8220000000000001E-8</c:v>
                </c:pt>
                <c:pt idx="820">
                  <c:v>5.8220000000000001E-8</c:v>
                </c:pt>
                <c:pt idx="821">
                  <c:v>5.8220000000000001E-8</c:v>
                </c:pt>
                <c:pt idx="822">
                  <c:v>5.8220000000000001E-8</c:v>
                </c:pt>
                <c:pt idx="823">
                  <c:v>5.8220000000000001E-8</c:v>
                </c:pt>
                <c:pt idx="824">
                  <c:v>5.8220000000000001E-8</c:v>
                </c:pt>
                <c:pt idx="825">
                  <c:v>5.8220000000000001E-8</c:v>
                </c:pt>
                <c:pt idx="826">
                  <c:v>5.8220000000000001E-8</c:v>
                </c:pt>
                <c:pt idx="827">
                  <c:v>5.8220000000000001E-8</c:v>
                </c:pt>
                <c:pt idx="828">
                  <c:v>5.8220000000000001E-8</c:v>
                </c:pt>
                <c:pt idx="829">
                  <c:v>5.8220000000000001E-8</c:v>
                </c:pt>
                <c:pt idx="830">
                  <c:v>5.8220000000000001E-8</c:v>
                </c:pt>
                <c:pt idx="831">
                  <c:v>5.8220000000000001E-8</c:v>
                </c:pt>
                <c:pt idx="832">
                  <c:v>5.8220000000000001E-8</c:v>
                </c:pt>
                <c:pt idx="833">
                  <c:v>5.8220000000000001E-8</c:v>
                </c:pt>
                <c:pt idx="834">
                  <c:v>5.8220000000000001E-8</c:v>
                </c:pt>
                <c:pt idx="835">
                  <c:v>5.8220000000000001E-8</c:v>
                </c:pt>
                <c:pt idx="836">
                  <c:v>5.8220000000000001E-8</c:v>
                </c:pt>
                <c:pt idx="837">
                  <c:v>5.8220000000000001E-8</c:v>
                </c:pt>
                <c:pt idx="838">
                  <c:v>5.8220000000000001E-8</c:v>
                </c:pt>
                <c:pt idx="839">
                  <c:v>5.8220000000000001E-8</c:v>
                </c:pt>
                <c:pt idx="840">
                  <c:v>5.8220000000000001E-8</c:v>
                </c:pt>
                <c:pt idx="841">
                  <c:v>5.8220000000000001E-8</c:v>
                </c:pt>
                <c:pt idx="842">
                  <c:v>5.8220000000000001E-8</c:v>
                </c:pt>
                <c:pt idx="843">
                  <c:v>5.8220000000000001E-8</c:v>
                </c:pt>
                <c:pt idx="844">
                  <c:v>5.8220000000000001E-8</c:v>
                </c:pt>
                <c:pt idx="845">
                  <c:v>5.8220000000000001E-8</c:v>
                </c:pt>
                <c:pt idx="846">
                  <c:v>5.8220000000000001E-8</c:v>
                </c:pt>
                <c:pt idx="847">
                  <c:v>5.8220000000000001E-8</c:v>
                </c:pt>
                <c:pt idx="848">
                  <c:v>5.8220000000000001E-8</c:v>
                </c:pt>
                <c:pt idx="849">
                  <c:v>5.8220000000000001E-8</c:v>
                </c:pt>
                <c:pt idx="850">
                  <c:v>5.8220000000000001E-8</c:v>
                </c:pt>
                <c:pt idx="851">
                  <c:v>5.8220000000000001E-8</c:v>
                </c:pt>
                <c:pt idx="852">
                  <c:v>5.8220000000000001E-8</c:v>
                </c:pt>
                <c:pt idx="853">
                  <c:v>5.8220000000000001E-8</c:v>
                </c:pt>
                <c:pt idx="854">
                  <c:v>5.8220000000000001E-8</c:v>
                </c:pt>
                <c:pt idx="855">
                  <c:v>5.8220000000000001E-8</c:v>
                </c:pt>
                <c:pt idx="856">
                  <c:v>5.8220000000000001E-8</c:v>
                </c:pt>
                <c:pt idx="857">
                  <c:v>5.8220000000000001E-8</c:v>
                </c:pt>
                <c:pt idx="858">
                  <c:v>5.8220000000000001E-8</c:v>
                </c:pt>
                <c:pt idx="859">
                  <c:v>5.8220000000000001E-8</c:v>
                </c:pt>
                <c:pt idx="860">
                  <c:v>5.8220000000000001E-8</c:v>
                </c:pt>
                <c:pt idx="861">
                  <c:v>5.8220000000000001E-8</c:v>
                </c:pt>
                <c:pt idx="862">
                  <c:v>5.8220000000000001E-8</c:v>
                </c:pt>
                <c:pt idx="863">
                  <c:v>5.8220000000000001E-8</c:v>
                </c:pt>
                <c:pt idx="864">
                  <c:v>5.8220000000000001E-8</c:v>
                </c:pt>
                <c:pt idx="865">
                  <c:v>5.8220000000000001E-8</c:v>
                </c:pt>
                <c:pt idx="866">
                  <c:v>5.8220000000000001E-8</c:v>
                </c:pt>
                <c:pt idx="867">
                  <c:v>5.8220000000000001E-8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5E-48AB-A9C0-2260F67A27C7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mushroom'!$B$3:$B$870</c:f>
              <c:numCache>
                <c:formatCode>0.00E+00</c:formatCode>
                <c:ptCount val="868"/>
                <c:pt idx="0">
                  <c:v>6.8159999999999996E-8</c:v>
                </c:pt>
                <c:pt idx="1">
                  <c:v>6.6430000000000007E-8</c:v>
                </c:pt>
                <c:pt idx="2">
                  <c:v>6.4840000000000004E-8</c:v>
                </c:pt>
                <c:pt idx="3">
                  <c:v>6.3409999999999997E-8</c:v>
                </c:pt>
                <c:pt idx="4">
                  <c:v>6.2159999999999995E-8</c:v>
                </c:pt>
                <c:pt idx="5">
                  <c:v>6.1099999999999998E-8</c:v>
                </c:pt>
                <c:pt idx="6">
                  <c:v>6.0220000000000006E-8</c:v>
                </c:pt>
                <c:pt idx="7">
                  <c:v>5.952E-8</c:v>
                </c:pt>
                <c:pt idx="8">
                  <c:v>5.8990000000000001E-8</c:v>
                </c:pt>
                <c:pt idx="9">
                  <c:v>5.861E-8</c:v>
                </c:pt>
                <c:pt idx="10">
                  <c:v>5.8360000000000001E-8</c:v>
                </c:pt>
                <c:pt idx="11">
                  <c:v>5.8229999999999999E-8</c:v>
                </c:pt>
                <c:pt idx="12">
                  <c:v>5.8180000000000002E-8</c:v>
                </c:pt>
                <c:pt idx="13">
                  <c:v>5.8210000000000003E-8</c:v>
                </c:pt>
                <c:pt idx="14">
                  <c:v>5.8280000000000003E-8</c:v>
                </c:pt>
                <c:pt idx="15">
                  <c:v>5.84E-8</c:v>
                </c:pt>
                <c:pt idx="16">
                  <c:v>5.8530000000000002E-8</c:v>
                </c:pt>
                <c:pt idx="17">
                  <c:v>5.868E-8</c:v>
                </c:pt>
                <c:pt idx="18">
                  <c:v>5.882E-8</c:v>
                </c:pt>
                <c:pt idx="19">
                  <c:v>5.896E-8</c:v>
                </c:pt>
                <c:pt idx="20">
                  <c:v>5.9079999999999997E-8</c:v>
                </c:pt>
                <c:pt idx="21">
                  <c:v>5.9190000000000003E-8</c:v>
                </c:pt>
                <c:pt idx="22">
                  <c:v>5.9279999999999999E-8</c:v>
                </c:pt>
                <c:pt idx="23">
                  <c:v>5.9340000000000001E-8</c:v>
                </c:pt>
                <c:pt idx="24">
                  <c:v>5.9389999999999998E-8</c:v>
                </c:pt>
                <c:pt idx="25">
                  <c:v>5.9419999999999999E-8</c:v>
                </c:pt>
                <c:pt idx="26">
                  <c:v>5.9429999999999997E-8</c:v>
                </c:pt>
                <c:pt idx="27">
                  <c:v>5.9419999999999999E-8</c:v>
                </c:pt>
                <c:pt idx="28">
                  <c:v>5.9400000000000003E-8</c:v>
                </c:pt>
                <c:pt idx="29">
                  <c:v>5.9370000000000002E-8</c:v>
                </c:pt>
                <c:pt idx="30">
                  <c:v>5.9330000000000003E-8</c:v>
                </c:pt>
                <c:pt idx="31">
                  <c:v>5.9279999999999999E-8</c:v>
                </c:pt>
                <c:pt idx="32">
                  <c:v>5.9219999999999997E-8</c:v>
                </c:pt>
                <c:pt idx="33">
                  <c:v>5.9160000000000002E-8</c:v>
                </c:pt>
                <c:pt idx="34">
                  <c:v>5.9090000000000002E-8</c:v>
                </c:pt>
                <c:pt idx="35">
                  <c:v>5.903E-8</c:v>
                </c:pt>
                <c:pt idx="36">
                  <c:v>5.896E-8</c:v>
                </c:pt>
                <c:pt idx="37">
                  <c:v>5.8899999999999998E-8</c:v>
                </c:pt>
                <c:pt idx="38">
                  <c:v>5.8840000000000003E-8</c:v>
                </c:pt>
                <c:pt idx="39">
                  <c:v>5.8780000000000001E-8</c:v>
                </c:pt>
                <c:pt idx="40">
                  <c:v>5.8729999999999997E-8</c:v>
                </c:pt>
                <c:pt idx="41">
                  <c:v>5.868E-8</c:v>
                </c:pt>
                <c:pt idx="42">
                  <c:v>5.8640000000000001E-8</c:v>
                </c:pt>
                <c:pt idx="43">
                  <c:v>5.861E-8</c:v>
                </c:pt>
                <c:pt idx="44">
                  <c:v>5.8589999999999997E-8</c:v>
                </c:pt>
                <c:pt idx="45">
                  <c:v>5.8589999999999997E-8</c:v>
                </c:pt>
                <c:pt idx="46">
                  <c:v>5.8600000000000002E-8</c:v>
                </c:pt>
                <c:pt idx="47">
                  <c:v>5.8630000000000003E-8</c:v>
                </c:pt>
                <c:pt idx="48">
                  <c:v>5.8700000000000003E-8</c:v>
                </c:pt>
                <c:pt idx="49">
                  <c:v>5.8799999999999997E-8</c:v>
                </c:pt>
                <c:pt idx="50">
                  <c:v>5.896E-8</c:v>
                </c:pt>
                <c:pt idx="51">
                  <c:v>5.9190000000000003E-8</c:v>
                </c:pt>
                <c:pt idx="52">
                  <c:v>5.9510000000000001E-8</c:v>
                </c:pt>
                <c:pt idx="53">
                  <c:v>5.9929999999999995E-8</c:v>
                </c:pt>
                <c:pt idx="54">
                  <c:v>6.0469999999999998E-8</c:v>
                </c:pt>
                <c:pt idx="55">
                  <c:v>6.1140000000000004E-8</c:v>
                </c:pt>
                <c:pt idx="56">
                  <c:v>6.1939999999999997E-8</c:v>
                </c:pt>
                <c:pt idx="57">
                  <c:v>6.2839999999999999E-8</c:v>
                </c:pt>
                <c:pt idx="58">
                  <c:v>6.3800000000000002E-8</c:v>
                </c:pt>
                <c:pt idx="59">
                  <c:v>6.4770000000000004E-8</c:v>
                </c:pt>
                <c:pt idx="60">
                  <c:v>6.5670000000000005E-8</c:v>
                </c:pt>
                <c:pt idx="61">
                  <c:v>6.6430000000000007E-8</c:v>
                </c:pt>
                <c:pt idx="62">
                  <c:v>6.6969999999999997E-8</c:v>
                </c:pt>
                <c:pt idx="63">
                  <c:v>6.7239999999999999E-8</c:v>
                </c:pt>
                <c:pt idx="64">
                  <c:v>6.7210000000000004E-8</c:v>
                </c:pt>
                <c:pt idx="65">
                  <c:v>6.6889999999999999E-8</c:v>
                </c:pt>
                <c:pt idx="66">
                  <c:v>6.6300000000000005E-8</c:v>
                </c:pt>
                <c:pt idx="67">
                  <c:v>6.5489999999999999E-8</c:v>
                </c:pt>
                <c:pt idx="68">
                  <c:v>6.4550000000000006E-8</c:v>
                </c:pt>
                <c:pt idx="69">
                  <c:v>6.3539999999999999E-8</c:v>
                </c:pt>
                <c:pt idx="70">
                  <c:v>6.2550000000000001E-8</c:v>
                </c:pt>
                <c:pt idx="71">
                  <c:v>6.1630000000000003E-8</c:v>
                </c:pt>
                <c:pt idx="72">
                  <c:v>6.081E-8</c:v>
                </c:pt>
                <c:pt idx="73">
                  <c:v>6.0129999999999996E-8</c:v>
                </c:pt>
                <c:pt idx="74">
                  <c:v>5.9580000000000001E-8</c:v>
                </c:pt>
                <c:pt idx="75">
                  <c:v>5.9149999999999997E-8</c:v>
                </c:pt>
                <c:pt idx="76">
                  <c:v>5.882E-8</c:v>
                </c:pt>
                <c:pt idx="77">
                  <c:v>5.8589999999999997E-8</c:v>
                </c:pt>
                <c:pt idx="78">
                  <c:v>5.8420000000000003E-8</c:v>
                </c:pt>
                <c:pt idx="79">
                  <c:v>5.8309999999999997E-8</c:v>
                </c:pt>
                <c:pt idx="80">
                  <c:v>5.8220000000000001E-8</c:v>
                </c:pt>
                <c:pt idx="81">
                  <c:v>5.8169999999999997E-8</c:v>
                </c:pt>
                <c:pt idx="82">
                  <c:v>5.8129999999999998E-8</c:v>
                </c:pt>
                <c:pt idx="83">
                  <c:v>5.8110000000000002E-8</c:v>
                </c:pt>
                <c:pt idx="84">
                  <c:v>5.8089999999999999E-8</c:v>
                </c:pt>
                <c:pt idx="85">
                  <c:v>5.8080000000000001E-8</c:v>
                </c:pt>
                <c:pt idx="86">
                  <c:v>5.8070000000000003E-8</c:v>
                </c:pt>
                <c:pt idx="87">
                  <c:v>5.8059999999999998E-8</c:v>
                </c:pt>
                <c:pt idx="88">
                  <c:v>5.8059999999999998E-8</c:v>
                </c:pt>
                <c:pt idx="89">
                  <c:v>5.8059999999999998E-8</c:v>
                </c:pt>
                <c:pt idx="90">
                  <c:v>5.805E-8</c:v>
                </c:pt>
                <c:pt idx="91">
                  <c:v>5.805E-8</c:v>
                </c:pt>
                <c:pt idx="92">
                  <c:v>5.805E-8</c:v>
                </c:pt>
                <c:pt idx="93">
                  <c:v>5.805E-8</c:v>
                </c:pt>
                <c:pt idx="94">
                  <c:v>5.805E-8</c:v>
                </c:pt>
                <c:pt idx="95">
                  <c:v>5.805E-8</c:v>
                </c:pt>
                <c:pt idx="96">
                  <c:v>5.805E-8</c:v>
                </c:pt>
                <c:pt idx="97">
                  <c:v>5.805E-8</c:v>
                </c:pt>
                <c:pt idx="98">
                  <c:v>5.805E-8</c:v>
                </c:pt>
                <c:pt idx="99">
                  <c:v>5.805E-8</c:v>
                </c:pt>
                <c:pt idx="100">
                  <c:v>5.805E-8</c:v>
                </c:pt>
                <c:pt idx="101">
                  <c:v>5.805E-8</c:v>
                </c:pt>
                <c:pt idx="102">
                  <c:v>5.805E-8</c:v>
                </c:pt>
                <c:pt idx="103">
                  <c:v>5.805E-8</c:v>
                </c:pt>
                <c:pt idx="104">
                  <c:v>5.805E-8</c:v>
                </c:pt>
                <c:pt idx="105">
                  <c:v>5.805E-8</c:v>
                </c:pt>
                <c:pt idx="106">
                  <c:v>5.8059999999999998E-8</c:v>
                </c:pt>
                <c:pt idx="107">
                  <c:v>5.8059999999999998E-8</c:v>
                </c:pt>
                <c:pt idx="108">
                  <c:v>5.8059999999999998E-8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5.8059999999999998E-8</c:v>
                </c:pt>
                <c:pt idx="118">
                  <c:v>5.8059999999999998E-8</c:v>
                </c:pt>
                <c:pt idx="119">
                  <c:v>5.8059999999999998E-8</c:v>
                </c:pt>
                <c:pt idx="120">
                  <c:v>5.8059999999999998E-8</c:v>
                </c:pt>
                <c:pt idx="121">
                  <c:v>5.8059999999999998E-8</c:v>
                </c:pt>
                <c:pt idx="122">
                  <c:v>5.8059999999999998E-8</c:v>
                </c:pt>
                <c:pt idx="123">
                  <c:v>5.8059999999999998E-8</c:v>
                </c:pt>
                <c:pt idx="124">
                  <c:v>5.8070000000000003E-8</c:v>
                </c:pt>
                <c:pt idx="125">
                  <c:v>5.8070000000000003E-8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5.8070000000000003E-8</c:v>
                </c:pt>
                <c:pt idx="134">
                  <c:v>5.8070000000000003E-8</c:v>
                </c:pt>
                <c:pt idx="135">
                  <c:v>5.8070000000000003E-8</c:v>
                </c:pt>
                <c:pt idx="136">
                  <c:v>5.8070000000000003E-8</c:v>
                </c:pt>
                <c:pt idx="137">
                  <c:v>5.8070000000000003E-8</c:v>
                </c:pt>
                <c:pt idx="138">
                  <c:v>5.8070000000000003E-8</c:v>
                </c:pt>
                <c:pt idx="139">
                  <c:v>5.8070000000000003E-8</c:v>
                </c:pt>
                <c:pt idx="140">
                  <c:v>5.8070000000000003E-8</c:v>
                </c:pt>
                <c:pt idx="141">
                  <c:v>5.8080000000000001E-8</c:v>
                </c:pt>
                <c:pt idx="142">
                  <c:v>5.8080000000000001E-8</c:v>
                </c:pt>
                <c:pt idx="143">
                  <c:v>5.8080000000000001E-8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5.8080000000000001E-8</c:v>
                </c:pt>
                <c:pt idx="151">
                  <c:v>5.8080000000000001E-8</c:v>
                </c:pt>
                <c:pt idx="152">
                  <c:v>5.8080000000000001E-8</c:v>
                </c:pt>
                <c:pt idx="153">
                  <c:v>5.8080000000000001E-8</c:v>
                </c:pt>
                <c:pt idx="154">
                  <c:v>5.8080000000000001E-8</c:v>
                </c:pt>
                <c:pt idx="155">
                  <c:v>5.8080000000000001E-8</c:v>
                </c:pt>
                <c:pt idx="156">
                  <c:v>5.8080000000000001E-8</c:v>
                </c:pt>
                <c:pt idx="157">
                  <c:v>5.8080000000000001E-8</c:v>
                </c:pt>
                <c:pt idx="158">
                  <c:v>5.8080000000000001E-8</c:v>
                </c:pt>
                <c:pt idx="159">
                  <c:v>5.8080000000000001E-8</c:v>
                </c:pt>
                <c:pt idx="160">
                  <c:v>5.8089999999999999E-8</c:v>
                </c:pt>
                <c:pt idx="161">
                  <c:v>5.8089999999999999E-8</c:v>
                </c:pt>
                <c:pt idx="162">
                  <c:v>5.8089999999999999E-8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5.8089999999999999E-8</c:v>
                </c:pt>
                <c:pt idx="169">
                  <c:v>5.8089999999999999E-8</c:v>
                </c:pt>
                <c:pt idx="170">
                  <c:v>5.8089999999999999E-8</c:v>
                </c:pt>
                <c:pt idx="171">
                  <c:v>5.8089999999999999E-8</c:v>
                </c:pt>
                <c:pt idx="172">
                  <c:v>5.8089999999999999E-8</c:v>
                </c:pt>
                <c:pt idx="173">
                  <c:v>5.8089999999999999E-8</c:v>
                </c:pt>
                <c:pt idx="174">
                  <c:v>5.8089999999999999E-8</c:v>
                </c:pt>
                <c:pt idx="175">
                  <c:v>5.8089999999999999E-8</c:v>
                </c:pt>
                <c:pt idx="176">
                  <c:v>5.8089999999999999E-8</c:v>
                </c:pt>
                <c:pt idx="177">
                  <c:v>5.8089999999999999E-8</c:v>
                </c:pt>
                <c:pt idx="178">
                  <c:v>5.8089999999999999E-8</c:v>
                </c:pt>
                <c:pt idx="179">
                  <c:v>5.8099999999999997E-8</c:v>
                </c:pt>
                <c:pt idx="180">
                  <c:v>5.8099999999999997E-8</c:v>
                </c:pt>
                <c:pt idx="181">
                  <c:v>5.8099999999999997E-8</c:v>
                </c:pt>
                <c:pt idx="182">
                  <c:v>5.8099999999999997E-8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5.8099999999999997E-8</c:v>
                </c:pt>
                <c:pt idx="188">
                  <c:v>5.8099999999999997E-8</c:v>
                </c:pt>
                <c:pt idx="189">
                  <c:v>5.8099999999999997E-8</c:v>
                </c:pt>
                <c:pt idx="190">
                  <c:v>5.8099999999999997E-8</c:v>
                </c:pt>
                <c:pt idx="191">
                  <c:v>5.8099999999999997E-8</c:v>
                </c:pt>
                <c:pt idx="192">
                  <c:v>5.8099999999999997E-8</c:v>
                </c:pt>
                <c:pt idx="193">
                  <c:v>5.8099999999999997E-8</c:v>
                </c:pt>
                <c:pt idx="194">
                  <c:v>5.8099999999999997E-8</c:v>
                </c:pt>
                <c:pt idx="195">
                  <c:v>5.8099999999999997E-8</c:v>
                </c:pt>
                <c:pt idx="196">
                  <c:v>5.8099999999999997E-8</c:v>
                </c:pt>
                <c:pt idx="197">
                  <c:v>5.8099999999999997E-8</c:v>
                </c:pt>
                <c:pt idx="198">
                  <c:v>5.8099999999999997E-8</c:v>
                </c:pt>
                <c:pt idx="199">
                  <c:v>5.8099999999999997E-8</c:v>
                </c:pt>
                <c:pt idx="200">
                  <c:v>5.8110000000000002E-8</c:v>
                </c:pt>
                <c:pt idx="201">
                  <c:v>5.8110000000000002E-8</c:v>
                </c:pt>
                <c:pt idx="202">
                  <c:v>5.8110000000000002E-8</c:v>
                </c:pt>
                <c:pt idx="203">
                  <c:v>5.8110000000000002E-8</c:v>
                </c:pt>
                <c:pt idx="204">
                  <c:v>5.8110000000000002E-8</c:v>
                </c:pt>
                <c:pt idx="205">
                  <c:v>5.8110000000000002E-8</c:v>
                </c:pt>
                <c:pt idx="206">
                  <c:v>5.8110000000000002E-8</c:v>
                </c:pt>
                <c:pt idx="207">
                  <c:v>5.8110000000000002E-8</c:v>
                </c:pt>
                <c:pt idx="208">
                  <c:v>5.8110000000000002E-8</c:v>
                </c:pt>
                <c:pt idx="209">
                  <c:v>5.8110000000000002E-8</c:v>
                </c:pt>
                <c:pt idx="210">
                  <c:v>5.8110000000000002E-8</c:v>
                </c:pt>
                <c:pt idx="211">
                  <c:v>5.8110000000000002E-8</c:v>
                </c:pt>
                <c:pt idx="212">
                  <c:v>5.8110000000000002E-8</c:v>
                </c:pt>
                <c:pt idx="213">
                  <c:v>5.8110000000000002E-8</c:v>
                </c:pt>
                <c:pt idx="214">
                  <c:v>5.8110000000000002E-8</c:v>
                </c:pt>
                <c:pt idx="215">
                  <c:v>5.8110000000000002E-8</c:v>
                </c:pt>
                <c:pt idx="216">
                  <c:v>5.8110000000000002E-8</c:v>
                </c:pt>
                <c:pt idx="217">
                  <c:v>5.8110000000000002E-8</c:v>
                </c:pt>
                <c:pt idx="218">
                  <c:v>5.8110000000000002E-8</c:v>
                </c:pt>
                <c:pt idx="219">
                  <c:v>5.8110000000000002E-8</c:v>
                </c:pt>
                <c:pt idx="220">
                  <c:v>5.8110000000000002E-8</c:v>
                </c:pt>
                <c:pt idx="221">
                  <c:v>5.8110000000000002E-8</c:v>
                </c:pt>
                <c:pt idx="222">
                  <c:v>5.8110000000000002E-8</c:v>
                </c:pt>
                <c:pt idx="223">
                  <c:v>5.8110000000000002E-8</c:v>
                </c:pt>
                <c:pt idx="224">
                  <c:v>5.8110000000000002E-8</c:v>
                </c:pt>
                <c:pt idx="225">
                  <c:v>5.812E-8</c:v>
                </c:pt>
                <c:pt idx="226">
                  <c:v>5.812E-8</c:v>
                </c:pt>
                <c:pt idx="227">
                  <c:v>5.812E-8</c:v>
                </c:pt>
                <c:pt idx="228">
                  <c:v>5.812E-8</c:v>
                </c:pt>
                <c:pt idx="229">
                  <c:v>5.812E-8</c:v>
                </c:pt>
                <c:pt idx="230">
                  <c:v>5.812E-8</c:v>
                </c:pt>
                <c:pt idx="231">
                  <c:v>5.812E-8</c:v>
                </c:pt>
                <c:pt idx="232">
                  <c:v>5.812E-8</c:v>
                </c:pt>
                <c:pt idx="233">
                  <c:v>5.812E-8</c:v>
                </c:pt>
                <c:pt idx="234">
                  <c:v>5.812E-8</c:v>
                </c:pt>
                <c:pt idx="235">
                  <c:v>5.812E-8</c:v>
                </c:pt>
                <c:pt idx="236">
                  <c:v>5.812E-8</c:v>
                </c:pt>
                <c:pt idx="237">
                  <c:v>5.812E-8</c:v>
                </c:pt>
                <c:pt idx="238">
                  <c:v>5.812E-8</c:v>
                </c:pt>
                <c:pt idx="239">
                  <c:v>5.812E-8</c:v>
                </c:pt>
                <c:pt idx="240">
                  <c:v>5.812E-8</c:v>
                </c:pt>
                <c:pt idx="241">
                  <c:v>5.812E-8</c:v>
                </c:pt>
                <c:pt idx="242">
                  <c:v>5.812E-8</c:v>
                </c:pt>
                <c:pt idx="243">
                  <c:v>5.812E-8</c:v>
                </c:pt>
                <c:pt idx="244">
                  <c:v>5.812E-8</c:v>
                </c:pt>
                <c:pt idx="245">
                  <c:v>5.812E-8</c:v>
                </c:pt>
                <c:pt idx="246">
                  <c:v>5.812E-8</c:v>
                </c:pt>
                <c:pt idx="247">
                  <c:v>5.812E-8</c:v>
                </c:pt>
                <c:pt idx="248">
                  <c:v>5.812E-8</c:v>
                </c:pt>
                <c:pt idx="249">
                  <c:v>5.812E-8</c:v>
                </c:pt>
                <c:pt idx="250">
                  <c:v>5.812E-8</c:v>
                </c:pt>
                <c:pt idx="251">
                  <c:v>5.812E-8</c:v>
                </c:pt>
                <c:pt idx="252">
                  <c:v>5.812E-8</c:v>
                </c:pt>
                <c:pt idx="253">
                  <c:v>5.812E-8</c:v>
                </c:pt>
                <c:pt idx="254">
                  <c:v>5.8129999999999998E-8</c:v>
                </c:pt>
                <c:pt idx="255">
                  <c:v>5.8129999999999998E-8</c:v>
                </c:pt>
                <c:pt idx="256">
                  <c:v>5.8129999999999998E-8</c:v>
                </c:pt>
                <c:pt idx="257">
                  <c:v>5.8129999999999998E-8</c:v>
                </c:pt>
                <c:pt idx="258">
                  <c:v>5.8129999999999998E-8</c:v>
                </c:pt>
                <c:pt idx="259">
                  <c:v>5.8129999999999998E-8</c:v>
                </c:pt>
                <c:pt idx="260">
                  <c:v>5.8129999999999998E-8</c:v>
                </c:pt>
                <c:pt idx="261">
                  <c:v>5.8129999999999998E-8</c:v>
                </c:pt>
                <c:pt idx="262">
                  <c:v>5.8129999999999998E-8</c:v>
                </c:pt>
                <c:pt idx="263">
                  <c:v>5.8129999999999998E-8</c:v>
                </c:pt>
                <c:pt idx="264">
                  <c:v>5.8129999999999998E-8</c:v>
                </c:pt>
                <c:pt idx="265">
                  <c:v>5.8129999999999998E-8</c:v>
                </c:pt>
                <c:pt idx="266">
                  <c:v>5.8129999999999998E-8</c:v>
                </c:pt>
                <c:pt idx="267">
                  <c:v>5.8129999999999998E-8</c:v>
                </c:pt>
                <c:pt idx="268">
                  <c:v>5.8129999999999998E-8</c:v>
                </c:pt>
                <c:pt idx="269">
                  <c:v>5.8129999999999998E-8</c:v>
                </c:pt>
                <c:pt idx="270">
                  <c:v>5.8129999999999998E-8</c:v>
                </c:pt>
                <c:pt idx="271">
                  <c:v>5.8129999999999998E-8</c:v>
                </c:pt>
                <c:pt idx="272">
                  <c:v>5.8129999999999998E-8</c:v>
                </c:pt>
                <c:pt idx="273">
                  <c:v>5.8129999999999998E-8</c:v>
                </c:pt>
                <c:pt idx="274">
                  <c:v>5.8129999999999998E-8</c:v>
                </c:pt>
                <c:pt idx="275">
                  <c:v>5.8129999999999998E-8</c:v>
                </c:pt>
                <c:pt idx="276">
                  <c:v>5.8129999999999998E-8</c:v>
                </c:pt>
                <c:pt idx="277">
                  <c:v>5.8129999999999998E-8</c:v>
                </c:pt>
                <c:pt idx="278">
                  <c:v>5.8129999999999998E-8</c:v>
                </c:pt>
                <c:pt idx="279">
                  <c:v>5.8129999999999998E-8</c:v>
                </c:pt>
                <c:pt idx="280">
                  <c:v>5.8129999999999998E-8</c:v>
                </c:pt>
                <c:pt idx="281">
                  <c:v>5.8129999999999998E-8</c:v>
                </c:pt>
                <c:pt idx="282">
                  <c:v>5.8129999999999998E-8</c:v>
                </c:pt>
                <c:pt idx="283">
                  <c:v>5.8129999999999998E-8</c:v>
                </c:pt>
                <c:pt idx="284">
                  <c:v>5.8129999999999998E-8</c:v>
                </c:pt>
                <c:pt idx="285">
                  <c:v>5.8129999999999998E-8</c:v>
                </c:pt>
                <c:pt idx="286">
                  <c:v>5.8129999999999998E-8</c:v>
                </c:pt>
                <c:pt idx="287">
                  <c:v>5.8129999999999998E-8</c:v>
                </c:pt>
                <c:pt idx="288">
                  <c:v>5.8129999999999998E-8</c:v>
                </c:pt>
                <c:pt idx="289">
                  <c:v>5.8129999999999998E-8</c:v>
                </c:pt>
                <c:pt idx="290">
                  <c:v>5.8129999999999998E-8</c:v>
                </c:pt>
                <c:pt idx="291">
                  <c:v>5.8129999999999998E-8</c:v>
                </c:pt>
                <c:pt idx="292">
                  <c:v>5.8140000000000003E-8</c:v>
                </c:pt>
                <c:pt idx="293">
                  <c:v>5.8140000000000003E-8</c:v>
                </c:pt>
                <c:pt idx="294">
                  <c:v>5.8140000000000003E-8</c:v>
                </c:pt>
                <c:pt idx="295">
                  <c:v>5.8140000000000003E-8</c:v>
                </c:pt>
                <c:pt idx="296">
                  <c:v>5.8140000000000003E-8</c:v>
                </c:pt>
                <c:pt idx="297">
                  <c:v>5.8140000000000003E-8</c:v>
                </c:pt>
                <c:pt idx="298">
                  <c:v>5.8140000000000003E-8</c:v>
                </c:pt>
                <c:pt idx="299">
                  <c:v>5.8140000000000003E-8</c:v>
                </c:pt>
                <c:pt idx="300">
                  <c:v>5.8140000000000003E-8</c:v>
                </c:pt>
                <c:pt idx="301">
                  <c:v>5.8140000000000003E-8</c:v>
                </c:pt>
                <c:pt idx="302">
                  <c:v>5.8140000000000003E-8</c:v>
                </c:pt>
                <c:pt idx="303">
                  <c:v>5.8140000000000003E-8</c:v>
                </c:pt>
                <c:pt idx="304">
                  <c:v>5.8140000000000003E-8</c:v>
                </c:pt>
                <c:pt idx="305">
                  <c:v>5.8140000000000003E-8</c:v>
                </c:pt>
                <c:pt idx="306">
                  <c:v>5.8140000000000003E-8</c:v>
                </c:pt>
                <c:pt idx="307">
                  <c:v>5.8140000000000003E-8</c:v>
                </c:pt>
                <c:pt idx="308">
                  <c:v>5.8140000000000003E-8</c:v>
                </c:pt>
                <c:pt idx="309">
                  <c:v>5.8140000000000003E-8</c:v>
                </c:pt>
                <c:pt idx="310">
                  <c:v>5.8140000000000003E-8</c:v>
                </c:pt>
                <c:pt idx="311">
                  <c:v>5.8140000000000003E-8</c:v>
                </c:pt>
                <c:pt idx="312">
                  <c:v>5.8140000000000003E-8</c:v>
                </c:pt>
                <c:pt idx="313">
                  <c:v>5.8140000000000003E-8</c:v>
                </c:pt>
                <c:pt idx="314">
                  <c:v>5.8140000000000003E-8</c:v>
                </c:pt>
                <c:pt idx="315">
                  <c:v>5.8140000000000003E-8</c:v>
                </c:pt>
                <c:pt idx="316">
                  <c:v>5.8140000000000003E-8</c:v>
                </c:pt>
                <c:pt idx="317">
                  <c:v>5.8140000000000003E-8</c:v>
                </c:pt>
                <c:pt idx="318">
                  <c:v>5.8140000000000003E-8</c:v>
                </c:pt>
                <c:pt idx="319">
                  <c:v>5.8140000000000003E-8</c:v>
                </c:pt>
                <c:pt idx="320">
                  <c:v>5.8140000000000003E-8</c:v>
                </c:pt>
                <c:pt idx="321">
                  <c:v>5.8140000000000003E-8</c:v>
                </c:pt>
                <c:pt idx="322">
                  <c:v>5.8140000000000003E-8</c:v>
                </c:pt>
                <c:pt idx="323">
                  <c:v>5.8140000000000003E-8</c:v>
                </c:pt>
                <c:pt idx="324">
                  <c:v>5.8140000000000003E-8</c:v>
                </c:pt>
                <c:pt idx="325">
                  <c:v>5.8140000000000003E-8</c:v>
                </c:pt>
                <c:pt idx="326">
                  <c:v>5.8140000000000003E-8</c:v>
                </c:pt>
                <c:pt idx="327">
                  <c:v>5.8140000000000003E-8</c:v>
                </c:pt>
                <c:pt idx="328">
                  <c:v>5.8140000000000003E-8</c:v>
                </c:pt>
                <c:pt idx="329">
                  <c:v>5.8140000000000003E-8</c:v>
                </c:pt>
                <c:pt idx="330">
                  <c:v>5.8140000000000003E-8</c:v>
                </c:pt>
                <c:pt idx="331">
                  <c:v>5.8140000000000003E-8</c:v>
                </c:pt>
                <c:pt idx="332">
                  <c:v>5.8140000000000003E-8</c:v>
                </c:pt>
                <c:pt idx="333">
                  <c:v>5.8140000000000003E-8</c:v>
                </c:pt>
                <c:pt idx="334">
                  <c:v>5.8140000000000003E-8</c:v>
                </c:pt>
                <c:pt idx="335">
                  <c:v>5.8140000000000003E-8</c:v>
                </c:pt>
                <c:pt idx="336">
                  <c:v>5.8140000000000003E-8</c:v>
                </c:pt>
                <c:pt idx="337">
                  <c:v>5.8140000000000003E-8</c:v>
                </c:pt>
                <c:pt idx="338">
                  <c:v>5.8140000000000003E-8</c:v>
                </c:pt>
                <c:pt idx="339">
                  <c:v>5.8140000000000003E-8</c:v>
                </c:pt>
                <c:pt idx="340">
                  <c:v>5.8140000000000003E-8</c:v>
                </c:pt>
                <c:pt idx="341">
                  <c:v>5.8140000000000003E-8</c:v>
                </c:pt>
                <c:pt idx="342">
                  <c:v>5.8140000000000003E-8</c:v>
                </c:pt>
                <c:pt idx="343">
                  <c:v>5.8140000000000003E-8</c:v>
                </c:pt>
                <c:pt idx="344">
                  <c:v>5.8140000000000003E-8</c:v>
                </c:pt>
                <c:pt idx="345">
                  <c:v>5.8140000000000003E-8</c:v>
                </c:pt>
                <c:pt idx="346">
                  <c:v>5.8140000000000003E-8</c:v>
                </c:pt>
                <c:pt idx="347">
                  <c:v>5.8140000000000003E-8</c:v>
                </c:pt>
                <c:pt idx="348">
                  <c:v>5.8140000000000003E-8</c:v>
                </c:pt>
                <c:pt idx="349">
                  <c:v>5.8140000000000003E-8</c:v>
                </c:pt>
                <c:pt idx="350">
                  <c:v>5.8140000000000003E-8</c:v>
                </c:pt>
                <c:pt idx="351">
                  <c:v>5.8140000000000003E-8</c:v>
                </c:pt>
                <c:pt idx="352">
                  <c:v>5.8140000000000003E-8</c:v>
                </c:pt>
                <c:pt idx="353">
                  <c:v>5.8140000000000003E-8</c:v>
                </c:pt>
                <c:pt idx="354">
                  <c:v>5.8140000000000003E-8</c:v>
                </c:pt>
                <c:pt idx="355">
                  <c:v>5.8140000000000003E-8</c:v>
                </c:pt>
                <c:pt idx="356">
                  <c:v>5.8140000000000003E-8</c:v>
                </c:pt>
                <c:pt idx="357">
                  <c:v>5.8150000000000001E-8</c:v>
                </c:pt>
                <c:pt idx="358">
                  <c:v>5.8150000000000001E-8</c:v>
                </c:pt>
                <c:pt idx="359">
                  <c:v>5.8150000000000001E-8</c:v>
                </c:pt>
                <c:pt idx="360">
                  <c:v>5.8150000000000001E-8</c:v>
                </c:pt>
                <c:pt idx="361">
                  <c:v>5.8150000000000001E-8</c:v>
                </c:pt>
                <c:pt idx="362">
                  <c:v>5.8150000000000001E-8</c:v>
                </c:pt>
                <c:pt idx="363">
                  <c:v>5.8150000000000001E-8</c:v>
                </c:pt>
                <c:pt idx="364">
                  <c:v>5.8150000000000001E-8</c:v>
                </c:pt>
                <c:pt idx="365">
                  <c:v>5.8150000000000001E-8</c:v>
                </c:pt>
                <c:pt idx="366">
                  <c:v>5.8150000000000001E-8</c:v>
                </c:pt>
                <c:pt idx="367">
                  <c:v>5.8150000000000001E-8</c:v>
                </c:pt>
                <c:pt idx="368">
                  <c:v>5.8150000000000001E-8</c:v>
                </c:pt>
                <c:pt idx="369">
                  <c:v>5.8150000000000001E-8</c:v>
                </c:pt>
                <c:pt idx="370">
                  <c:v>5.8150000000000001E-8</c:v>
                </c:pt>
                <c:pt idx="371">
                  <c:v>5.8150000000000001E-8</c:v>
                </c:pt>
                <c:pt idx="372">
                  <c:v>5.8150000000000001E-8</c:v>
                </c:pt>
                <c:pt idx="373">
                  <c:v>5.8150000000000001E-8</c:v>
                </c:pt>
                <c:pt idx="374">
                  <c:v>5.8150000000000001E-8</c:v>
                </c:pt>
                <c:pt idx="375">
                  <c:v>5.8150000000000001E-8</c:v>
                </c:pt>
                <c:pt idx="376">
                  <c:v>5.8150000000000001E-8</c:v>
                </c:pt>
                <c:pt idx="377">
                  <c:v>5.8150000000000001E-8</c:v>
                </c:pt>
                <c:pt idx="378">
                  <c:v>5.8150000000000001E-8</c:v>
                </c:pt>
                <c:pt idx="379">
                  <c:v>5.8150000000000001E-8</c:v>
                </c:pt>
                <c:pt idx="380">
                  <c:v>5.8150000000000001E-8</c:v>
                </c:pt>
                <c:pt idx="381">
                  <c:v>5.8150000000000001E-8</c:v>
                </c:pt>
                <c:pt idx="382">
                  <c:v>5.8150000000000001E-8</c:v>
                </c:pt>
                <c:pt idx="383">
                  <c:v>5.8150000000000001E-8</c:v>
                </c:pt>
                <c:pt idx="384">
                  <c:v>5.8150000000000001E-8</c:v>
                </c:pt>
                <c:pt idx="385">
                  <c:v>5.8150000000000001E-8</c:v>
                </c:pt>
                <c:pt idx="386">
                  <c:v>5.8150000000000001E-8</c:v>
                </c:pt>
                <c:pt idx="387">
                  <c:v>5.8150000000000001E-8</c:v>
                </c:pt>
                <c:pt idx="388">
                  <c:v>5.8150000000000001E-8</c:v>
                </c:pt>
                <c:pt idx="389">
                  <c:v>5.8150000000000001E-8</c:v>
                </c:pt>
                <c:pt idx="390">
                  <c:v>5.8150000000000001E-8</c:v>
                </c:pt>
                <c:pt idx="391">
                  <c:v>5.8150000000000001E-8</c:v>
                </c:pt>
                <c:pt idx="392">
                  <c:v>5.8150000000000001E-8</c:v>
                </c:pt>
                <c:pt idx="393">
                  <c:v>5.8150000000000001E-8</c:v>
                </c:pt>
                <c:pt idx="394">
                  <c:v>5.8150000000000001E-8</c:v>
                </c:pt>
                <c:pt idx="395">
                  <c:v>5.8150000000000001E-8</c:v>
                </c:pt>
                <c:pt idx="396">
                  <c:v>5.8150000000000001E-8</c:v>
                </c:pt>
                <c:pt idx="397">
                  <c:v>5.8150000000000001E-8</c:v>
                </c:pt>
                <c:pt idx="398">
                  <c:v>5.8150000000000001E-8</c:v>
                </c:pt>
                <c:pt idx="399">
                  <c:v>5.8150000000000001E-8</c:v>
                </c:pt>
                <c:pt idx="400">
                  <c:v>5.8150000000000001E-8</c:v>
                </c:pt>
                <c:pt idx="401">
                  <c:v>5.8150000000000001E-8</c:v>
                </c:pt>
                <c:pt idx="402">
                  <c:v>5.8150000000000001E-8</c:v>
                </c:pt>
                <c:pt idx="403">
                  <c:v>5.8150000000000001E-8</c:v>
                </c:pt>
                <c:pt idx="404">
                  <c:v>5.8150000000000001E-8</c:v>
                </c:pt>
                <c:pt idx="405">
                  <c:v>5.8150000000000001E-8</c:v>
                </c:pt>
                <c:pt idx="406">
                  <c:v>5.8150000000000001E-8</c:v>
                </c:pt>
                <c:pt idx="407">
                  <c:v>5.8150000000000001E-8</c:v>
                </c:pt>
                <c:pt idx="408">
                  <c:v>5.8150000000000001E-8</c:v>
                </c:pt>
                <c:pt idx="409">
                  <c:v>5.8150000000000001E-8</c:v>
                </c:pt>
                <c:pt idx="410">
                  <c:v>5.8150000000000001E-8</c:v>
                </c:pt>
                <c:pt idx="411">
                  <c:v>5.8150000000000001E-8</c:v>
                </c:pt>
                <c:pt idx="412">
                  <c:v>5.8150000000000001E-8</c:v>
                </c:pt>
                <c:pt idx="413">
                  <c:v>5.8150000000000001E-8</c:v>
                </c:pt>
                <c:pt idx="414">
                  <c:v>5.8150000000000001E-8</c:v>
                </c:pt>
                <c:pt idx="415">
                  <c:v>5.8150000000000001E-8</c:v>
                </c:pt>
                <c:pt idx="416">
                  <c:v>5.8150000000000001E-8</c:v>
                </c:pt>
                <c:pt idx="417">
                  <c:v>5.8150000000000001E-8</c:v>
                </c:pt>
                <c:pt idx="418">
                  <c:v>5.8150000000000001E-8</c:v>
                </c:pt>
                <c:pt idx="419">
                  <c:v>5.8150000000000001E-8</c:v>
                </c:pt>
                <c:pt idx="420">
                  <c:v>5.8150000000000001E-8</c:v>
                </c:pt>
                <c:pt idx="421">
                  <c:v>5.8150000000000001E-8</c:v>
                </c:pt>
                <c:pt idx="422">
                  <c:v>5.8150000000000001E-8</c:v>
                </c:pt>
                <c:pt idx="423">
                  <c:v>5.8150000000000001E-8</c:v>
                </c:pt>
                <c:pt idx="424">
                  <c:v>5.8150000000000001E-8</c:v>
                </c:pt>
                <c:pt idx="425">
                  <c:v>5.8150000000000001E-8</c:v>
                </c:pt>
                <c:pt idx="426">
                  <c:v>5.8150000000000001E-8</c:v>
                </c:pt>
                <c:pt idx="427">
                  <c:v>5.8150000000000001E-8</c:v>
                </c:pt>
                <c:pt idx="428">
                  <c:v>5.8150000000000001E-8</c:v>
                </c:pt>
                <c:pt idx="429">
                  <c:v>5.8150000000000001E-8</c:v>
                </c:pt>
                <c:pt idx="430">
                  <c:v>5.8150000000000001E-8</c:v>
                </c:pt>
                <c:pt idx="431">
                  <c:v>5.8150000000000001E-8</c:v>
                </c:pt>
                <c:pt idx="432">
                  <c:v>5.8150000000000001E-8</c:v>
                </c:pt>
                <c:pt idx="433">
                  <c:v>5.8150000000000001E-8</c:v>
                </c:pt>
                <c:pt idx="434">
                  <c:v>5.8150000000000001E-8</c:v>
                </c:pt>
                <c:pt idx="435">
                  <c:v>5.8150000000000001E-8</c:v>
                </c:pt>
                <c:pt idx="436">
                  <c:v>5.8150000000000001E-8</c:v>
                </c:pt>
                <c:pt idx="437">
                  <c:v>5.8150000000000001E-8</c:v>
                </c:pt>
                <c:pt idx="438">
                  <c:v>5.8150000000000001E-8</c:v>
                </c:pt>
                <c:pt idx="439">
                  <c:v>5.8150000000000001E-8</c:v>
                </c:pt>
                <c:pt idx="440">
                  <c:v>5.8150000000000001E-8</c:v>
                </c:pt>
                <c:pt idx="441">
                  <c:v>5.8150000000000001E-8</c:v>
                </c:pt>
                <c:pt idx="442">
                  <c:v>5.8150000000000001E-8</c:v>
                </c:pt>
                <c:pt idx="443">
                  <c:v>5.8150000000000001E-8</c:v>
                </c:pt>
                <c:pt idx="444">
                  <c:v>5.8150000000000001E-8</c:v>
                </c:pt>
                <c:pt idx="445">
                  <c:v>5.8150000000000001E-8</c:v>
                </c:pt>
                <c:pt idx="446">
                  <c:v>5.8150000000000001E-8</c:v>
                </c:pt>
                <c:pt idx="447">
                  <c:v>5.8150000000000001E-8</c:v>
                </c:pt>
                <c:pt idx="448">
                  <c:v>5.8150000000000001E-8</c:v>
                </c:pt>
                <c:pt idx="449">
                  <c:v>5.8150000000000001E-8</c:v>
                </c:pt>
                <c:pt idx="450">
                  <c:v>5.8150000000000001E-8</c:v>
                </c:pt>
                <c:pt idx="451">
                  <c:v>5.8150000000000001E-8</c:v>
                </c:pt>
                <c:pt idx="452">
                  <c:v>5.8150000000000001E-8</c:v>
                </c:pt>
                <c:pt idx="453">
                  <c:v>5.8150000000000001E-8</c:v>
                </c:pt>
                <c:pt idx="454">
                  <c:v>5.8150000000000001E-8</c:v>
                </c:pt>
                <c:pt idx="455">
                  <c:v>5.8150000000000001E-8</c:v>
                </c:pt>
                <c:pt idx="456">
                  <c:v>5.8150000000000001E-8</c:v>
                </c:pt>
                <c:pt idx="457">
                  <c:v>5.8150000000000001E-8</c:v>
                </c:pt>
                <c:pt idx="458">
                  <c:v>5.8150000000000001E-8</c:v>
                </c:pt>
                <c:pt idx="459">
                  <c:v>5.8150000000000001E-8</c:v>
                </c:pt>
                <c:pt idx="460">
                  <c:v>5.8150000000000001E-8</c:v>
                </c:pt>
                <c:pt idx="461">
                  <c:v>5.8150000000000001E-8</c:v>
                </c:pt>
                <c:pt idx="462">
                  <c:v>5.8150000000000001E-8</c:v>
                </c:pt>
                <c:pt idx="463">
                  <c:v>5.8150000000000001E-8</c:v>
                </c:pt>
                <c:pt idx="464">
                  <c:v>5.8150000000000001E-8</c:v>
                </c:pt>
                <c:pt idx="465">
                  <c:v>5.8150000000000001E-8</c:v>
                </c:pt>
                <c:pt idx="466">
                  <c:v>5.8150000000000001E-8</c:v>
                </c:pt>
                <c:pt idx="467">
                  <c:v>5.8150000000000001E-8</c:v>
                </c:pt>
                <c:pt idx="468">
                  <c:v>5.8150000000000001E-8</c:v>
                </c:pt>
                <c:pt idx="469">
                  <c:v>5.8150000000000001E-8</c:v>
                </c:pt>
                <c:pt idx="470">
                  <c:v>5.8150000000000001E-8</c:v>
                </c:pt>
                <c:pt idx="471">
                  <c:v>5.8150000000000001E-8</c:v>
                </c:pt>
                <c:pt idx="472">
                  <c:v>5.8150000000000001E-8</c:v>
                </c:pt>
                <c:pt idx="473">
                  <c:v>5.8150000000000001E-8</c:v>
                </c:pt>
                <c:pt idx="474">
                  <c:v>5.8150000000000001E-8</c:v>
                </c:pt>
                <c:pt idx="475">
                  <c:v>5.8150000000000001E-8</c:v>
                </c:pt>
                <c:pt idx="476">
                  <c:v>5.8150000000000001E-8</c:v>
                </c:pt>
                <c:pt idx="477">
                  <c:v>5.8150000000000001E-8</c:v>
                </c:pt>
                <c:pt idx="478">
                  <c:v>5.8150000000000001E-8</c:v>
                </c:pt>
                <c:pt idx="479">
                  <c:v>5.8150000000000001E-8</c:v>
                </c:pt>
                <c:pt idx="480">
                  <c:v>5.8150000000000001E-8</c:v>
                </c:pt>
                <c:pt idx="481">
                  <c:v>5.8150000000000001E-8</c:v>
                </c:pt>
                <c:pt idx="482">
                  <c:v>5.8150000000000001E-8</c:v>
                </c:pt>
                <c:pt idx="483">
                  <c:v>5.8150000000000001E-8</c:v>
                </c:pt>
                <c:pt idx="484">
                  <c:v>5.8150000000000001E-8</c:v>
                </c:pt>
                <c:pt idx="485">
                  <c:v>5.8150000000000001E-8</c:v>
                </c:pt>
                <c:pt idx="486">
                  <c:v>5.8150000000000001E-8</c:v>
                </c:pt>
                <c:pt idx="487">
                  <c:v>5.8150000000000001E-8</c:v>
                </c:pt>
                <c:pt idx="488">
                  <c:v>5.8150000000000001E-8</c:v>
                </c:pt>
                <c:pt idx="489">
                  <c:v>5.8150000000000001E-8</c:v>
                </c:pt>
                <c:pt idx="490">
                  <c:v>5.8150000000000001E-8</c:v>
                </c:pt>
                <c:pt idx="491">
                  <c:v>5.8150000000000001E-8</c:v>
                </c:pt>
                <c:pt idx="492">
                  <c:v>5.8150000000000001E-8</c:v>
                </c:pt>
                <c:pt idx="493">
                  <c:v>5.8150000000000001E-8</c:v>
                </c:pt>
                <c:pt idx="494">
                  <c:v>5.8150000000000001E-8</c:v>
                </c:pt>
                <c:pt idx="495">
                  <c:v>5.8150000000000001E-8</c:v>
                </c:pt>
                <c:pt idx="496">
                  <c:v>5.8150000000000001E-8</c:v>
                </c:pt>
                <c:pt idx="497">
                  <c:v>5.8150000000000001E-8</c:v>
                </c:pt>
                <c:pt idx="498">
                  <c:v>5.8150000000000001E-8</c:v>
                </c:pt>
                <c:pt idx="499">
                  <c:v>5.8150000000000001E-8</c:v>
                </c:pt>
                <c:pt idx="500">
                  <c:v>5.8150000000000001E-8</c:v>
                </c:pt>
                <c:pt idx="501">
                  <c:v>5.8150000000000001E-8</c:v>
                </c:pt>
                <c:pt idx="502">
                  <c:v>5.8150000000000001E-8</c:v>
                </c:pt>
                <c:pt idx="503">
                  <c:v>5.8150000000000001E-8</c:v>
                </c:pt>
                <c:pt idx="504">
                  <c:v>5.8150000000000001E-8</c:v>
                </c:pt>
                <c:pt idx="505">
                  <c:v>5.8150000000000001E-8</c:v>
                </c:pt>
                <c:pt idx="506">
                  <c:v>5.8150000000000001E-8</c:v>
                </c:pt>
                <c:pt idx="507">
                  <c:v>5.8150000000000001E-8</c:v>
                </c:pt>
                <c:pt idx="508">
                  <c:v>5.8150000000000001E-8</c:v>
                </c:pt>
                <c:pt idx="509">
                  <c:v>5.8150000000000001E-8</c:v>
                </c:pt>
                <c:pt idx="510">
                  <c:v>5.8150000000000001E-8</c:v>
                </c:pt>
                <c:pt idx="511">
                  <c:v>5.8150000000000001E-8</c:v>
                </c:pt>
                <c:pt idx="512">
                  <c:v>5.8150000000000001E-8</c:v>
                </c:pt>
                <c:pt idx="513">
                  <c:v>5.8150000000000001E-8</c:v>
                </c:pt>
                <c:pt idx="514">
                  <c:v>5.8150000000000001E-8</c:v>
                </c:pt>
                <c:pt idx="515">
                  <c:v>5.8150000000000001E-8</c:v>
                </c:pt>
                <c:pt idx="516">
                  <c:v>5.8150000000000001E-8</c:v>
                </c:pt>
                <c:pt idx="517">
                  <c:v>5.8150000000000001E-8</c:v>
                </c:pt>
                <c:pt idx="518">
                  <c:v>5.8150000000000001E-8</c:v>
                </c:pt>
                <c:pt idx="519">
                  <c:v>5.8150000000000001E-8</c:v>
                </c:pt>
                <c:pt idx="520">
                  <c:v>5.8150000000000001E-8</c:v>
                </c:pt>
                <c:pt idx="521">
                  <c:v>5.8150000000000001E-8</c:v>
                </c:pt>
                <c:pt idx="522">
                  <c:v>5.8150000000000001E-8</c:v>
                </c:pt>
                <c:pt idx="523">
                  <c:v>5.8150000000000001E-8</c:v>
                </c:pt>
                <c:pt idx="524">
                  <c:v>5.8150000000000001E-8</c:v>
                </c:pt>
                <c:pt idx="525">
                  <c:v>5.8150000000000001E-8</c:v>
                </c:pt>
                <c:pt idx="526">
                  <c:v>5.8150000000000001E-8</c:v>
                </c:pt>
                <c:pt idx="527">
                  <c:v>5.8150000000000001E-8</c:v>
                </c:pt>
                <c:pt idx="528">
                  <c:v>5.8150000000000001E-8</c:v>
                </c:pt>
                <c:pt idx="529">
                  <c:v>5.8150000000000001E-8</c:v>
                </c:pt>
                <c:pt idx="530">
                  <c:v>5.8150000000000001E-8</c:v>
                </c:pt>
                <c:pt idx="531">
                  <c:v>5.8150000000000001E-8</c:v>
                </c:pt>
                <c:pt idx="532">
                  <c:v>5.8150000000000001E-8</c:v>
                </c:pt>
                <c:pt idx="533">
                  <c:v>5.8150000000000001E-8</c:v>
                </c:pt>
                <c:pt idx="534">
                  <c:v>5.8150000000000001E-8</c:v>
                </c:pt>
                <c:pt idx="535">
                  <c:v>5.8150000000000001E-8</c:v>
                </c:pt>
                <c:pt idx="536">
                  <c:v>5.8150000000000001E-8</c:v>
                </c:pt>
                <c:pt idx="537">
                  <c:v>5.8150000000000001E-8</c:v>
                </c:pt>
                <c:pt idx="538">
                  <c:v>5.8150000000000001E-8</c:v>
                </c:pt>
                <c:pt idx="539">
                  <c:v>5.8150000000000001E-8</c:v>
                </c:pt>
                <c:pt idx="540">
                  <c:v>5.8150000000000001E-8</c:v>
                </c:pt>
                <c:pt idx="541">
                  <c:v>5.8150000000000001E-8</c:v>
                </c:pt>
                <c:pt idx="542">
                  <c:v>5.8150000000000001E-8</c:v>
                </c:pt>
                <c:pt idx="543">
                  <c:v>5.8150000000000001E-8</c:v>
                </c:pt>
                <c:pt idx="544">
                  <c:v>5.8150000000000001E-8</c:v>
                </c:pt>
                <c:pt idx="545">
                  <c:v>5.8150000000000001E-8</c:v>
                </c:pt>
                <c:pt idx="546">
                  <c:v>5.8150000000000001E-8</c:v>
                </c:pt>
                <c:pt idx="547">
                  <c:v>5.8150000000000001E-8</c:v>
                </c:pt>
                <c:pt idx="548">
                  <c:v>5.8150000000000001E-8</c:v>
                </c:pt>
                <c:pt idx="549">
                  <c:v>5.8150000000000001E-8</c:v>
                </c:pt>
                <c:pt idx="550">
                  <c:v>5.8150000000000001E-8</c:v>
                </c:pt>
                <c:pt idx="551">
                  <c:v>5.8150000000000001E-8</c:v>
                </c:pt>
                <c:pt idx="552">
                  <c:v>5.8150000000000001E-8</c:v>
                </c:pt>
                <c:pt idx="553">
                  <c:v>5.8150000000000001E-8</c:v>
                </c:pt>
                <c:pt idx="554">
                  <c:v>5.8150000000000001E-8</c:v>
                </c:pt>
                <c:pt idx="555">
                  <c:v>5.8150000000000001E-8</c:v>
                </c:pt>
                <c:pt idx="556">
                  <c:v>5.8150000000000001E-8</c:v>
                </c:pt>
                <c:pt idx="557">
                  <c:v>5.8150000000000001E-8</c:v>
                </c:pt>
                <c:pt idx="558">
                  <c:v>5.8150000000000001E-8</c:v>
                </c:pt>
                <c:pt idx="559">
                  <c:v>5.8150000000000001E-8</c:v>
                </c:pt>
                <c:pt idx="560">
                  <c:v>5.8150000000000001E-8</c:v>
                </c:pt>
                <c:pt idx="561">
                  <c:v>5.8150000000000001E-8</c:v>
                </c:pt>
                <c:pt idx="562">
                  <c:v>5.8150000000000001E-8</c:v>
                </c:pt>
                <c:pt idx="563">
                  <c:v>5.8150000000000001E-8</c:v>
                </c:pt>
                <c:pt idx="564">
                  <c:v>5.8150000000000001E-8</c:v>
                </c:pt>
                <c:pt idx="565">
                  <c:v>5.8150000000000001E-8</c:v>
                </c:pt>
                <c:pt idx="566">
                  <c:v>5.8150000000000001E-8</c:v>
                </c:pt>
                <c:pt idx="567">
                  <c:v>5.8150000000000001E-8</c:v>
                </c:pt>
                <c:pt idx="568">
                  <c:v>5.8150000000000001E-8</c:v>
                </c:pt>
                <c:pt idx="569">
                  <c:v>5.8150000000000001E-8</c:v>
                </c:pt>
                <c:pt idx="570">
                  <c:v>5.8150000000000001E-8</c:v>
                </c:pt>
                <c:pt idx="571">
                  <c:v>5.8150000000000001E-8</c:v>
                </c:pt>
                <c:pt idx="572">
                  <c:v>5.8150000000000001E-8</c:v>
                </c:pt>
                <c:pt idx="573">
                  <c:v>5.8150000000000001E-8</c:v>
                </c:pt>
                <c:pt idx="574">
                  <c:v>5.8150000000000001E-8</c:v>
                </c:pt>
                <c:pt idx="575">
                  <c:v>5.8150000000000001E-8</c:v>
                </c:pt>
                <c:pt idx="576">
                  <c:v>5.8150000000000001E-8</c:v>
                </c:pt>
                <c:pt idx="577">
                  <c:v>5.8150000000000001E-8</c:v>
                </c:pt>
                <c:pt idx="578">
                  <c:v>5.8150000000000001E-8</c:v>
                </c:pt>
                <c:pt idx="579">
                  <c:v>5.8150000000000001E-8</c:v>
                </c:pt>
                <c:pt idx="580">
                  <c:v>5.8150000000000001E-8</c:v>
                </c:pt>
                <c:pt idx="581">
                  <c:v>5.8150000000000001E-8</c:v>
                </c:pt>
                <c:pt idx="582">
                  <c:v>5.8150000000000001E-8</c:v>
                </c:pt>
                <c:pt idx="583">
                  <c:v>5.8150000000000001E-8</c:v>
                </c:pt>
                <c:pt idx="584">
                  <c:v>5.8150000000000001E-8</c:v>
                </c:pt>
                <c:pt idx="585">
                  <c:v>5.8150000000000001E-8</c:v>
                </c:pt>
                <c:pt idx="586">
                  <c:v>5.8150000000000001E-8</c:v>
                </c:pt>
                <c:pt idx="587">
                  <c:v>5.8150000000000001E-8</c:v>
                </c:pt>
                <c:pt idx="588">
                  <c:v>5.8150000000000001E-8</c:v>
                </c:pt>
                <c:pt idx="589">
                  <c:v>5.8150000000000001E-8</c:v>
                </c:pt>
                <c:pt idx="590">
                  <c:v>5.8150000000000001E-8</c:v>
                </c:pt>
                <c:pt idx="591">
                  <c:v>5.8150000000000001E-8</c:v>
                </c:pt>
                <c:pt idx="592">
                  <c:v>5.8150000000000001E-8</c:v>
                </c:pt>
                <c:pt idx="593">
                  <c:v>5.8150000000000001E-8</c:v>
                </c:pt>
                <c:pt idx="594">
                  <c:v>5.8150000000000001E-8</c:v>
                </c:pt>
                <c:pt idx="595">
                  <c:v>5.8150000000000001E-8</c:v>
                </c:pt>
                <c:pt idx="596">
                  <c:v>5.8150000000000001E-8</c:v>
                </c:pt>
                <c:pt idx="597">
                  <c:v>5.8150000000000001E-8</c:v>
                </c:pt>
                <c:pt idx="598">
                  <c:v>5.8150000000000001E-8</c:v>
                </c:pt>
                <c:pt idx="599">
                  <c:v>5.8150000000000001E-8</c:v>
                </c:pt>
                <c:pt idx="600">
                  <c:v>5.8150000000000001E-8</c:v>
                </c:pt>
                <c:pt idx="601">
                  <c:v>5.8150000000000001E-8</c:v>
                </c:pt>
                <c:pt idx="602">
                  <c:v>5.8150000000000001E-8</c:v>
                </c:pt>
                <c:pt idx="603">
                  <c:v>5.8150000000000001E-8</c:v>
                </c:pt>
                <c:pt idx="604">
                  <c:v>5.8150000000000001E-8</c:v>
                </c:pt>
                <c:pt idx="605">
                  <c:v>5.8150000000000001E-8</c:v>
                </c:pt>
                <c:pt idx="606">
                  <c:v>5.8150000000000001E-8</c:v>
                </c:pt>
                <c:pt idx="607">
                  <c:v>5.8150000000000001E-8</c:v>
                </c:pt>
                <c:pt idx="608">
                  <c:v>5.8150000000000001E-8</c:v>
                </c:pt>
                <c:pt idx="609">
                  <c:v>5.8150000000000001E-8</c:v>
                </c:pt>
                <c:pt idx="610">
                  <c:v>5.8150000000000001E-8</c:v>
                </c:pt>
                <c:pt idx="611">
                  <c:v>5.8150000000000001E-8</c:v>
                </c:pt>
                <c:pt idx="612">
                  <c:v>5.8150000000000001E-8</c:v>
                </c:pt>
                <c:pt idx="613">
                  <c:v>5.8150000000000001E-8</c:v>
                </c:pt>
                <c:pt idx="614">
                  <c:v>5.8150000000000001E-8</c:v>
                </c:pt>
                <c:pt idx="615">
                  <c:v>5.8150000000000001E-8</c:v>
                </c:pt>
                <c:pt idx="616">
                  <c:v>5.8150000000000001E-8</c:v>
                </c:pt>
                <c:pt idx="617">
                  <c:v>5.8150000000000001E-8</c:v>
                </c:pt>
                <c:pt idx="618">
                  <c:v>5.8150000000000001E-8</c:v>
                </c:pt>
                <c:pt idx="619">
                  <c:v>5.8150000000000001E-8</c:v>
                </c:pt>
                <c:pt idx="620">
                  <c:v>5.8150000000000001E-8</c:v>
                </c:pt>
                <c:pt idx="621">
                  <c:v>5.8150000000000001E-8</c:v>
                </c:pt>
                <c:pt idx="622">
                  <c:v>5.8150000000000001E-8</c:v>
                </c:pt>
                <c:pt idx="623">
                  <c:v>5.8150000000000001E-8</c:v>
                </c:pt>
                <c:pt idx="624">
                  <c:v>5.8150000000000001E-8</c:v>
                </c:pt>
                <c:pt idx="625">
                  <c:v>5.8150000000000001E-8</c:v>
                </c:pt>
                <c:pt idx="626">
                  <c:v>5.8150000000000001E-8</c:v>
                </c:pt>
                <c:pt idx="627">
                  <c:v>5.8150000000000001E-8</c:v>
                </c:pt>
                <c:pt idx="628">
                  <c:v>5.8150000000000001E-8</c:v>
                </c:pt>
                <c:pt idx="629">
                  <c:v>5.8150000000000001E-8</c:v>
                </c:pt>
                <c:pt idx="630">
                  <c:v>5.8150000000000001E-8</c:v>
                </c:pt>
                <c:pt idx="631">
                  <c:v>5.8150000000000001E-8</c:v>
                </c:pt>
                <c:pt idx="632">
                  <c:v>5.8150000000000001E-8</c:v>
                </c:pt>
                <c:pt idx="633">
                  <c:v>5.8150000000000001E-8</c:v>
                </c:pt>
                <c:pt idx="634">
                  <c:v>5.8150000000000001E-8</c:v>
                </c:pt>
                <c:pt idx="635">
                  <c:v>5.8150000000000001E-8</c:v>
                </c:pt>
                <c:pt idx="636">
                  <c:v>5.8150000000000001E-8</c:v>
                </c:pt>
                <c:pt idx="637">
                  <c:v>5.8150000000000001E-8</c:v>
                </c:pt>
                <c:pt idx="638">
                  <c:v>5.8150000000000001E-8</c:v>
                </c:pt>
                <c:pt idx="639">
                  <c:v>5.8150000000000001E-8</c:v>
                </c:pt>
                <c:pt idx="640">
                  <c:v>5.8150000000000001E-8</c:v>
                </c:pt>
                <c:pt idx="641">
                  <c:v>5.8150000000000001E-8</c:v>
                </c:pt>
                <c:pt idx="642">
                  <c:v>5.8150000000000001E-8</c:v>
                </c:pt>
                <c:pt idx="643">
                  <c:v>5.8150000000000001E-8</c:v>
                </c:pt>
                <c:pt idx="644">
                  <c:v>5.8150000000000001E-8</c:v>
                </c:pt>
                <c:pt idx="645">
                  <c:v>5.8150000000000001E-8</c:v>
                </c:pt>
                <c:pt idx="646">
                  <c:v>5.8150000000000001E-8</c:v>
                </c:pt>
                <c:pt idx="647">
                  <c:v>5.8150000000000001E-8</c:v>
                </c:pt>
                <c:pt idx="648">
                  <c:v>5.8150000000000001E-8</c:v>
                </c:pt>
                <c:pt idx="649">
                  <c:v>5.8150000000000001E-8</c:v>
                </c:pt>
                <c:pt idx="650">
                  <c:v>5.8150000000000001E-8</c:v>
                </c:pt>
                <c:pt idx="651">
                  <c:v>5.8150000000000001E-8</c:v>
                </c:pt>
                <c:pt idx="652">
                  <c:v>5.8150000000000001E-8</c:v>
                </c:pt>
                <c:pt idx="653">
                  <c:v>5.8150000000000001E-8</c:v>
                </c:pt>
                <c:pt idx="654">
                  <c:v>5.8150000000000001E-8</c:v>
                </c:pt>
                <c:pt idx="655">
                  <c:v>5.8150000000000001E-8</c:v>
                </c:pt>
                <c:pt idx="656">
                  <c:v>5.8150000000000001E-8</c:v>
                </c:pt>
                <c:pt idx="657">
                  <c:v>5.8150000000000001E-8</c:v>
                </c:pt>
                <c:pt idx="658">
                  <c:v>5.8150000000000001E-8</c:v>
                </c:pt>
                <c:pt idx="659">
                  <c:v>5.8150000000000001E-8</c:v>
                </c:pt>
                <c:pt idx="660">
                  <c:v>5.8150000000000001E-8</c:v>
                </c:pt>
                <c:pt idx="661">
                  <c:v>5.8150000000000001E-8</c:v>
                </c:pt>
                <c:pt idx="662">
                  <c:v>5.8150000000000001E-8</c:v>
                </c:pt>
                <c:pt idx="663">
                  <c:v>5.8150000000000001E-8</c:v>
                </c:pt>
                <c:pt idx="664">
                  <c:v>5.8150000000000001E-8</c:v>
                </c:pt>
                <c:pt idx="665">
                  <c:v>5.8150000000000001E-8</c:v>
                </c:pt>
                <c:pt idx="666">
                  <c:v>5.8150000000000001E-8</c:v>
                </c:pt>
                <c:pt idx="667">
                  <c:v>5.8150000000000001E-8</c:v>
                </c:pt>
                <c:pt idx="668">
                  <c:v>5.8150000000000001E-8</c:v>
                </c:pt>
                <c:pt idx="669">
                  <c:v>5.8150000000000001E-8</c:v>
                </c:pt>
                <c:pt idx="670">
                  <c:v>5.8150000000000001E-8</c:v>
                </c:pt>
                <c:pt idx="671">
                  <c:v>5.8150000000000001E-8</c:v>
                </c:pt>
                <c:pt idx="672">
                  <c:v>5.8150000000000001E-8</c:v>
                </c:pt>
                <c:pt idx="673">
                  <c:v>5.8150000000000001E-8</c:v>
                </c:pt>
                <c:pt idx="674">
                  <c:v>5.8150000000000001E-8</c:v>
                </c:pt>
                <c:pt idx="675">
                  <c:v>5.8150000000000001E-8</c:v>
                </c:pt>
                <c:pt idx="676">
                  <c:v>5.8150000000000001E-8</c:v>
                </c:pt>
                <c:pt idx="677">
                  <c:v>5.8150000000000001E-8</c:v>
                </c:pt>
                <c:pt idx="678">
                  <c:v>5.8150000000000001E-8</c:v>
                </c:pt>
                <c:pt idx="679">
                  <c:v>5.8150000000000001E-8</c:v>
                </c:pt>
                <c:pt idx="680">
                  <c:v>5.8150000000000001E-8</c:v>
                </c:pt>
                <c:pt idx="681">
                  <c:v>5.8150000000000001E-8</c:v>
                </c:pt>
                <c:pt idx="682">
                  <c:v>5.8150000000000001E-8</c:v>
                </c:pt>
                <c:pt idx="683">
                  <c:v>5.8159999999999999E-8</c:v>
                </c:pt>
                <c:pt idx="684">
                  <c:v>5.8159999999999999E-8</c:v>
                </c:pt>
                <c:pt idx="685">
                  <c:v>5.8159999999999999E-8</c:v>
                </c:pt>
                <c:pt idx="686">
                  <c:v>5.8159999999999999E-8</c:v>
                </c:pt>
                <c:pt idx="687">
                  <c:v>5.8159999999999999E-8</c:v>
                </c:pt>
                <c:pt idx="688">
                  <c:v>5.8159999999999999E-8</c:v>
                </c:pt>
                <c:pt idx="689">
                  <c:v>5.8159999999999999E-8</c:v>
                </c:pt>
                <c:pt idx="690">
                  <c:v>5.8159999999999999E-8</c:v>
                </c:pt>
                <c:pt idx="691">
                  <c:v>5.8159999999999999E-8</c:v>
                </c:pt>
                <c:pt idx="692">
                  <c:v>5.8159999999999999E-8</c:v>
                </c:pt>
                <c:pt idx="693">
                  <c:v>5.8159999999999999E-8</c:v>
                </c:pt>
                <c:pt idx="694">
                  <c:v>5.8159999999999999E-8</c:v>
                </c:pt>
                <c:pt idx="695">
                  <c:v>5.8159999999999999E-8</c:v>
                </c:pt>
                <c:pt idx="696">
                  <c:v>5.8159999999999999E-8</c:v>
                </c:pt>
                <c:pt idx="697">
                  <c:v>5.8159999999999999E-8</c:v>
                </c:pt>
                <c:pt idx="698">
                  <c:v>5.8159999999999999E-8</c:v>
                </c:pt>
                <c:pt idx="699">
                  <c:v>5.8159999999999999E-8</c:v>
                </c:pt>
                <c:pt idx="700">
                  <c:v>5.8159999999999999E-8</c:v>
                </c:pt>
                <c:pt idx="701">
                  <c:v>5.8159999999999999E-8</c:v>
                </c:pt>
                <c:pt idx="702">
                  <c:v>5.8159999999999999E-8</c:v>
                </c:pt>
                <c:pt idx="703">
                  <c:v>5.8159999999999999E-8</c:v>
                </c:pt>
                <c:pt idx="704">
                  <c:v>5.8159999999999999E-8</c:v>
                </c:pt>
                <c:pt idx="705">
                  <c:v>5.8159999999999999E-8</c:v>
                </c:pt>
                <c:pt idx="706">
                  <c:v>5.8159999999999999E-8</c:v>
                </c:pt>
                <c:pt idx="707">
                  <c:v>5.8159999999999999E-8</c:v>
                </c:pt>
                <c:pt idx="708">
                  <c:v>5.8159999999999999E-8</c:v>
                </c:pt>
                <c:pt idx="709">
                  <c:v>5.8159999999999999E-8</c:v>
                </c:pt>
                <c:pt idx="710">
                  <c:v>5.8159999999999999E-8</c:v>
                </c:pt>
                <c:pt idx="711">
                  <c:v>5.8159999999999999E-8</c:v>
                </c:pt>
                <c:pt idx="712">
                  <c:v>5.8159999999999999E-8</c:v>
                </c:pt>
                <c:pt idx="713">
                  <c:v>5.8159999999999999E-8</c:v>
                </c:pt>
                <c:pt idx="714">
                  <c:v>5.8159999999999999E-8</c:v>
                </c:pt>
                <c:pt idx="715">
                  <c:v>5.8159999999999999E-8</c:v>
                </c:pt>
                <c:pt idx="716">
                  <c:v>5.8159999999999999E-8</c:v>
                </c:pt>
                <c:pt idx="717">
                  <c:v>5.8159999999999999E-8</c:v>
                </c:pt>
                <c:pt idx="718">
                  <c:v>5.8159999999999999E-8</c:v>
                </c:pt>
                <c:pt idx="719">
                  <c:v>5.8159999999999999E-8</c:v>
                </c:pt>
                <c:pt idx="720">
                  <c:v>5.8159999999999999E-8</c:v>
                </c:pt>
                <c:pt idx="721">
                  <c:v>5.8159999999999999E-8</c:v>
                </c:pt>
                <c:pt idx="722">
                  <c:v>5.8159999999999999E-8</c:v>
                </c:pt>
                <c:pt idx="723">
                  <c:v>5.8159999999999999E-8</c:v>
                </c:pt>
                <c:pt idx="724">
                  <c:v>5.8159999999999999E-8</c:v>
                </c:pt>
                <c:pt idx="725">
                  <c:v>5.8159999999999999E-8</c:v>
                </c:pt>
                <c:pt idx="726">
                  <c:v>5.8159999999999999E-8</c:v>
                </c:pt>
                <c:pt idx="727">
                  <c:v>5.8159999999999999E-8</c:v>
                </c:pt>
                <c:pt idx="728">
                  <c:v>5.8159999999999999E-8</c:v>
                </c:pt>
                <c:pt idx="729">
                  <c:v>5.8159999999999999E-8</c:v>
                </c:pt>
                <c:pt idx="730">
                  <c:v>5.8159999999999999E-8</c:v>
                </c:pt>
                <c:pt idx="731">
                  <c:v>5.8159999999999999E-8</c:v>
                </c:pt>
                <c:pt idx="732">
                  <c:v>5.8159999999999999E-8</c:v>
                </c:pt>
                <c:pt idx="733">
                  <c:v>5.8159999999999999E-8</c:v>
                </c:pt>
                <c:pt idx="734">
                  <c:v>5.8159999999999999E-8</c:v>
                </c:pt>
                <c:pt idx="735">
                  <c:v>5.8159999999999999E-8</c:v>
                </c:pt>
                <c:pt idx="736">
                  <c:v>5.8159999999999999E-8</c:v>
                </c:pt>
                <c:pt idx="737">
                  <c:v>5.8159999999999999E-8</c:v>
                </c:pt>
                <c:pt idx="738">
                  <c:v>5.8159999999999999E-8</c:v>
                </c:pt>
                <c:pt idx="739">
                  <c:v>5.8159999999999999E-8</c:v>
                </c:pt>
                <c:pt idx="740">
                  <c:v>5.8159999999999999E-8</c:v>
                </c:pt>
                <c:pt idx="741">
                  <c:v>5.8159999999999999E-8</c:v>
                </c:pt>
                <c:pt idx="742">
                  <c:v>5.8159999999999999E-8</c:v>
                </c:pt>
                <c:pt idx="743">
                  <c:v>5.8159999999999999E-8</c:v>
                </c:pt>
                <c:pt idx="744">
                  <c:v>5.8159999999999999E-8</c:v>
                </c:pt>
                <c:pt idx="745">
                  <c:v>5.8159999999999999E-8</c:v>
                </c:pt>
                <c:pt idx="746">
                  <c:v>5.8159999999999999E-8</c:v>
                </c:pt>
                <c:pt idx="747">
                  <c:v>5.8159999999999999E-8</c:v>
                </c:pt>
                <c:pt idx="748">
                  <c:v>5.8159999999999999E-8</c:v>
                </c:pt>
                <c:pt idx="749">
                  <c:v>5.8159999999999999E-8</c:v>
                </c:pt>
                <c:pt idx="750">
                  <c:v>5.8159999999999999E-8</c:v>
                </c:pt>
                <c:pt idx="751">
                  <c:v>5.8159999999999999E-8</c:v>
                </c:pt>
                <c:pt idx="752">
                  <c:v>5.8159999999999999E-8</c:v>
                </c:pt>
                <c:pt idx="753">
                  <c:v>5.8159999999999999E-8</c:v>
                </c:pt>
                <c:pt idx="754">
                  <c:v>5.8159999999999999E-8</c:v>
                </c:pt>
                <c:pt idx="755">
                  <c:v>5.8159999999999999E-8</c:v>
                </c:pt>
                <c:pt idx="756">
                  <c:v>5.8159999999999999E-8</c:v>
                </c:pt>
                <c:pt idx="757">
                  <c:v>5.8159999999999999E-8</c:v>
                </c:pt>
                <c:pt idx="758">
                  <c:v>5.8159999999999999E-8</c:v>
                </c:pt>
                <c:pt idx="759">
                  <c:v>5.8159999999999999E-8</c:v>
                </c:pt>
                <c:pt idx="760">
                  <c:v>5.8159999999999999E-8</c:v>
                </c:pt>
                <c:pt idx="761">
                  <c:v>5.8159999999999999E-8</c:v>
                </c:pt>
                <c:pt idx="762">
                  <c:v>5.8159999999999999E-8</c:v>
                </c:pt>
                <c:pt idx="763">
                  <c:v>5.8159999999999999E-8</c:v>
                </c:pt>
                <c:pt idx="764">
                  <c:v>5.8159999999999999E-8</c:v>
                </c:pt>
                <c:pt idx="765">
                  <c:v>5.8159999999999999E-8</c:v>
                </c:pt>
                <c:pt idx="766">
                  <c:v>5.8159999999999999E-8</c:v>
                </c:pt>
                <c:pt idx="767">
                  <c:v>5.8159999999999999E-8</c:v>
                </c:pt>
                <c:pt idx="768">
                  <c:v>5.8159999999999999E-8</c:v>
                </c:pt>
                <c:pt idx="769">
                  <c:v>5.8159999999999999E-8</c:v>
                </c:pt>
                <c:pt idx="770">
                  <c:v>5.8159999999999999E-8</c:v>
                </c:pt>
                <c:pt idx="771">
                  <c:v>5.8159999999999999E-8</c:v>
                </c:pt>
                <c:pt idx="772">
                  <c:v>5.8159999999999999E-8</c:v>
                </c:pt>
                <c:pt idx="773">
                  <c:v>5.8159999999999999E-8</c:v>
                </c:pt>
                <c:pt idx="774">
                  <c:v>5.8159999999999999E-8</c:v>
                </c:pt>
                <c:pt idx="775">
                  <c:v>5.8159999999999999E-8</c:v>
                </c:pt>
                <c:pt idx="776">
                  <c:v>5.8159999999999999E-8</c:v>
                </c:pt>
                <c:pt idx="777">
                  <c:v>5.8159999999999999E-8</c:v>
                </c:pt>
                <c:pt idx="778">
                  <c:v>5.8159999999999999E-8</c:v>
                </c:pt>
                <c:pt idx="779">
                  <c:v>5.8159999999999999E-8</c:v>
                </c:pt>
                <c:pt idx="780">
                  <c:v>5.8159999999999999E-8</c:v>
                </c:pt>
                <c:pt idx="781">
                  <c:v>5.8159999999999999E-8</c:v>
                </c:pt>
                <c:pt idx="782">
                  <c:v>5.8159999999999999E-8</c:v>
                </c:pt>
                <c:pt idx="783">
                  <c:v>5.8169999999999997E-8</c:v>
                </c:pt>
                <c:pt idx="784">
                  <c:v>5.8169999999999997E-8</c:v>
                </c:pt>
                <c:pt idx="785">
                  <c:v>5.8169999999999997E-8</c:v>
                </c:pt>
                <c:pt idx="786">
                  <c:v>5.8169999999999997E-8</c:v>
                </c:pt>
                <c:pt idx="787">
                  <c:v>5.8169999999999997E-8</c:v>
                </c:pt>
                <c:pt idx="788">
                  <c:v>5.8169999999999997E-8</c:v>
                </c:pt>
                <c:pt idx="789">
                  <c:v>5.8169999999999997E-8</c:v>
                </c:pt>
                <c:pt idx="790">
                  <c:v>5.8169999999999997E-8</c:v>
                </c:pt>
                <c:pt idx="791">
                  <c:v>5.8169999999999997E-8</c:v>
                </c:pt>
                <c:pt idx="792">
                  <c:v>5.8169999999999997E-8</c:v>
                </c:pt>
                <c:pt idx="793">
                  <c:v>5.8169999999999997E-8</c:v>
                </c:pt>
                <c:pt idx="794">
                  <c:v>5.8169999999999997E-8</c:v>
                </c:pt>
                <c:pt idx="795">
                  <c:v>5.8169999999999997E-8</c:v>
                </c:pt>
                <c:pt idx="796">
                  <c:v>5.8169999999999997E-8</c:v>
                </c:pt>
                <c:pt idx="797">
                  <c:v>5.8169999999999997E-8</c:v>
                </c:pt>
                <c:pt idx="798">
                  <c:v>5.8169999999999997E-8</c:v>
                </c:pt>
                <c:pt idx="799">
                  <c:v>5.8169999999999997E-8</c:v>
                </c:pt>
                <c:pt idx="800">
                  <c:v>5.8169999999999997E-8</c:v>
                </c:pt>
                <c:pt idx="801">
                  <c:v>5.8169999999999997E-8</c:v>
                </c:pt>
                <c:pt idx="802">
                  <c:v>5.8169999999999997E-8</c:v>
                </c:pt>
                <c:pt idx="803">
                  <c:v>5.8169999999999997E-8</c:v>
                </c:pt>
                <c:pt idx="804">
                  <c:v>5.8169999999999997E-8</c:v>
                </c:pt>
                <c:pt idx="805">
                  <c:v>5.8169999999999997E-8</c:v>
                </c:pt>
                <c:pt idx="806">
                  <c:v>5.8169999999999997E-8</c:v>
                </c:pt>
                <c:pt idx="807">
                  <c:v>5.8169999999999997E-8</c:v>
                </c:pt>
                <c:pt idx="808">
                  <c:v>5.8169999999999997E-8</c:v>
                </c:pt>
                <c:pt idx="809">
                  <c:v>5.8169999999999997E-8</c:v>
                </c:pt>
                <c:pt idx="810">
                  <c:v>5.8169999999999997E-8</c:v>
                </c:pt>
                <c:pt idx="811">
                  <c:v>5.8169999999999997E-8</c:v>
                </c:pt>
                <c:pt idx="812">
                  <c:v>5.8169999999999997E-8</c:v>
                </c:pt>
                <c:pt idx="813">
                  <c:v>5.8169999999999997E-8</c:v>
                </c:pt>
                <c:pt idx="814">
                  <c:v>5.8169999999999997E-8</c:v>
                </c:pt>
                <c:pt idx="815">
                  <c:v>5.8169999999999997E-8</c:v>
                </c:pt>
                <c:pt idx="816">
                  <c:v>5.8169999999999997E-8</c:v>
                </c:pt>
                <c:pt idx="817">
                  <c:v>5.8169999999999997E-8</c:v>
                </c:pt>
                <c:pt idx="818">
                  <c:v>5.8169999999999997E-8</c:v>
                </c:pt>
                <c:pt idx="819">
                  <c:v>5.8169999999999997E-8</c:v>
                </c:pt>
                <c:pt idx="820">
                  <c:v>5.8169999999999997E-8</c:v>
                </c:pt>
                <c:pt idx="821">
                  <c:v>5.8169999999999997E-8</c:v>
                </c:pt>
                <c:pt idx="822">
                  <c:v>5.8169999999999997E-8</c:v>
                </c:pt>
                <c:pt idx="823">
                  <c:v>5.8169999999999997E-8</c:v>
                </c:pt>
                <c:pt idx="824">
                  <c:v>5.8169999999999997E-8</c:v>
                </c:pt>
                <c:pt idx="825">
                  <c:v>5.8169999999999997E-8</c:v>
                </c:pt>
                <c:pt idx="826">
                  <c:v>5.8169999999999997E-8</c:v>
                </c:pt>
                <c:pt idx="827">
                  <c:v>5.8169999999999997E-8</c:v>
                </c:pt>
                <c:pt idx="828">
                  <c:v>5.8169999999999997E-8</c:v>
                </c:pt>
                <c:pt idx="829">
                  <c:v>5.8169999999999997E-8</c:v>
                </c:pt>
                <c:pt idx="830">
                  <c:v>5.8169999999999997E-8</c:v>
                </c:pt>
                <c:pt idx="831">
                  <c:v>5.8169999999999997E-8</c:v>
                </c:pt>
                <c:pt idx="832">
                  <c:v>5.8169999999999997E-8</c:v>
                </c:pt>
                <c:pt idx="833">
                  <c:v>5.8169999999999997E-8</c:v>
                </c:pt>
                <c:pt idx="834">
                  <c:v>5.8169999999999997E-8</c:v>
                </c:pt>
                <c:pt idx="835">
                  <c:v>5.8169999999999997E-8</c:v>
                </c:pt>
                <c:pt idx="836">
                  <c:v>5.8169999999999997E-8</c:v>
                </c:pt>
                <c:pt idx="837">
                  <c:v>5.8169999999999997E-8</c:v>
                </c:pt>
                <c:pt idx="838">
                  <c:v>5.8169999999999997E-8</c:v>
                </c:pt>
                <c:pt idx="839">
                  <c:v>5.8169999999999997E-8</c:v>
                </c:pt>
                <c:pt idx="840">
                  <c:v>5.8169999999999997E-8</c:v>
                </c:pt>
                <c:pt idx="841">
                  <c:v>5.8169999999999997E-8</c:v>
                </c:pt>
                <c:pt idx="842">
                  <c:v>5.8169999999999997E-8</c:v>
                </c:pt>
                <c:pt idx="843">
                  <c:v>5.8169999999999997E-8</c:v>
                </c:pt>
                <c:pt idx="844">
                  <c:v>5.8169999999999997E-8</c:v>
                </c:pt>
                <c:pt idx="845">
                  <c:v>5.8169999999999997E-8</c:v>
                </c:pt>
                <c:pt idx="846">
                  <c:v>5.8169999999999997E-8</c:v>
                </c:pt>
                <c:pt idx="847">
                  <c:v>5.8169999999999997E-8</c:v>
                </c:pt>
                <c:pt idx="848">
                  <c:v>5.8169999999999997E-8</c:v>
                </c:pt>
                <c:pt idx="849">
                  <c:v>5.8169999999999997E-8</c:v>
                </c:pt>
                <c:pt idx="850">
                  <c:v>5.8169999999999997E-8</c:v>
                </c:pt>
                <c:pt idx="851">
                  <c:v>5.8169999999999997E-8</c:v>
                </c:pt>
                <c:pt idx="852">
                  <c:v>5.8169999999999997E-8</c:v>
                </c:pt>
                <c:pt idx="853">
                  <c:v>5.8169999999999997E-8</c:v>
                </c:pt>
                <c:pt idx="854">
                  <c:v>5.8169999999999997E-8</c:v>
                </c:pt>
                <c:pt idx="855">
                  <c:v>5.8169999999999997E-8</c:v>
                </c:pt>
                <c:pt idx="856">
                  <c:v>5.8169999999999997E-8</c:v>
                </c:pt>
                <c:pt idx="857">
                  <c:v>5.8180000000000002E-8</c:v>
                </c:pt>
                <c:pt idx="858">
                  <c:v>5.8180000000000002E-8</c:v>
                </c:pt>
                <c:pt idx="859">
                  <c:v>5.8180000000000002E-8</c:v>
                </c:pt>
                <c:pt idx="860">
                  <c:v>5.8180000000000002E-8</c:v>
                </c:pt>
                <c:pt idx="861">
                  <c:v>5.8180000000000002E-8</c:v>
                </c:pt>
                <c:pt idx="862">
                  <c:v>5.8180000000000002E-8</c:v>
                </c:pt>
                <c:pt idx="863">
                  <c:v>5.8180000000000002E-8</c:v>
                </c:pt>
                <c:pt idx="864">
                  <c:v>5.8180000000000002E-8</c:v>
                </c:pt>
                <c:pt idx="865">
                  <c:v>5.8180000000000002E-8</c:v>
                </c:pt>
                <c:pt idx="866">
                  <c:v>5.8180000000000002E-8</c:v>
                </c:pt>
                <c:pt idx="867">
                  <c:v>5.8180000000000002E-8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5E-48AB-A9C0-2260F67A27C7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(2)'!$B$3:$B$870</c:f>
              <c:numCache>
                <c:formatCode>0.00E+00</c:formatCode>
                <c:ptCount val="868"/>
                <c:pt idx="0">
                  <c:v>8.622E-8</c:v>
                </c:pt>
                <c:pt idx="1">
                  <c:v>8.5700000000000006E-8</c:v>
                </c:pt>
                <c:pt idx="2">
                  <c:v>8.5080000000000005E-8</c:v>
                </c:pt>
                <c:pt idx="3">
                  <c:v>8.4369999999999994E-8</c:v>
                </c:pt>
                <c:pt idx="4">
                  <c:v>8.3589999999999996E-8</c:v>
                </c:pt>
                <c:pt idx="5">
                  <c:v>8.2749999999999997E-8</c:v>
                </c:pt>
                <c:pt idx="6">
                  <c:v>8.1849999999999995E-8</c:v>
                </c:pt>
                <c:pt idx="7">
                  <c:v>8.0919999999999999E-8</c:v>
                </c:pt>
                <c:pt idx="8">
                  <c:v>7.9949999999999998E-8</c:v>
                </c:pt>
                <c:pt idx="9">
                  <c:v>7.896E-8</c:v>
                </c:pt>
                <c:pt idx="10">
                  <c:v>7.7960000000000005E-8</c:v>
                </c:pt>
                <c:pt idx="11">
                  <c:v>7.6959999999999996E-8</c:v>
                </c:pt>
                <c:pt idx="12">
                  <c:v>7.5969999999999998E-8</c:v>
                </c:pt>
                <c:pt idx="13">
                  <c:v>7.498E-8</c:v>
                </c:pt>
                <c:pt idx="14">
                  <c:v>7.4019999999999997E-8</c:v>
                </c:pt>
                <c:pt idx="15">
                  <c:v>7.3080000000000003E-8</c:v>
                </c:pt>
                <c:pt idx="16">
                  <c:v>7.2170000000000004E-8</c:v>
                </c:pt>
                <c:pt idx="17">
                  <c:v>7.1299999999999997E-8</c:v>
                </c:pt>
                <c:pt idx="18">
                  <c:v>7.0480000000000006E-8</c:v>
                </c:pt>
                <c:pt idx="19">
                  <c:v>6.9699999999999995E-8</c:v>
                </c:pt>
                <c:pt idx="20">
                  <c:v>6.8970000000000002E-8</c:v>
                </c:pt>
                <c:pt idx="21">
                  <c:v>6.8289999999999998E-8</c:v>
                </c:pt>
                <c:pt idx="22">
                  <c:v>6.7669999999999996E-8</c:v>
                </c:pt>
                <c:pt idx="23">
                  <c:v>6.7109999999999997E-8</c:v>
                </c:pt>
                <c:pt idx="24">
                  <c:v>6.6600000000000001E-8</c:v>
                </c:pt>
                <c:pt idx="25">
                  <c:v>6.6139999999999995E-8</c:v>
                </c:pt>
                <c:pt idx="26">
                  <c:v>6.5729999999999994E-8</c:v>
                </c:pt>
                <c:pt idx="27">
                  <c:v>6.5379999999999994E-8</c:v>
                </c:pt>
                <c:pt idx="28">
                  <c:v>6.507E-8</c:v>
                </c:pt>
                <c:pt idx="29">
                  <c:v>6.4799999999999998E-8</c:v>
                </c:pt>
                <c:pt idx="30">
                  <c:v>6.458E-8</c:v>
                </c:pt>
                <c:pt idx="31">
                  <c:v>6.4389999999999996E-8</c:v>
                </c:pt>
                <c:pt idx="32">
                  <c:v>6.4239999999999998E-8</c:v>
                </c:pt>
                <c:pt idx="33">
                  <c:v>6.4109999999999996E-8</c:v>
                </c:pt>
                <c:pt idx="34">
                  <c:v>6.4010000000000002E-8</c:v>
                </c:pt>
                <c:pt idx="35">
                  <c:v>6.3930000000000004E-8</c:v>
                </c:pt>
                <c:pt idx="36">
                  <c:v>6.3870000000000002E-8</c:v>
                </c:pt>
                <c:pt idx="37">
                  <c:v>6.3819999999999998E-8</c:v>
                </c:pt>
                <c:pt idx="38">
                  <c:v>6.3790000000000004E-8</c:v>
                </c:pt>
                <c:pt idx="39">
                  <c:v>6.3759999999999997E-8</c:v>
                </c:pt>
                <c:pt idx="40">
                  <c:v>6.374E-8</c:v>
                </c:pt>
                <c:pt idx="41">
                  <c:v>6.3730000000000002E-8</c:v>
                </c:pt>
                <c:pt idx="42">
                  <c:v>6.3710000000000006E-8</c:v>
                </c:pt>
                <c:pt idx="43">
                  <c:v>6.3689999999999997E-8</c:v>
                </c:pt>
                <c:pt idx="44">
                  <c:v>6.3679999999999998E-8</c:v>
                </c:pt>
                <c:pt idx="45">
                  <c:v>6.3650000000000004E-8</c:v>
                </c:pt>
                <c:pt idx="46">
                  <c:v>6.3619999999999997E-8</c:v>
                </c:pt>
                <c:pt idx="47">
                  <c:v>6.3590000000000002E-8</c:v>
                </c:pt>
                <c:pt idx="48">
                  <c:v>6.3539999999999999E-8</c:v>
                </c:pt>
                <c:pt idx="49">
                  <c:v>6.3489999999999995E-8</c:v>
                </c:pt>
                <c:pt idx="50">
                  <c:v>6.3430000000000006E-8</c:v>
                </c:pt>
                <c:pt idx="51">
                  <c:v>6.3360000000000006E-8</c:v>
                </c:pt>
                <c:pt idx="52">
                  <c:v>6.3279999999999995E-8</c:v>
                </c:pt>
                <c:pt idx="53">
                  <c:v>6.3189999999999999E-8</c:v>
                </c:pt>
                <c:pt idx="54">
                  <c:v>6.3090000000000004E-8</c:v>
                </c:pt>
                <c:pt idx="55">
                  <c:v>6.2979999999999999E-8</c:v>
                </c:pt>
                <c:pt idx="56">
                  <c:v>6.2859999999999995E-8</c:v>
                </c:pt>
                <c:pt idx="57">
                  <c:v>6.2730000000000007E-8</c:v>
                </c:pt>
                <c:pt idx="58">
                  <c:v>6.2590000000000007E-8</c:v>
                </c:pt>
                <c:pt idx="59">
                  <c:v>6.2439999999999995E-8</c:v>
                </c:pt>
                <c:pt idx="60">
                  <c:v>6.2289999999999997E-8</c:v>
                </c:pt>
                <c:pt idx="61">
                  <c:v>6.2120000000000003E-8</c:v>
                </c:pt>
                <c:pt idx="62">
                  <c:v>6.1959999999999994E-8</c:v>
                </c:pt>
                <c:pt idx="63">
                  <c:v>6.1780000000000001E-8</c:v>
                </c:pt>
                <c:pt idx="64">
                  <c:v>6.1609999999999994E-8</c:v>
                </c:pt>
                <c:pt idx="65">
                  <c:v>6.1449999999999998E-8</c:v>
                </c:pt>
                <c:pt idx="66">
                  <c:v>6.1290000000000002E-8</c:v>
                </c:pt>
                <c:pt idx="67">
                  <c:v>6.1150000000000002E-8</c:v>
                </c:pt>
                <c:pt idx="68">
                  <c:v>6.1039999999999996E-8</c:v>
                </c:pt>
                <c:pt idx="69">
                  <c:v>6.0940000000000002E-8</c:v>
                </c:pt>
                <c:pt idx="70">
                  <c:v>6.088E-8</c:v>
                </c:pt>
                <c:pt idx="71">
                  <c:v>6.0860000000000004E-8</c:v>
                </c:pt>
                <c:pt idx="72">
                  <c:v>6.0860000000000004E-8</c:v>
                </c:pt>
                <c:pt idx="73">
                  <c:v>6.0889999999999998E-8</c:v>
                </c:pt>
                <c:pt idx="74">
                  <c:v>6.0930000000000004E-8</c:v>
                </c:pt>
                <c:pt idx="75">
                  <c:v>6.0969999999999996E-8</c:v>
                </c:pt>
                <c:pt idx="76">
                  <c:v>6.1000000000000004E-8</c:v>
                </c:pt>
                <c:pt idx="77">
                  <c:v>6.1010000000000002E-8</c:v>
                </c:pt>
                <c:pt idx="78">
                  <c:v>6.0990000000000005E-8</c:v>
                </c:pt>
                <c:pt idx="79">
                  <c:v>6.0930000000000004E-8</c:v>
                </c:pt>
                <c:pt idx="80">
                  <c:v>6.0860000000000004E-8</c:v>
                </c:pt>
                <c:pt idx="81">
                  <c:v>6.0759999999999996E-8</c:v>
                </c:pt>
                <c:pt idx="82">
                  <c:v>6.0650000000000004E-8</c:v>
                </c:pt>
                <c:pt idx="83">
                  <c:v>6.0539999999999998E-8</c:v>
                </c:pt>
                <c:pt idx="84">
                  <c:v>6.0430000000000006E-8</c:v>
                </c:pt>
                <c:pt idx="85">
                  <c:v>6.0329999999999998E-8</c:v>
                </c:pt>
                <c:pt idx="86">
                  <c:v>6.0240000000000002E-8</c:v>
                </c:pt>
                <c:pt idx="87">
                  <c:v>6.0170000000000002E-8</c:v>
                </c:pt>
                <c:pt idx="88">
                  <c:v>6.011E-8</c:v>
                </c:pt>
                <c:pt idx="89">
                  <c:v>6.0069999999999995E-8</c:v>
                </c:pt>
                <c:pt idx="90">
                  <c:v>6.0030000000000002E-8</c:v>
                </c:pt>
                <c:pt idx="91">
                  <c:v>5.9999999999999995E-8</c:v>
                </c:pt>
                <c:pt idx="92">
                  <c:v>5.9979999999999998E-8</c:v>
                </c:pt>
                <c:pt idx="93">
                  <c:v>5.997E-8</c:v>
                </c:pt>
                <c:pt idx="94">
                  <c:v>5.9950000000000004E-8</c:v>
                </c:pt>
                <c:pt idx="95">
                  <c:v>5.9940000000000006E-8</c:v>
                </c:pt>
                <c:pt idx="96">
                  <c:v>5.9940000000000006E-8</c:v>
                </c:pt>
                <c:pt idx="97">
                  <c:v>5.9929999999999995E-8</c:v>
                </c:pt>
                <c:pt idx="98">
                  <c:v>5.9929999999999995E-8</c:v>
                </c:pt>
                <c:pt idx="99">
                  <c:v>5.9919999999999997E-8</c:v>
                </c:pt>
                <c:pt idx="100">
                  <c:v>5.9919999999999997E-8</c:v>
                </c:pt>
                <c:pt idx="101">
                  <c:v>5.9919999999999997E-8</c:v>
                </c:pt>
                <c:pt idx="102">
                  <c:v>5.9909999999999998E-8</c:v>
                </c:pt>
                <c:pt idx="103">
                  <c:v>5.9909999999999998E-8</c:v>
                </c:pt>
                <c:pt idx="104">
                  <c:v>5.9909999999999998E-8</c:v>
                </c:pt>
                <c:pt idx="105">
                  <c:v>5.9909999999999998E-8</c:v>
                </c:pt>
                <c:pt idx="106">
                  <c:v>5.9909999999999998E-8</c:v>
                </c:pt>
                <c:pt idx="107">
                  <c:v>5.9909999999999998E-8</c:v>
                </c:pt>
                <c:pt idx="108">
                  <c:v>5.9909999999999998E-8</c:v>
                </c:pt>
                <c:pt idx="109">
                  <c:v>5.99E-8</c:v>
                </c:pt>
                <c:pt idx="110">
                  <c:v>5.99E-8</c:v>
                </c:pt>
                <c:pt idx="111">
                  <c:v>5.99E-8</c:v>
                </c:pt>
                <c:pt idx="112">
                  <c:v>5.99E-8</c:v>
                </c:pt>
                <c:pt idx="113">
                  <c:v>5.99E-8</c:v>
                </c:pt>
                <c:pt idx="114">
                  <c:v>5.99E-8</c:v>
                </c:pt>
                <c:pt idx="115">
                  <c:v>5.99E-8</c:v>
                </c:pt>
                <c:pt idx="116">
                  <c:v>5.99E-8</c:v>
                </c:pt>
                <c:pt idx="117">
                  <c:v>5.99E-8</c:v>
                </c:pt>
                <c:pt idx="118">
                  <c:v>5.99E-8</c:v>
                </c:pt>
                <c:pt idx="119">
                  <c:v>5.99E-8</c:v>
                </c:pt>
                <c:pt idx="120">
                  <c:v>5.99E-8</c:v>
                </c:pt>
                <c:pt idx="121">
                  <c:v>5.9890000000000002E-8</c:v>
                </c:pt>
                <c:pt idx="122">
                  <c:v>5.9890000000000002E-8</c:v>
                </c:pt>
                <c:pt idx="123">
                  <c:v>5.9890000000000002E-8</c:v>
                </c:pt>
                <c:pt idx="124">
                  <c:v>5.9890000000000002E-8</c:v>
                </c:pt>
                <c:pt idx="125">
                  <c:v>5.9890000000000002E-8</c:v>
                </c:pt>
                <c:pt idx="126">
                  <c:v>5.9890000000000002E-8</c:v>
                </c:pt>
                <c:pt idx="127">
                  <c:v>5.9890000000000002E-8</c:v>
                </c:pt>
                <c:pt idx="128">
                  <c:v>5.9890000000000002E-8</c:v>
                </c:pt>
                <c:pt idx="129">
                  <c:v>5.9890000000000002E-8</c:v>
                </c:pt>
                <c:pt idx="130">
                  <c:v>5.9890000000000002E-8</c:v>
                </c:pt>
                <c:pt idx="131">
                  <c:v>5.9890000000000002E-8</c:v>
                </c:pt>
                <c:pt idx="132">
                  <c:v>5.9890000000000002E-8</c:v>
                </c:pt>
                <c:pt idx="133">
                  <c:v>5.9890000000000002E-8</c:v>
                </c:pt>
                <c:pt idx="134">
                  <c:v>5.9890000000000002E-8</c:v>
                </c:pt>
                <c:pt idx="135">
                  <c:v>5.9890000000000002E-8</c:v>
                </c:pt>
                <c:pt idx="136">
                  <c:v>5.9890000000000002E-8</c:v>
                </c:pt>
                <c:pt idx="137">
                  <c:v>5.9890000000000002E-8</c:v>
                </c:pt>
                <c:pt idx="138">
                  <c:v>5.9890000000000002E-8</c:v>
                </c:pt>
                <c:pt idx="139">
                  <c:v>5.9880000000000004E-8</c:v>
                </c:pt>
                <c:pt idx="140">
                  <c:v>5.9880000000000004E-8</c:v>
                </c:pt>
                <c:pt idx="141">
                  <c:v>5.9880000000000004E-8</c:v>
                </c:pt>
                <c:pt idx="142">
                  <c:v>5.9880000000000004E-8</c:v>
                </c:pt>
                <c:pt idx="143">
                  <c:v>5.9880000000000004E-8</c:v>
                </c:pt>
                <c:pt idx="144">
                  <c:v>5.9880000000000004E-8</c:v>
                </c:pt>
                <c:pt idx="145">
                  <c:v>5.9880000000000004E-8</c:v>
                </c:pt>
                <c:pt idx="146">
                  <c:v>5.9880000000000004E-8</c:v>
                </c:pt>
                <c:pt idx="147">
                  <c:v>5.9880000000000004E-8</c:v>
                </c:pt>
                <c:pt idx="148">
                  <c:v>5.9880000000000004E-8</c:v>
                </c:pt>
                <c:pt idx="149">
                  <c:v>5.9880000000000004E-8</c:v>
                </c:pt>
                <c:pt idx="150">
                  <c:v>5.9880000000000004E-8</c:v>
                </c:pt>
                <c:pt idx="151">
                  <c:v>5.9880000000000004E-8</c:v>
                </c:pt>
                <c:pt idx="152">
                  <c:v>5.9880000000000004E-8</c:v>
                </c:pt>
                <c:pt idx="153">
                  <c:v>5.9880000000000004E-8</c:v>
                </c:pt>
                <c:pt idx="154">
                  <c:v>5.9880000000000004E-8</c:v>
                </c:pt>
                <c:pt idx="155">
                  <c:v>5.9880000000000004E-8</c:v>
                </c:pt>
                <c:pt idx="156">
                  <c:v>5.9880000000000004E-8</c:v>
                </c:pt>
                <c:pt idx="157">
                  <c:v>5.9880000000000004E-8</c:v>
                </c:pt>
                <c:pt idx="158">
                  <c:v>5.9880000000000004E-8</c:v>
                </c:pt>
                <c:pt idx="159">
                  <c:v>5.9880000000000004E-8</c:v>
                </c:pt>
                <c:pt idx="160">
                  <c:v>5.9880000000000004E-8</c:v>
                </c:pt>
                <c:pt idx="161">
                  <c:v>5.9880000000000004E-8</c:v>
                </c:pt>
                <c:pt idx="162">
                  <c:v>5.9880000000000004E-8</c:v>
                </c:pt>
                <c:pt idx="163">
                  <c:v>5.9880000000000004E-8</c:v>
                </c:pt>
                <c:pt idx="164">
                  <c:v>5.9880000000000004E-8</c:v>
                </c:pt>
                <c:pt idx="165">
                  <c:v>5.9880000000000004E-8</c:v>
                </c:pt>
                <c:pt idx="166">
                  <c:v>5.9880000000000004E-8</c:v>
                </c:pt>
                <c:pt idx="167">
                  <c:v>5.9880000000000004E-8</c:v>
                </c:pt>
                <c:pt idx="168">
                  <c:v>5.9880000000000004E-8</c:v>
                </c:pt>
                <c:pt idx="169">
                  <c:v>5.9880000000000004E-8</c:v>
                </c:pt>
                <c:pt idx="170">
                  <c:v>5.9880000000000004E-8</c:v>
                </c:pt>
                <c:pt idx="171">
                  <c:v>5.9880000000000004E-8</c:v>
                </c:pt>
                <c:pt idx="172">
                  <c:v>5.9880000000000004E-8</c:v>
                </c:pt>
                <c:pt idx="173">
                  <c:v>5.9880000000000004E-8</c:v>
                </c:pt>
                <c:pt idx="174">
                  <c:v>5.9880000000000004E-8</c:v>
                </c:pt>
                <c:pt idx="175">
                  <c:v>5.9880000000000004E-8</c:v>
                </c:pt>
                <c:pt idx="176">
                  <c:v>5.9880000000000004E-8</c:v>
                </c:pt>
                <c:pt idx="177">
                  <c:v>5.9880000000000004E-8</c:v>
                </c:pt>
                <c:pt idx="178">
                  <c:v>5.9880000000000004E-8</c:v>
                </c:pt>
                <c:pt idx="179">
                  <c:v>5.9880000000000004E-8</c:v>
                </c:pt>
                <c:pt idx="180">
                  <c:v>5.9890000000000002E-8</c:v>
                </c:pt>
                <c:pt idx="181">
                  <c:v>5.9890000000000002E-8</c:v>
                </c:pt>
                <c:pt idx="182">
                  <c:v>5.9890000000000002E-8</c:v>
                </c:pt>
                <c:pt idx="183">
                  <c:v>5.9890000000000002E-8</c:v>
                </c:pt>
                <c:pt idx="184">
                  <c:v>5.9890000000000002E-8</c:v>
                </c:pt>
                <c:pt idx="185">
                  <c:v>5.9890000000000002E-8</c:v>
                </c:pt>
                <c:pt idx="186">
                  <c:v>5.9890000000000002E-8</c:v>
                </c:pt>
                <c:pt idx="187">
                  <c:v>5.9890000000000002E-8</c:v>
                </c:pt>
                <c:pt idx="188">
                  <c:v>5.9890000000000002E-8</c:v>
                </c:pt>
                <c:pt idx="189">
                  <c:v>5.9890000000000002E-8</c:v>
                </c:pt>
                <c:pt idx="190">
                  <c:v>5.9890000000000002E-8</c:v>
                </c:pt>
                <c:pt idx="191">
                  <c:v>5.9890000000000002E-8</c:v>
                </c:pt>
                <c:pt idx="192">
                  <c:v>5.9890000000000002E-8</c:v>
                </c:pt>
                <c:pt idx="193">
                  <c:v>5.9890000000000002E-8</c:v>
                </c:pt>
                <c:pt idx="194">
                  <c:v>5.9890000000000002E-8</c:v>
                </c:pt>
                <c:pt idx="195">
                  <c:v>5.9890000000000002E-8</c:v>
                </c:pt>
                <c:pt idx="196">
                  <c:v>5.9890000000000002E-8</c:v>
                </c:pt>
                <c:pt idx="197">
                  <c:v>5.9890000000000002E-8</c:v>
                </c:pt>
                <c:pt idx="198">
                  <c:v>5.99E-8</c:v>
                </c:pt>
                <c:pt idx="199">
                  <c:v>5.99E-8</c:v>
                </c:pt>
                <c:pt idx="200">
                  <c:v>5.99E-8</c:v>
                </c:pt>
                <c:pt idx="201">
                  <c:v>5.99E-8</c:v>
                </c:pt>
                <c:pt idx="202">
                  <c:v>5.99E-8</c:v>
                </c:pt>
                <c:pt idx="203">
                  <c:v>5.99E-8</c:v>
                </c:pt>
                <c:pt idx="204">
                  <c:v>5.99E-8</c:v>
                </c:pt>
                <c:pt idx="205">
                  <c:v>5.99E-8</c:v>
                </c:pt>
                <c:pt idx="206">
                  <c:v>5.99E-8</c:v>
                </c:pt>
                <c:pt idx="207">
                  <c:v>5.99E-8</c:v>
                </c:pt>
                <c:pt idx="208">
                  <c:v>5.99E-8</c:v>
                </c:pt>
                <c:pt idx="209">
                  <c:v>5.99E-8</c:v>
                </c:pt>
                <c:pt idx="210">
                  <c:v>5.99E-8</c:v>
                </c:pt>
                <c:pt idx="211">
                  <c:v>5.9909999999999998E-8</c:v>
                </c:pt>
                <c:pt idx="212">
                  <c:v>5.9909999999999998E-8</c:v>
                </c:pt>
                <c:pt idx="213">
                  <c:v>5.9909999999999998E-8</c:v>
                </c:pt>
                <c:pt idx="214">
                  <c:v>5.9909999999999998E-8</c:v>
                </c:pt>
                <c:pt idx="215">
                  <c:v>5.9909999999999998E-8</c:v>
                </c:pt>
                <c:pt idx="216">
                  <c:v>5.9909999999999998E-8</c:v>
                </c:pt>
                <c:pt idx="217">
                  <c:v>5.9909999999999998E-8</c:v>
                </c:pt>
                <c:pt idx="218">
                  <c:v>5.9909999999999998E-8</c:v>
                </c:pt>
                <c:pt idx="219">
                  <c:v>5.9909999999999998E-8</c:v>
                </c:pt>
                <c:pt idx="220">
                  <c:v>5.9909999999999998E-8</c:v>
                </c:pt>
                <c:pt idx="221">
                  <c:v>5.9909999999999998E-8</c:v>
                </c:pt>
                <c:pt idx="222">
                  <c:v>5.9909999999999998E-8</c:v>
                </c:pt>
                <c:pt idx="223">
                  <c:v>5.9919999999999997E-8</c:v>
                </c:pt>
                <c:pt idx="224">
                  <c:v>5.9919999999999997E-8</c:v>
                </c:pt>
                <c:pt idx="225">
                  <c:v>5.9919999999999997E-8</c:v>
                </c:pt>
                <c:pt idx="226">
                  <c:v>5.9919999999999997E-8</c:v>
                </c:pt>
                <c:pt idx="227">
                  <c:v>5.9919999999999997E-8</c:v>
                </c:pt>
                <c:pt idx="228">
                  <c:v>5.9919999999999997E-8</c:v>
                </c:pt>
                <c:pt idx="229">
                  <c:v>5.9919999999999997E-8</c:v>
                </c:pt>
                <c:pt idx="230">
                  <c:v>5.9919999999999997E-8</c:v>
                </c:pt>
                <c:pt idx="231">
                  <c:v>5.9919999999999997E-8</c:v>
                </c:pt>
                <c:pt idx="232">
                  <c:v>5.9919999999999997E-8</c:v>
                </c:pt>
                <c:pt idx="233">
                  <c:v>5.9919999999999997E-8</c:v>
                </c:pt>
                <c:pt idx="234">
                  <c:v>5.9929999999999995E-8</c:v>
                </c:pt>
                <c:pt idx="235">
                  <c:v>5.9929999999999995E-8</c:v>
                </c:pt>
                <c:pt idx="236">
                  <c:v>5.9929999999999995E-8</c:v>
                </c:pt>
                <c:pt idx="237">
                  <c:v>5.9929999999999995E-8</c:v>
                </c:pt>
                <c:pt idx="238">
                  <c:v>5.9929999999999995E-8</c:v>
                </c:pt>
                <c:pt idx="239">
                  <c:v>5.9929999999999995E-8</c:v>
                </c:pt>
                <c:pt idx="240">
                  <c:v>5.9929999999999995E-8</c:v>
                </c:pt>
                <c:pt idx="241">
                  <c:v>5.9929999999999995E-8</c:v>
                </c:pt>
                <c:pt idx="242">
                  <c:v>5.9929999999999995E-8</c:v>
                </c:pt>
                <c:pt idx="243">
                  <c:v>5.9929999999999995E-8</c:v>
                </c:pt>
                <c:pt idx="244">
                  <c:v>5.9929999999999995E-8</c:v>
                </c:pt>
                <c:pt idx="245">
                  <c:v>5.9940000000000006E-8</c:v>
                </c:pt>
                <c:pt idx="246">
                  <c:v>5.9940000000000006E-8</c:v>
                </c:pt>
                <c:pt idx="247">
                  <c:v>5.9940000000000006E-8</c:v>
                </c:pt>
                <c:pt idx="248">
                  <c:v>5.9940000000000006E-8</c:v>
                </c:pt>
                <c:pt idx="249">
                  <c:v>5.9940000000000006E-8</c:v>
                </c:pt>
                <c:pt idx="250">
                  <c:v>5.9940000000000006E-8</c:v>
                </c:pt>
                <c:pt idx="251">
                  <c:v>5.9940000000000006E-8</c:v>
                </c:pt>
                <c:pt idx="252">
                  <c:v>5.9940000000000006E-8</c:v>
                </c:pt>
                <c:pt idx="253">
                  <c:v>5.9940000000000006E-8</c:v>
                </c:pt>
                <c:pt idx="254">
                  <c:v>5.9940000000000006E-8</c:v>
                </c:pt>
                <c:pt idx="255">
                  <c:v>5.9940000000000006E-8</c:v>
                </c:pt>
                <c:pt idx="256">
                  <c:v>5.9950000000000004E-8</c:v>
                </c:pt>
                <c:pt idx="257">
                  <c:v>5.9950000000000004E-8</c:v>
                </c:pt>
                <c:pt idx="258">
                  <c:v>5.9950000000000004E-8</c:v>
                </c:pt>
                <c:pt idx="259">
                  <c:v>5.9950000000000004E-8</c:v>
                </c:pt>
                <c:pt idx="260">
                  <c:v>5.9950000000000004E-8</c:v>
                </c:pt>
                <c:pt idx="261">
                  <c:v>5.9950000000000004E-8</c:v>
                </c:pt>
                <c:pt idx="262">
                  <c:v>5.9950000000000004E-8</c:v>
                </c:pt>
                <c:pt idx="263">
                  <c:v>5.9950000000000004E-8</c:v>
                </c:pt>
                <c:pt idx="264">
                  <c:v>5.9950000000000004E-8</c:v>
                </c:pt>
                <c:pt idx="265">
                  <c:v>5.9950000000000004E-8</c:v>
                </c:pt>
                <c:pt idx="266">
                  <c:v>5.9960000000000002E-8</c:v>
                </c:pt>
                <c:pt idx="267">
                  <c:v>5.9960000000000002E-8</c:v>
                </c:pt>
                <c:pt idx="268">
                  <c:v>5.9960000000000002E-8</c:v>
                </c:pt>
                <c:pt idx="269">
                  <c:v>5.9960000000000002E-8</c:v>
                </c:pt>
                <c:pt idx="270">
                  <c:v>5.9960000000000002E-8</c:v>
                </c:pt>
                <c:pt idx="271">
                  <c:v>5.9960000000000002E-8</c:v>
                </c:pt>
                <c:pt idx="272">
                  <c:v>5.9960000000000002E-8</c:v>
                </c:pt>
                <c:pt idx="273">
                  <c:v>5.9960000000000002E-8</c:v>
                </c:pt>
                <c:pt idx="274">
                  <c:v>5.9960000000000002E-8</c:v>
                </c:pt>
                <c:pt idx="275">
                  <c:v>5.997E-8</c:v>
                </c:pt>
                <c:pt idx="276">
                  <c:v>5.997E-8</c:v>
                </c:pt>
                <c:pt idx="277">
                  <c:v>5.997E-8</c:v>
                </c:pt>
                <c:pt idx="278">
                  <c:v>5.997E-8</c:v>
                </c:pt>
                <c:pt idx="279">
                  <c:v>5.997E-8</c:v>
                </c:pt>
                <c:pt idx="280">
                  <c:v>5.997E-8</c:v>
                </c:pt>
                <c:pt idx="281">
                  <c:v>5.997E-8</c:v>
                </c:pt>
                <c:pt idx="282">
                  <c:v>5.997E-8</c:v>
                </c:pt>
                <c:pt idx="283">
                  <c:v>5.997E-8</c:v>
                </c:pt>
                <c:pt idx="284">
                  <c:v>5.997E-8</c:v>
                </c:pt>
                <c:pt idx="285">
                  <c:v>5.9979999999999998E-8</c:v>
                </c:pt>
                <c:pt idx="286">
                  <c:v>5.9979999999999998E-8</c:v>
                </c:pt>
                <c:pt idx="287">
                  <c:v>5.9979999999999998E-8</c:v>
                </c:pt>
                <c:pt idx="288">
                  <c:v>5.9979999999999998E-8</c:v>
                </c:pt>
                <c:pt idx="289">
                  <c:v>5.9979999999999998E-8</c:v>
                </c:pt>
                <c:pt idx="290">
                  <c:v>5.9979999999999998E-8</c:v>
                </c:pt>
                <c:pt idx="291">
                  <c:v>5.9979999999999998E-8</c:v>
                </c:pt>
                <c:pt idx="292">
                  <c:v>5.9979999999999998E-8</c:v>
                </c:pt>
                <c:pt idx="293">
                  <c:v>5.9979999999999998E-8</c:v>
                </c:pt>
                <c:pt idx="294">
                  <c:v>5.9989999999999997E-8</c:v>
                </c:pt>
                <c:pt idx="295">
                  <c:v>5.9989999999999997E-8</c:v>
                </c:pt>
                <c:pt idx="296">
                  <c:v>5.9989999999999997E-8</c:v>
                </c:pt>
                <c:pt idx="297">
                  <c:v>5.9989999999999997E-8</c:v>
                </c:pt>
                <c:pt idx="298">
                  <c:v>5.9989999999999997E-8</c:v>
                </c:pt>
                <c:pt idx="299">
                  <c:v>5.9989999999999997E-8</c:v>
                </c:pt>
                <c:pt idx="300">
                  <c:v>5.9989999999999997E-8</c:v>
                </c:pt>
                <c:pt idx="301">
                  <c:v>5.9989999999999997E-8</c:v>
                </c:pt>
                <c:pt idx="302">
                  <c:v>5.9989999999999997E-8</c:v>
                </c:pt>
                <c:pt idx="303">
                  <c:v>5.9999999999999995E-8</c:v>
                </c:pt>
                <c:pt idx="304">
                  <c:v>5.9999999999999995E-8</c:v>
                </c:pt>
                <c:pt idx="305">
                  <c:v>5.9999999999999995E-8</c:v>
                </c:pt>
                <c:pt idx="306">
                  <c:v>5.9999999999999995E-8</c:v>
                </c:pt>
                <c:pt idx="307">
                  <c:v>5.9999999999999995E-8</c:v>
                </c:pt>
                <c:pt idx="308">
                  <c:v>5.9999999999999995E-8</c:v>
                </c:pt>
                <c:pt idx="309">
                  <c:v>5.9999999999999995E-8</c:v>
                </c:pt>
                <c:pt idx="310">
                  <c:v>5.9999999999999995E-8</c:v>
                </c:pt>
                <c:pt idx="311">
                  <c:v>5.9999999999999995E-8</c:v>
                </c:pt>
                <c:pt idx="312">
                  <c:v>6.0010000000000006E-8</c:v>
                </c:pt>
                <c:pt idx="313">
                  <c:v>6.0010000000000006E-8</c:v>
                </c:pt>
                <c:pt idx="314">
                  <c:v>6.0010000000000006E-8</c:v>
                </c:pt>
                <c:pt idx="315">
                  <c:v>6.0010000000000006E-8</c:v>
                </c:pt>
                <c:pt idx="316">
                  <c:v>6.0010000000000006E-8</c:v>
                </c:pt>
                <c:pt idx="317">
                  <c:v>6.0010000000000006E-8</c:v>
                </c:pt>
                <c:pt idx="318">
                  <c:v>6.0010000000000006E-8</c:v>
                </c:pt>
                <c:pt idx="319">
                  <c:v>6.0010000000000006E-8</c:v>
                </c:pt>
                <c:pt idx="320">
                  <c:v>6.0010000000000006E-8</c:v>
                </c:pt>
                <c:pt idx="321">
                  <c:v>6.0020000000000004E-8</c:v>
                </c:pt>
                <c:pt idx="322">
                  <c:v>6.0020000000000004E-8</c:v>
                </c:pt>
                <c:pt idx="323">
                  <c:v>6.0020000000000004E-8</c:v>
                </c:pt>
                <c:pt idx="324">
                  <c:v>6.0020000000000004E-8</c:v>
                </c:pt>
                <c:pt idx="325">
                  <c:v>6.0020000000000004E-8</c:v>
                </c:pt>
                <c:pt idx="326">
                  <c:v>6.0020000000000004E-8</c:v>
                </c:pt>
                <c:pt idx="327">
                  <c:v>6.0020000000000004E-8</c:v>
                </c:pt>
                <c:pt idx="328">
                  <c:v>6.0020000000000004E-8</c:v>
                </c:pt>
                <c:pt idx="329">
                  <c:v>6.0020000000000004E-8</c:v>
                </c:pt>
                <c:pt idx="330">
                  <c:v>6.0030000000000002E-8</c:v>
                </c:pt>
                <c:pt idx="331">
                  <c:v>6.0030000000000002E-8</c:v>
                </c:pt>
                <c:pt idx="332">
                  <c:v>6.0030000000000002E-8</c:v>
                </c:pt>
                <c:pt idx="333">
                  <c:v>6.0030000000000002E-8</c:v>
                </c:pt>
                <c:pt idx="334">
                  <c:v>6.0030000000000002E-8</c:v>
                </c:pt>
                <c:pt idx="335">
                  <c:v>6.0030000000000002E-8</c:v>
                </c:pt>
                <c:pt idx="336">
                  <c:v>6.0030000000000002E-8</c:v>
                </c:pt>
                <c:pt idx="337">
                  <c:v>6.0030000000000002E-8</c:v>
                </c:pt>
                <c:pt idx="338">
                  <c:v>6.0030000000000002E-8</c:v>
                </c:pt>
                <c:pt idx="339">
                  <c:v>6.004E-8</c:v>
                </c:pt>
                <c:pt idx="340">
                  <c:v>6.004E-8</c:v>
                </c:pt>
                <c:pt idx="341">
                  <c:v>6.004E-8</c:v>
                </c:pt>
                <c:pt idx="342">
                  <c:v>6.004E-8</c:v>
                </c:pt>
                <c:pt idx="343">
                  <c:v>6.004E-8</c:v>
                </c:pt>
                <c:pt idx="344">
                  <c:v>6.004E-8</c:v>
                </c:pt>
                <c:pt idx="345">
                  <c:v>6.004E-8</c:v>
                </c:pt>
                <c:pt idx="346">
                  <c:v>6.004E-8</c:v>
                </c:pt>
                <c:pt idx="347">
                  <c:v>6.0049999999999998E-8</c:v>
                </c:pt>
                <c:pt idx="348">
                  <c:v>6.0049999999999998E-8</c:v>
                </c:pt>
                <c:pt idx="349">
                  <c:v>6.0049999999999998E-8</c:v>
                </c:pt>
                <c:pt idx="350">
                  <c:v>6.0049999999999998E-8</c:v>
                </c:pt>
                <c:pt idx="351">
                  <c:v>6.0049999999999998E-8</c:v>
                </c:pt>
                <c:pt idx="352">
                  <c:v>6.0049999999999998E-8</c:v>
                </c:pt>
                <c:pt idx="353">
                  <c:v>6.0049999999999998E-8</c:v>
                </c:pt>
                <c:pt idx="354">
                  <c:v>6.0049999999999998E-8</c:v>
                </c:pt>
                <c:pt idx="355">
                  <c:v>6.0049999999999998E-8</c:v>
                </c:pt>
                <c:pt idx="356">
                  <c:v>6.0059999999999996E-8</c:v>
                </c:pt>
                <c:pt idx="357">
                  <c:v>6.0059999999999996E-8</c:v>
                </c:pt>
                <c:pt idx="358">
                  <c:v>6.0059999999999996E-8</c:v>
                </c:pt>
                <c:pt idx="359">
                  <c:v>6.0059999999999996E-8</c:v>
                </c:pt>
                <c:pt idx="360">
                  <c:v>6.0059999999999996E-8</c:v>
                </c:pt>
                <c:pt idx="361">
                  <c:v>6.0059999999999996E-8</c:v>
                </c:pt>
                <c:pt idx="362">
                  <c:v>6.0059999999999996E-8</c:v>
                </c:pt>
                <c:pt idx="363">
                  <c:v>6.0059999999999996E-8</c:v>
                </c:pt>
                <c:pt idx="364">
                  <c:v>6.0069999999999995E-8</c:v>
                </c:pt>
                <c:pt idx="365">
                  <c:v>6.0069999999999995E-8</c:v>
                </c:pt>
                <c:pt idx="366">
                  <c:v>6.0069999999999995E-8</c:v>
                </c:pt>
                <c:pt idx="367">
                  <c:v>6.0069999999999995E-8</c:v>
                </c:pt>
                <c:pt idx="368">
                  <c:v>6.0069999999999995E-8</c:v>
                </c:pt>
                <c:pt idx="369">
                  <c:v>6.0069999999999995E-8</c:v>
                </c:pt>
                <c:pt idx="370">
                  <c:v>6.0069999999999995E-8</c:v>
                </c:pt>
                <c:pt idx="371">
                  <c:v>6.0069999999999995E-8</c:v>
                </c:pt>
                <c:pt idx="372">
                  <c:v>6.0080000000000006E-8</c:v>
                </c:pt>
                <c:pt idx="373">
                  <c:v>6.0080000000000006E-8</c:v>
                </c:pt>
                <c:pt idx="374">
                  <c:v>6.0080000000000006E-8</c:v>
                </c:pt>
                <c:pt idx="375">
                  <c:v>6.0080000000000006E-8</c:v>
                </c:pt>
                <c:pt idx="376">
                  <c:v>6.0080000000000006E-8</c:v>
                </c:pt>
                <c:pt idx="377">
                  <c:v>6.0080000000000006E-8</c:v>
                </c:pt>
                <c:pt idx="378">
                  <c:v>6.0080000000000006E-8</c:v>
                </c:pt>
                <c:pt idx="379">
                  <c:v>6.0080000000000006E-8</c:v>
                </c:pt>
                <c:pt idx="380">
                  <c:v>6.0090000000000004E-8</c:v>
                </c:pt>
                <c:pt idx="381">
                  <c:v>6.0090000000000004E-8</c:v>
                </c:pt>
                <c:pt idx="382">
                  <c:v>6.0090000000000004E-8</c:v>
                </c:pt>
                <c:pt idx="383">
                  <c:v>6.0090000000000004E-8</c:v>
                </c:pt>
                <c:pt idx="384">
                  <c:v>6.0090000000000004E-8</c:v>
                </c:pt>
                <c:pt idx="385">
                  <c:v>6.0090000000000004E-8</c:v>
                </c:pt>
                <c:pt idx="386">
                  <c:v>6.0090000000000004E-8</c:v>
                </c:pt>
                <c:pt idx="387">
                  <c:v>6.0090000000000004E-8</c:v>
                </c:pt>
                <c:pt idx="388">
                  <c:v>6.0100000000000002E-8</c:v>
                </c:pt>
                <c:pt idx="389">
                  <c:v>6.0100000000000002E-8</c:v>
                </c:pt>
                <c:pt idx="390">
                  <c:v>6.0100000000000002E-8</c:v>
                </c:pt>
                <c:pt idx="391">
                  <c:v>6.0100000000000002E-8</c:v>
                </c:pt>
                <c:pt idx="392">
                  <c:v>6.0100000000000002E-8</c:v>
                </c:pt>
                <c:pt idx="393">
                  <c:v>6.0100000000000002E-8</c:v>
                </c:pt>
                <c:pt idx="394">
                  <c:v>6.0100000000000002E-8</c:v>
                </c:pt>
                <c:pt idx="395">
                  <c:v>6.0100000000000002E-8</c:v>
                </c:pt>
                <c:pt idx="396">
                  <c:v>6.011E-8</c:v>
                </c:pt>
                <c:pt idx="397">
                  <c:v>6.011E-8</c:v>
                </c:pt>
                <c:pt idx="398">
                  <c:v>6.011E-8</c:v>
                </c:pt>
                <c:pt idx="399">
                  <c:v>6.011E-8</c:v>
                </c:pt>
                <c:pt idx="400">
                  <c:v>6.011E-8</c:v>
                </c:pt>
                <c:pt idx="401">
                  <c:v>6.011E-8</c:v>
                </c:pt>
                <c:pt idx="402">
                  <c:v>6.011E-8</c:v>
                </c:pt>
                <c:pt idx="403">
                  <c:v>6.011E-8</c:v>
                </c:pt>
                <c:pt idx="404">
                  <c:v>6.0119999999999998E-8</c:v>
                </c:pt>
                <c:pt idx="405">
                  <c:v>6.0119999999999998E-8</c:v>
                </c:pt>
                <c:pt idx="406">
                  <c:v>6.0119999999999998E-8</c:v>
                </c:pt>
                <c:pt idx="407">
                  <c:v>6.0119999999999998E-8</c:v>
                </c:pt>
                <c:pt idx="408">
                  <c:v>6.0119999999999998E-8</c:v>
                </c:pt>
                <c:pt idx="409">
                  <c:v>6.0119999999999998E-8</c:v>
                </c:pt>
                <c:pt idx="410">
                  <c:v>6.0119999999999998E-8</c:v>
                </c:pt>
                <c:pt idx="411">
                  <c:v>6.0119999999999998E-8</c:v>
                </c:pt>
                <c:pt idx="412">
                  <c:v>6.0129999999999996E-8</c:v>
                </c:pt>
                <c:pt idx="413">
                  <c:v>6.0129999999999996E-8</c:v>
                </c:pt>
                <c:pt idx="414">
                  <c:v>6.0129999999999996E-8</c:v>
                </c:pt>
                <c:pt idx="415">
                  <c:v>6.0129999999999996E-8</c:v>
                </c:pt>
                <c:pt idx="416">
                  <c:v>6.0129999999999996E-8</c:v>
                </c:pt>
                <c:pt idx="417">
                  <c:v>6.0129999999999996E-8</c:v>
                </c:pt>
                <c:pt idx="418">
                  <c:v>6.0129999999999996E-8</c:v>
                </c:pt>
                <c:pt idx="419">
                  <c:v>6.0129999999999996E-8</c:v>
                </c:pt>
                <c:pt idx="420">
                  <c:v>6.0139999999999995E-8</c:v>
                </c:pt>
                <c:pt idx="421">
                  <c:v>6.0139999999999995E-8</c:v>
                </c:pt>
                <c:pt idx="422">
                  <c:v>6.0139999999999995E-8</c:v>
                </c:pt>
                <c:pt idx="423">
                  <c:v>6.0139999999999995E-8</c:v>
                </c:pt>
                <c:pt idx="424">
                  <c:v>6.0139999999999995E-8</c:v>
                </c:pt>
                <c:pt idx="425">
                  <c:v>6.0139999999999995E-8</c:v>
                </c:pt>
                <c:pt idx="426">
                  <c:v>6.0139999999999995E-8</c:v>
                </c:pt>
                <c:pt idx="427">
                  <c:v>6.0139999999999995E-8</c:v>
                </c:pt>
                <c:pt idx="428">
                  <c:v>6.0150000000000006E-8</c:v>
                </c:pt>
                <c:pt idx="429">
                  <c:v>6.0150000000000006E-8</c:v>
                </c:pt>
                <c:pt idx="430">
                  <c:v>6.0150000000000006E-8</c:v>
                </c:pt>
                <c:pt idx="431">
                  <c:v>6.0150000000000006E-8</c:v>
                </c:pt>
                <c:pt idx="432">
                  <c:v>6.0150000000000006E-8</c:v>
                </c:pt>
                <c:pt idx="433">
                  <c:v>6.0150000000000006E-8</c:v>
                </c:pt>
                <c:pt idx="434">
                  <c:v>6.0150000000000006E-8</c:v>
                </c:pt>
                <c:pt idx="435">
                  <c:v>6.0160000000000004E-8</c:v>
                </c:pt>
                <c:pt idx="436">
                  <c:v>6.0160000000000004E-8</c:v>
                </c:pt>
                <c:pt idx="437">
                  <c:v>6.0160000000000004E-8</c:v>
                </c:pt>
                <c:pt idx="438">
                  <c:v>6.0160000000000004E-8</c:v>
                </c:pt>
                <c:pt idx="439">
                  <c:v>6.0160000000000004E-8</c:v>
                </c:pt>
                <c:pt idx="440">
                  <c:v>6.0160000000000004E-8</c:v>
                </c:pt>
                <c:pt idx="441">
                  <c:v>6.0160000000000004E-8</c:v>
                </c:pt>
                <c:pt idx="442">
                  <c:v>6.0160000000000004E-8</c:v>
                </c:pt>
                <c:pt idx="443">
                  <c:v>6.0170000000000002E-8</c:v>
                </c:pt>
                <c:pt idx="444">
                  <c:v>6.0170000000000002E-8</c:v>
                </c:pt>
                <c:pt idx="445">
                  <c:v>6.0170000000000002E-8</c:v>
                </c:pt>
                <c:pt idx="446">
                  <c:v>6.0170000000000002E-8</c:v>
                </c:pt>
                <c:pt idx="447">
                  <c:v>6.0170000000000002E-8</c:v>
                </c:pt>
                <c:pt idx="448">
                  <c:v>6.0170000000000002E-8</c:v>
                </c:pt>
                <c:pt idx="449">
                  <c:v>6.0170000000000002E-8</c:v>
                </c:pt>
                <c:pt idx="450">
                  <c:v>6.018E-8</c:v>
                </c:pt>
                <c:pt idx="451">
                  <c:v>6.018E-8</c:v>
                </c:pt>
                <c:pt idx="452">
                  <c:v>6.018E-8</c:v>
                </c:pt>
                <c:pt idx="453">
                  <c:v>6.018E-8</c:v>
                </c:pt>
                <c:pt idx="454">
                  <c:v>6.018E-8</c:v>
                </c:pt>
                <c:pt idx="455">
                  <c:v>6.018E-8</c:v>
                </c:pt>
                <c:pt idx="456">
                  <c:v>6.018E-8</c:v>
                </c:pt>
                <c:pt idx="457">
                  <c:v>6.018E-8</c:v>
                </c:pt>
                <c:pt idx="458">
                  <c:v>6.0189999999999998E-8</c:v>
                </c:pt>
                <c:pt idx="459">
                  <c:v>6.0189999999999998E-8</c:v>
                </c:pt>
                <c:pt idx="460">
                  <c:v>6.0189999999999998E-8</c:v>
                </c:pt>
                <c:pt idx="461">
                  <c:v>6.0189999999999998E-8</c:v>
                </c:pt>
                <c:pt idx="462">
                  <c:v>6.0189999999999998E-8</c:v>
                </c:pt>
                <c:pt idx="463">
                  <c:v>6.0189999999999998E-8</c:v>
                </c:pt>
                <c:pt idx="464">
                  <c:v>6.0189999999999998E-8</c:v>
                </c:pt>
                <c:pt idx="465">
                  <c:v>6.0199999999999996E-8</c:v>
                </c:pt>
                <c:pt idx="466">
                  <c:v>6.0199999999999996E-8</c:v>
                </c:pt>
                <c:pt idx="467">
                  <c:v>6.0199999999999996E-8</c:v>
                </c:pt>
                <c:pt idx="468">
                  <c:v>6.0199999999999996E-8</c:v>
                </c:pt>
                <c:pt idx="469">
                  <c:v>6.0199999999999996E-8</c:v>
                </c:pt>
                <c:pt idx="470">
                  <c:v>6.0199999999999996E-8</c:v>
                </c:pt>
                <c:pt idx="471">
                  <c:v>6.0199999999999996E-8</c:v>
                </c:pt>
                <c:pt idx="472">
                  <c:v>6.0209999999999995E-8</c:v>
                </c:pt>
                <c:pt idx="473">
                  <c:v>6.0209999999999995E-8</c:v>
                </c:pt>
                <c:pt idx="474">
                  <c:v>6.0209999999999995E-8</c:v>
                </c:pt>
                <c:pt idx="475">
                  <c:v>6.0209999999999995E-8</c:v>
                </c:pt>
                <c:pt idx="476">
                  <c:v>6.0209999999999995E-8</c:v>
                </c:pt>
                <c:pt idx="477">
                  <c:v>6.0209999999999995E-8</c:v>
                </c:pt>
                <c:pt idx="478">
                  <c:v>6.0209999999999995E-8</c:v>
                </c:pt>
                <c:pt idx="479">
                  <c:v>6.0209999999999995E-8</c:v>
                </c:pt>
                <c:pt idx="480">
                  <c:v>6.0220000000000006E-8</c:v>
                </c:pt>
                <c:pt idx="481">
                  <c:v>6.0220000000000006E-8</c:v>
                </c:pt>
                <c:pt idx="482">
                  <c:v>6.0220000000000006E-8</c:v>
                </c:pt>
                <c:pt idx="483">
                  <c:v>6.0220000000000006E-8</c:v>
                </c:pt>
                <c:pt idx="484">
                  <c:v>6.0220000000000006E-8</c:v>
                </c:pt>
                <c:pt idx="485">
                  <c:v>6.0220000000000006E-8</c:v>
                </c:pt>
                <c:pt idx="486">
                  <c:v>6.0220000000000006E-8</c:v>
                </c:pt>
                <c:pt idx="487">
                  <c:v>6.0230000000000004E-8</c:v>
                </c:pt>
                <c:pt idx="488">
                  <c:v>6.0230000000000004E-8</c:v>
                </c:pt>
                <c:pt idx="489">
                  <c:v>6.0230000000000004E-8</c:v>
                </c:pt>
                <c:pt idx="490">
                  <c:v>6.0230000000000004E-8</c:v>
                </c:pt>
                <c:pt idx="491">
                  <c:v>6.0230000000000004E-8</c:v>
                </c:pt>
                <c:pt idx="492">
                  <c:v>6.0230000000000004E-8</c:v>
                </c:pt>
                <c:pt idx="493">
                  <c:v>6.0230000000000004E-8</c:v>
                </c:pt>
                <c:pt idx="494">
                  <c:v>6.0240000000000002E-8</c:v>
                </c:pt>
                <c:pt idx="495">
                  <c:v>6.0240000000000002E-8</c:v>
                </c:pt>
                <c:pt idx="496">
                  <c:v>6.0240000000000002E-8</c:v>
                </c:pt>
                <c:pt idx="497">
                  <c:v>6.0240000000000002E-8</c:v>
                </c:pt>
                <c:pt idx="498">
                  <c:v>6.0240000000000002E-8</c:v>
                </c:pt>
                <c:pt idx="499">
                  <c:v>6.0240000000000002E-8</c:v>
                </c:pt>
                <c:pt idx="500">
                  <c:v>6.0240000000000002E-8</c:v>
                </c:pt>
                <c:pt idx="501">
                  <c:v>6.025E-8</c:v>
                </c:pt>
                <c:pt idx="502">
                  <c:v>6.025E-8</c:v>
                </c:pt>
                <c:pt idx="503">
                  <c:v>6.025E-8</c:v>
                </c:pt>
                <c:pt idx="504">
                  <c:v>6.025E-8</c:v>
                </c:pt>
                <c:pt idx="505">
                  <c:v>6.025E-8</c:v>
                </c:pt>
                <c:pt idx="506">
                  <c:v>6.025E-8</c:v>
                </c:pt>
                <c:pt idx="507">
                  <c:v>6.025E-8</c:v>
                </c:pt>
                <c:pt idx="508">
                  <c:v>6.0259999999999998E-8</c:v>
                </c:pt>
                <c:pt idx="509">
                  <c:v>6.0259999999999998E-8</c:v>
                </c:pt>
                <c:pt idx="510">
                  <c:v>6.0259999999999998E-8</c:v>
                </c:pt>
                <c:pt idx="511">
                  <c:v>6.0259999999999998E-8</c:v>
                </c:pt>
                <c:pt idx="512">
                  <c:v>6.0259999999999998E-8</c:v>
                </c:pt>
                <c:pt idx="513">
                  <c:v>6.0259999999999998E-8</c:v>
                </c:pt>
                <c:pt idx="514">
                  <c:v>6.0259999999999998E-8</c:v>
                </c:pt>
                <c:pt idx="515">
                  <c:v>6.0269999999999996E-8</c:v>
                </c:pt>
                <c:pt idx="516">
                  <c:v>6.0269999999999996E-8</c:v>
                </c:pt>
                <c:pt idx="517">
                  <c:v>6.0269999999999996E-8</c:v>
                </c:pt>
                <c:pt idx="518">
                  <c:v>6.0269999999999996E-8</c:v>
                </c:pt>
                <c:pt idx="519">
                  <c:v>6.0269999999999996E-8</c:v>
                </c:pt>
                <c:pt idx="520">
                  <c:v>6.0269999999999996E-8</c:v>
                </c:pt>
                <c:pt idx="521">
                  <c:v>6.0269999999999996E-8</c:v>
                </c:pt>
                <c:pt idx="522">
                  <c:v>6.0279999999999994E-8</c:v>
                </c:pt>
                <c:pt idx="523">
                  <c:v>6.0279999999999994E-8</c:v>
                </c:pt>
                <c:pt idx="524">
                  <c:v>6.0279999999999994E-8</c:v>
                </c:pt>
                <c:pt idx="525">
                  <c:v>6.0279999999999994E-8</c:v>
                </c:pt>
                <c:pt idx="526">
                  <c:v>6.0279999999999994E-8</c:v>
                </c:pt>
                <c:pt idx="527">
                  <c:v>6.0279999999999994E-8</c:v>
                </c:pt>
                <c:pt idx="528">
                  <c:v>6.0279999999999994E-8</c:v>
                </c:pt>
                <c:pt idx="529">
                  <c:v>6.0290000000000006E-8</c:v>
                </c:pt>
                <c:pt idx="530">
                  <c:v>6.0290000000000006E-8</c:v>
                </c:pt>
                <c:pt idx="531">
                  <c:v>6.0290000000000006E-8</c:v>
                </c:pt>
                <c:pt idx="532">
                  <c:v>6.0290000000000006E-8</c:v>
                </c:pt>
                <c:pt idx="533">
                  <c:v>6.0290000000000006E-8</c:v>
                </c:pt>
                <c:pt idx="534">
                  <c:v>6.0290000000000006E-8</c:v>
                </c:pt>
                <c:pt idx="535">
                  <c:v>6.0290000000000006E-8</c:v>
                </c:pt>
                <c:pt idx="536">
                  <c:v>6.0300000000000004E-8</c:v>
                </c:pt>
                <c:pt idx="537">
                  <c:v>6.0300000000000004E-8</c:v>
                </c:pt>
                <c:pt idx="538">
                  <c:v>6.0300000000000004E-8</c:v>
                </c:pt>
                <c:pt idx="539">
                  <c:v>6.0300000000000004E-8</c:v>
                </c:pt>
                <c:pt idx="540">
                  <c:v>6.0300000000000004E-8</c:v>
                </c:pt>
                <c:pt idx="541">
                  <c:v>6.0300000000000004E-8</c:v>
                </c:pt>
                <c:pt idx="542">
                  <c:v>6.0300000000000004E-8</c:v>
                </c:pt>
                <c:pt idx="543">
                  <c:v>6.0310000000000002E-8</c:v>
                </c:pt>
                <c:pt idx="544">
                  <c:v>6.0310000000000002E-8</c:v>
                </c:pt>
                <c:pt idx="545">
                  <c:v>6.0310000000000002E-8</c:v>
                </c:pt>
                <c:pt idx="546">
                  <c:v>6.0310000000000002E-8</c:v>
                </c:pt>
                <c:pt idx="547">
                  <c:v>6.0310000000000002E-8</c:v>
                </c:pt>
                <c:pt idx="548">
                  <c:v>6.0310000000000002E-8</c:v>
                </c:pt>
                <c:pt idx="549">
                  <c:v>6.0310000000000002E-8</c:v>
                </c:pt>
                <c:pt idx="550">
                  <c:v>6.032E-8</c:v>
                </c:pt>
                <c:pt idx="551">
                  <c:v>6.032E-8</c:v>
                </c:pt>
                <c:pt idx="552">
                  <c:v>6.032E-8</c:v>
                </c:pt>
                <c:pt idx="553">
                  <c:v>6.032E-8</c:v>
                </c:pt>
                <c:pt idx="554">
                  <c:v>6.032E-8</c:v>
                </c:pt>
                <c:pt idx="555">
                  <c:v>6.032E-8</c:v>
                </c:pt>
                <c:pt idx="556">
                  <c:v>6.032E-8</c:v>
                </c:pt>
                <c:pt idx="557">
                  <c:v>6.0329999999999998E-8</c:v>
                </c:pt>
                <c:pt idx="558">
                  <c:v>6.0329999999999998E-8</c:v>
                </c:pt>
                <c:pt idx="559">
                  <c:v>6.0329999999999998E-8</c:v>
                </c:pt>
                <c:pt idx="560">
                  <c:v>6.0329999999999998E-8</c:v>
                </c:pt>
                <c:pt idx="561">
                  <c:v>6.0329999999999998E-8</c:v>
                </c:pt>
                <c:pt idx="562">
                  <c:v>6.0329999999999998E-8</c:v>
                </c:pt>
                <c:pt idx="563">
                  <c:v>6.0339999999999996E-8</c:v>
                </c:pt>
                <c:pt idx="564">
                  <c:v>6.0339999999999996E-8</c:v>
                </c:pt>
                <c:pt idx="565">
                  <c:v>6.0339999999999996E-8</c:v>
                </c:pt>
                <c:pt idx="566">
                  <c:v>6.0339999999999996E-8</c:v>
                </c:pt>
                <c:pt idx="567">
                  <c:v>6.0339999999999996E-8</c:v>
                </c:pt>
                <c:pt idx="568">
                  <c:v>6.0339999999999996E-8</c:v>
                </c:pt>
                <c:pt idx="569">
                  <c:v>6.0339999999999996E-8</c:v>
                </c:pt>
                <c:pt idx="570">
                  <c:v>6.0349999999999994E-8</c:v>
                </c:pt>
                <c:pt idx="571">
                  <c:v>6.0349999999999994E-8</c:v>
                </c:pt>
                <c:pt idx="572">
                  <c:v>6.0349999999999994E-8</c:v>
                </c:pt>
                <c:pt idx="573">
                  <c:v>6.0349999999999994E-8</c:v>
                </c:pt>
                <c:pt idx="574">
                  <c:v>6.0349999999999994E-8</c:v>
                </c:pt>
                <c:pt idx="575">
                  <c:v>6.0349999999999994E-8</c:v>
                </c:pt>
                <c:pt idx="576">
                  <c:v>6.0349999999999994E-8</c:v>
                </c:pt>
                <c:pt idx="577">
                  <c:v>6.0360000000000006E-8</c:v>
                </c:pt>
                <c:pt idx="578">
                  <c:v>6.0360000000000006E-8</c:v>
                </c:pt>
                <c:pt idx="579">
                  <c:v>6.0360000000000006E-8</c:v>
                </c:pt>
                <c:pt idx="580">
                  <c:v>6.0360000000000006E-8</c:v>
                </c:pt>
                <c:pt idx="581">
                  <c:v>6.0360000000000006E-8</c:v>
                </c:pt>
                <c:pt idx="582">
                  <c:v>6.0360000000000006E-8</c:v>
                </c:pt>
                <c:pt idx="583">
                  <c:v>6.0370000000000004E-8</c:v>
                </c:pt>
                <c:pt idx="584">
                  <c:v>6.0370000000000004E-8</c:v>
                </c:pt>
                <c:pt idx="585">
                  <c:v>6.0370000000000004E-8</c:v>
                </c:pt>
                <c:pt idx="586">
                  <c:v>6.0370000000000004E-8</c:v>
                </c:pt>
                <c:pt idx="587">
                  <c:v>6.0370000000000004E-8</c:v>
                </c:pt>
                <c:pt idx="588">
                  <c:v>6.0370000000000004E-8</c:v>
                </c:pt>
                <c:pt idx="589">
                  <c:v>6.0370000000000004E-8</c:v>
                </c:pt>
                <c:pt idx="590">
                  <c:v>6.0380000000000002E-8</c:v>
                </c:pt>
                <c:pt idx="591">
                  <c:v>6.0380000000000002E-8</c:v>
                </c:pt>
                <c:pt idx="592">
                  <c:v>6.0380000000000002E-8</c:v>
                </c:pt>
                <c:pt idx="593">
                  <c:v>6.0380000000000002E-8</c:v>
                </c:pt>
                <c:pt idx="594">
                  <c:v>6.0380000000000002E-8</c:v>
                </c:pt>
                <c:pt idx="595">
                  <c:v>6.0380000000000002E-8</c:v>
                </c:pt>
                <c:pt idx="596">
                  <c:v>6.039E-8</c:v>
                </c:pt>
                <c:pt idx="597">
                  <c:v>6.039E-8</c:v>
                </c:pt>
                <c:pt idx="598">
                  <c:v>6.039E-8</c:v>
                </c:pt>
                <c:pt idx="599">
                  <c:v>6.039E-8</c:v>
                </c:pt>
                <c:pt idx="600">
                  <c:v>6.039E-8</c:v>
                </c:pt>
                <c:pt idx="601">
                  <c:v>6.039E-8</c:v>
                </c:pt>
                <c:pt idx="602">
                  <c:v>6.039E-8</c:v>
                </c:pt>
                <c:pt idx="603">
                  <c:v>6.0399999999999998E-8</c:v>
                </c:pt>
                <c:pt idx="604">
                  <c:v>6.0399999999999998E-8</c:v>
                </c:pt>
                <c:pt idx="605">
                  <c:v>6.0399999999999998E-8</c:v>
                </c:pt>
                <c:pt idx="606">
                  <c:v>6.0399999999999998E-8</c:v>
                </c:pt>
                <c:pt idx="607">
                  <c:v>6.0399999999999998E-8</c:v>
                </c:pt>
                <c:pt idx="608">
                  <c:v>6.0399999999999998E-8</c:v>
                </c:pt>
                <c:pt idx="609">
                  <c:v>6.0409999999999996E-8</c:v>
                </c:pt>
                <c:pt idx="610">
                  <c:v>6.0409999999999996E-8</c:v>
                </c:pt>
                <c:pt idx="611">
                  <c:v>6.0409999999999996E-8</c:v>
                </c:pt>
                <c:pt idx="612">
                  <c:v>6.0409999999999996E-8</c:v>
                </c:pt>
                <c:pt idx="613">
                  <c:v>6.0409999999999996E-8</c:v>
                </c:pt>
                <c:pt idx="614">
                  <c:v>6.0409999999999996E-8</c:v>
                </c:pt>
                <c:pt idx="615">
                  <c:v>6.0409999999999996E-8</c:v>
                </c:pt>
                <c:pt idx="616">
                  <c:v>6.0419999999999994E-8</c:v>
                </c:pt>
                <c:pt idx="617">
                  <c:v>6.0419999999999994E-8</c:v>
                </c:pt>
                <c:pt idx="618">
                  <c:v>6.0419999999999994E-8</c:v>
                </c:pt>
                <c:pt idx="619">
                  <c:v>6.0419999999999994E-8</c:v>
                </c:pt>
                <c:pt idx="620">
                  <c:v>6.0419999999999994E-8</c:v>
                </c:pt>
                <c:pt idx="621">
                  <c:v>6.0419999999999994E-8</c:v>
                </c:pt>
                <c:pt idx="622">
                  <c:v>6.0430000000000006E-8</c:v>
                </c:pt>
                <c:pt idx="623">
                  <c:v>6.0430000000000006E-8</c:v>
                </c:pt>
                <c:pt idx="624">
                  <c:v>6.0430000000000006E-8</c:v>
                </c:pt>
                <c:pt idx="625">
                  <c:v>6.0430000000000006E-8</c:v>
                </c:pt>
                <c:pt idx="626">
                  <c:v>6.0430000000000006E-8</c:v>
                </c:pt>
                <c:pt idx="627">
                  <c:v>6.0430000000000006E-8</c:v>
                </c:pt>
                <c:pt idx="628">
                  <c:v>6.0430000000000006E-8</c:v>
                </c:pt>
                <c:pt idx="629">
                  <c:v>6.0440000000000004E-8</c:v>
                </c:pt>
                <c:pt idx="630">
                  <c:v>6.0440000000000004E-8</c:v>
                </c:pt>
                <c:pt idx="631">
                  <c:v>6.0440000000000004E-8</c:v>
                </c:pt>
                <c:pt idx="632">
                  <c:v>6.0440000000000004E-8</c:v>
                </c:pt>
                <c:pt idx="633">
                  <c:v>6.0440000000000004E-8</c:v>
                </c:pt>
                <c:pt idx="634">
                  <c:v>6.0440000000000004E-8</c:v>
                </c:pt>
                <c:pt idx="635">
                  <c:v>6.0450000000000002E-8</c:v>
                </c:pt>
                <c:pt idx="636">
                  <c:v>6.0450000000000002E-8</c:v>
                </c:pt>
                <c:pt idx="637">
                  <c:v>6.0450000000000002E-8</c:v>
                </c:pt>
                <c:pt idx="638">
                  <c:v>6.0450000000000002E-8</c:v>
                </c:pt>
                <c:pt idx="639">
                  <c:v>6.0450000000000002E-8</c:v>
                </c:pt>
                <c:pt idx="640">
                  <c:v>6.0450000000000002E-8</c:v>
                </c:pt>
                <c:pt idx="641">
                  <c:v>6.046E-8</c:v>
                </c:pt>
                <c:pt idx="642">
                  <c:v>6.046E-8</c:v>
                </c:pt>
                <c:pt idx="643">
                  <c:v>6.046E-8</c:v>
                </c:pt>
                <c:pt idx="644">
                  <c:v>6.046E-8</c:v>
                </c:pt>
                <c:pt idx="645">
                  <c:v>6.046E-8</c:v>
                </c:pt>
                <c:pt idx="646">
                  <c:v>6.046E-8</c:v>
                </c:pt>
                <c:pt idx="647">
                  <c:v>6.046E-8</c:v>
                </c:pt>
                <c:pt idx="648">
                  <c:v>6.0469999999999998E-8</c:v>
                </c:pt>
                <c:pt idx="649">
                  <c:v>6.0469999999999998E-8</c:v>
                </c:pt>
                <c:pt idx="650">
                  <c:v>6.0469999999999998E-8</c:v>
                </c:pt>
                <c:pt idx="651">
                  <c:v>6.0469999999999998E-8</c:v>
                </c:pt>
                <c:pt idx="652">
                  <c:v>6.0469999999999998E-8</c:v>
                </c:pt>
                <c:pt idx="653">
                  <c:v>6.0469999999999998E-8</c:v>
                </c:pt>
                <c:pt idx="654">
                  <c:v>6.0479999999999996E-8</c:v>
                </c:pt>
                <c:pt idx="655">
                  <c:v>6.0479999999999996E-8</c:v>
                </c:pt>
                <c:pt idx="656">
                  <c:v>6.0479999999999996E-8</c:v>
                </c:pt>
                <c:pt idx="657">
                  <c:v>6.0479999999999996E-8</c:v>
                </c:pt>
                <c:pt idx="658">
                  <c:v>6.0479999999999996E-8</c:v>
                </c:pt>
                <c:pt idx="659">
                  <c:v>6.0479999999999996E-8</c:v>
                </c:pt>
                <c:pt idx="660">
                  <c:v>6.0489999999999994E-8</c:v>
                </c:pt>
                <c:pt idx="661">
                  <c:v>6.0489999999999994E-8</c:v>
                </c:pt>
                <c:pt idx="662">
                  <c:v>6.0489999999999994E-8</c:v>
                </c:pt>
                <c:pt idx="663">
                  <c:v>6.0489999999999994E-8</c:v>
                </c:pt>
                <c:pt idx="664">
                  <c:v>6.0489999999999994E-8</c:v>
                </c:pt>
                <c:pt idx="665">
                  <c:v>6.0489999999999994E-8</c:v>
                </c:pt>
                <c:pt idx="666">
                  <c:v>6.0500000000000006E-8</c:v>
                </c:pt>
                <c:pt idx="667">
                  <c:v>6.0500000000000006E-8</c:v>
                </c:pt>
                <c:pt idx="668">
                  <c:v>6.0500000000000006E-8</c:v>
                </c:pt>
                <c:pt idx="669">
                  <c:v>6.0500000000000006E-8</c:v>
                </c:pt>
                <c:pt idx="670">
                  <c:v>6.0500000000000006E-8</c:v>
                </c:pt>
                <c:pt idx="671">
                  <c:v>6.0500000000000006E-8</c:v>
                </c:pt>
                <c:pt idx="672">
                  <c:v>6.0500000000000006E-8</c:v>
                </c:pt>
                <c:pt idx="673">
                  <c:v>6.0510000000000004E-8</c:v>
                </c:pt>
                <c:pt idx="674">
                  <c:v>6.0510000000000004E-8</c:v>
                </c:pt>
                <c:pt idx="675">
                  <c:v>6.0510000000000004E-8</c:v>
                </c:pt>
                <c:pt idx="676">
                  <c:v>6.0510000000000004E-8</c:v>
                </c:pt>
                <c:pt idx="677">
                  <c:v>6.0510000000000004E-8</c:v>
                </c:pt>
                <c:pt idx="678">
                  <c:v>6.0510000000000004E-8</c:v>
                </c:pt>
                <c:pt idx="679">
                  <c:v>6.0520000000000002E-8</c:v>
                </c:pt>
                <c:pt idx="680">
                  <c:v>6.0520000000000002E-8</c:v>
                </c:pt>
                <c:pt idx="681">
                  <c:v>6.0520000000000002E-8</c:v>
                </c:pt>
                <c:pt idx="682">
                  <c:v>6.0520000000000002E-8</c:v>
                </c:pt>
                <c:pt idx="683">
                  <c:v>6.0520000000000002E-8</c:v>
                </c:pt>
                <c:pt idx="684">
                  <c:v>6.0520000000000002E-8</c:v>
                </c:pt>
                <c:pt idx="685">
                  <c:v>6.053E-8</c:v>
                </c:pt>
                <c:pt idx="686">
                  <c:v>6.053E-8</c:v>
                </c:pt>
                <c:pt idx="687">
                  <c:v>6.053E-8</c:v>
                </c:pt>
                <c:pt idx="688">
                  <c:v>6.053E-8</c:v>
                </c:pt>
                <c:pt idx="689">
                  <c:v>6.053E-8</c:v>
                </c:pt>
                <c:pt idx="690">
                  <c:v>6.053E-8</c:v>
                </c:pt>
                <c:pt idx="691">
                  <c:v>6.0539999999999998E-8</c:v>
                </c:pt>
                <c:pt idx="692">
                  <c:v>6.0539999999999998E-8</c:v>
                </c:pt>
                <c:pt idx="693">
                  <c:v>6.0539999999999998E-8</c:v>
                </c:pt>
                <c:pt idx="694">
                  <c:v>6.0539999999999998E-8</c:v>
                </c:pt>
                <c:pt idx="695">
                  <c:v>6.0539999999999998E-8</c:v>
                </c:pt>
                <c:pt idx="696">
                  <c:v>6.0539999999999998E-8</c:v>
                </c:pt>
                <c:pt idx="697">
                  <c:v>6.0549999999999996E-8</c:v>
                </c:pt>
                <c:pt idx="698">
                  <c:v>6.0549999999999996E-8</c:v>
                </c:pt>
                <c:pt idx="699">
                  <c:v>6.0549999999999996E-8</c:v>
                </c:pt>
                <c:pt idx="700">
                  <c:v>6.0549999999999996E-8</c:v>
                </c:pt>
                <c:pt idx="701">
                  <c:v>6.0549999999999996E-8</c:v>
                </c:pt>
                <c:pt idx="702">
                  <c:v>6.0549999999999996E-8</c:v>
                </c:pt>
                <c:pt idx="703">
                  <c:v>6.0559999999999994E-8</c:v>
                </c:pt>
                <c:pt idx="704">
                  <c:v>6.0559999999999994E-8</c:v>
                </c:pt>
                <c:pt idx="705">
                  <c:v>6.0559999999999994E-8</c:v>
                </c:pt>
                <c:pt idx="706">
                  <c:v>6.0559999999999994E-8</c:v>
                </c:pt>
                <c:pt idx="707">
                  <c:v>6.0559999999999994E-8</c:v>
                </c:pt>
                <c:pt idx="708">
                  <c:v>6.0559999999999994E-8</c:v>
                </c:pt>
                <c:pt idx="709">
                  <c:v>6.0570000000000006E-8</c:v>
                </c:pt>
                <c:pt idx="710">
                  <c:v>6.0570000000000006E-8</c:v>
                </c:pt>
                <c:pt idx="711">
                  <c:v>6.0570000000000006E-8</c:v>
                </c:pt>
                <c:pt idx="712">
                  <c:v>6.0570000000000006E-8</c:v>
                </c:pt>
                <c:pt idx="713">
                  <c:v>6.0570000000000006E-8</c:v>
                </c:pt>
                <c:pt idx="714">
                  <c:v>6.0570000000000006E-8</c:v>
                </c:pt>
                <c:pt idx="715">
                  <c:v>6.0580000000000004E-8</c:v>
                </c:pt>
                <c:pt idx="716">
                  <c:v>6.0580000000000004E-8</c:v>
                </c:pt>
                <c:pt idx="717">
                  <c:v>6.0580000000000004E-8</c:v>
                </c:pt>
                <c:pt idx="718">
                  <c:v>6.0580000000000004E-8</c:v>
                </c:pt>
                <c:pt idx="719">
                  <c:v>6.0580000000000004E-8</c:v>
                </c:pt>
                <c:pt idx="720">
                  <c:v>6.0580000000000004E-8</c:v>
                </c:pt>
                <c:pt idx="721">
                  <c:v>6.0590000000000002E-8</c:v>
                </c:pt>
                <c:pt idx="722">
                  <c:v>6.0590000000000002E-8</c:v>
                </c:pt>
                <c:pt idx="723">
                  <c:v>6.0590000000000002E-8</c:v>
                </c:pt>
                <c:pt idx="724">
                  <c:v>6.0590000000000002E-8</c:v>
                </c:pt>
                <c:pt idx="725">
                  <c:v>6.0590000000000002E-8</c:v>
                </c:pt>
                <c:pt idx="726">
                  <c:v>6.0590000000000002E-8</c:v>
                </c:pt>
                <c:pt idx="727">
                  <c:v>6.06E-8</c:v>
                </c:pt>
                <c:pt idx="728">
                  <c:v>6.06E-8</c:v>
                </c:pt>
                <c:pt idx="729">
                  <c:v>6.06E-8</c:v>
                </c:pt>
                <c:pt idx="730">
                  <c:v>6.06E-8</c:v>
                </c:pt>
                <c:pt idx="731">
                  <c:v>6.06E-8</c:v>
                </c:pt>
                <c:pt idx="732">
                  <c:v>6.06E-8</c:v>
                </c:pt>
                <c:pt idx="733">
                  <c:v>6.0609999999999998E-8</c:v>
                </c:pt>
                <c:pt idx="734">
                  <c:v>6.0609999999999998E-8</c:v>
                </c:pt>
                <c:pt idx="735">
                  <c:v>6.0609999999999998E-8</c:v>
                </c:pt>
                <c:pt idx="736">
                  <c:v>6.0609999999999998E-8</c:v>
                </c:pt>
                <c:pt idx="737">
                  <c:v>6.0609999999999998E-8</c:v>
                </c:pt>
                <c:pt idx="738">
                  <c:v>6.0609999999999998E-8</c:v>
                </c:pt>
                <c:pt idx="739">
                  <c:v>6.0619999999999996E-8</c:v>
                </c:pt>
                <c:pt idx="740">
                  <c:v>6.0619999999999996E-8</c:v>
                </c:pt>
                <c:pt idx="741">
                  <c:v>6.0619999999999996E-8</c:v>
                </c:pt>
                <c:pt idx="742">
                  <c:v>6.0619999999999996E-8</c:v>
                </c:pt>
                <c:pt idx="743">
                  <c:v>6.0619999999999996E-8</c:v>
                </c:pt>
                <c:pt idx="744">
                  <c:v>6.0619999999999996E-8</c:v>
                </c:pt>
                <c:pt idx="745">
                  <c:v>6.0629999999999994E-8</c:v>
                </c:pt>
                <c:pt idx="746">
                  <c:v>6.0629999999999994E-8</c:v>
                </c:pt>
                <c:pt idx="747">
                  <c:v>6.0629999999999994E-8</c:v>
                </c:pt>
                <c:pt idx="748">
                  <c:v>6.0629999999999994E-8</c:v>
                </c:pt>
                <c:pt idx="749">
                  <c:v>6.0629999999999994E-8</c:v>
                </c:pt>
                <c:pt idx="750">
                  <c:v>6.0629999999999994E-8</c:v>
                </c:pt>
                <c:pt idx="751">
                  <c:v>6.0640000000000006E-8</c:v>
                </c:pt>
                <c:pt idx="752">
                  <c:v>6.0640000000000006E-8</c:v>
                </c:pt>
                <c:pt idx="753">
                  <c:v>6.0640000000000006E-8</c:v>
                </c:pt>
                <c:pt idx="754">
                  <c:v>6.0640000000000006E-8</c:v>
                </c:pt>
                <c:pt idx="755">
                  <c:v>6.0640000000000006E-8</c:v>
                </c:pt>
                <c:pt idx="756">
                  <c:v>6.0640000000000006E-8</c:v>
                </c:pt>
                <c:pt idx="757">
                  <c:v>6.0650000000000004E-8</c:v>
                </c:pt>
                <c:pt idx="758">
                  <c:v>6.0650000000000004E-8</c:v>
                </c:pt>
                <c:pt idx="759">
                  <c:v>6.0650000000000004E-8</c:v>
                </c:pt>
                <c:pt idx="760">
                  <c:v>6.0650000000000004E-8</c:v>
                </c:pt>
                <c:pt idx="761">
                  <c:v>6.0650000000000004E-8</c:v>
                </c:pt>
                <c:pt idx="762">
                  <c:v>6.0650000000000004E-8</c:v>
                </c:pt>
                <c:pt idx="763">
                  <c:v>6.0660000000000002E-8</c:v>
                </c:pt>
                <c:pt idx="764">
                  <c:v>6.0660000000000002E-8</c:v>
                </c:pt>
                <c:pt idx="765">
                  <c:v>6.0660000000000002E-8</c:v>
                </c:pt>
                <c:pt idx="766">
                  <c:v>6.0660000000000002E-8</c:v>
                </c:pt>
                <c:pt idx="767">
                  <c:v>6.0660000000000002E-8</c:v>
                </c:pt>
                <c:pt idx="768">
                  <c:v>6.067E-8</c:v>
                </c:pt>
                <c:pt idx="769">
                  <c:v>6.067E-8</c:v>
                </c:pt>
                <c:pt idx="770">
                  <c:v>6.067E-8</c:v>
                </c:pt>
                <c:pt idx="771">
                  <c:v>6.067E-8</c:v>
                </c:pt>
                <c:pt idx="772">
                  <c:v>6.067E-8</c:v>
                </c:pt>
                <c:pt idx="773">
                  <c:v>6.067E-8</c:v>
                </c:pt>
                <c:pt idx="774">
                  <c:v>6.0679999999999998E-8</c:v>
                </c:pt>
                <c:pt idx="775">
                  <c:v>6.0679999999999998E-8</c:v>
                </c:pt>
                <c:pt idx="776">
                  <c:v>6.0679999999999998E-8</c:v>
                </c:pt>
                <c:pt idx="777">
                  <c:v>6.0679999999999998E-8</c:v>
                </c:pt>
                <c:pt idx="778">
                  <c:v>6.0679999999999998E-8</c:v>
                </c:pt>
                <c:pt idx="779">
                  <c:v>6.0679999999999998E-8</c:v>
                </c:pt>
                <c:pt idx="780">
                  <c:v>6.0689999999999996E-8</c:v>
                </c:pt>
                <c:pt idx="781">
                  <c:v>6.0689999999999996E-8</c:v>
                </c:pt>
                <c:pt idx="782">
                  <c:v>6.0689999999999996E-8</c:v>
                </c:pt>
                <c:pt idx="783">
                  <c:v>6.0689999999999996E-8</c:v>
                </c:pt>
                <c:pt idx="784">
                  <c:v>6.0689999999999996E-8</c:v>
                </c:pt>
                <c:pt idx="785">
                  <c:v>6.0689999999999996E-8</c:v>
                </c:pt>
                <c:pt idx="786">
                  <c:v>6.0699999999999994E-8</c:v>
                </c:pt>
                <c:pt idx="787">
                  <c:v>6.0699999999999994E-8</c:v>
                </c:pt>
                <c:pt idx="788">
                  <c:v>6.0699999999999994E-8</c:v>
                </c:pt>
                <c:pt idx="789">
                  <c:v>6.0699999999999994E-8</c:v>
                </c:pt>
                <c:pt idx="790">
                  <c:v>6.0699999999999994E-8</c:v>
                </c:pt>
                <c:pt idx="791">
                  <c:v>6.0699999999999994E-8</c:v>
                </c:pt>
                <c:pt idx="792">
                  <c:v>6.0710000000000006E-8</c:v>
                </c:pt>
                <c:pt idx="793">
                  <c:v>6.0710000000000006E-8</c:v>
                </c:pt>
                <c:pt idx="794">
                  <c:v>6.0710000000000006E-8</c:v>
                </c:pt>
                <c:pt idx="795">
                  <c:v>6.0710000000000006E-8</c:v>
                </c:pt>
                <c:pt idx="796">
                  <c:v>6.0710000000000006E-8</c:v>
                </c:pt>
                <c:pt idx="797">
                  <c:v>6.0720000000000004E-8</c:v>
                </c:pt>
                <c:pt idx="798">
                  <c:v>6.0720000000000004E-8</c:v>
                </c:pt>
                <c:pt idx="799">
                  <c:v>6.0720000000000004E-8</c:v>
                </c:pt>
                <c:pt idx="800">
                  <c:v>6.0720000000000004E-8</c:v>
                </c:pt>
                <c:pt idx="801">
                  <c:v>6.0720000000000004E-8</c:v>
                </c:pt>
                <c:pt idx="802">
                  <c:v>6.0720000000000004E-8</c:v>
                </c:pt>
                <c:pt idx="803">
                  <c:v>6.0730000000000002E-8</c:v>
                </c:pt>
                <c:pt idx="804">
                  <c:v>6.0730000000000002E-8</c:v>
                </c:pt>
                <c:pt idx="805">
                  <c:v>6.0730000000000002E-8</c:v>
                </c:pt>
                <c:pt idx="806">
                  <c:v>6.0730000000000002E-8</c:v>
                </c:pt>
                <c:pt idx="807">
                  <c:v>6.0730000000000002E-8</c:v>
                </c:pt>
                <c:pt idx="808">
                  <c:v>6.0730000000000002E-8</c:v>
                </c:pt>
                <c:pt idx="809">
                  <c:v>6.074E-8</c:v>
                </c:pt>
                <c:pt idx="810">
                  <c:v>6.074E-8</c:v>
                </c:pt>
                <c:pt idx="811">
                  <c:v>6.074E-8</c:v>
                </c:pt>
                <c:pt idx="812">
                  <c:v>6.074E-8</c:v>
                </c:pt>
                <c:pt idx="813">
                  <c:v>6.074E-8</c:v>
                </c:pt>
                <c:pt idx="814">
                  <c:v>6.0749999999999998E-8</c:v>
                </c:pt>
                <c:pt idx="815">
                  <c:v>6.0749999999999998E-8</c:v>
                </c:pt>
                <c:pt idx="816">
                  <c:v>6.0749999999999998E-8</c:v>
                </c:pt>
                <c:pt idx="817">
                  <c:v>6.0749999999999998E-8</c:v>
                </c:pt>
                <c:pt idx="818">
                  <c:v>6.0749999999999998E-8</c:v>
                </c:pt>
                <c:pt idx="819">
                  <c:v>6.0749999999999998E-8</c:v>
                </c:pt>
                <c:pt idx="820">
                  <c:v>6.0759999999999996E-8</c:v>
                </c:pt>
                <c:pt idx="821">
                  <c:v>6.0759999999999996E-8</c:v>
                </c:pt>
                <c:pt idx="822">
                  <c:v>6.0759999999999996E-8</c:v>
                </c:pt>
                <c:pt idx="823">
                  <c:v>6.0759999999999996E-8</c:v>
                </c:pt>
                <c:pt idx="824">
                  <c:v>6.0759999999999996E-8</c:v>
                </c:pt>
                <c:pt idx="825">
                  <c:v>6.0759999999999996E-8</c:v>
                </c:pt>
                <c:pt idx="826">
                  <c:v>6.0769999999999994E-8</c:v>
                </c:pt>
                <c:pt idx="827">
                  <c:v>6.0769999999999994E-8</c:v>
                </c:pt>
                <c:pt idx="828">
                  <c:v>6.0769999999999994E-8</c:v>
                </c:pt>
                <c:pt idx="829">
                  <c:v>6.0769999999999994E-8</c:v>
                </c:pt>
                <c:pt idx="830">
                  <c:v>6.0769999999999994E-8</c:v>
                </c:pt>
                <c:pt idx="831">
                  <c:v>6.0780000000000006E-8</c:v>
                </c:pt>
                <c:pt idx="832">
                  <c:v>6.0780000000000006E-8</c:v>
                </c:pt>
                <c:pt idx="833">
                  <c:v>6.0780000000000006E-8</c:v>
                </c:pt>
                <c:pt idx="834">
                  <c:v>6.0780000000000006E-8</c:v>
                </c:pt>
                <c:pt idx="835">
                  <c:v>6.0780000000000006E-8</c:v>
                </c:pt>
                <c:pt idx="836">
                  <c:v>6.0780000000000006E-8</c:v>
                </c:pt>
                <c:pt idx="837">
                  <c:v>6.0790000000000004E-8</c:v>
                </c:pt>
                <c:pt idx="838">
                  <c:v>6.0790000000000004E-8</c:v>
                </c:pt>
                <c:pt idx="839">
                  <c:v>6.0790000000000004E-8</c:v>
                </c:pt>
                <c:pt idx="840">
                  <c:v>6.0790000000000004E-8</c:v>
                </c:pt>
                <c:pt idx="841">
                  <c:v>6.0790000000000004E-8</c:v>
                </c:pt>
                <c:pt idx="842">
                  <c:v>6.0800000000000002E-8</c:v>
                </c:pt>
                <c:pt idx="843">
                  <c:v>6.0800000000000002E-8</c:v>
                </c:pt>
                <c:pt idx="844">
                  <c:v>6.0800000000000002E-8</c:v>
                </c:pt>
                <c:pt idx="845">
                  <c:v>6.0800000000000002E-8</c:v>
                </c:pt>
                <c:pt idx="846">
                  <c:v>6.0800000000000002E-8</c:v>
                </c:pt>
                <c:pt idx="847">
                  <c:v>6.0800000000000002E-8</c:v>
                </c:pt>
                <c:pt idx="848">
                  <c:v>6.081E-8</c:v>
                </c:pt>
                <c:pt idx="849">
                  <c:v>6.081E-8</c:v>
                </c:pt>
                <c:pt idx="850">
                  <c:v>6.081E-8</c:v>
                </c:pt>
                <c:pt idx="851">
                  <c:v>6.081E-8</c:v>
                </c:pt>
                <c:pt idx="852">
                  <c:v>6.081E-8</c:v>
                </c:pt>
                <c:pt idx="853">
                  <c:v>6.0819999999999998E-8</c:v>
                </c:pt>
                <c:pt idx="854">
                  <c:v>6.0819999999999998E-8</c:v>
                </c:pt>
                <c:pt idx="855">
                  <c:v>6.0819999999999998E-8</c:v>
                </c:pt>
                <c:pt idx="856">
                  <c:v>6.0819999999999998E-8</c:v>
                </c:pt>
                <c:pt idx="857">
                  <c:v>6.0819999999999998E-8</c:v>
                </c:pt>
                <c:pt idx="858">
                  <c:v>6.0819999999999998E-8</c:v>
                </c:pt>
                <c:pt idx="859">
                  <c:v>6.0829999999999996E-8</c:v>
                </c:pt>
                <c:pt idx="860">
                  <c:v>6.0829999999999996E-8</c:v>
                </c:pt>
                <c:pt idx="861">
                  <c:v>6.0829999999999996E-8</c:v>
                </c:pt>
                <c:pt idx="862">
                  <c:v>6.0829999999999996E-8</c:v>
                </c:pt>
                <c:pt idx="863">
                  <c:v>6.0829999999999996E-8</c:v>
                </c:pt>
                <c:pt idx="864">
                  <c:v>6.0839999999999994E-8</c:v>
                </c:pt>
                <c:pt idx="865">
                  <c:v>6.0839999999999994E-8</c:v>
                </c:pt>
                <c:pt idx="866">
                  <c:v>6.0839999999999994E-8</c:v>
                </c:pt>
                <c:pt idx="867">
                  <c:v>6.0839999999999994E-8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5E-48AB-A9C0-2260F67A27C7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gap'!$B$3:$B$870</c:f>
              <c:numCache>
                <c:formatCode>0.00E+00</c:formatCode>
                <c:ptCount val="868"/>
                <c:pt idx="0">
                  <c:v>7.959E-8</c:v>
                </c:pt>
                <c:pt idx="1">
                  <c:v>7.9529999999999998E-8</c:v>
                </c:pt>
                <c:pt idx="2">
                  <c:v>7.9370000000000002E-8</c:v>
                </c:pt>
                <c:pt idx="3">
                  <c:v>7.9119999999999996E-8</c:v>
                </c:pt>
                <c:pt idx="4">
                  <c:v>7.8800000000000004E-8</c:v>
                </c:pt>
                <c:pt idx="5">
                  <c:v>7.8400000000000001E-8</c:v>
                </c:pt>
                <c:pt idx="6">
                  <c:v>7.7939999999999995E-8</c:v>
                </c:pt>
                <c:pt idx="7">
                  <c:v>7.7410000000000003E-8</c:v>
                </c:pt>
                <c:pt idx="8">
                  <c:v>7.6840000000000005E-8</c:v>
                </c:pt>
                <c:pt idx="9">
                  <c:v>7.6220000000000004E-8</c:v>
                </c:pt>
                <c:pt idx="10">
                  <c:v>7.5559999999999996E-8</c:v>
                </c:pt>
                <c:pt idx="11">
                  <c:v>7.4880000000000006E-8</c:v>
                </c:pt>
                <c:pt idx="12">
                  <c:v>7.4159999999999997E-8</c:v>
                </c:pt>
                <c:pt idx="13">
                  <c:v>7.3430000000000003E-8</c:v>
                </c:pt>
                <c:pt idx="14">
                  <c:v>7.2689999999999998E-8</c:v>
                </c:pt>
                <c:pt idx="15">
                  <c:v>7.1950000000000006E-8</c:v>
                </c:pt>
                <c:pt idx="16">
                  <c:v>7.121E-8</c:v>
                </c:pt>
                <c:pt idx="17">
                  <c:v>7.0490000000000005E-8</c:v>
                </c:pt>
                <c:pt idx="18">
                  <c:v>6.9790000000000005E-8</c:v>
                </c:pt>
                <c:pt idx="19">
                  <c:v>6.9110000000000001E-8</c:v>
                </c:pt>
                <c:pt idx="20">
                  <c:v>6.8470000000000004E-8</c:v>
                </c:pt>
                <c:pt idx="21">
                  <c:v>6.7869999999999998E-8</c:v>
                </c:pt>
                <c:pt idx="22">
                  <c:v>6.73E-8</c:v>
                </c:pt>
                <c:pt idx="23">
                  <c:v>6.6769999999999995E-8</c:v>
                </c:pt>
                <c:pt idx="24">
                  <c:v>6.6289999999999993E-8</c:v>
                </c:pt>
                <c:pt idx="25">
                  <c:v>6.5839999999999999E-8</c:v>
                </c:pt>
                <c:pt idx="26">
                  <c:v>6.5419999999999999E-8</c:v>
                </c:pt>
                <c:pt idx="27">
                  <c:v>6.5040000000000005E-8</c:v>
                </c:pt>
                <c:pt idx="28">
                  <c:v>6.4700000000000004E-8</c:v>
                </c:pt>
                <c:pt idx="29">
                  <c:v>6.4389999999999996E-8</c:v>
                </c:pt>
                <c:pt idx="30">
                  <c:v>6.4109999999999996E-8</c:v>
                </c:pt>
                <c:pt idx="31">
                  <c:v>6.388E-8</c:v>
                </c:pt>
                <c:pt idx="32">
                  <c:v>6.3679999999999998E-8</c:v>
                </c:pt>
                <c:pt idx="33">
                  <c:v>6.3520000000000002E-8</c:v>
                </c:pt>
                <c:pt idx="34">
                  <c:v>6.3399999999999999E-8</c:v>
                </c:pt>
                <c:pt idx="35">
                  <c:v>6.3320000000000001E-8</c:v>
                </c:pt>
                <c:pt idx="36">
                  <c:v>6.3269999999999997E-8</c:v>
                </c:pt>
                <c:pt idx="37">
                  <c:v>6.3269999999999997E-8</c:v>
                </c:pt>
                <c:pt idx="38">
                  <c:v>6.3290000000000006E-8</c:v>
                </c:pt>
                <c:pt idx="39">
                  <c:v>6.3349999999999995E-8</c:v>
                </c:pt>
                <c:pt idx="40">
                  <c:v>6.3430000000000006E-8</c:v>
                </c:pt>
                <c:pt idx="41">
                  <c:v>6.3520000000000002E-8</c:v>
                </c:pt>
                <c:pt idx="42">
                  <c:v>6.3619999999999997E-8</c:v>
                </c:pt>
                <c:pt idx="43">
                  <c:v>6.3730000000000002E-8</c:v>
                </c:pt>
                <c:pt idx="44">
                  <c:v>6.3829999999999997E-8</c:v>
                </c:pt>
                <c:pt idx="45">
                  <c:v>6.3920000000000006E-8</c:v>
                </c:pt>
                <c:pt idx="46">
                  <c:v>6.4000000000000004E-8</c:v>
                </c:pt>
                <c:pt idx="47">
                  <c:v>6.4070000000000004E-8</c:v>
                </c:pt>
                <c:pt idx="48">
                  <c:v>6.4109999999999996E-8</c:v>
                </c:pt>
                <c:pt idx="49">
                  <c:v>6.4150000000000002E-8</c:v>
                </c:pt>
                <c:pt idx="50">
                  <c:v>6.4169999999999998E-8</c:v>
                </c:pt>
                <c:pt idx="51">
                  <c:v>6.4189999999999994E-8</c:v>
                </c:pt>
                <c:pt idx="52">
                  <c:v>6.4200000000000006E-8</c:v>
                </c:pt>
                <c:pt idx="53">
                  <c:v>6.4210000000000004E-8</c:v>
                </c:pt>
                <c:pt idx="54">
                  <c:v>6.4220000000000002E-8</c:v>
                </c:pt>
                <c:pt idx="55">
                  <c:v>6.4239999999999998E-8</c:v>
                </c:pt>
                <c:pt idx="56">
                  <c:v>6.4249999999999996E-8</c:v>
                </c:pt>
                <c:pt idx="57">
                  <c:v>6.4280000000000004E-8</c:v>
                </c:pt>
                <c:pt idx="58">
                  <c:v>6.43E-8</c:v>
                </c:pt>
                <c:pt idx="59">
                  <c:v>6.4340000000000006E-8</c:v>
                </c:pt>
                <c:pt idx="60">
                  <c:v>6.4379999999999998E-8</c:v>
                </c:pt>
                <c:pt idx="61">
                  <c:v>6.4420000000000004E-8</c:v>
                </c:pt>
                <c:pt idx="62">
                  <c:v>6.4469999999999994E-8</c:v>
                </c:pt>
                <c:pt idx="63">
                  <c:v>6.4500000000000002E-8</c:v>
                </c:pt>
                <c:pt idx="64">
                  <c:v>6.4529999999999996E-8</c:v>
                </c:pt>
                <c:pt idx="65">
                  <c:v>6.4550000000000006E-8</c:v>
                </c:pt>
                <c:pt idx="66">
                  <c:v>6.4550000000000006E-8</c:v>
                </c:pt>
                <c:pt idx="67">
                  <c:v>6.4539999999999994E-8</c:v>
                </c:pt>
                <c:pt idx="68">
                  <c:v>6.4519999999999998E-8</c:v>
                </c:pt>
                <c:pt idx="69">
                  <c:v>6.4469999999999994E-8</c:v>
                </c:pt>
                <c:pt idx="70">
                  <c:v>6.4420000000000004E-8</c:v>
                </c:pt>
                <c:pt idx="71">
                  <c:v>6.4350000000000004E-8</c:v>
                </c:pt>
                <c:pt idx="72">
                  <c:v>6.4270000000000006E-8</c:v>
                </c:pt>
                <c:pt idx="73">
                  <c:v>6.4189999999999994E-8</c:v>
                </c:pt>
                <c:pt idx="74">
                  <c:v>6.4099999999999998E-8</c:v>
                </c:pt>
                <c:pt idx="75">
                  <c:v>6.4010000000000002E-8</c:v>
                </c:pt>
                <c:pt idx="76">
                  <c:v>6.3920000000000006E-8</c:v>
                </c:pt>
                <c:pt idx="77">
                  <c:v>6.3829999999999997E-8</c:v>
                </c:pt>
                <c:pt idx="78">
                  <c:v>6.374E-8</c:v>
                </c:pt>
                <c:pt idx="79">
                  <c:v>6.3650000000000004E-8</c:v>
                </c:pt>
                <c:pt idx="80">
                  <c:v>6.3559999999999995E-8</c:v>
                </c:pt>
                <c:pt idx="81">
                  <c:v>6.3469999999999999E-8</c:v>
                </c:pt>
                <c:pt idx="82">
                  <c:v>6.3370000000000004E-8</c:v>
                </c:pt>
                <c:pt idx="83">
                  <c:v>6.3279999999999995E-8</c:v>
                </c:pt>
                <c:pt idx="84">
                  <c:v>6.3189999999999999E-8</c:v>
                </c:pt>
                <c:pt idx="85">
                  <c:v>6.3100000000000003E-8</c:v>
                </c:pt>
                <c:pt idx="86">
                  <c:v>6.3010000000000006E-8</c:v>
                </c:pt>
                <c:pt idx="87">
                  <c:v>6.2929999999999995E-8</c:v>
                </c:pt>
                <c:pt idx="88">
                  <c:v>6.2849999999999997E-8</c:v>
                </c:pt>
                <c:pt idx="89">
                  <c:v>6.2769999999999999E-8</c:v>
                </c:pt>
                <c:pt idx="90">
                  <c:v>6.2709999999999997E-8</c:v>
                </c:pt>
                <c:pt idx="91">
                  <c:v>6.2649999999999995E-8</c:v>
                </c:pt>
                <c:pt idx="92">
                  <c:v>6.2600000000000005E-8</c:v>
                </c:pt>
                <c:pt idx="93">
                  <c:v>6.2569999999999997E-8</c:v>
                </c:pt>
                <c:pt idx="94">
                  <c:v>6.2550000000000001E-8</c:v>
                </c:pt>
                <c:pt idx="95">
                  <c:v>6.2559999999999999E-8</c:v>
                </c:pt>
                <c:pt idx="96">
                  <c:v>6.2590000000000007E-8</c:v>
                </c:pt>
                <c:pt idx="97">
                  <c:v>6.2660000000000007E-8</c:v>
                </c:pt>
                <c:pt idx="98">
                  <c:v>6.2769999999999999E-8</c:v>
                </c:pt>
                <c:pt idx="99">
                  <c:v>6.2940000000000006E-8</c:v>
                </c:pt>
                <c:pt idx="100">
                  <c:v>6.3180000000000001E-8</c:v>
                </c:pt>
                <c:pt idx="101">
                  <c:v>6.3510000000000004E-8</c:v>
                </c:pt>
                <c:pt idx="102">
                  <c:v>6.3959999999999998E-8</c:v>
                </c:pt>
                <c:pt idx="103">
                  <c:v>6.4529999999999996E-8</c:v>
                </c:pt>
                <c:pt idx="104">
                  <c:v>6.5260000000000003E-8</c:v>
                </c:pt>
                <c:pt idx="105">
                  <c:v>6.6170000000000003E-8</c:v>
                </c:pt>
                <c:pt idx="106">
                  <c:v>6.7259999999999995E-8</c:v>
                </c:pt>
                <c:pt idx="107">
                  <c:v>6.8530000000000006E-8</c:v>
                </c:pt>
                <c:pt idx="108">
                  <c:v>6.9959999999999999E-8</c:v>
                </c:pt>
                <c:pt idx="109">
                  <c:v>7.1499999999999998E-8</c:v>
                </c:pt>
                <c:pt idx="110">
                  <c:v>7.3099999999999999E-8</c:v>
                </c:pt>
                <c:pt idx="111">
                  <c:v>7.4670000000000006E-8</c:v>
                </c:pt>
                <c:pt idx="112">
                  <c:v>7.6109999999999998E-8</c:v>
                </c:pt>
                <c:pt idx="113">
                  <c:v>7.7340000000000003E-8</c:v>
                </c:pt>
                <c:pt idx="114">
                  <c:v>7.8250000000000003E-8</c:v>
                </c:pt>
                <c:pt idx="115">
                  <c:v>7.8790000000000006E-8</c:v>
                </c:pt>
                <c:pt idx="116">
                  <c:v>7.8919999999999995E-8</c:v>
                </c:pt>
                <c:pt idx="117">
                  <c:v>7.8639999999999995E-8</c:v>
                </c:pt>
                <c:pt idx="118">
                  <c:v>7.7980000000000001E-8</c:v>
                </c:pt>
                <c:pt idx="119">
                  <c:v>7.7009999999999999E-8</c:v>
                </c:pt>
                <c:pt idx="120">
                  <c:v>7.5800000000000004E-8</c:v>
                </c:pt>
                <c:pt idx="121">
                  <c:v>7.4470000000000004E-8</c:v>
                </c:pt>
                <c:pt idx="122">
                  <c:v>7.3090000000000001E-8</c:v>
                </c:pt>
                <c:pt idx="123">
                  <c:v>7.1760000000000002E-8</c:v>
                </c:pt>
                <c:pt idx="124">
                  <c:v>7.0529999999999997E-8</c:v>
                </c:pt>
                <c:pt idx="125">
                  <c:v>6.9440000000000005E-8</c:v>
                </c:pt>
                <c:pt idx="126">
                  <c:v>6.8519999999999994E-8</c:v>
                </c:pt>
                <c:pt idx="127">
                  <c:v>6.7770000000000004E-8</c:v>
                </c:pt>
                <c:pt idx="128">
                  <c:v>6.7160000000000001E-8</c:v>
                </c:pt>
                <c:pt idx="129">
                  <c:v>6.6689999999999997E-8</c:v>
                </c:pt>
                <c:pt idx="130">
                  <c:v>6.6329999999999999E-8</c:v>
                </c:pt>
                <c:pt idx="131">
                  <c:v>6.6059999999999997E-8</c:v>
                </c:pt>
                <c:pt idx="132">
                  <c:v>6.5859999999999995E-8</c:v>
                </c:pt>
                <c:pt idx="133">
                  <c:v>6.5719999999999996E-8</c:v>
                </c:pt>
                <c:pt idx="134">
                  <c:v>6.5610000000000003E-8</c:v>
                </c:pt>
                <c:pt idx="135">
                  <c:v>6.5530000000000005E-8</c:v>
                </c:pt>
                <c:pt idx="136">
                  <c:v>6.5480000000000001E-8</c:v>
                </c:pt>
                <c:pt idx="137">
                  <c:v>6.5429999999999998E-8</c:v>
                </c:pt>
                <c:pt idx="138">
                  <c:v>6.5400000000000003E-8</c:v>
                </c:pt>
                <c:pt idx="139">
                  <c:v>6.5379999999999994E-8</c:v>
                </c:pt>
                <c:pt idx="140">
                  <c:v>6.5369999999999996E-8</c:v>
                </c:pt>
                <c:pt idx="141">
                  <c:v>6.5359999999999998E-8</c:v>
                </c:pt>
                <c:pt idx="142">
                  <c:v>6.535E-8</c:v>
                </c:pt>
                <c:pt idx="143">
                  <c:v>6.5340000000000001E-8</c:v>
                </c:pt>
                <c:pt idx="144">
                  <c:v>6.5340000000000001E-8</c:v>
                </c:pt>
                <c:pt idx="145">
                  <c:v>6.5340000000000001E-8</c:v>
                </c:pt>
                <c:pt idx="146">
                  <c:v>6.5340000000000001E-8</c:v>
                </c:pt>
                <c:pt idx="147">
                  <c:v>6.5330000000000003E-8</c:v>
                </c:pt>
                <c:pt idx="148">
                  <c:v>6.5330000000000003E-8</c:v>
                </c:pt>
                <c:pt idx="149">
                  <c:v>6.5330000000000003E-8</c:v>
                </c:pt>
                <c:pt idx="150">
                  <c:v>6.5330000000000003E-8</c:v>
                </c:pt>
                <c:pt idx="151">
                  <c:v>6.5340000000000001E-8</c:v>
                </c:pt>
                <c:pt idx="152">
                  <c:v>6.5340000000000001E-8</c:v>
                </c:pt>
                <c:pt idx="153">
                  <c:v>6.5340000000000001E-8</c:v>
                </c:pt>
                <c:pt idx="154">
                  <c:v>6.5340000000000001E-8</c:v>
                </c:pt>
                <c:pt idx="155">
                  <c:v>6.5340000000000001E-8</c:v>
                </c:pt>
                <c:pt idx="156">
                  <c:v>6.5340000000000001E-8</c:v>
                </c:pt>
                <c:pt idx="157">
                  <c:v>6.5340000000000001E-8</c:v>
                </c:pt>
                <c:pt idx="158">
                  <c:v>6.535E-8</c:v>
                </c:pt>
                <c:pt idx="159">
                  <c:v>6.535E-8</c:v>
                </c:pt>
                <c:pt idx="160">
                  <c:v>6.535E-8</c:v>
                </c:pt>
                <c:pt idx="161">
                  <c:v>6.535E-8</c:v>
                </c:pt>
                <c:pt idx="162">
                  <c:v>6.535E-8</c:v>
                </c:pt>
                <c:pt idx="163">
                  <c:v>6.5359999999999998E-8</c:v>
                </c:pt>
                <c:pt idx="164">
                  <c:v>6.5359999999999998E-8</c:v>
                </c:pt>
                <c:pt idx="165">
                  <c:v>6.5359999999999998E-8</c:v>
                </c:pt>
                <c:pt idx="166">
                  <c:v>6.5359999999999998E-8</c:v>
                </c:pt>
                <c:pt idx="167">
                  <c:v>6.5359999999999998E-8</c:v>
                </c:pt>
                <c:pt idx="168">
                  <c:v>6.5359999999999998E-8</c:v>
                </c:pt>
                <c:pt idx="169">
                  <c:v>6.5369999999999996E-8</c:v>
                </c:pt>
                <c:pt idx="170">
                  <c:v>6.5369999999999996E-8</c:v>
                </c:pt>
                <c:pt idx="171">
                  <c:v>6.5369999999999996E-8</c:v>
                </c:pt>
                <c:pt idx="172">
                  <c:v>6.5369999999999996E-8</c:v>
                </c:pt>
                <c:pt idx="173">
                  <c:v>6.5369999999999996E-8</c:v>
                </c:pt>
                <c:pt idx="174">
                  <c:v>6.5369999999999996E-8</c:v>
                </c:pt>
                <c:pt idx="175">
                  <c:v>6.5369999999999996E-8</c:v>
                </c:pt>
                <c:pt idx="176">
                  <c:v>6.5379999999999994E-8</c:v>
                </c:pt>
                <c:pt idx="177">
                  <c:v>6.5379999999999994E-8</c:v>
                </c:pt>
                <c:pt idx="178">
                  <c:v>6.5379999999999994E-8</c:v>
                </c:pt>
                <c:pt idx="179">
                  <c:v>6.5379999999999994E-8</c:v>
                </c:pt>
                <c:pt idx="180">
                  <c:v>6.5379999999999994E-8</c:v>
                </c:pt>
                <c:pt idx="181">
                  <c:v>6.5379999999999994E-8</c:v>
                </c:pt>
                <c:pt idx="182">
                  <c:v>6.5379999999999994E-8</c:v>
                </c:pt>
                <c:pt idx="183">
                  <c:v>6.5390000000000005E-8</c:v>
                </c:pt>
                <c:pt idx="184">
                  <c:v>6.5390000000000005E-8</c:v>
                </c:pt>
                <c:pt idx="185">
                  <c:v>6.5390000000000005E-8</c:v>
                </c:pt>
                <c:pt idx="186">
                  <c:v>6.5390000000000005E-8</c:v>
                </c:pt>
                <c:pt idx="187">
                  <c:v>6.5390000000000005E-8</c:v>
                </c:pt>
                <c:pt idx="188">
                  <c:v>6.5390000000000005E-8</c:v>
                </c:pt>
                <c:pt idx="189">
                  <c:v>6.5400000000000003E-8</c:v>
                </c:pt>
                <c:pt idx="190">
                  <c:v>6.5400000000000003E-8</c:v>
                </c:pt>
                <c:pt idx="191">
                  <c:v>6.5400000000000003E-8</c:v>
                </c:pt>
                <c:pt idx="192">
                  <c:v>6.5400000000000003E-8</c:v>
                </c:pt>
                <c:pt idx="193">
                  <c:v>6.5400000000000003E-8</c:v>
                </c:pt>
                <c:pt idx="194">
                  <c:v>6.5400000000000003E-8</c:v>
                </c:pt>
                <c:pt idx="195">
                  <c:v>6.5400000000000003E-8</c:v>
                </c:pt>
                <c:pt idx="196">
                  <c:v>6.5410000000000001E-8</c:v>
                </c:pt>
                <c:pt idx="197">
                  <c:v>6.5410000000000001E-8</c:v>
                </c:pt>
                <c:pt idx="198">
                  <c:v>6.5410000000000001E-8</c:v>
                </c:pt>
                <c:pt idx="199">
                  <c:v>6.5410000000000001E-8</c:v>
                </c:pt>
                <c:pt idx="200">
                  <c:v>6.5410000000000001E-8</c:v>
                </c:pt>
                <c:pt idx="201">
                  <c:v>6.5410000000000001E-8</c:v>
                </c:pt>
                <c:pt idx="202">
                  <c:v>6.5419999999999999E-8</c:v>
                </c:pt>
                <c:pt idx="203">
                  <c:v>6.5419999999999999E-8</c:v>
                </c:pt>
                <c:pt idx="204">
                  <c:v>6.5419999999999999E-8</c:v>
                </c:pt>
                <c:pt idx="205">
                  <c:v>6.5419999999999999E-8</c:v>
                </c:pt>
                <c:pt idx="206">
                  <c:v>6.5419999999999999E-8</c:v>
                </c:pt>
                <c:pt idx="207">
                  <c:v>6.5419999999999999E-8</c:v>
                </c:pt>
                <c:pt idx="208">
                  <c:v>6.5419999999999999E-8</c:v>
                </c:pt>
                <c:pt idx="209">
                  <c:v>6.5429999999999998E-8</c:v>
                </c:pt>
                <c:pt idx="210">
                  <c:v>6.5429999999999998E-8</c:v>
                </c:pt>
                <c:pt idx="211">
                  <c:v>6.5429999999999998E-8</c:v>
                </c:pt>
                <c:pt idx="212">
                  <c:v>6.5429999999999998E-8</c:v>
                </c:pt>
                <c:pt idx="213">
                  <c:v>6.5429999999999998E-8</c:v>
                </c:pt>
                <c:pt idx="214">
                  <c:v>6.5429999999999998E-8</c:v>
                </c:pt>
                <c:pt idx="215">
                  <c:v>6.5429999999999998E-8</c:v>
                </c:pt>
                <c:pt idx="216">
                  <c:v>6.5439999999999996E-8</c:v>
                </c:pt>
                <c:pt idx="217">
                  <c:v>6.5439999999999996E-8</c:v>
                </c:pt>
                <c:pt idx="218">
                  <c:v>6.5439999999999996E-8</c:v>
                </c:pt>
                <c:pt idx="219">
                  <c:v>6.5439999999999996E-8</c:v>
                </c:pt>
                <c:pt idx="220">
                  <c:v>6.5439999999999996E-8</c:v>
                </c:pt>
                <c:pt idx="221">
                  <c:v>6.5439999999999996E-8</c:v>
                </c:pt>
                <c:pt idx="222">
                  <c:v>6.5449999999999994E-8</c:v>
                </c:pt>
                <c:pt idx="223">
                  <c:v>6.5449999999999994E-8</c:v>
                </c:pt>
                <c:pt idx="224">
                  <c:v>6.5449999999999994E-8</c:v>
                </c:pt>
                <c:pt idx="225">
                  <c:v>6.5449999999999994E-8</c:v>
                </c:pt>
                <c:pt idx="226">
                  <c:v>6.5449999999999994E-8</c:v>
                </c:pt>
                <c:pt idx="227">
                  <c:v>6.5449999999999994E-8</c:v>
                </c:pt>
                <c:pt idx="228">
                  <c:v>6.5449999999999994E-8</c:v>
                </c:pt>
                <c:pt idx="229">
                  <c:v>6.5460000000000005E-8</c:v>
                </c:pt>
                <c:pt idx="230">
                  <c:v>6.5460000000000005E-8</c:v>
                </c:pt>
                <c:pt idx="231">
                  <c:v>6.5460000000000005E-8</c:v>
                </c:pt>
                <c:pt idx="232">
                  <c:v>6.5460000000000005E-8</c:v>
                </c:pt>
                <c:pt idx="233">
                  <c:v>6.5460000000000005E-8</c:v>
                </c:pt>
                <c:pt idx="234">
                  <c:v>6.5460000000000005E-8</c:v>
                </c:pt>
                <c:pt idx="235">
                  <c:v>6.5460000000000005E-8</c:v>
                </c:pt>
                <c:pt idx="236">
                  <c:v>6.5470000000000003E-8</c:v>
                </c:pt>
                <c:pt idx="237">
                  <c:v>6.5470000000000003E-8</c:v>
                </c:pt>
                <c:pt idx="238">
                  <c:v>6.5470000000000003E-8</c:v>
                </c:pt>
                <c:pt idx="239">
                  <c:v>6.5470000000000003E-8</c:v>
                </c:pt>
                <c:pt idx="240">
                  <c:v>6.5470000000000003E-8</c:v>
                </c:pt>
                <c:pt idx="241">
                  <c:v>6.5470000000000003E-8</c:v>
                </c:pt>
                <c:pt idx="242">
                  <c:v>6.5470000000000003E-8</c:v>
                </c:pt>
                <c:pt idx="243">
                  <c:v>6.5480000000000001E-8</c:v>
                </c:pt>
                <c:pt idx="244">
                  <c:v>6.5480000000000001E-8</c:v>
                </c:pt>
                <c:pt idx="245">
                  <c:v>6.5480000000000001E-8</c:v>
                </c:pt>
                <c:pt idx="246">
                  <c:v>6.5480000000000001E-8</c:v>
                </c:pt>
                <c:pt idx="247">
                  <c:v>6.5480000000000001E-8</c:v>
                </c:pt>
                <c:pt idx="248">
                  <c:v>6.5480000000000001E-8</c:v>
                </c:pt>
                <c:pt idx="249">
                  <c:v>6.5489999999999999E-8</c:v>
                </c:pt>
                <c:pt idx="250">
                  <c:v>6.5489999999999999E-8</c:v>
                </c:pt>
                <c:pt idx="251">
                  <c:v>6.5489999999999999E-8</c:v>
                </c:pt>
                <c:pt idx="252">
                  <c:v>6.5489999999999999E-8</c:v>
                </c:pt>
                <c:pt idx="253">
                  <c:v>6.5489999999999999E-8</c:v>
                </c:pt>
                <c:pt idx="254">
                  <c:v>6.5489999999999999E-8</c:v>
                </c:pt>
                <c:pt idx="255">
                  <c:v>6.5489999999999999E-8</c:v>
                </c:pt>
                <c:pt idx="256">
                  <c:v>6.5499999999999998E-8</c:v>
                </c:pt>
                <c:pt idx="257">
                  <c:v>6.5499999999999998E-8</c:v>
                </c:pt>
                <c:pt idx="258">
                  <c:v>6.5499999999999998E-8</c:v>
                </c:pt>
                <c:pt idx="259">
                  <c:v>6.5499999999999998E-8</c:v>
                </c:pt>
                <c:pt idx="260">
                  <c:v>6.5499999999999998E-8</c:v>
                </c:pt>
                <c:pt idx="261">
                  <c:v>6.5499999999999998E-8</c:v>
                </c:pt>
                <c:pt idx="262">
                  <c:v>6.5499999999999998E-8</c:v>
                </c:pt>
                <c:pt idx="263">
                  <c:v>6.5509999999999996E-8</c:v>
                </c:pt>
                <c:pt idx="264">
                  <c:v>6.5509999999999996E-8</c:v>
                </c:pt>
                <c:pt idx="265">
                  <c:v>6.5509999999999996E-8</c:v>
                </c:pt>
                <c:pt idx="266">
                  <c:v>6.5509999999999996E-8</c:v>
                </c:pt>
                <c:pt idx="267">
                  <c:v>6.5509999999999996E-8</c:v>
                </c:pt>
                <c:pt idx="268">
                  <c:v>6.5509999999999996E-8</c:v>
                </c:pt>
                <c:pt idx="269">
                  <c:v>6.5509999999999996E-8</c:v>
                </c:pt>
                <c:pt idx="270">
                  <c:v>6.5519999999999994E-8</c:v>
                </c:pt>
                <c:pt idx="271">
                  <c:v>6.5519999999999994E-8</c:v>
                </c:pt>
                <c:pt idx="272">
                  <c:v>6.5519999999999994E-8</c:v>
                </c:pt>
                <c:pt idx="273">
                  <c:v>6.5519999999999994E-8</c:v>
                </c:pt>
                <c:pt idx="274">
                  <c:v>6.5519999999999994E-8</c:v>
                </c:pt>
                <c:pt idx="275">
                  <c:v>6.5519999999999994E-8</c:v>
                </c:pt>
                <c:pt idx="276">
                  <c:v>6.5519999999999994E-8</c:v>
                </c:pt>
                <c:pt idx="277">
                  <c:v>6.5530000000000005E-8</c:v>
                </c:pt>
                <c:pt idx="278">
                  <c:v>6.5530000000000005E-8</c:v>
                </c:pt>
                <c:pt idx="279">
                  <c:v>6.5530000000000005E-8</c:v>
                </c:pt>
                <c:pt idx="280">
                  <c:v>6.5530000000000005E-8</c:v>
                </c:pt>
                <c:pt idx="281">
                  <c:v>6.5530000000000005E-8</c:v>
                </c:pt>
                <c:pt idx="282">
                  <c:v>6.5530000000000005E-8</c:v>
                </c:pt>
                <c:pt idx="283">
                  <c:v>6.5530000000000005E-8</c:v>
                </c:pt>
                <c:pt idx="284">
                  <c:v>6.5530000000000005E-8</c:v>
                </c:pt>
                <c:pt idx="285">
                  <c:v>6.5540000000000003E-8</c:v>
                </c:pt>
                <c:pt idx="286">
                  <c:v>6.5540000000000003E-8</c:v>
                </c:pt>
                <c:pt idx="287">
                  <c:v>6.5540000000000003E-8</c:v>
                </c:pt>
                <c:pt idx="288">
                  <c:v>6.5540000000000003E-8</c:v>
                </c:pt>
                <c:pt idx="289">
                  <c:v>6.5540000000000003E-8</c:v>
                </c:pt>
                <c:pt idx="290">
                  <c:v>6.5540000000000003E-8</c:v>
                </c:pt>
                <c:pt idx="291">
                  <c:v>6.5540000000000003E-8</c:v>
                </c:pt>
                <c:pt idx="292">
                  <c:v>6.5550000000000001E-8</c:v>
                </c:pt>
                <c:pt idx="293">
                  <c:v>6.5550000000000001E-8</c:v>
                </c:pt>
                <c:pt idx="294">
                  <c:v>6.5550000000000001E-8</c:v>
                </c:pt>
                <c:pt idx="295">
                  <c:v>6.5550000000000001E-8</c:v>
                </c:pt>
                <c:pt idx="296">
                  <c:v>6.5550000000000001E-8</c:v>
                </c:pt>
                <c:pt idx="297">
                  <c:v>6.5550000000000001E-8</c:v>
                </c:pt>
                <c:pt idx="298">
                  <c:v>6.5550000000000001E-8</c:v>
                </c:pt>
                <c:pt idx="299">
                  <c:v>6.5559999999999999E-8</c:v>
                </c:pt>
                <c:pt idx="300">
                  <c:v>6.5559999999999999E-8</c:v>
                </c:pt>
                <c:pt idx="301">
                  <c:v>6.5559999999999999E-8</c:v>
                </c:pt>
                <c:pt idx="302">
                  <c:v>6.5559999999999999E-8</c:v>
                </c:pt>
                <c:pt idx="303">
                  <c:v>6.5559999999999999E-8</c:v>
                </c:pt>
                <c:pt idx="304">
                  <c:v>6.5559999999999999E-8</c:v>
                </c:pt>
                <c:pt idx="305">
                  <c:v>6.5559999999999999E-8</c:v>
                </c:pt>
                <c:pt idx="306">
                  <c:v>6.5569999999999998E-8</c:v>
                </c:pt>
                <c:pt idx="307">
                  <c:v>6.5569999999999998E-8</c:v>
                </c:pt>
                <c:pt idx="308">
                  <c:v>6.5569999999999998E-8</c:v>
                </c:pt>
                <c:pt idx="309">
                  <c:v>6.5569999999999998E-8</c:v>
                </c:pt>
                <c:pt idx="310">
                  <c:v>6.5569999999999998E-8</c:v>
                </c:pt>
                <c:pt idx="311">
                  <c:v>6.5569999999999998E-8</c:v>
                </c:pt>
                <c:pt idx="312">
                  <c:v>6.5569999999999998E-8</c:v>
                </c:pt>
                <c:pt idx="313">
                  <c:v>6.5569999999999998E-8</c:v>
                </c:pt>
                <c:pt idx="314">
                  <c:v>6.5579999999999996E-8</c:v>
                </c:pt>
                <c:pt idx="315">
                  <c:v>6.5579999999999996E-8</c:v>
                </c:pt>
                <c:pt idx="316">
                  <c:v>6.5579999999999996E-8</c:v>
                </c:pt>
                <c:pt idx="317">
                  <c:v>6.5579999999999996E-8</c:v>
                </c:pt>
                <c:pt idx="318">
                  <c:v>6.5579999999999996E-8</c:v>
                </c:pt>
                <c:pt idx="319">
                  <c:v>6.5579999999999996E-8</c:v>
                </c:pt>
                <c:pt idx="320">
                  <c:v>6.5579999999999996E-8</c:v>
                </c:pt>
                <c:pt idx="321">
                  <c:v>6.5589999999999994E-8</c:v>
                </c:pt>
                <c:pt idx="322">
                  <c:v>6.5589999999999994E-8</c:v>
                </c:pt>
                <c:pt idx="323">
                  <c:v>6.5589999999999994E-8</c:v>
                </c:pt>
                <c:pt idx="324">
                  <c:v>6.5589999999999994E-8</c:v>
                </c:pt>
                <c:pt idx="325">
                  <c:v>6.5589999999999994E-8</c:v>
                </c:pt>
                <c:pt idx="326">
                  <c:v>6.5589999999999994E-8</c:v>
                </c:pt>
                <c:pt idx="327">
                  <c:v>6.5589999999999994E-8</c:v>
                </c:pt>
                <c:pt idx="328">
                  <c:v>6.5600000000000005E-8</c:v>
                </c:pt>
                <c:pt idx="329">
                  <c:v>6.5600000000000005E-8</c:v>
                </c:pt>
                <c:pt idx="330">
                  <c:v>6.5600000000000005E-8</c:v>
                </c:pt>
                <c:pt idx="331">
                  <c:v>6.5600000000000005E-8</c:v>
                </c:pt>
                <c:pt idx="332">
                  <c:v>6.5600000000000005E-8</c:v>
                </c:pt>
                <c:pt idx="333">
                  <c:v>6.5600000000000005E-8</c:v>
                </c:pt>
                <c:pt idx="334">
                  <c:v>6.5600000000000005E-8</c:v>
                </c:pt>
                <c:pt idx="335">
                  <c:v>6.5610000000000003E-8</c:v>
                </c:pt>
                <c:pt idx="336">
                  <c:v>6.5610000000000003E-8</c:v>
                </c:pt>
                <c:pt idx="337">
                  <c:v>6.5610000000000003E-8</c:v>
                </c:pt>
                <c:pt idx="338">
                  <c:v>6.5610000000000003E-8</c:v>
                </c:pt>
                <c:pt idx="339">
                  <c:v>6.5610000000000003E-8</c:v>
                </c:pt>
                <c:pt idx="340">
                  <c:v>6.5610000000000003E-8</c:v>
                </c:pt>
                <c:pt idx="341">
                  <c:v>6.5610000000000003E-8</c:v>
                </c:pt>
                <c:pt idx="342">
                  <c:v>6.5610000000000003E-8</c:v>
                </c:pt>
                <c:pt idx="343">
                  <c:v>6.5620000000000001E-8</c:v>
                </c:pt>
                <c:pt idx="344">
                  <c:v>6.5620000000000001E-8</c:v>
                </c:pt>
                <c:pt idx="345">
                  <c:v>6.5620000000000001E-8</c:v>
                </c:pt>
                <c:pt idx="346">
                  <c:v>6.5620000000000001E-8</c:v>
                </c:pt>
                <c:pt idx="347">
                  <c:v>6.5620000000000001E-8</c:v>
                </c:pt>
                <c:pt idx="348">
                  <c:v>6.5620000000000001E-8</c:v>
                </c:pt>
                <c:pt idx="349">
                  <c:v>6.5620000000000001E-8</c:v>
                </c:pt>
                <c:pt idx="350">
                  <c:v>6.5629999999999999E-8</c:v>
                </c:pt>
                <c:pt idx="351">
                  <c:v>6.5629999999999999E-8</c:v>
                </c:pt>
                <c:pt idx="352">
                  <c:v>6.5629999999999999E-8</c:v>
                </c:pt>
                <c:pt idx="353">
                  <c:v>6.5629999999999999E-8</c:v>
                </c:pt>
                <c:pt idx="354">
                  <c:v>6.5629999999999999E-8</c:v>
                </c:pt>
                <c:pt idx="355">
                  <c:v>6.5629999999999999E-8</c:v>
                </c:pt>
                <c:pt idx="356">
                  <c:v>6.5629999999999999E-8</c:v>
                </c:pt>
                <c:pt idx="357">
                  <c:v>6.5639999999999997E-8</c:v>
                </c:pt>
                <c:pt idx="358">
                  <c:v>6.5639999999999997E-8</c:v>
                </c:pt>
                <c:pt idx="359">
                  <c:v>6.5639999999999997E-8</c:v>
                </c:pt>
                <c:pt idx="360">
                  <c:v>6.5639999999999997E-8</c:v>
                </c:pt>
                <c:pt idx="361">
                  <c:v>6.5639999999999997E-8</c:v>
                </c:pt>
                <c:pt idx="362">
                  <c:v>6.5639999999999997E-8</c:v>
                </c:pt>
                <c:pt idx="363">
                  <c:v>6.5639999999999997E-8</c:v>
                </c:pt>
                <c:pt idx="364">
                  <c:v>6.5639999999999997E-8</c:v>
                </c:pt>
                <c:pt idx="365">
                  <c:v>6.5649999999999996E-8</c:v>
                </c:pt>
                <c:pt idx="366">
                  <c:v>6.5649999999999996E-8</c:v>
                </c:pt>
                <c:pt idx="367">
                  <c:v>6.5649999999999996E-8</c:v>
                </c:pt>
                <c:pt idx="368">
                  <c:v>6.5649999999999996E-8</c:v>
                </c:pt>
                <c:pt idx="369">
                  <c:v>6.5649999999999996E-8</c:v>
                </c:pt>
                <c:pt idx="370">
                  <c:v>6.5649999999999996E-8</c:v>
                </c:pt>
                <c:pt idx="371">
                  <c:v>6.5649999999999996E-8</c:v>
                </c:pt>
                <c:pt idx="372">
                  <c:v>6.5659999999999994E-8</c:v>
                </c:pt>
                <c:pt idx="373">
                  <c:v>6.5659999999999994E-8</c:v>
                </c:pt>
                <c:pt idx="374">
                  <c:v>6.5659999999999994E-8</c:v>
                </c:pt>
                <c:pt idx="375">
                  <c:v>6.5659999999999994E-8</c:v>
                </c:pt>
                <c:pt idx="376">
                  <c:v>6.5659999999999994E-8</c:v>
                </c:pt>
                <c:pt idx="377">
                  <c:v>6.5659999999999994E-8</c:v>
                </c:pt>
                <c:pt idx="378">
                  <c:v>6.5659999999999994E-8</c:v>
                </c:pt>
                <c:pt idx="379">
                  <c:v>6.5670000000000005E-8</c:v>
                </c:pt>
                <c:pt idx="380">
                  <c:v>6.5670000000000005E-8</c:v>
                </c:pt>
                <c:pt idx="381">
                  <c:v>6.5670000000000005E-8</c:v>
                </c:pt>
                <c:pt idx="382">
                  <c:v>6.5670000000000005E-8</c:v>
                </c:pt>
                <c:pt idx="383">
                  <c:v>6.5670000000000005E-8</c:v>
                </c:pt>
                <c:pt idx="384">
                  <c:v>6.5670000000000005E-8</c:v>
                </c:pt>
                <c:pt idx="385">
                  <c:v>6.5670000000000005E-8</c:v>
                </c:pt>
                <c:pt idx="386">
                  <c:v>6.5670000000000005E-8</c:v>
                </c:pt>
                <c:pt idx="387">
                  <c:v>6.5680000000000003E-8</c:v>
                </c:pt>
                <c:pt idx="388">
                  <c:v>6.5680000000000003E-8</c:v>
                </c:pt>
                <c:pt idx="389">
                  <c:v>6.5680000000000003E-8</c:v>
                </c:pt>
                <c:pt idx="390">
                  <c:v>6.5680000000000003E-8</c:v>
                </c:pt>
                <c:pt idx="391">
                  <c:v>6.5680000000000003E-8</c:v>
                </c:pt>
                <c:pt idx="392">
                  <c:v>6.5680000000000003E-8</c:v>
                </c:pt>
                <c:pt idx="393">
                  <c:v>6.5680000000000003E-8</c:v>
                </c:pt>
                <c:pt idx="394">
                  <c:v>6.5690000000000001E-8</c:v>
                </c:pt>
                <c:pt idx="395">
                  <c:v>6.5690000000000001E-8</c:v>
                </c:pt>
                <c:pt idx="396">
                  <c:v>6.5690000000000001E-8</c:v>
                </c:pt>
                <c:pt idx="397">
                  <c:v>6.5690000000000001E-8</c:v>
                </c:pt>
                <c:pt idx="398">
                  <c:v>6.5690000000000001E-8</c:v>
                </c:pt>
                <c:pt idx="399">
                  <c:v>6.5690000000000001E-8</c:v>
                </c:pt>
                <c:pt idx="400">
                  <c:v>6.5690000000000001E-8</c:v>
                </c:pt>
                <c:pt idx="401">
                  <c:v>6.5699999999999999E-8</c:v>
                </c:pt>
                <c:pt idx="402">
                  <c:v>6.5699999999999999E-8</c:v>
                </c:pt>
                <c:pt idx="403">
                  <c:v>6.5699999999999999E-8</c:v>
                </c:pt>
                <c:pt idx="404">
                  <c:v>6.5699999999999999E-8</c:v>
                </c:pt>
                <c:pt idx="405">
                  <c:v>6.5699999999999999E-8</c:v>
                </c:pt>
                <c:pt idx="406">
                  <c:v>6.5699999999999999E-8</c:v>
                </c:pt>
                <c:pt idx="407">
                  <c:v>6.5699999999999999E-8</c:v>
                </c:pt>
                <c:pt idx="408">
                  <c:v>6.5709999999999997E-8</c:v>
                </c:pt>
                <c:pt idx="409">
                  <c:v>6.5709999999999997E-8</c:v>
                </c:pt>
                <c:pt idx="410">
                  <c:v>6.5709999999999997E-8</c:v>
                </c:pt>
                <c:pt idx="411">
                  <c:v>6.5709999999999997E-8</c:v>
                </c:pt>
                <c:pt idx="412">
                  <c:v>6.5709999999999997E-8</c:v>
                </c:pt>
                <c:pt idx="413">
                  <c:v>6.5709999999999997E-8</c:v>
                </c:pt>
                <c:pt idx="414">
                  <c:v>6.5709999999999997E-8</c:v>
                </c:pt>
                <c:pt idx="415">
                  <c:v>6.5709999999999997E-8</c:v>
                </c:pt>
                <c:pt idx="416">
                  <c:v>6.5719999999999996E-8</c:v>
                </c:pt>
                <c:pt idx="417">
                  <c:v>6.5719999999999996E-8</c:v>
                </c:pt>
                <c:pt idx="418">
                  <c:v>6.5719999999999996E-8</c:v>
                </c:pt>
                <c:pt idx="419">
                  <c:v>6.5719999999999996E-8</c:v>
                </c:pt>
                <c:pt idx="420">
                  <c:v>6.5719999999999996E-8</c:v>
                </c:pt>
                <c:pt idx="421">
                  <c:v>6.5719999999999996E-8</c:v>
                </c:pt>
                <c:pt idx="422">
                  <c:v>6.5719999999999996E-8</c:v>
                </c:pt>
                <c:pt idx="423">
                  <c:v>6.5729999999999994E-8</c:v>
                </c:pt>
                <c:pt idx="424">
                  <c:v>6.5729999999999994E-8</c:v>
                </c:pt>
                <c:pt idx="425">
                  <c:v>6.5729999999999994E-8</c:v>
                </c:pt>
                <c:pt idx="426">
                  <c:v>6.5729999999999994E-8</c:v>
                </c:pt>
                <c:pt idx="427">
                  <c:v>6.5729999999999994E-8</c:v>
                </c:pt>
                <c:pt idx="428">
                  <c:v>6.5729999999999994E-8</c:v>
                </c:pt>
                <c:pt idx="429">
                  <c:v>6.5729999999999994E-8</c:v>
                </c:pt>
                <c:pt idx="430">
                  <c:v>6.5740000000000005E-8</c:v>
                </c:pt>
                <c:pt idx="431">
                  <c:v>6.5740000000000005E-8</c:v>
                </c:pt>
                <c:pt idx="432">
                  <c:v>6.5740000000000005E-8</c:v>
                </c:pt>
                <c:pt idx="433">
                  <c:v>6.5740000000000005E-8</c:v>
                </c:pt>
                <c:pt idx="434">
                  <c:v>6.5740000000000005E-8</c:v>
                </c:pt>
                <c:pt idx="435">
                  <c:v>6.5740000000000005E-8</c:v>
                </c:pt>
                <c:pt idx="436">
                  <c:v>6.5740000000000005E-8</c:v>
                </c:pt>
                <c:pt idx="437">
                  <c:v>6.5750000000000003E-8</c:v>
                </c:pt>
                <c:pt idx="438">
                  <c:v>6.5750000000000003E-8</c:v>
                </c:pt>
                <c:pt idx="439">
                  <c:v>6.5750000000000003E-8</c:v>
                </c:pt>
                <c:pt idx="440">
                  <c:v>6.5750000000000003E-8</c:v>
                </c:pt>
                <c:pt idx="441">
                  <c:v>6.5750000000000003E-8</c:v>
                </c:pt>
                <c:pt idx="442">
                  <c:v>6.5750000000000003E-8</c:v>
                </c:pt>
                <c:pt idx="443">
                  <c:v>6.5750000000000003E-8</c:v>
                </c:pt>
                <c:pt idx="444">
                  <c:v>6.5750000000000003E-8</c:v>
                </c:pt>
                <c:pt idx="445">
                  <c:v>6.5760000000000001E-8</c:v>
                </c:pt>
                <c:pt idx="446">
                  <c:v>6.5760000000000001E-8</c:v>
                </c:pt>
                <c:pt idx="447">
                  <c:v>6.5760000000000001E-8</c:v>
                </c:pt>
                <c:pt idx="448">
                  <c:v>6.5760000000000001E-8</c:v>
                </c:pt>
                <c:pt idx="449">
                  <c:v>6.5760000000000001E-8</c:v>
                </c:pt>
                <c:pt idx="450">
                  <c:v>6.5760000000000001E-8</c:v>
                </c:pt>
                <c:pt idx="451">
                  <c:v>6.5760000000000001E-8</c:v>
                </c:pt>
                <c:pt idx="452">
                  <c:v>6.5769999999999999E-8</c:v>
                </c:pt>
                <c:pt idx="453">
                  <c:v>6.5769999999999999E-8</c:v>
                </c:pt>
                <c:pt idx="454">
                  <c:v>6.5769999999999999E-8</c:v>
                </c:pt>
                <c:pt idx="455">
                  <c:v>6.5769999999999999E-8</c:v>
                </c:pt>
                <c:pt idx="456">
                  <c:v>6.5769999999999999E-8</c:v>
                </c:pt>
                <c:pt idx="457">
                  <c:v>6.5769999999999999E-8</c:v>
                </c:pt>
                <c:pt idx="458">
                  <c:v>6.5769999999999999E-8</c:v>
                </c:pt>
                <c:pt idx="459">
                  <c:v>6.5779999999999997E-8</c:v>
                </c:pt>
                <c:pt idx="460">
                  <c:v>6.5779999999999997E-8</c:v>
                </c:pt>
                <c:pt idx="461">
                  <c:v>6.5779999999999997E-8</c:v>
                </c:pt>
                <c:pt idx="462">
                  <c:v>6.5779999999999997E-8</c:v>
                </c:pt>
                <c:pt idx="463">
                  <c:v>6.5779999999999997E-8</c:v>
                </c:pt>
                <c:pt idx="464">
                  <c:v>6.5779999999999997E-8</c:v>
                </c:pt>
                <c:pt idx="465">
                  <c:v>6.5779999999999997E-8</c:v>
                </c:pt>
                <c:pt idx="466">
                  <c:v>6.5789999999999996E-8</c:v>
                </c:pt>
                <c:pt idx="467">
                  <c:v>6.5789999999999996E-8</c:v>
                </c:pt>
                <c:pt idx="468">
                  <c:v>6.5789999999999996E-8</c:v>
                </c:pt>
                <c:pt idx="469">
                  <c:v>6.5789999999999996E-8</c:v>
                </c:pt>
                <c:pt idx="470">
                  <c:v>6.5789999999999996E-8</c:v>
                </c:pt>
                <c:pt idx="471">
                  <c:v>6.5789999999999996E-8</c:v>
                </c:pt>
                <c:pt idx="472">
                  <c:v>6.5789999999999996E-8</c:v>
                </c:pt>
                <c:pt idx="473">
                  <c:v>6.5799999999999994E-8</c:v>
                </c:pt>
                <c:pt idx="474">
                  <c:v>6.5799999999999994E-8</c:v>
                </c:pt>
                <c:pt idx="475">
                  <c:v>6.5799999999999994E-8</c:v>
                </c:pt>
                <c:pt idx="476">
                  <c:v>6.5799999999999994E-8</c:v>
                </c:pt>
                <c:pt idx="477">
                  <c:v>6.5799999999999994E-8</c:v>
                </c:pt>
                <c:pt idx="478">
                  <c:v>6.5799999999999994E-8</c:v>
                </c:pt>
                <c:pt idx="479">
                  <c:v>6.5799999999999994E-8</c:v>
                </c:pt>
                <c:pt idx="480">
                  <c:v>6.5810000000000005E-8</c:v>
                </c:pt>
                <c:pt idx="481">
                  <c:v>6.5810000000000005E-8</c:v>
                </c:pt>
                <c:pt idx="482">
                  <c:v>6.5810000000000005E-8</c:v>
                </c:pt>
                <c:pt idx="483">
                  <c:v>6.5810000000000005E-8</c:v>
                </c:pt>
                <c:pt idx="484">
                  <c:v>6.5810000000000005E-8</c:v>
                </c:pt>
                <c:pt idx="485">
                  <c:v>6.5810000000000005E-8</c:v>
                </c:pt>
                <c:pt idx="486">
                  <c:v>6.5810000000000005E-8</c:v>
                </c:pt>
                <c:pt idx="487">
                  <c:v>6.5820000000000003E-8</c:v>
                </c:pt>
                <c:pt idx="488">
                  <c:v>6.5820000000000003E-8</c:v>
                </c:pt>
                <c:pt idx="489">
                  <c:v>6.5820000000000003E-8</c:v>
                </c:pt>
                <c:pt idx="490">
                  <c:v>6.5820000000000003E-8</c:v>
                </c:pt>
                <c:pt idx="491">
                  <c:v>6.5820000000000003E-8</c:v>
                </c:pt>
                <c:pt idx="492">
                  <c:v>6.5820000000000003E-8</c:v>
                </c:pt>
                <c:pt idx="493">
                  <c:v>6.5820000000000003E-8</c:v>
                </c:pt>
                <c:pt idx="494">
                  <c:v>6.5830000000000001E-8</c:v>
                </c:pt>
                <c:pt idx="495">
                  <c:v>6.5830000000000001E-8</c:v>
                </c:pt>
                <c:pt idx="496">
                  <c:v>6.5830000000000001E-8</c:v>
                </c:pt>
                <c:pt idx="497">
                  <c:v>6.5830000000000001E-8</c:v>
                </c:pt>
                <c:pt idx="498">
                  <c:v>6.5830000000000001E-8</c:v>
                </c:pt>
                <c:pt idx="499">
                  <c:v>6.5830000000000001E-8</c:v>
                </c:pt>
                <c:pt idx="500">
                  <c:v>6.5830000000000001E-8</c:v>
                </c:pt>
                <c:pt idx="501">
                  <c:v>6.5839999999999999E-8</c:v>
                </c:pt>
                <c:pt idx="502">
                  <c:v>6.5839999999999999E-8</c:v>
                </c:pt>
                <c:pt idx="503">
                  <c:v>6.5839999999999999E-8</c:v>
                </c:pt>
                <c:pt idx="504">
                  <c:v>6.5839999999999999E-8</c:v>
                </c:pt>
                <c:pt idx="505">
                  <c:v>6.5839999999999999E-8</c:v>
                </c:pt>
                <c:pt idx="506">
                  <c:v>6.5839999999999999E-8</c:v>
                </c:pt>
                <c:pt idx="507">
                  <c:v>6.5839999999999999E-8</c:v>
                </c:pt>
                <c:pt idx="508">
                  <c:v>6.5849999999999997E-8</c:v>
                </c:pt>
                <c:pt idx="509">
                  <c:v>6.5849999999999997E-8</c:v>
                </c:pt>
                <c:pt idx="510">
                  <c:v>6.5849999999999997E-8</c:v>
                </c:pt>
                <c:pt idx="511">
                  <c:v>6.5849999999999997E-8</c:v>
                </c:pt>
                <c:pt idx="512">
                  <c:v>6.5849999999999997E-8</c:v>
                </c:pt>
                <c:pt idx="513">
                  <c:v>6.5849999999999997E-8</c:v>
                </c:pt>
                <c:pt idx="514">
                  <c:v>6.5849999999999997E-8</c:v>
                </c:pt>
                <c:pt idx="515">
                  <c:v>6.5859999999999995E-8</c:v>
                </c:pt>
                <c:pt idx="516">
                  <c:v>6.5859999999999995E-8</c:v>
                </c:pt>
                <c:pt idx="517">
                  <c:v>6.5859999999999995E-8</c:v>
                </c:pt>
                <c:pt idx="518">
                  <c:v>6.5859999999999995E-8</c:v>
                </c:pt>
                <c:pt idx="519">
                  <c:v>6.5859999999999995E-8</c:v>
                </c:pt>
                <c:pt idx="520">
                  <c:v>6.5859999999999995E-8</c:v>
                </c:pt>
                <c:pt idx="521">
                  <c:v>6.5859999999999995E-8</c:v>
                </c:pt>
                <c:pt idx="522">
                  <c:v>6.5869999999999994E-8</c:v>
                </c:pt>
                <c:pt idx="523">
                  <c:v>6.5869999999999994E-8</c:v>
                </c:pt>
                <c:pt idx="524">
                  <c:v>6.5869999999999994E-8</c:v>
                </c:pt>
                <c:pt idx="525">
                  <c:v>6.5869999999999994E-8</c:v>
                </c:pt>
                <c:pt idx="526">
                  <c:v>6.5869999999999994E-8</c:v>
                </c:pt>
                <c:pt idx="527">
                  <c:v>6.5869999999999994E-8</c:v>
                </c:pt>
                <c:pt idx="528">
                  <c:v>6.5880000000000005E-8</c:v>
                </c:pt>
                <c:pt idx="529">
                  <c:v>6.5880000000000005E-8</c:v>
                </c:pt>
                <c:pt idx="530">
                  <c:v>6.5880000000000005E-8</c:v>
                </c:pt>
                <c:pt idx="531">
                  <c:v>6.5880000000000005E-8</c:v>
                </c:pt>
                <c:pt idx="532">
                  <c:v>6.5880000000000005E-8</c:v>
                </c:pt>
                <c:pt idx="533">
                  <c:v>6.5880000000000005E-8</c:v>
                </c:pt>
                <c:pt idx="534">
                  <c:v>6.5880000000000005E-8</c:v>
                </c:pt>
                <c:pt idx="535">
                  <c:v>6.5890000000000003E-8</c:v>
                </c:pt>
                <c:pt idx="536">
                  <c:v>6.5890000000000003E-8</c:v>
                </c:pt>
                <c:pt idx="537">
                  <c:v>6.5890000000000003E-8</c:v>
                </c:pt>
                <c:pt idx="538">
                  <c:v>6.5890000000000003E-8</c:v>
                </c:pt>
                <c:pt idx="539">
                  <c:v>6.5890000000000003E-8</c:v>
                </c:pt>
                <c:pt idx="540">
                  <c:v>6.5890000000000003E-8</c:v>
                </c:pt>
                <c:pt idx="541">
                  <c:v>6.5890000000000003E-8</c:v>
                </c:pt>
                <c:pt idx="542">
                  <c:v>6.5900000000000001E-8</c:v>
                </c:pt>
                <c:pt idx="543">
                  <c:v>6.5900000000000001E-8</c:v>
                </c:pt>
                <c:pt idx="544">
                  <c:v>6.5900000000000001E-8</c:v>
                </c:pt>
                <c:pt idx="545">
                  <c:v>6.5900000000000001E-8</c:v>
                </c:pt>
                <c:pt idx="546">
                  <c:v>6.5900000000000001E-8</c:v>
                </c:pt>
                <c:pt idx="547">
                  <c:v>6.5900000000000001E-8</c:v>
                </c:pt>
                <c:pt idx="548">
                  <c:v>6.5900000000000001E-8</c:v>
                </c:pt>
                <c:pt idx="549">
                  <c:v>6.5909999999999999E-8</c:v>
                </c:pt>
                <c:pt idx="550">
                  <c:v>6.5909999999999999E-8</c:v>
                </c:pt>
                <c:pt idx="551">
                  <c:v>6.5909999999999999E-8</c:v>
                </c:pt>
                <c:pt idx="552">
                  <c:v>6.5909999999999999E-8</c:v>
                </c:pt>
                <c:pt idx="553">
                  <c:v>6.5909999999999999E-8</c:v>
                </c:pt>
                <c:pt idx="554">
                  <c:v>6.5909999999999999E-8</c:v>
                </c:pt>
                <c:pt idx="555">
                  <c:v>6.5909999999999999E-8</c:v>
                </c:pt>
                <c:pt idx="556">
                  <c:v>6.5919999999999997E-8</c:v>
                </c:pt>
                <c:pt idx="557">
                  <c:v>6.5919999999999997E-8</c:v>
                </c:pt>
                <c:pt idx="558">
                  <c:v>6.5919999999999997E-8</c:v>
                </c:pt>
                <c:pt idx="559">
                  <c:v>6.5919999999999997E-8</c:v>
                </c:pt>
                <c:pt idx="560">
                  <c:v>6.5919999999999997E-8</c:v>
                </c:pt>
                <c:pt idx="561">
                  <c:v>6.5919999999999997E-8</c:v>
                </c:pt>
                <c:pt idx="562">
                  <c:v>6.5929999999999995E-8</c:v>
                </c:pt>
                <c:pt idx="563">
                  <c:v>6.5929999999999995E-8</c:v>
                </c:pt>
                <c:pt idx="564">
                  <c:v>6.5929999999999995E-8</c:v>
                </c:pt>
                <c:pt idx="565">
                  <c:v>6.5929999999999995E-8</c:v>
                </c:pt>
                <c:pt idx="566">
                  <c:v>6.5929999999999995E-8</c:v>
                </c:pt>
                <c:pt idx="567">
                  <c:v>6.5929999999999995E-8</c:v>
                </c:pt>
                <c:pt idx="568">
                  <c:v>6.5929999999999995E-8</c:v>
                </c:pt>
                <c:pt idx="569">
                  <c:v>6.5939999999999994E-8</c:v>
                </c:pt>
                <c:pt idx="570">
                  <c:v>6.5939999999999994E-8</c:v>
                </c:pt>
                <c:pt idx="571">
                  <c:v>6.5939999999999994E-8</c:v>
                </c:pt>
                <c:pt idx="572">
                  <c:v>6.5939999999999994E-8</c:v>
                </c:pt>
                <c:pt idx="573">
                  <c:v>6.5939999999999994E-8</c:v>
                </c:pt>
                <c:pt idx="574">
                  <c:v>6.5939999999999994E-8</c:v>
                </c:pt>
                <c:pt idx="575">
                  <c:v>6.5939999999999994E-8</c:v>
                </c:pt>
                <c:pt idx="576">
                  <c:v>6.5950000000000005E-8</c:v>
                </c:pt>
                <c:pt idx="577">
                  <c:v>6.5950000000000005E-8</c:v>
                </c:pt>
                <c:pt idx="578">
                  <c:v>6.5950000000000005E-8</c:v>
                </c:pt>
                <c:pt idx="579">
                  <c:v>6.5950000000000005E-8</c:v>
                </c:pt>
                <c:pt idx="580">
                  <c:v>6.5950000000000005E-8</c:v>
                </c:pt>
                <c:pt idx="581">
                  <c:v>6.5950000000000005E-8</c:v>
                </c:pt>
                <c:pt idx="582">
                  <c:v>6.5960000000000003E-8</c:v>
                </c:pt>
                <c:pt idx="583">
                  <c:v>6.5960000000000003E-8</c:v>
                </c:pt>
                <c:pt idx="584">
                  <c:v>6.5960000000000003E-8</c:v>
                </c:pt>
                <c:pt idx="585">
                  <c:v>6.5960000000000003E-8</c:v>
                </c:pt>
                <c:pt idx="586">
                  <c:v>6.5960000000000003E-8</c:v>
                </c:pt>
                <c:pt idx="587">
                  <c:v>6.5960000000000003E-8</c:v>
                </c:pt>
                <c:pt idx="588">
                  <c:v>6.5960000000000003E-8</c:v>
                </c:pt>
                <c:pt idx="589">
                  <c:v>6.5970000000000001E-8</c:v>
                </c:pt>
                <c:pt idx="590">
                  <c:v>6.5970000000000001E-8</c:v>
                </c:pt>
                <c:pt idx="591">
                  <c:v>6.5970000000000001E-8</c:v>
                </c:pt>
                <c:pt idx="592">
                  <c:v>6.5970000000000001E-8</c:v>
                </c:pt>
                <c:pt idx="593">
                  <c:v>6.5970000000000001E-8</c:v>
                </c:pt>
                <c:pt idx="594">
                  <c:v>6.5970000000000001E-8</c:v>
                </c:pt>
                <c:pt idx="595">
                  <c:v>6.5970000000000001E-8</c:v>
                </c:pt>
                <c:pt idx="596">
                  <c:v>6.5979999999999999E-8</c:v>
                </c:pt>
                <c:pt idx="597">
                  <c:v>6.5979999999999999E-8</c:v>
                </c:pt>
                <c:pt idx="598">
                  <c:v>6.5979999999999999E-8</c:v>
                </c:pt>
                <c:pt idx="599">
                  <c:v>6.5979999999999999E-8</c:v>
                </c:pt>
                <c:pt idx="600">
                  <c:v>6.5979999999999999E-8</c:v>
                </c:pt>
                <c:pt idx="601">
                  <c:v>6.5979999999999999E-8</c:v>
                </c:pt>
                <c:pt idx="602">
                  <c:v>6.5989999999999997E-8</c:v>
                </c:pt>
                <c:pt idx="603">
                  <c:v>6.5989999999999997E-8</c:v>
                </c:pt>
                <c:pt idx="604">
                  <c:v>6.5989999999999997E-8</c:v>
                </c:pt>
                <c:pt idx="605">
                  <c:v>6.5989999999999997E-8</c:v>
                </c:pt>
                <c:pt idx="606">
                  <c:v>6.5989999999999997E-8</c:v>
                </c:pt>
                <c:pt idx="607">
                  <c:v>6.5989999999999997E-8</c:v>
                </c:pt>
                <c:pt idx="608">
                  <c:v>6.5989999999999997E-8</c:v>
                </c:pt>
                <c:pt idx="609">
                  <c:v>6.5999999999999995E-8</c:v>
                </c:pt>
                <c:pt idx="610">
                  <c:v>6.5999999999999995E-8</c:v>
                </c:pt>
                <c:pt idx="611">
                  <c:v>6.5999999999999995E-8</c:v>
                </c:pt>
                <c:pt idx="612">
                  <c:v>6.5999999999999995E-8</c:v>
                </c:pt>
                <c:pt idx="613">
                  <c:v>6.5999999999999995E-8</c:v>
                </c:pt>
                <c:pt idx="614">
                  <c:v>6.5999999999999995E-8</c:v>
                </c:pt>
                <c:pt idx="615">
                  <c:v>6.6009999999999994E-8</c:v>
                </c:pt>
                <c:pt idx="616">
                  <c:v>6.6009999999999994E-8</c:v>
                </c:pt>
                <c:pt idx="617">
                  <c:v>6.6009999999999994E-8</c:v>
                </c:pt>
                <c:pt idx="618">
                  <c:v>6.6009999999999994E-8</c:v>
                </c:pt>
                <c:pt idx="619">
                  <c:v>6.6009999999999994E-8</c:v>
                </c:pt>
                <c:pt idx="620">
                  <c:v>6.6009999999999994E-8</c:v>
                </c:pt>
                <c:pt idx="621">
                  <c:v>6.6009999999999994E-8</c:v>
                </c:pt>
                <c:pt idx="622">
                  <c:v>6.6020000000000005E-8</c:v>
                </c:pt>
                <c:pt idx="623">
                  <c:v>6.6020000000000005E-8</c:v>
                </c:pt>
                <c:pt idx="624">
                  <c:v>6.6020000000000005E-8</c:v>
                </c:pt>
                <c:pt idx="625">
                  <c:v>6.6020000000000005E-8</c:v>
                </c:pt>
                <c:pt idx="626">
                  <c:v>6.6020000000000005E-8</c:v>
                </c:pt>
                <c:pt idx="627">
                  <c:v>6.6020000000000005E-8</c:v>
                </c:pt>
                <c:pt idx="628">
                  <c:v>6.6020000000000005E-8</c:v>
                </c:pt>
                <c:pt idx="629">
                  <c:v>6.6030000000000003E-8</c:v>
                </c:pt>
                <c:pt idx="630">
                  <c:v>6.6030000000000003E-8</c:v>
                </c:pt>
                <c:pt idx="631">
                  <c:v>6.6030000000000003E-8</c:v>
                </c:pt>
                <c:pt idx="632">
                  <c:v>6.6030000000000003E-8</c:v>
                </c:pt>
                <c:pt idx="633">
                  <c:v>6.6030000000000003E-8</c:v>
                </c:pt>
                <c:pt idx="634">
                  <c:v>6.6030000000000003E-8</c:v>
                </c:pt>
                <c:pt idx="635">
                  <c:v>6.6040000000000001E-8</c:v>
                </c:pt>
                <c:pt idx="636">
                  <c:v>6.6040000000000001E-8</c:v>
                </c:pt>
                <c:pt idx="637">
                  <c:v>6.6040000000000001E-8</c:v>
                </c:pt>
                <c:pt idx="638">
                  <c:v>6.6040000000000001E-8</c:v>
                </c:pt>
                <c:pt idx="639">
                  <c:v>6.6040000000000001E-8</c:v>
                </c:pt>
                <c:pt idx="640">
                  <c:v>6.6040000000000001E-8</c:v>
                </c:pt>
                <c:pt idx="641">
                  <c:v>6.6040000000000001E-8</c:v>
                </c:pt>
                <c:pt idx="642">
                  <c:v>6.6049999999999999E-8</c:v>
                </c:pt>
                <c:pt idx="643">
                  <c:v>6.6049999999999999E-8</c:v>
                </c:pt>
                <c:pt idx="644">
                  <c:v>6.6049999999999999E-8</c:v>
                </c:pt>
                <c:pt idx="645">
                  <c:v>6.6049999999999999E-8</c:v>
                </c:pt>
                <c:pt idx="646">
                  <c:v>6.6049999999999999E-8</c:v>
                </c:pt>
                <c:pt idx="647">
                  <c:v>6.6049999999999999E-8</c:v>
                </c:pt>
                <c:pt idx="648">
                  <c:v>6.6059999999999997E-8</c:v>
                </c:pt>
                <c:pt idx="649">
                  <c:v>6.6059999999999997E-8</c:v>
                </c:pt>
                <c:pt idx="650">
                  <c:v>6.6059999999999997E-8</c:v>
                </c:pt>
                <c:pt idx="651">
                  <c:v>6.6059999999999997E-8</c:v>
                </c:pt>
                <c:pt idx="652">
                  <c:v>6.6059999999999997E-8</c:v>
                </c:pt>
                <c:pt idx="653">
                  <c:v>6.6059999999999997E-8</c:v>
                </c:pt>
                <c:pt idx="654">
                  <c:v>6.6069999999999995E-8</c:v>
                </c:pt>
                <c:pt idx="655">
                  <c:v>6.6069999999999995E-8</c:v>
                </c:pt>
                <c:pt idx="656">
                  <c:v>6.6069999999999995E-8</c:v>
                </c:pt>
                <c:pt idx="657">
                  <c:v>6.6069999999999995E-8</c:v>
                </c:pt>
                <c:pt idx="658">
                  <c:v>6.6069999999999995E-8</c:v>
                </c:pt>
                <c:pt idx="659">
                  <c:v>6.6069999999999995E-8</c:v>
                </c:pt>
                <c:pt idx="660">
                  <c:v>6.6069999999999995E-8</c:v>
                </c:pt>
                <c:pt idx="661">
                  <c:v>6.6079999999999993E-8</c:v>
                </c:pt>
                <c:pt idx="662">
                  <c:v>6.6079999999999993E-8</c:v>
                </c:pt>
                <c:pt idx="663">
                  <c:v>6.6079999999999993E-8</c:v>
                </c:pt>
                <c:pt idx="664">
                  <c:v>6.6079999999999993E-8</c:v>
                </c:pt>
                <c:pt idx="665">
                  <c:v>6.6079999999999993E-8</c:v>
                </c:pt>
                <c:pt idx="666">
                  <c:v>6.6079999999999993E-8</c:v>
                </c:pt>
                <c:pt idx="667">
                  <c:v>6.6090000000000005E-8</c:v>
                </c:pt>
                <c:pt idx="668">
                  <c:v>6.6090000000000005E-8</c:v>
                </c:pt>
                <c:pt idx="669">
                  <c:v>6.6090000000000005E-8</c:v>
                </c:pt>
                <c:pt idx="670">
                  <c:v>6.6090000000000005E-8</c:v>
                </c:pt>
                <c:pt idx="671">
                  <c:v>6.6090000000000005E-8</c:v>
                </c:pt>
                <c:pt idx="672">
                  <c:v>6.6090000000000005E-8</c:v>
                </c:pt>
                <c:pt idx="673">
                  <c:v>6.6090000000000005E-8</c:v>
                </c:pt>
                <c:pt idx="674">
                  <c:v>6.6100000000000003E-8</c:v>
                </c:pt>
                <c:pt idx="675">
                  <c:v>6.6100000000000003E-8</c:v>
                </c:pt>
                <c:pt idx="676">
                  <c:v>6.6100000000000003E-8</c:v>
                </c:pt>
                <c:pt idx="677">
                  <c:v>6.6100000000000003E-8</c:v>
                </c:pt>
                <c:pt idx="678">
                  <c:v>6.6100000000000003E-8</c:v>
                </c:pt>
                <c:pt idx="679">
                  <c:v>6.6100000000000003E-8</c:v>
                </c:pt>
                <c:pt idx="680">
                  <c:v>6.6110000000000001E-8</c:v>
                </c:pt>
                <c:pt idx="681">
                  <c:v>6.6110000000000001E-8</c:v>
                </c:pt>
                <c:pt idx="682">
                  <c:v>6.6110000000000001E-8</c:v>
                </c:pt>
                <c:pt idx="683">
                  <c:v>6.6110000000000001E-8</c:v>
                </c:pt>
                <c:pt idx="684">
                  <c:v>6.6110000000000001E-8</c:v>
                </c:pt>
                <c:pt idx="685">
                  <c:v>6.6110000000000001E-8</c:v>
                </c:pt>
                <c:pt idx="686">
                  <c:v>6.6119999999999999E-8</c:v>
                </c:pt>
                <c:pt idx="687">
                  <c:v>6.6119999999999999E-8</c:v>
                </c:pt>
                <c:pt idx="688">
                  <c:v>6.6119999999999999E-8</c:v>
                </c:pt>
                <c:pt idx="689">
                  <c:v>6.6119999999999999E-8</c:v>
                </c:pt>
                <c:pt idx="690">
                  <c:v>6.6119999999999999E-8</c:v>
                </c:pt>
                <c:pt idx="691">
                  <c:v>6.6119999999999999E-8</c:v>
                </c:pt>
                <c:pt idx="692">
                  <c:v>6.6119999999999999E-8</c:v>
                </c:pt>
                <c:pt idx="693">
                  <c:v>6.6129999999999997E-8</c:v>
                </c:pt>
                <c:pt idx="694">
                  <c:v>6.6129999999999997E-8</c:v>
                </c:pt>
                <c:pt idx="695">
                  <c:v>6.6129999999999997E-8</c:v>
                </c:pt>
                <c:pt idx="696">
                  <c:v>6.6129999999999997E-8</c:v>
                </c:pt>
                <c:pt idx="697">
                  <c:v>6.6129999999999997E-8</c:v>
                </c:pt>
                <c:pt idx="698">
                  <c:v>6.6129999999999997E-8</c:v>
                </c:pt>
                <c:pt idx="699">
                  <c:v>6.6139999999999995E-8</c:v>
                </c:pt>
                <c:pt idx="700">
                  <c:v>6.6139999999999995E-8</c:v>
                </c:pt>
                <c:pt idx="701">
                  <c:v>6.6139999999999995E-8</c:v>
                </c:pt>
                <c:pt idx="702">
                  <c:v>6.6139999999999995E-8</c:v>
                </c:pt>
                <c:pt idx="703">
                  <c:v>6.6139999999999995E-8</c:v>
                </c:pt>
                <c:pt idx="704">
                  <c:v>6.6139999999999995E-8</c:v>
                </c:pt>
                <c:pt idx="705">
                  <c:v>6.6149999999999993E-8</c:v>
                </c:pt>
                <c:pt idx="706">
                  <c:v>6.6149999999999993E-8</c:v>
                </c:pt>
                <c:pt idx="707">
                  <c:v>6.6149999999999993E-8</c:v>
                </c:pt>
                <c:pt idx="708">
                  <c:v>6.6149999999999993E-8</c:v>
                </c:pt>
                <c:pt idx="709">
                  <c:v>6.6149999999999993E-8</c:v>
                </c:pt>
                <c:pt idx="710">
                  <c:v>6.6149999999999993E-8</c:v>
                </c:pt>
                <c:pt idx="711">
                  <c:v>6.6160000000000005E-8</c:v>
                </c:pt>
                <c:pt idx="712">
                  <c:v>6.6160000000000005E-8</c:v>
                </c:pt>
                <c:pt idx="713">
                  <c:v>6.6160000000000005E-8</c:v>
                </c:pt>
                <c:pt idx="714">
                  <c:v>6.6160000000000005E-8</c:v>
                </c:pt>
                <c:pt idx="715">
                  <c:v>6.6160000000000005E-8</c:v>
                </c:pt>
                <c:pt idx="716">
                  <c:v>6.6160000000000005E-8</c:v>
                </c:pt>
                <c:pt idx="717">
                  <c:v>6.6160000000000005E-8</c:v>
                </c:pt>
                <c:pt idx="718">
                  <c:v>6.6170000000000003E-8</c:v>
                </c:pt>
                <c:pt idx="719">
                  <c:v>6.6170000000000003E-8</c:v>
                </c:pt>
                <c:pt idx="720">
                  <c:v>6.6170000000000003E-8</c:v>
                </c:pt>
                <c:pt idx="721">
                  <c:v>6.6170000000000003E-8</c:v>
                </c:pt>
                <c:pt idx="722">
                  <c:v>6.6170000000000003E-8</c:v>
                </c:pt>
                <c:pt idx="723">
                  <c:v>6.6170000000000003E-8</c:v>
                </c:pt>
                <c:pt idx="724">
                  <c:v>6.6180000000000001E-8</c:v>
                </c:pt>
                <c:pt idx="725">
                  <c:v>6.6180000000000001E-8</c:v>
                </c:pt>
                <c:pt idx="726">
                  <c:v>6.6180000000000001E-8</c:v>
                </c:pt>
                <c:pt idx="727">
                  <c:v>6.6180000000000001E-8</c:v>
                </c:pt>
                <c:pt idx="728">
                  <c:v>6.6180000000000001E-8</c:v>
                </c:pt>
                <c:pt idx="729">
                  <c:v>6.6180000000000001E-8</c:v>
                </c:pt>
                <c:pt idx="730">
                  <c:v>6.6189999999999999E-8</c:v>
                </c:pt>
                <c:pt idx="731">
                  <c:v>6.6189999999999999E-8</c:v>
                </c:pt>
                <c:pt idx="732">
                  <c:v>6.6189999999999999E-8</c:v>
                </c:pt>
                <c:pt idx="733">
                  <c:v>6.6189999999999999E-8</c:v>
                </c:pt>
                <c:pt idx="734">
                  <c:v>6.6189999999999999E-8</c:v>
                </c:pt>
                <c:pt idx="735">
                  <c:v>6.6189999999999999E-8</c:v>
                </c:pt>
                <c:pt idx="736">
                  <c:v>6.6199999999999997E-8</c:v>
                </c:pt>
                <c:pt idx="737">
                  <c:v>6.6199999999999997E-8</c:v>
                </c:pt>
                <c:pt idx="738">
                  <c:v>6.6199999999999997E-8</c:v>
                </c:pt>
                <c:pt idx="739">
                  <c:v>6.6199999999999997E-8</c:v>
                </c:pt>
                <c:pt idx="740">
                  <c:v>6.6199999999999997E-8</c:v>
                </c:pt>
                <c:pt idx="741">
                  <c:v>6.6199999999999997E-8</c:v>
                </c:pt>
                <c:pt idx="742">
                  <c:v>6.6209999999999995E-8</c:v>
                </c:pt>
                <c:pt idx="743">
                  <c:v>6.6209999999999995E-8</c:v>
                </c:pt>
                <c:pt idx="744">
                  <c:v>6.6209999999999995E-8</c:v>
                </c:pt>
                <c:pt idx="745">
                  <c:v>6.6209999999999995E-8</c:v>
                </c:pt>
                <c:pt idx="746">
                  <c:v>6.6209999999999995E-8</c:v>
                </c:pt>
                <c:pt idx="747">
                  <c:v>6.6209999999999995E-8</c:v>
                </c:pt>
                <c:pt idx="748">
                  <c:v>6.6219999999999993E-8</c:v>
                </c:pt>
                <c:pt idx="749">
                  <c:v>6.6219999999999993E-8</c:v>
                </c:pt>
                <c:pt idx="750">
                  <c:v>6.6219999999999993E-8</c:v>
                </c:pt>
                <c:pt idx="751">
                  <c:v>6.6219999999999993E-8</c:v>
                </c:pt>
                <c:pt idx="752">
                  <c:v>6.6219999999999993E-8</c:v>
                </c:pt>
                <c:pt idx="753">
                  <c:v>6.6219999999999993E-8</c:v>
                </c:pt>
                <c:pt idx="754">
                  <c:v>6.6219999999999993E-8</c:v>
                </c:pt>
                <c:pt idx="755">
                  <c:v>6.6230000000000005E-8</c:v>
                </c:pt>
                <c:pt idx="756">
                  <c:v>6.6230000000000005E-8</c:v>
                </c:pt>
                <c:pt idx="757">
                  <c:v>6.6230000000000005E-8</c:v>
                </c:pt>
                <c:pt idx="758">
                  <c:v>6.6230000000000005E-8</c:v>
                </c:pt>
                <c:pt idx="759">
                  <c:v>6.6230000000000005E-8</c:v>
                </c:pt>
                <c:pt idx="760">
                  <c:v>6.6230000000000005E-8</c:v>
                </c:pt>
                <c:pt idx="761">
                  <c:v>6.6240000000000003E-8</c:v>
                </c:pt>
                <c:pt idx="762">
                  <c:v>6.6240000000000003E-8</c:v>
                </c:pt>
                <c:pt idx="763">
                  <c:v>6.6240000000000003E-8</c:v>
                </c:pt>
                <c:pt idx="764">
                  <c:v>6.6240000000000003E-8</c:v>
                </c:pt>
                <c:pt idx="765">
                  <c:v>6.6240000000000003E-8</c:v>
                </c:pt>
                <c:pt idx="766">
                  <c:v>6.6240000000000003E-8</c:v>
                </c:pt>
                <c:pt idx="767">
                  <c:v>6.6250000000000001E-8</c:v>
                </c:pt>
                <c:pt idx="768">
                  <c:v>6.6250000000000001E-8</c:v>
                </c:pt>
                <c:pt idx="769">
                  <c:v>6.6250000000000001E-8</c:v>
                </c:pt>
                <c:pt idx="770">
                  <c:v>6.6250000000000001E-8</c:v>
                </c:pt>
                <c:pt idx="771">
                  <c:v>6.6250000000000001E-8</c:v>
                </c:pt>
                <c:pt idx="772">
                  <c:v>6.6250000000000001E-8</c:v>
                </c:pt>
                <c:pt idx="773">
                  <c:v>6.6259999999999999E-8</c:v>
                </c:pt>
                <c:pt idx="774">
                  <c:v>6.6259999999999999E-8</c:v>
                </c:pt>
                <c:pt idx="775">
                  <c:v>6.6259999999999999E-8</c:v>
                </c:pt>
                <c:pt idx="776">
                  <c:v>6.6259999999999999E-8</c:v>
                </c:pt>
                <c:pt idx="777">
                  <c:v>6.6259999999999999E-8</c:v>
                </c:pt>
                <c:pt idx="778">
                  <c:v>6.6259999999999999E-8</c:v>
                </c:pt>
                <c:pt idx="779">
                  <c:v>6.6269999999999997E-8</c:v>
                </c:pt>
                <c:pt idx="780">
                  <c:v>6.6269999999999997E-8</c:v>
                </c:pt>
                <c:pt idx="781">
                  <c:v>6.6269999999999997E-8</c:v>
                </c:pt>
                <c:pt idx="782">
                  <c:v>6.6269999999999997E-8</c:v>
                </c:pt>
                <c:pt idx="783">
                  <c:v>6.6269999999999997E-8</c:v>
                </c:pt>
                <c:pt idx="784">
                  <c:v>6.6269999999999997E-8</c:v>
                </c:pt>
                <c:pt idx="785">
                  <c:v>6.6279999999999995E-8</c:v>
                </c:pt>
                <c:pt idx="786">
                  <c:v>6.6279999999999995E-8</c:v>
                </c:pt>
                <c:pt idx="787">
                  <c:v>6.6279999999999995E-8</c:v>
                </c:pt>
                <c:pt idx="788">
                  <c:v>6.6279999999999995E-8</c:v>
                </c:pt>
                <c:pt idx="789">
                  <c:v>6.6279999999999995E-8</c:v>
                </c:pt>
                <c:pt idx="790">
                  <c:v>6.6279999999999995E-8</c:v>
                </c:pt>
                <c:pt idx="791">
                  <c:v>6.6289999999999993E-8</c:v>
                </c:pt>
                <c:pt idx="792">
                  <c:v>6.6289999999999993E-8</c:v>
                </c:pt>
                <c:pt idx="793">
                  <c:v>6.6289999999999993E-8</c:v>
                </c:pt>
                <c:pt idx="794">
                  <c:v>6.6289999999999993E-8</c:v>
                </c:pt>
                <c:pt idx="795">
                  <c:v>6.6289999999999993E-8</c:v>
                </c:pt>
                <c:pt idx="796">
                  <c:v>6.6289999999999993E-8</c:v>
                </c:pt>
                <c:pt idx="797">
                  <c:v>6.6300000000000005E-8</c:v>
                </c:pt>
                <c:pt idx="798">
                  <c:v>6.6300000000000005E-8</c:v>
                </c:pt>
                <c:pt idx="799">
                  <c:v>6.6300000000000005E-8</c:v>
                </c:pt>
                <c:pt idx="800">
                  <c:v>6.6300000000000005E-8</c:v>
                </c:pt>
                <c:pt idx="801">
                  <c:v>6.6300000000000005E-8</c:v>
                </c:pt>
                <c:pt idx="802">
                  <c:v>6.6300000000000005E-8</c:v>
                </c:pt>
                <c:pt idx="803">
                  <c:v>6.6310000000000003E-8</c:v>
                </c:pt>
                <c:pt idx="804">
                  <c:v>6.6310000000000003E-8</c:v>
                </c:pt>
                <c:pt idx="805">
                  <c:v>6.6310000000000003E-8</c:v>
                </c:pt>
                <c:pt idx="806">
                  <c:v>6.6310000000000003E-8</c:v>
                </c:pt>
                <c:pt idx="807">
                  <c:v>6.6310000000000003E-8</c:v>
                </c:pt>
                <c:pt idx="808">
                  <c:v>6.6310000000000003E-8</c:v>
                </c:pt>
                <c:pt idx="809">
                  <c:v>6.6320000000000001E-8</c:v>
                </c:pt>
                <c:pt idx="810">
                  <c:v>6.6320000000000001E-8</c:v>
                </c:pt>
                <c:pt idx="811">
                  <c:v>6.6320000000000001E-8</c:v>
                </c:pt>
                <c:pt idx="812">
                  <c:v>6.6320000000000001E-8</c:v>
                </c:pt>
                <c:pt idx="813">
                  <c:v>6.6320000000000001E-8</c:v>
                </c:pt>
                <c:pt idx="814">
                  <c:v>6.6320000000000001E-8</c:v>
                </c:pt>
                <c:pt idx="815">
                  <c:v>6.6329999999999999E-8</c:v>
                </c:pt>
                <c:pt idx="816">
                  <c:v>6.6329999999999999E-8</c:v>
                </c:pt>
                <c:pt idx="817">
                  <c:v>6.6329999999999999E-8</c:v>
                </c:pt>
                <c:pt idx="818">
                  <c:v>6.6329999999999999E-8</c:v>
                </c:pt>
                <c:pt idx="819">
                  <c:v>6.6329999999999999E-8</c:v>
                </c:pt>
                <c:pt idx="820">
                  <c:v>6.6329999999999999E-8</c:v>
                </c:pt>
                <c:pt idx="821">
                  <c:v>6.6339999999999997E-8</c:v>
                </c:pt>
                <c:pt idx="822">
                  <c:v>6.6339999999999997E-8</c:v>
                </c:pt>
                <c:pt idx="823">
                  <c:v>6.6339999999999997E-8</c:v>
                </c:pt>
                <c:pt idx="824">
                  <c:v>6.6339999999999997E-8</c:v>
                </c:pt>
                <c:pt idx="825">
                  <c:v>6.6339999999999997E-8</c:v>
                </c:pt>
                <c:pt idx="826">
                  <c:v>6.6339999999999997E-8</c:v>
                </c:pt>
                <c:pt idx="827">
                  <c:v>6.6349999999999995E-8</c:v>
                </c:pt>
                <c:pt idx="828">
                  <c:v>6.6349999999999995E-8</c:v>
                </c:pt>
                <c:pt idx="829">
                  <c:v>6.6349999999999995E-8</c:v>
                </c:pt>
                <c:pt idx="830">
                  <c:v>6.6349999999999995E-8</c:v>
                </c:pt>
                <c:pt idx="831">
                  <c:v>6.6349999999999995E-8</c:v>
                </c:pt>
                <c:pt idx="832">
                  <c:v>6.6360000000000007E-8</c:v>
                </c:pt>
                <c:pt idx="833">
                  <c:v>6.6360000000000007E-8</c:v>
                </c:pt>
                <c:pt idx="834">
                  <c:v>6.6360000000000007E-8</c:v>
                </c:pt>
                <c:pt idx="835">
                  <c:v>6.6360000000000007E-8</c:v>
                </c:pt>
                <c:pt idx="836">
                  <c:v>6.6360000000000007E-8</c:v>
                </c:pt>
                <c:pt idx="837">
                  <c:v>6.6360000000000007E-8</c:v>
                </c:pt>
                <c:pt idx="838">
                  <c:v>6.6370000000000005E-8</c:v>
                </c:pt>
                <c:pt idx="839">
                  <c:v>6.6370000000000005E-8</c:v>
                </c:pt>
                <c:pt idx="840">
                  <c:v>6.6370000000000005E-8</c:v>
                </c:pt>
                <c:pt idx="841">
                  <c:v>6.6370000000000005E-8</c:v>
                </c:pt>
                <c:pt idx="842">
                  <c:v>6.6370000000000005E-8</c:v>
                </c:pt>
                <c:pt idx="843">
                  <c:v>6.6370000000000005E-8</c:v>
                </c:pt>
                <c:pt idx="844">
                  <c:v>6.6380000000000003E-8</c:v>
                </c:pt>
                <c:pt idx="845">
                  <c:v>6.6380000000000003E-8</c:v>
                </c:pt>
                <c:pt idx="846">
                  <c:v>6.6380000000000003E-8</c:v>
                </c:pt>
                <c:pt idx="847">
                  <c:v>6.6380000000000003E-8</c:v>
                </c:pt>
                <c:pt idx="848">
                  <c:v>6.6380000000000003E-8</c:v>
                </c:pt>
                <c:pt idx="849">
                  <c:v>6.6380000000000003E-8</c:v>
                </c:pt>
                <c:pt idx="850">
                  <c:v>6.6390000000000001E-8</c:v>
                </c:pt>
                <c:pt idx="851">
                  <c:v>6.6390000000000001E-8</c:v>
                </c:pt>
                <c:pt idx="852">
                  <c:v>6.6390000000000001E-8</c:v>
                </c:pt>
                <c:pt idx="853">
                  <c:v>6.6390000000000001E-8</c:v>
                </c:pt>
                <c:pt idx="854">
                  <c:v>6.6390000000000001E-8</c:v>
                </c:pt>
                <c:pt idx="855">
                  <c:v>6.6390000000000001E-8</c:v>
                </c:pt>
                <c:pt idx="856">
                  <c:v>6.6399999999999999E-8</c:v>
                </c:pt>
                <c:pt idx="857">
                  <c:v>6.6399999999999999E-8</c:v>
                </c:pt>
                <c:pt idx="858">
                  <c:v>6.6399999999999999E-8</c:v>
                </c:pt>
                <c:pt idx="859">
                  <c:v>6.6399999999999999E-8</c:v>
                </c:pt>
                <c:pt idx="860">
                  <c:v>6.6399999999999999E-8</c:v>
                </c:pt>
                <c:pt idx="861">
                  <c:v>6.6399999999999999E-8</c:v>
                </c:pt>
                <c:pt idx="862">
                  <c:v>6.6409999999999997E-8</c:v>
                </c:pt>
                <c:pt idx="863">
                  <c:v>6.6409999999999997E-8</c:v>
                </c:pt>
                <c:pt idx="864">
                  <c:v>6.6409999999999997E-8</c:v>
                </c:pt>
                <c:pt idx="865">
                  <c:v>6.6409999999999997E-8</c:v>
                </c:pt>
                <c:pt idx="866">
                  <c:v>6.6409999999999997E-8</c:v>
                </c:pt>
                <c:pt idx="867">
                  <c:v>6.6419999999999995E-8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5E-48AB-A9C0-2260F67A27C7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gap'!$B$3:$B$870</c:f>
              <c:numCache>
                <c:formatCode>0.00E+00</c:formatCode>
                <c:ptCount val="868"/>
                <c:pt idx="0">
                  <c:v>8.762E-8</c:v>
                </c:pt>
                <c:pt idx="1">
                  <c:v>8.6890000000000006E-8</c:v>
                </c:pt>
                <c:pt idx="2">
                  <c:v>8.6060000000000004E-8</c:v>
                </c:pt>
                <c:pt idx="3">
                  <c:v>8.5150000000000005E-8</c:v>
                </c:pt>
                <c:pt idx="4">
                  <c:v>8.4159999999999994E-8</c:v>
                </c:pt>
                <c:pt idx="5">
                  <c:v>8.3109999999999994E-8</c:v>
                </c:pt>
                <c:pt idx="6">
                  <c:v>8.2010000000000004E-8</c:v>
                </c:pt>
                <c:pt idx="7">
                  <c:v>8.0879999999999994E-8</c:v>
                </c:pt>
                <c:pt idx="8">
                  <c:v>7.9720000000000002E-8</c:v>
                </c:pt>
                <c:pt idx="9">
                  <c:v>7.8549999999999999E-8</c:v>
                </c:pt>
                <c:pt idx="10">
                  <c:v>7.7369999999999997E-8</c:v>
                </c:pt>
                <c:pt idx="11">
                  <c:v>7.6199999999999994E-8</c:v>
                </c:pt>
                <c:pt idx="12">
                  <c:v>7.5040000000000002E-8</c:v>
                </c:pt>
                <c:pt idx="13">
                  <c:v>7.3910000000000005E-8</c:v>
                </c:pt>
                <c:pt idx="14">
                  <c:v>7.2800000000000003E-8</c:v>
                </c:pt>
                <c:pt idx="15">
                  <c:v>7.1740000000000006E-8</c:v>
                </c:pt>
                <c:pt idx="16">
                  <c:v>7.0720000000000001E-8</c:v>
                </c:pt>
                <c:pt idx="17">
                  <c:v>6.9740000000000001E-8</c:v>
                </c:pt>
                <c:pt idx="18">
                  <c:v>6.8820000000000003E-8</c:v>
                </c:pt>
                <c:pt idx="19">
                  <c:v>6.7959999999999994E-8</c:v>
                </c:pt>
                <c:pt idx="20">
                  <c:v>6.7160000000000001E-8</c:v>
                </c:pt>
                <c:pt idx="21">
                  <c:v>6.6419999999999995E-8</c:v>
                </c:pt>
                <c:pt idx="22">
                  <c:v>6.5740000000000005E-8</c:v>
                </c:pt>
                <c:pt idx="23">
                  <c:v>6.5120000000000003E-8</c:v>
                </c:pt>
                <c:pt idx="24">
                  <c:v>6.4570000000000002E-8</c:v>
                </c:pt>
                <c:pt idx="25">
                  <c:v>6.4070000000000004E-8</c:v>
                </c:pt>
                <c:pt idx="26">
                  <c:v>6.3619999999999997E-8</c:v>
                </c:pt>
                <c:pt idx="27">
                  <c:v>6.3220000000000006E-8</c:v>
                </c:pt>
                <c:pt idx="28">
                  <c:v>6.2880000000000005E-8</c:v>
                </c:pt>
                <c:pt idx="29">
                  <c:v>6.2579999999999995E-8</c:v>
                </c:pt>
                <c:pt idx="30">
                  <c:v>6.2309999999999993E-8</c:v>
                </c:pt>
                <c:pt idx="31">
                  <c:v>6.2089999999999995E-8</c:v>
                </c:pt>
                <c:pt idx="32">
                  <c:v>6.1900000000000005E-8</c:v>
                </c:pt>
                <c:pt idx="33">
                  <c:v>6.1739999999999996E-8</c:v>
                </c:pt>
                <c:pt idx="34">
                  <c:v>6.1599999999999996E-8</c:v>
                </c:pt>
                <c:pt idx="35">
                  <c:v>6.1490000000000003E-8</c:v>
                </c:pt>
                <c:pt idx="36">
                  <c:v>6.1389999999999996E-8</c:v>
                </c:pt>
                <c:pt idx="37">
                  <c:v>6.1309999999999998E-8</c:v>
                </c:pt>
                <c:pt idx="38">
                  <c:v>6.1239999999999998E-8</c:v>
                </c:pt>
                <c:pt idx="39">
                  <c:v>6.1189999999999994E-8</c:v>
                </c:pt>
                <c:pt idx="40">
                  <c:v>6.1140000000000004E-8</c:v>
                </c:pt>
                <c:pt idx="41">
                  <c:v>6.109E-8</c:v>
                </c:pt>
                <c:pt idx="42">
                  <c:v>6.1049999999999994E-8</c:v>
                </c:pt>
                <c:pt idx="43">
                  <c:v>6.1010000000000002E-8</c:v>
                </c:pt>
                <c:pt idx="44">
                  <c:v>6.0979999999999994E-8</c:v>
                </c:pt>
                <c:pt idx="45">
                  <c:v>6.0940000000000002E-8</c:v>
                </c:pt>
                <c:pt idx="46">
                  <c:v>6.0899999999999996E-8</c:v>
                </c:pt>
                <c:pt idx="47">
                  <c:v>6.0870000000000002E-8</c:v>
                </c:pt>
                <c:pt idx="48">
                  <c:v>6.0829999999999996E-8</c:v>
                </c:pt>
                <c:pt idx="49">
                  <c:v>6.0780000000000006E-8</c:v>
                </c:pt>
                <c:pt idx="50">
                  <c:v>6.074E-8</c:v>
                </c:pt>
                <c:pt idx="51">
                  <c:v>6.0689999999999996E-8</c:v>
                </c:pt>
                <c:pt idx="52">
                  <c:v>6.0629999999999994E-8</c:v>
                </c:pt>
                <c:pt idx="53">
                  <c:v>6.0570000000000006E-8</c:v>
                </c:pt>
                <c:pt idx="54">
                  <c:v>6.0510000000000004E-8</c:v>
                </c:pt>
                <c:pt idx="55">
                  <c:v>6.0440000000000004E-8</c:v>
                </c:pt>
                <c:pt idx="56">
                  <c:v>6.0370000000000004E-8</c:v>
                </c:pt>
                <c:pt idx="57">
                  <c:v>6.0290000000000006E-8</c:v>
                </c:pt>
                <c:pt idx="58">
                  <c:v>6.0199999999999996E-8</c:v>
                </c:pt>
                <c:pt idx="59">
                  <c:v>6.011E-8</c:v>
                </c:pt>
                <c:pt idx="60">
                  <c:v>6.0010000000000006E-8</c:v>
                </c:pt>
                <c:pt idx="61">
                  <c:v>5.9919999999999997E-8</c:v>
                </c:pt>
                <c:pt idx="62">
                  <c:v>5.9820000000000002E-8</c:v>
                </c:pt>
                <c:pt idx="63">
                  <c:v>5.9719999999999995E-8</c:v>
                </c:pt>
                <c:pt idx="64">
                  <c:v>5.962E-8</c:v>
                </c:pt>
                <c:pt idx="65">
                  <c:v>5.9540000000000002E-8</c:v>
                </c:pt>
                <c:pt idx="66">
                  <c:v>5.9470000000000002E-8</c:v>
                </c:pt>
                <c:pt idx="67">
                  <c:v>5.9419999999999999E-8</c:v>
                </c:pt>
                <c:pt idx="68">
                  <c:v>5.938E-8</c:v>
                </c:pt>
                <c:pt idx="69">
                  <c:v>5.9370000000000002E-8</c:v>
                </c:pt>
                <c:pt idx="70">
                  <c:v>5.938E-8</c:v>
                </c:pt>
                <c:pt idx="71">
                  <c:v>5.9400000000000003E-8</c:v>
                </c:pt>
                <c:pt idx="72">
                  <c:v>5.9440000000000002E-8</c:v>
                </c:pt>
                <c:pt idx="73">
                  <c:v>5.9470000000000002E-8</c:v>
                </c:pt>
                <c:pt idx="74">
                  <c:v>5.9499999999999997E-8</c:v>
                </c:pt>
                <c:pt idx="75">
                  <c:v>5.952E-8</c:v>
                </c:pt>
                <c:pt idx="76">
                  <c:v>5.952E-8</c:v>
                </c:pt>
                <c:pt idx="77">
                  <c:v>5.9510000000000001E-8</c:v>
                </c:pt>
                <c:pt idx="78">
                  <c:v>5.9480000000000001E-8</c:v>
                </c:pt>
                <c:pt idx="79">
                  <c:v>5.9440000000000002E-8</c:v>
                </c:pt>
                <c:pt idx="80">
                  <c:v>5.9400000000000003E-8</c:v>
                </c:pt>
                <c:pt idx="81">
                  <c:v>5.9349999999999999E-8</c:v>
                </c:pt>
                <c:pt idx="82">
                  <c:v>5.931E-8</c:v>
                </c:pt>
                <c:pt idx="83">
                  <c:v>5.9279999999999999E-8</c:v>
                </c:pt>
                <c:pt idx="84">
                  <c:v>5.9260000000000003E-8</c:v>
                </c:pt>
                <c:pt idx="85">
                  <c:v>5.924E-8</c:v>
                </c:pt>
                <c:pt idx="86">
                  <c:v>5.9230000000000002E-8</c:v>
                </c:pt>
                <c:pt idx="87">
                  <c:v>5.9219999999999997E-8</c:v>
                </c:pt>
                <c:pt idx="88">
                  <c:v>5.9219999999999997E-8</c:v>
                </c:pt>
                <c:pt idx="89">
                  <c:v>5.9209999999999999E-8</c:v>
                </c:pt>
                <c:pt idx="90">
                  <c:v>5.9209999999999999E-8</c:v>
                </c:pt>
                <c:pt idx="91">
                  <c:v>5.9209999999999999E-8</c:v>
                </c:pt>
                <c:pt idx="92">
                  <c:v>5.9209999999999999E-8</c:v>
                </c:pt>
                <c:pt idx="93">
                  <c:v>5.9219999999999997E-8</c:v>
                </c:pt>
                <c:pt idx="94">
                  <c:v>5.9219999999999997E-8</c:v>
                </c:pt>
                <c:pt idx="95">
                  <c:v>5.9219999999999997E-8</c:v>
                </c:pt>
                <c:pt idx="96">
                  <c:v>5.9219999999999997E-8</c:v>
                </c:pt>
                <c:pt idx="97">
                  <c:v>5.9219999999999997E-8</c:v>
                </c:pt>
                <c:pt idx="98">
                  <c:v>5.9219999999999997E-8</c:v>
                </c:pt>
                <c:pt idx="99">
                  <c:v>5.9209999999999999E-8</c:v>
                </c:pt>
                <c:pt idx="100">
                  <c:v>5.9209999999999999E-8</c:v>
                </c:pt>
                <c:pt idx="101">
                  <c:v>5.9209999999999999E-8</c:v>
                </c:pt>
                <c:pt idx="102">
                  <c:v>5.9209999999999999E-8</c:v>
                </c:pt>
                <c:pt idx="103">
                  <c:v>5.9209999999999999E-8</c:v>
                </c:pt>
                <c:pt idx="104">
                  <c:v>5.9209999999999999E-8</c:v>
                </c:pt>
                <c:pt idx="105">
                  <c:v>5.9209999999999999E-8</c:v>
                </c:pt>
                <c:pt idx="106">
                  <c:v>5.9209999999999999E-8</c:v>
                </c:pt>
                <c:pt idx="107">
                  <c:v>5.9209999999999999E-8</c:v>
                </c:pt>
                <c:pt idx="108">
                  <c:v>5.9209999999999999E-8</c:v>
                </c:pt>
                <c:pt idx="109">
                  <c:v>5.9209999999999999E-8</c:v>
                </c:pt>
                <c:pt idx="110">
                  <c:v>5.9209999999999999E-8</c:v>
                </c:pt>
                <c:pt idx="111">
                  <c:v>5.9209999999999999E-8</c:v>
                </c:pt>
                <c:pt idx="112">
                  <c:v>5.9209999999999999E-8</c:v>
                </c:pt>
                <c:pt idx="113">
                  <c:v>5.9209999999999999E-8</c:v>
                </c:pt>
                <c:pt idx="114">
                  <c:v>5.9209999999999999E-8</c:v>
                </c:pt>
                <c:pt idx="115">
                  <c:v>5.9209999999999999E-8</c:v>
                </c:pt>
                <c:pt idx="116">
                  <c:v>5.9209999999999999E-8</c:v>
                </c:pt>
                <c:pt idx="117">
                  <c:v>5.9209999999999999E-8</c:v>
                </c:pt>
                <c:pt idx="118">
                  <c:v>5.9209999999999999E-8</c:v>
                </c:pt>
                <c:pt idx="119">
                  <c:v>5.9209999999999999E-8</c:v>
                </c:pt>
                <c:pt idx="120">
                  <c:v>5.9200000000000001E-8</c:v>
                </c:pt>
                <c:pt idx="121">
                  <c:v>5.9200000000000001E-8</c:v>
                </c:pt>
                <c:pt idx="122">
                  <c:v>5.9200000000000001E-8</c:v>
                </c:pt>
                <c:pt idx="123">
                  <c:v>5.9200000000000001E-8</c:v>
                </c:pt>
                <c:pt idx="124">
                  <c:v>5.9200000000000001E-8</c:v>
                </c:pt>
                <c:pt idx="125">
                  <c:v>5.9200000000000001E-8</c:v>
                </c:pt>
                <c:pt idx="126">
                  <c:v>5.9200000000000001E-8</c:v>
                </c:pt>
                <c:pt idx="127">
                  <c:v>5.9200000000000001E-8</c:v>
                </c:pt>
                <c:pt idx="128">
                  <c:v>5.9200000000000001E-8</c:v>
                </c:pt>
                <c:pt idx="129">
                  <c:v>5.9200000000000001E-8</c:v>
                </c:pt>
                <c:pt idx="130">
                  <c:v>5.9200000000000001E-8</c:v>
                </c:pt>
                <c:pt idx="131">
                  <c:v>5.9200000000000001E-8</c:v>
                </c:pt>
                <c:pt idx="132">
                  <c:v>5.9200000000000001E-8</c:v>
                </c:pt>
                <c:pt idx="133">
                  <c:v>5.9200000000000001E-8</c:v>
                </c:pt>
                <c:pt idx="134">
                  <c:v>5.9200000000000001E-8</c:v>
                </c:pt>
                <c:pt idx="135">
                  <c:v>5.9200000000000001E-8</c:v>
                </c:pt>
                <c:pt idx="136">
                  <c:v>5.9200000000000001E-8</c:v>
                </c:pt>
                <c:pt idx="137">
                  <c:v>5.9200000000000001E-8</c:v>
                </c:pt>
                <c:pt idx="138">
                  <c:v>5.9200000000000001E-8</c:v>
                </c:pt>
                <c:pt idx="139">
                  <c:v>5.9200000000000001E-8</c:v>
                </c:pt>
                <c:pt idx="140">
                  <c:v>5.9200000000000001E-8</c:v>
                </c:pt>
                <c:pt idx="141">
                  <c:v>5.9200000000000001E-8</c:v>
                </c:pt>
                <c:pt idx="142">
                  <c:v>5.9190000000000003E-8</c:v>
                </c:pt>
                <c:pt idx="143">
                  <c:v>5.9190000000000003E-8</c:v>
                </c:pt>
                <c:pt idx="144">
                  <c:v>5.9190000000000003E-8</c:v>
                </c:pt>
                <c:pt idx="145">
                  <c:v>5.9190000000000003E-8</c:v>
                </c:pt>
                <c:pt idx="146">
                  <c:v>5.9190000000000003E-8</c:v>
                </c:pt>
                <c:pt idx="147">
                  <c:v>5.9190000000000003E-8</c:v>
                </c:pt>
                <c:pt idx="148">
                  <c:v>5.9190000000000003E-8</c:v>
                </c:pt>
                <c:pt idx="149">
                  <c:v>5.9190000000000003E-8</c:v>
                </c:pt>
                <c:pt idx="150">
                  <c:v>5.9190000000000003E-8</c:v>
                </c:pt>
                <c:pt idx="151">
                  <c:v>5.9190000000000003E-8</c:v>
                </c:pt>
                <c:pt idx="152">
                  <c:v>5.9190000000000003E-8</c:v>
                </c:pt>
                <c:pt idx="153">
                  <c:v>5.9190000000000003E-8</c:v>
                </c:pt>
                <c:pt idx="154">
                  <c:v>5.9190000000000003E-8</c:v>
                </c:pt>
                <c:pt idx="155">
                  <c:v>5.9190000000000003E-8</c:v>
                </c:pt>
                <c:pt idx="156">
                  <c:v>5.9190000000000003E-8</c:v>
                </c:pt>
                <c:pt idx="157">
                  <c:v>5.9190000000000003E-8</c:v>
                </c:pt>
                <c:pt idx="158">
                  <c:v>5.9190000000000003E-8</c:v>
                </c:pt>
                <c:pt idx="159">
                  <c:v>5.9190000000000003E-8</c:v>
                </c:pt>
                <c:pt idx="160">
                  <c:v>5.9190000000000003E-8</c:v>
                </c:pt>
                <c:pt idx="161">
                  <c:v>5.9190000000000003E-8</c:v>
                </c:pt>
                <c:pt idx="162">
                  <c:v>5.9190000000000003E-8</c:v>
                </c:pt>
                <c:pt idx="163">
                  <c:v>5.9190000000000003E-8</c:v>
                </c:pt>
                <c:pt idx="164">
                  <c:v>5.9190000000000003E-8</c:v>
                </c:pt>
                <c:pt idx="165">
                  <c:v>5.9190000000000003E-8</c:v>
                </c:pt>
                <c:pt idx="166">
                  <c:v>5.9190000000000003E-8</c:v>
                </c:pt>
                <c:pt idx="167">
                  <c:v>5.9190000000000003E-8</c:v>
                </c:pt>
                <c:pt idx="168">
                  <c:v>5.9190000000000003E-8</c:v>
                </c:pt>
                <c:pt idx="169">
                  <c:v>5.9190000000000003E-8</c:v>
                </c:pt>
                <c:pt idx="170">
                  <c:v>5.9190000000000003E-8</c:v>
                </c:pt>
                <c:pt idx="171">
                  <c:v>5.9190000000000003E-8</c:v>
                </c:pt>
                <c:pt idx="172">
                  <c:v>5.9190000000000003E-8</c:v>
                </c:pt>
                <c:pt idx="173">
                  <c:v>5.9190000000000003E-8</c:v>
                </c:pt>
                <c:pt idx="174">
                  <c:v>5.9190000000000003E-8</c:v>
                </c:pt>
                <c:pt idx="175">
                  <c:v>5.9190000000000003E-8</c:v>
                </c:pt>
                <c:pt idx="176">
                  <c:v>5.9190000000000003E-8</c:v>
                </c:pt>
                <c:pt idx="177">
                  <c:v>5.9190000000000003E-8</c:v>
                </c:pt>
                <c:pt idx="178">
                  <c:v>5.9190000000000003E-8</c:v>
                </c:pt>
                <c:pt idx="179">
                  <c:v>5.9190000000000003E-8</c:v>
                </c:pt>
                <c:pt idx="180">
                  <c:v>5.9190000000000003E-8</c:v>
                </c:pt>
                <c:pt idx="181">
                  <c:v>5.9190000000000003E-8</c:v>
                </c:pt>
                <c:pt idx="182">
                  <c:v>5.9190000000000003E-8</c:v>
                </c:pt>
                <c:pt idx="183">
                  <c:v>5.9190000000000003E-8</c:v>
                </c:pt>
                <c:pt idx="184">
                  <c:v>5.9190000000000003E-8</c:v>
                </c:pt>
                <c:pt idx="185">
                  <c:v>5.9190000000000003E-8</c:v>
                </c:pt>
                <c:pt idx="186">
                  <c:v>5.9190000000000003E-8</c:v>
                </c:pt>
                <c:pt idx="187">
                  <c:v>5.9190000000000003E-8</c:v>
                </c:pt>
                <c:pt idx="188">
                  <c:v>5.9190000000000003E-8</c:v>
                </c:pt>
                <c:pt idx="189">
                  <c:v>5.9190000000000003E-8</c:v>
                </c:pt>
                <c:pt idx="190">
                  <c:v>5.9190000000000003E-8</c:v>
                </c:pt>
                <c:pt idx="191">
                  <c:v>5.9190000000000003E-8</c:v>
                </c:pt>
                <c:pt idx="192">
                  <c:v>5.9190000000000003E-8</c:v>
                </c:pt>
                <c:pt idx="193">
                  <c:v>5.9190000000000003E-8</c:v>
                </c:pt>
                <c:pt idx="194">
                  <c:v>5.9190000000000003E-8</c:v>
                </c:pt>
                <c:pt idx="195">
                  <c:v>5.9200000000000001E-8</c:v>
                </c:pt>
                <c:pt idx="196">
                  <c:v>5.9200000000000001E-8</c:v>
                </c:pt>
                <c:pt idx="197">
                  <c:v>5.9200000000000001E-8</c:v>
                </c:pt>
                <c:pt idx="198">
                  <c:v>5.9200000000000001E-8</c:v>
                </c:pt>
                <c:pt idx="199">
                  <c:v>5.9200000000000001E-8</c:v>
                </c:pt>
                <c:pt idx="200">
                  <c:v>5.9200000000000001E-8</c:v>
                </c:pt>
                <c:pt idx="201">
                  <c:v>5.9200000000000001E-8</c:v>
                </c:pt>
                <c:pt idx="202">
                  <c:v>5.9200000000000001E-8</c:v>
                </c:pt>
                <c:pt idx="203">
                  <c:v>5.9200000000000001E-8</c:v>
                </c:pt>
                <c:pt idx="204">
                  <c:v>5.9200000000000001E-8</c:v>
                </c:pt>
                <c:pt idx="205">
                  <c:v>5.9200000000000001E-8</c:v>
                </c:pt>
                <c:pt idx="206">
                  <c:v>5.9200000000000001E-8</c:v>
                </c:pt>
                <c:pt idx="207">
                  <c:v>5.9200000000000001E-8</c:v>
                </c:pt>
                <c:pt idx="208">
                  <c:v>5.9200000000000001E-8</c:v>
                </c:pt>
                <c:pt idx="209">
                  <c:v>5.9200000000000001E-8</c:v>
                </c:pt>
                <c:pt idx="210">
                  <c:v>5.9200000000000001E-8</c:v>
                </c:pt>
                <c:pt idx="211">
                  <c:v>5.9200000000000001E-8</c:v>
                </c:pt>
                <c:pt idx="212">
                  <c:v>5.9209999999999999E-8</c:v>
                </c:pt>
                <c:pt idx="213">
                  <c:v>5.9209999999999999E-8</c:v>
                </c:pt>
                <c:pt idx="214">
                  <c:v>5.9209999999999999E-8</c:v>
                </c:pt>
                <c:pt idx="215">
                  <c:v>5.9209999999999999E-8</c:v>
                </c:pt>
                <c:pt idx="216">
                  <c:v>5.9209999999999999E-8</c:v>
                </c:pt>
                <c:pt idx="217">
                  <c:v>5.9209999999999999E-8</c:v>
                </c:pt>
                <c:pt idx="218">
                  <c:v>5.9209999999999999E-8</c:v>
                </c:pt>
                <c:pt idx="219">
                  <c:v>5.9209999999999999E-8</c:v>
                </c:pt>
                <c:pt idx="220">
                  <c:v>5.9209999999999999E-8</c:v>
                </c:pt>
                <c:pt idx="221">
                  <c:v>5.9209999999999999E-8</c:v>
                </c:pt>
                <c:pt idx="222">
                  <c:v>5.9209999999999999E-8</c:v>
                </c:pt>
                <c:pt idx="223">
                  <c:v>5.9209999999999999E-8</c:v>
                </c:pt>
                <c:pt idx="224">
                  <c:v>5.9209999999999999E-8</c:v>
                </c:pt>
                <c:pt idx="225">
                  <c:v>5.9209999999999999E-8</c:v>
                </c:pt>
                <c:pt idx="226">
                  <c:v>5.9219999999999997E-8</c:v>
                </c:pt>
                <c:pt idx="227">
                  <c:v>5.9219999999999997E-8</c:v>
                </c:pt>
                <c:pt idx="228">
                  <c:v>5.9219999999999997E-8</c:v>
                </c:pt>
                <c:pt idx="229">
                  <c:v>5.9219999999999997E-8</c:v>
                </c:pt>
                <c:pt idx="230">
                  <c:v>5.9219999999999997E-8</c:v>
                </c:pt>
                <c:pt idx="231">
                  <c:v>5.9219999999999997E-8</c:v>
                </c:pt>
                <c:pt idx="232">
                  <c:v>5.9219999999999997E-8</c:v>
                </c:pt>
                <c:pt idx="233">
                  <c:v>5.9219999999999997E-8</c:v>
                </c:pt>
                <c:pt idx="234">
                  <c:v>5.9219999999999997E-8</c:v>
                </c:pt>
                <c:pt idx="235">
                  <c:v>5.9219999999999997E-8</c:v>
                </c:pt>
                <c:pt idx="236">
                  <c:v>5.9219999999999997E-8</c:v>
                </c:pt>
                <c:pt idx="237">
                  <c:v>5.9219999999999997E-8</c:v>
                </c:pt>
                <c:pt idx="238">
                  <c:v>5.9219999999999997E-8</c:v>
                </c:pt>
                <c:pt idx="239">
                  <c:v>5.9230000000000002E-8</c:v>
                </c:pt>
                <c:pt idx="240">
                  <c:v>5.9230000000000002E-8</c:v>
                </c:pt>
                <c:pt idx="241">
                  <c:v>5.9230000000000002E-8</c:v>
                </c:pt>
                <c:pt idx="242">
                  <c:v>5.9230000000000002E-8</c:v>
                </c:pt>
                <c:pt idx="243">
                  <c:v>5.9230000000000002E-8</c:v>
                </c:pt>
                <c:pt idx="244">
                  <c:v>5.9230000000000002E-8</c:v>
                </c:pt>
                <c:pt idx="245">
                  <c:v>5.9230000000000002E-8</c:v>
                </c:pt>
                <c:pt idx="246">
                  <c:v>5.9230000000000002E-8</c:v>
                </c:pt>
                <c:pt idx="247">
                  <c:v>5.9230000000000002E-8</c:v>
                </c:pt>
                <c:pt idx="248">
                  <c:v>5.9230000000000002E-8</c:v>
                </c:pt>
                <c:pt idx="249">
                  <c:v>5.9230000000000002E-8</c:v>
                </c:pt>
                <c:pt idx="250">
                  <c:v>5.924E-8</c:v>
                </c:pt>
                <c:pt idx="251">
                  <c:v>5.924E-8</c:v>
                </c:pt>
                <c:pt idx="252">
                  <c:v>5.924E-8</c:v>
                </c:pt>
                <c:pt idx="253">
                  <c:v>5.924E-8</c:v>
                </c:pt>
                <c:pt idx="254">
                  <c:v>5.924E-8</c:v>
                </c:pt>
                <c:pt idx="255">
                  <c:v>5.924E-8</c:v>
                </c:pt>
                <c:pt idx="256">
                  <c:v>5.924E-8</c:v>
                </c:pt>
                <c:pt idx="257">
                  <c:v>5.924E-8</c:v>
                </c:pt>
                <c:pt idx="258">
                  <c:v>5.924E-8</c:v>
                </c:pt>
                <c:pt idx="259">
                  <c:v>5.924E-8</c:v>
                </c:pt>
                <c:pt idx="260">
                  <c:v>5.924E-8</c:v>
                </c:pt>
                <c:pt idx="261">
                  <c:v>5.924E-8</c:v>
                </c:pt>
                <c:pt idx="262">
                  <c:v>5.9249999999999998E-8</c:v>
                </c:pt>
                <c:pt idx="263">
                  <c:v>5.9249999999999998E-8</c:v>
                </c:pt>
                <c:pt idx="264">
                  <c:v>5.9249999999999998E-8</c:v>
                </c:pt>
                <c:pt idx="265">
                  <c:v>5.9249999999999998E-8</c:v>
                </c:pt>
                <c:pt idx="266">
                  <c:v>5.9249999999999998E-8</c:v>
                </c:pt>
                <c:pt idx="267">
                  <c:v>5.9249999999999998E-8</c:v>
                </c:pt>
                <c:pt idx="268">
                  <c:v>5.9249999999999998E-8</c:v>
                </c:pt>
                <c:pt idx="269">
                  <c:v>5.9249999999999998E-8</c:v>
                </c:pt>
                <c:pt idx="270">
                  <c:v>5.9249999999999998E-8</c:v>
                </c:pt>
                <c:pt idx="271">
                  <c:v>5.9249999999999998E-8</c:v>
                </c:pt>
                <c:pt idx="272">
                  <c:v>5.9260000000000003E-8</c:v>
                </c:pt>
                <c:pt idx="273">
                  <c:v>5.9260000000000003E-8</c:v>
                </c:pt>
                <c:pt idx="274">
                  <c:v>5.9260000000000003E-8</c:v>
                </c:pt>
                <c:pt idx="275">
                  <c:v>5.9260000000000003E-8</c:v>
                </c:pt>
                <c:pt idx="276">
                  <c:v>5.9260000000000003E-8</c:v>
                </c:pt>
                <c:pt idx="277">
                  <c:v>5.9260000000000003E-8</c:v>
                </c:pt>
                <c:pt idx="278">
                  <c:v>5.9260000000000003E-8</c:v>
                </c:pt>
                <c:pt idx="279">
                  <c:v>5.9260000000000003E-8</c:v>
                </c:pt>
                <c:pt idx="280">
                  <c:v>5.9260000000000003E-8</c:v>
                </c:pt>
                <c:pt idx="281">
                  <c:v>5.9260000000000003E-8</c:v>
                </c:pt>
                <c:pt idx="282">
                  <c:v>5.9260000000000003E-8</c:v>
                </c:pt>
                <c:pt idx="283">
                  <c:v>5.9270000000000001E-8</c:v>
                </c:pt>
                <c:pt idx="284">
                  <c:v>5.9270000000000001E-8</c:v>
                </c:pt>
                <c:pt idx="285">
                  <c:v>5.9270000000000001E-8</c:v>
                </c:pt>
                <c:pt idx="286">
                  <c:v>5.9270000000000001E-8</c:v>
                </c:pt>
                <c:pt idx="287">
                  <c:v>5.9270000000000001E-8</c:v>
                </c:pt>
                <c:pt idx="288">
                  <c:v>5.9270000000000001E-8</c:v>
                </c:pt>
                <c:pt idx="289">
                  <c:v>5.9270000000000001E-8</c:v>
                </c:pt>
                <c:pt idx="290">
                  <c:v>5.9270000000000001E-8</c:v>
                </c:pt>
                <c:pt idx="291">
                  <c:v>5.9270000000000001E-8</c:v>
                </c:pt>
                <c:pt idx="292">
                  <c:v>5.9270000000000001E-8</c:v>
                </c:pt>
                <c:pt idx="293">
                  <c:v>5.9279999999999999E-8</c:v>
                </c:pt>
                <c:pt idx="294">
                  <c:v>5.9279999999999999E-8</c:v>
                </c:pt>
                <c:pt idx="295">
                  <c:v>5.9279999999999999E-8</c:v>
                </c:pt>
                <c:pt idx="296">
                  <c:v>5.9279999999999999E-8</c:v>
                </c:pt>
                <c:pt idx="297">
                  <c:v>5.9279999999999999E-8</c:v>
                </c:pt>
                <c:pt idx="298">
                  <c:v>5.9279999999999999E-8</c:v>
                </c:pt>
                <c:pt idx="299">
                  <c:v>5.9279999999999999E-8</c:v>
                </c:pt>
                <c:pt idx="300">
                  <c:v>5.9279999999999999E-8</c:v>
                </c:pt>
                <c:pt idx="301">
                  <c:v>5.9279999999999999E-8</c:v>
                </c:pt>
                <c:pt idx="302">
                  <c:v>5.9279999999999999E-8</c:v>
                </c:pt>
                <c:pt idx="303">
                  <c:v>5.9289999999999997E-8</c:v>
                </c:pt>
                <c:pt idx="304">
                  <c:v>5.9289999999999997E-8</c:v>
                </c:pt>
                <c:pt idx="305">
                  <c:v>5.9289999999999997E-8</c:v>
                </c:pt>
                <c:pt idx="306">
                  <c:v>5.9289999999999997E-8</c:v>
                </c:pt>
                <c:pt idx="307">
                  <c:v>5.9289999999999997E-8</c:v>
                </c:pt>
                <c:pt idx="308">
                  <c:v>5.9289999999999997E-8</c:v>
                </c:pt>
                <c:pt idx="309">
                  <c:v>5.9289999999999997E-8</c:v>
                </c:pt>
                <c:pt idx="310">
                  <c:v>5.9289999999999997E-8</c:v>
                </c:pt>
                <c:pt idx="311">
                  <c:v>5.9289999999999997E-8</c:v>
                </c:pt>
                <c:pt idx="312">
                  <c:v>5.9300000000000002E-8</c:v>
                </c:pt>
                <c:pt idx="313">
                  <c:v>5.9300000000000002E-8</c:v>
                </c:pt>
                <c:pt idx="314">
                  <c:v>5.9300000000000002E-8</c:v>
                </c:pt>
                <c:pt idx="315">
                  <c:v>5.9300000000000002E-8</c:v>
                </c:pt>
                <c:pt idx="316">
                  <c:v>5.9300000000000002E-8</c:v>
                </c:pt>
                <c:pt idx="317">
                  <c:v>5.9300000000000002E-8</c:v>
                </c:pt>
                <c:pt idx="318">
                  <c:v>5.9300000000000002E-8</c:v>
                </c:pt>
                <c:pt idx="319">
                  <c:v>5.9300000000000002E-8</c:v>
                </c:pt>
                <c:pt idx="320">
                  <c:v>5.9300000000000002E-8</c:v>
                </c:pt>
                <c:pt idx="321">
                  <c:v>5.9300000000000002E-8</c:v>
                </c:pt>
                <c:pt idx="322">
                  <c:v>5.931E-8</c:v>
                </c:pt>
                <c:pt idx="323">
                  <c:v>5.931E-8</c:v>
                </c:pt>
                <c:pt idx="324">
                  <c:v>5.931E-8</c:v>
                </c:pt>
                <c:pt idx="325">
                  <c:v>5.931E-8</c:v>
                </c:pt>
                <c:pt idx="326">
                  <c:v>5.931E-8</c:v>
                </c:pt>
                <c:pt idx="327">
                  <c:v>5.931E-8</c:v>
                </c:pt>
                <c:pt idx="328">
                  <c:v>5.931E-8</c:v>
                </c:pt>
                <c:pt idx="329">
                  <c:v>5.931E-8</c:v>
                </c:pt>
                <c:pt idx="330">
                  <c:v>5.931E-8</c:v>
                </c:pt>
                <c:pt idx="331">
                  <c:v>5.9319999999999998E-8</c:v>
                </c:pt>
                <c:pt idx="332">
                  <c:v>5.9319999999999998E-8</c:v>
                </c:pt>
                <c:pt idx="333">
                  <c:v>5.9319999999999998E-8</c:v>
                </c:pt>
                <c:pt idx="334">
                  <c:v>5.9319999999999998E-8</c:v>
                </c:pt>
                <c:pt idx="335">
                  <c:v>5.9319999999999998E-8</c:v>
                </c:pt>
                <c:pt idx="336">
                  <c:v>5.9319999999999998E-8</c:v>
                </c:pt>
                <c:pt idx="337">
                  <c:v>5.9319999999999998E-8</c:v>
                </c:pt>
                <c:pt idx="338">
                  <c:v>5.9319999999999998E-8</c:v>
                </c:pt>
                <c:pt idx="339">
                  <c:v>5.9319999999999998E-8</c:v>
                </c:pt>
                <c:pt idx="340">
                  <c:v>5.9330000000000003E-8</c:v>
                </c:pt>
                <c:pt idx="341">
                  <c:v>5.9330000000000003E-8</c:v>
                </c:pt>
                <c:pt idx="342">
                  <c:v>5.9330000000000003E-8</c:v>
                </c:pt>
                <c:pt idx="343">
                  <c:v>5.9330000000000003E-8</c:v>
                </c:pt>
                <c:pt idx="344">
                  <c:v>5.9330000000000003E-8</c:v>
                </c:pt>
                <c:pt idx="345">
                  <c:v>5.9330000000000003E-8</c:v>
                </c:pt>
                <c:pt idx="346">
                  <c:v>5.9330000000000003E-8</c:v>
                </c:pt>
                <c:pt idx="347">
                  <c:v>5.9330000000000003E-8</c:v>
                </c:pt>
                <c:pt idx="348">
                  <c:v>5.9330000000000003E-8</c:v>
                </c:pt>
                <c:pt idx="349">
                  <c:v>5.9340000000000001E-8</c:v>
                </c:pt>
                <c:pt idx="350">
                  <c:v>5.9340000000000001E-8</c:v>
                </c:pt>
                <c:pt idx="351">
                  <c:v>5.9340000000000001E-8</c:v>
                </c:pt>
                <c:pt idx="352">
                  <c:v>5.9340000000000001E-8</c:v>
                </c:pt>
                <c:pt idx="353">
                  <c:v>5.9340000000000001E-8</c:v>
                </c:pt>
                <c:pt idx="354">
                  <c:v>5.9340000000000001E-8</c:v>
                </c:pt>
                <c:pt idx="355">
                  <c:v>5.9340000000000001E-8</c:v>
                </c:pt>
                <c:pt idx="356">
                  <c:v>5.9340000000000001E-8</c:v>
                </c:pt>
                <c:pt idx="357">
                  <c:v>5.9340000000000001E-8</c:v>
                </c:pt>
                <c:pt idx="358">
                  <c:v>5.9349999999999999E-8</c:v>
                </c:pt>
                <c:pt idx="359">
                  <c:v>5.9349999999999999E-8</c:v>
                </c:pt>
                <c:pt idx="360">
                  <c:v>5.9349999999999999E-8</c:v>
                </c:pt>
                <c:pt idx="361">
                  <c:v>5.9349999999999999E-8</c:v>
                </c:pt>
                <c:pt idx="362">
                  <c:v>5.9349999999999999E-8</c:v>
                </c:pt>
                <c:pt idx="363">
                  <c:v>5.9349999999999999E-8</c:v>
                </c:pt>
                <c:pt idx="364">
                  <c:v>5.9349999999999999E-8</c:v>
                </c:pt>
                <c:pt idx="365">
                  <c:v>5.9349999999999999E-8</c:v>
                </c:pt>
                <c:pt idx="366">
                  <c:v>5.9359999999999997E-8</c:v>
                </c:pt>
                <c:pt idx="367">
                  <c:v>5.9359999999999997E-8</c:v>
                </c:pt>
                <c:pt idx="368">
                  <c:v>5.9359999999999997E-8</c:v>
                </c:pt>
                <c:pt idx="369">
                  <c:v>5.9359999999999997E-8</c:v>
                </c:pt>
                <c:pt idx="370">
                  <c:v>5.9359999999999997E-8</c:v>
                </c:pt>
                <c:pt idx="371">
                  <c:v>5.9359999999999997E-8</c:v>
                </c:pt>
                <c:pt idx="372">
                  <c:v>5.9359999999999997E-8</c:v>
                </c:pt>
                <c:pt idx="373">
                  <c:v>5.9359999999999997E-8</c:v>
                </c:pt>
                <c:pt idx="374">
                  <c:v>5.9359999999999997E-8</c:v>
                </c:pt>
                <c:pt idx="375">
                  <c:v>5.9370000000000002E-8</c:v>
                </c:pt>
                <c:pt idx="376">
                  <c:v>5.9370000000000002E-8</c:v>
                </c:pt>
                <c:pt idx="377">
                  <c:v>5.9370000000000002E-8</c:v>
                </c:pt>
                <c:pt idx="378">
                  <c:v>5.9370000000000002E-8</c:v>
                </c:pt>
                <c:pt idx="379">
                  <c:v>5.9370000000000002E-8</c:v>
                </c:pt>
                <c:pt idx="380">
                  <c:v>5.9370000000000002E-8</c:v>
                </c:pt>
                <c:pt idx="381">
                  <c:v>5.9370000000000002E-8</c:v>
                </c:pt>
                <c:pt idx="382">
                  <c:v>5.9370000000000002E-8</c:v>
                </c:pt>
                <c:pt idx="383">
                  <c:v>5.938E-8</c:v>
                </c:pt>
                <c:pt idx="384">
                  <c:v>5.938E-8</c:v>
                </c:pt>
                <c:pt idx="385">
                  <c:v>5.938E-8</c:v>
                </c:pt>
                <c:pt idx="386">
                  <c:v>5.938E-8</c:v>
                </c:pt>
                <c:pt idx="387">
                  <c:v>5.938E-8</c:v>
                </c:pt>
                <c:pt idx="388">
                  <c:v>5.938E-8</c:v>
                </c:pt>
                <c:pt idx="389">
                  <c:v>5.938E-8</c:v>
                </c:pt>
                <c:pt idx="390">
                  <c:v>5.938E-8</c:v>
                </c:pt>
                <c:pt idx="391">
                  <c:v>5.938E-8</c:v>
                </c:pt>
                <c:pt idx="392">
                  <c:v>5.9389999999999998E-8</c:v>
                </c:pt>
                <c:pt idx="393">
                  <c:v>5.9389999999999998E-8</c:v>
                </c:pt>
                <c:pt idx="394">
                  <c:v>5.9389999999999998E-8</c:v>
                </c:pt>
                <c:pt idx="395">
                  <c:v>5.9389999999999998E-8</c:v>
                </c:pt>
                <c:pt idx="396">
                  <c:v>5.9389999999999998E-8</c:v>
                </c:pt>
                <c:pt idx="397">
                  <c:v>5.9389999999999998E-8</c:v>
                </c:pt>
                <c:pt idx="398">
                  <c:v>5.9389999999999998E-8</c:v>
                </c:pt>
                <c:pt idx="399">
                  <c:v>5.9389999999999998E-8</c:v>
                </c:pt>
                <c:pt idx="400">
                  <c:v>5.9400000000000003E-8</c:v>
                </c:pt>
                <c:pt idx="401">
                  <c:v>5.9400000000000003E-8</c:v>
                </c:pt>
                <c:pt idx="402">
                  <c:v>5.9400000000000003E-8</c:v>
                </c:pt>
                <c:pt idx="403">
                  <c:v>5.9400000000000003E-8</c:v>
                </c:pt>
                <c:pt idx="404">
                  <c:v>5.9400000000000003E-8</c:v>
                </c:pt>
                <c:pt idx="405">
                  <c:v>5.9400000000000003E-8</c:v>
                </c:pt>
                <c:pt idx="406">
                  <c:v>5.9400000000000003E-8</c:v>
                </c:pt>
                <c:pt idx="407">
                  <c:v>5.9400000000000003E-8</c:v>
                </c:pt>
                <c:pt idx="408">
                  <c:v>5.9410000000000001E-8</c:v>
                </c:pt>
                <c:pt idx="409">
                  <c:v>5.9410000000000001E-8</c:v>
                </c:pt>
                <c:pt idx="410">
                  <c:v>5.9410000000000001E-8</c:v>
                </c:pt>
                <c:pt idx="411">
                  <c:v>5.9410000000000001E-8</c:v>
                </c:pt>
                <c:pt idx="412">
                  <c:v>5.9410000000000001E-8</c:v>
                </c:pt>
                <c:pt idx="413">
                  <c:v>5.9410000000000001E-8</c:v>
                </c:pt>
                <c:pt idx="414">
                  <c:v>5.9410000000000001E-8</c:v>
                </c:pt>
                <c:pt idx="415">
                  <c:v>5.9410000000000001E-8</c:v>
                </c:pt>
                <c:pt idx="416">
                  <c:v>5.9419999999999999E-8</c:v>
                </c:pt>
                <c:pt idx="417">
                  <c:v>5.9419999999999999E-8</c:v>
                </c:pt>
                <c:pt idx="418">
                  <c:v>5.9419999999999999E-8</c:v>
                </c:pt>
                <c:pt idx="419">
                  <c:v>5.9419999999999999E-8</c:v>
                </c:pt>
                <c:pt idx="420">
                  <c:v>5.9419999999999999E-8</c:v>
                </c:pt>
                <c:pt idx="421">
                  <c:v>5.9419999999999999E-8</c:v>
                </c:pt>
                <c:pt idx="422">
                  <c:v>5.9419999999999999E-8</c:v>
                </c:pt>
                <c:pt idx="423">
                  <c:v>5.9419999999999999E-8</c:v>
                </c:pt>
                <c:pt idx="424">
                  <c:v>5.9429999999999997E-8</c:v>
                </c:pt>
                <c:pt idx="425">
                  <c:v>5.9429999999999997E-8</c:v>
                </c:pt>
                <c:pt idx="426">
                  <c:v>5.9429999999999997E-8</c:v>
                </c:pt>
                <c:pt idx="427">
                  <c:v>5.9429999999999997E-8</c:v>
                </c:pt>
                <c:pt idx="428">
                  <c:v>5.9429999999999997E-8</c:v>
                </c:pt>
                <c:pt idx="429">
                  <c:v>5.9429999999999997E-8</c:v>
                </c:pt>
                <c:pt idx="430">
                  <c:v>5.9429999999999997E-8</c:v>
                </c:pt>
                <c:pt idx="431">
                  <c:v>5.9429999999999997E-8</c:v>
                </c:pt>
                <c:pt idx="432">
                  <c:v>5.9440000000000002E-8</c:v>
                </c:pt>
                <c:pt idx="433">
                  <c:v>5.9440000000000002E-8</c:v>
                </c:pt>
                <c:pt idx="434">
                  <c:v>5.9440000000000002E-8</c:v>
                </c:pt>
                <c:pt idx="435">
                  <c:v>5.9440000000000002E-8</c:v>
                </c:pt>
                <c:pt idx="436">
                  <c:v>5.9440000000000002E-8</c:v>
                </c:pt>
                <c:pt idx="437">
                  <c:v>5.9440000000000002E-8</c:v>
                </c:pt>
                <c:pt idx="438">
                  <c:v>5.9440000000000002E-8</c:v>
                </c:pt>
                <c:pt idx="439">
                  <c:v>5.9440000000000002E-8</c:v>
                </c:pt>
                <c:pt idx="440">
                  <c:v>5.945E-8</c:v>
                </c:pt>
                <c:pt idx="441">
                  <c:v>5.945E-8</c:v>
                </c:pt>
                <c:pt idx="442">
                  <c:v>5.945E-8</c:v>
                </c:pt>
                <c:pt idx="443">
                  <c:v>5.945E-8</c:v>
                </c:pt>
                <c:pt idx="444">
                  <c:v>5.945E-8</c:v>
                </c:pt>
                <c:pt idx="445">
                  <c:v>5.945E-8</c:v>
                </c:pt>
                <c:pt idx="446">
                  <c:v>5.945E-8</c:v>
                </c:pt>
                <c:pt idx="447">
                  <c:v>5.945E-8</c:v>
                </c:pt>
                <c:pt idx="448">
                  <c:v>5.9459999999999998E-8</c:v>
                </c:pt>
                <c:pt idx="449">
                  <c:v>5.9459999999999998E-8</c:v>
                </c:pt>
                <c:pt idx="450">
                  <c:v>5.9459999999999998E-8</c:v>
                </c:pt>
                <c:pt idx="451">
                  <c:v>5.9459999999999998E-8</c:v>
                </c:pt>
                <c:pt idx="452">
                  <c:v>5.9459999999999998E-8</c:v>
                </c:pt>
                <c:pt idx="453">
                  <c:v>5.9459999999999998E-8</c:v>
                </c:pt>
                <c:pt idx="454">
                  <c:v>5.9459999999999998E-8</c:v>
                </c:pt>
                <c:pt idx="455">
                  <c:v>5.9470000000000002E-8</c:v>
                </c:pt>
                <c:pt idx="456">
                  <c:v>5.9470000000000002E-8</c:v>
                </c:pt>
                <c:pt idx="457">
                  <c:v>5.9470000000000002E-8</c:v>
                </c:pt>
                <c:pt idx="458">
                  <c:v>5.9470000000000002E-8</c:v>
                </c:pt>
                <c:pt idx="459">
                  <c:v>5.9470000000000002E-8</c:v>
                </c:pt>
                <c:pt idx="460">
                  <c:v>5.9470000000000002E-8</c:v>
                </c:pt>
                <c:pt idx="461">
                  <c:v>5.9470000000000002E-8</c:v>
                </c:pt>
                <c:pt idx="462">
                  <c:v>5.9470000000000002E-8</c:v>
                </c:pt>
                <c:pt idx="463">
                  <c:v>5.9480000000000001E-8</c:v>
                </c:pt>
                <c:pt idx="464">
                  <c:v>5.9480000000000001E-8</c:v>
                </c:pt>
                <c:pt idx="465">
                  <c:v>5.9480000000000001E-8</c:v>
                </c:pt>
                <c:pt idx="466">
                  <c:v>5.9480000000000001E-8</c:v>
                </c:pt>
                <c:pt idx="467">
                  <c:v>5.9480000000000001E-8</c:v>
                </c:pt>
                <c:pt idx="468">
                  <c:v>5.9480000000000001E-8</c:v>
                </c:pt>
                <c:pt idx="469">
                  <c:v>5.9480000000000001E-8</c:v>
                </c:pt>
                <c:pt idx="470">
                  <c:v>5.9489999999999999E-8</c:v>
                </c:pt>
                <c:pt idx="471">
                  <c:v>5.9489999999999999E-8</c:v>
                </c:pt>
                <c:pt idx="472">
                  <c:v>5.9489999999999999E-8</c:v>
                </c:pt>
                <c:pt idx="473">
                  <c:v>5.9489999999999999E-8</c:v>
                </c:pt>
                <c:pt idx="474">
                  <c:v>5.9489999999999999E-8</c:v>
                </c:pt>
                <c:pt idx="475">
                  <c:v>5.9489999999999999E-8</c:v>
                </c:pt>
                <c:pt idx="476">
                  <c:v>5.9489999999999999E-8</c:v>
                </c:pt>
                <c:pt idx="477">
                  <c:v>5.9489999999999999E-8</c:v>
                </c:pt>
                <c:pt idx="478">
                  <c:v>5.9499999999999997E-8</c:v>
                </c:pt>
                <c:pt idx="479">
                  <c:v>5.9499999999999997E-8</c:v>
                </c:pt>
                <c:pt idx="480">
                  <c:v>5.9499999999999997E-8</c:v>
                </c:pt>
                <c:pt idx="481">
                  <c:v>5.9499999999999997E-8</c:v>
                </c:pt>
                <c:pt idx="482">
                  <c:v>5.9499999999999997E-8</c:v>
                </c:pt>
                <c:pt idx="483">
                  <c:v>5.9499999999999997E-8</c:v>
                </c:pt>
                <c:pt idx="484">
                  <c:v>5.9499999999999997E-8</c:v>
                </c:pt>
                <c:pt idx="485">
                  <c:v>5.9510000000000001E-8</c:v>
                </c:pt>
                <c:pt idx="486">
                  <c:v>5.9510000000000001E-8</c:v>
                </c:pt>
                <c:pt idx="487">
                  <c:v>5.9510000000000001E-8</c:v>
                </c:pt>
                <c:pt idx="488">
                  <c:v>5.9510000000000001E-8</c:v>
                </c:pt>
                <c:pt idx="489">
                  <c:v>5.9510000000000001E-8</c:v>
                </c:pt>
                <c:pt idx="490">
                  <c:v>5.9510000000000001E-8</c:v>
                </c:pt>
                <c:pt idx="491">
                  <c:v>5.9510000000000001E-8</c:v>
                </c:pt>
                <c:pt idx="492">
                  <c:v>5.9510000000000001E-8</c:v>
                </c:pt>
                <c:pt idx="493">
                  <c:v>5.952E-8</c:v>
                </c:pt>
                <c:pt idx="494">
                  <c:v>5.952E-8</c:v>
                </c:pt>
                <c:pt idx="495">
                  <c:v>5.952E-8</c:v>
                </c:pt>
                <c:pt idx="496">
                  <c:v>5.952E-8</c:v>
                </c:pt>
                <c:pt idx="497">
                  <c:v>5.952E-8</c:v>
                </c:pt>
                <c:pt idx="498">
                  <c:v>5.952E-8</c:v>
                </c:pt>
                <c:pt idx="499">
                  <c:v>5.952E-8</c:v>
                </c:pt>
                <c:pt idx="500">
                  <c:v>5.9529999999999998E-8</c:v>
                </c:pt>
                <c:pt idx="501">
                  <c:v>5.9529999999999998E-8</c:v>
                </c:pt>
                <c:pt idx="502">
                  <c:v>5.9529999999999998E-8</c:v>
                </c:pt>
                <c:pt idx="503">
                  <c:v>5.9529999999999998E-8</c:v>
                </c:pt>
                <c:pt idx="504">
                  <c:v>5.9529999999999998E-8</c:v>
                </c:pt>
                <c:pt idx="505">
                  <c:v>5.9529999999999998E-8</c:v>
                </c:pt>
                <c:pt idx="506">
                  <c:v>5.9529999999999998E-8</c:v>
                </c:pt>
                <c:pt idx="507">
                  <c:v>5.9540000000000002E-8</c:v>
                </c:pt>
                <c:pt idx="508">
                  <c:v>5.9540000000000002E-8</c:v>
                </c:pt>
                <c:pt idx="509">
                  <c:v>5.9540000000000002E-8</c:v>
                </c:pt>
                <c:pt idx="510">
                  <c:v>5.9540000000000002E-8</c:v>
                </c:pt>
                <c:pt idx="511">
                  <c:v>5.9540000000000002E-8</c:v>
                </c:pt>
                <c:pt idx="512">
                  <c:v>5.9540000000000002E-8</c:v>
                </c:pt>
                <c:pt idx="513">
                  <c:v>5.9540000000000002E-8</c:v>
                </c:pt>
                <c:pt idx="514">
                  <c:v>5.9550000000000001E-8</c:v>
                </c:pt>
                <c:pt idx="515">
                  <c:v>5.9550000000000001E-8</c:v>
                </c:pt>
                <c:pt idx="516">
                  <c:v>5.9550000000000001E-8</c:v>
                </c:pt>
                <c:pt idx="517">
                  <c:v>5.9550000000000001E-8</c:v>
                </c:pt>
                <c:pt idx="518">
                  <c:v>5.9550000000000001E-8</c:v>
                </c:pt>
                <c:pt idx="519">
                  <c:v>5.9550000000000001E-8</c:v>
                </c:pt>
                <c:pt idx="520">
                  <c:v>5.9550000000000001E-8</c:v>
                </c:pt>
                <c:pt idx="521">
                  <c:v>5.9559999999999999E-8</c:v>
                </c:pt>
                <c:pt idx="522">
                  <c:v>5.9559999999999999E-8</c:v>
                </c:pt>
                <c:pt idx="523">
                  <c:v>5.9559999999999999E-8</c:v>
                </c:pt>
                <c:pt idx="524">
                  <c:v>5.9559999999999999E-8</c:v>
                </c:pt>
                <c:pt idx="525">
                  <c:v>5.9559999999999999E-8</c:v>
                </c:pt>
                <c:pt idx="526">
                  <c:v>5.9559999999999999E-8</c:v>
                </c:pt>
                <c:pt idx="527">
                  <c:v>5.9559999999999999E-8</c:v>
                </c:pt>
                <c:pt idx="528">
                  <c:v>5.9569999999999997E-8</c:v>
                </c:pt>
                <c:pt idx="529">
                  <c:v>5.9569999999999997E-8</c:v>
                </c:pt>
                <c:pt idx="530">
                  <c:v>5.9569999999999997E-8</c:v>
                </c:pt>
                <c:pt idx="531">
                  <c:v>5.9569999999999997E-8</c:v>
                </c:pt>
                <c:pt idx="532">
                  <c:v>5.9569999999999997E-8</c:v>
                </c:pt>
                <c:pt idx="533">
                  <c:v>5.9569999999999997E-8</c:v>
                </c:pt>
                <c:pt idx="534">
                  <c:v>5.9569999999999997E-8</c:v>
                </c:pt>
                <c:pt idx="535">
                  <c:v>5.9580000000000001E-8</c:v>
                </c:pt>
                <c:pt idx="536">
                  <c:v>5.9580000000000001E-8</c:v>
                </c:pt>
                <c:pt idx="537">
                  <c:v>5.9580000000000001E-8</c:v>
                </c:pt>
                <c:pt idx="538">
                  <c:v>5.9580000000000001E-8</c:v>
                </c:pt>
                <c:pt idx="539">
                  <c:v>5.9580000000000001E-8</c:v>
                </c:pt>
                <c:pt idx="540">
                  <c:v>5.9580000000000001E-8</c:v>
                </c:pt>
                <c:pt idx="541">
                  <c:v>5.9580000000000001E-8</c:v>
                </c:pt>
                <c:pt idx="542">
                  <c:v>5.959E-8</c:v>
                </c:pt>
                <c:pt idx="543">
                  <c:v>5.959E-8</c:v>
                </c:pt>
                <c:pt idx="544">
                  <c:v>5.959E-8</c:v>
                </c:pt>
                <c:pt idx="545">
                  <c:v>5.959E-8</c:v>
                </c:pt>
                <c:pt idx="546">
                  <c:v>5.959E-8</c:v>
                </c:pt>
                <c:pt idx="547">
                  <c:v>5.959E-8</c:v>
                </c:pt>
                <c:pt idx="548">
                  <c:v>5.959E-8</c:v>
                </c:pt>
                <c:pt idx="549">
                  <c:v>5.9599999999999998E-8</c:v>
                </c:pt>
                <c:pt idx="550">
                  <c:v>5.9599999999999998E-8</c:v>
                </c:pt>
                <c:pt idx="551">
                  <c:v>5.9599999999999998E-8</c:v>
                </c:pt>
                <c:pt idx="552">
                  <c:v>5.9599999999999998E-8</c:v>
                </c:pt>
                <c:pt idx="553">
                  <c:v>5.9599999999999998E-8</c:v>
                </c:pt>
                <c:pt idx="554">
                  <c:v>5.9599999999999998E-8</c:v>
                </c:pt>
                <c:pt idx="555">
                  <c:v>5.9599999999999998E-8</c:v>
                </c:pt>
                <c:pt idx="556">
                  <c:v>5.9610000000000002E-8</c:v>
                </c:pt>
                <c:pt idx="557">
                  <c:v>5.9610000000000002E-8</c:v>
                </c:pt>
                <c:pt idx="558">
                  <c:v>5.9610000000000002E-8</c:v>
                </c:pt>
                <c:pt idx="559">
                  <c:v>5.9610000000000002E-8</c:v>
                </c:pt>
                <c:pt idx="560">
                  <c:v>5.9610000000000002E-8</c:v>
                </c:pt>
                <c:pt idx="561">
                  <c:v>5.9610000000000002E-8</c:v>
                </c:pt>
                <c:pt idx="562">
                  <c:v>5.9610000000000002E-8</c:v>
                </c:pt>
                <c:pt idx="563">
                  <c:v>5.962E-8</c:v>
                </c:pt>
                <c:pt idx="564">
                  <c:v>5.962E-8</c:v>
                </c:pt>
                <c:pt idx="565">
                  <c:v>5.962E-8</c:v>
                </c:pt>
                <c:pt idx="566">
                  <c:v>5.962E-8</c:v>
                </c:pt>
                <c:pt idx="567">
                  <c:v>5.962E-8</c:v>
                </c:pt>
                <c:pt idx="568">
                  <c:v>5.962E-8</c:v>
                </c:pt>
                <c:pt idx="569">
                  <c:v>5.962E-8</c:v>
                </c:pt>
                <c:pt idx="570">
                  <c:v>5.9629999999999999E-8</c:v>
                </c:pt>
                <c:pt idx="571">
                  <c:v>5.9629999999999999E-8</c:v>
                </c:pt>
                <c:pt idx="572">
                  <c:v>5.9629999999999999E-8</c:v>
                </c:pt>
                <c:pt idx="573">
                  <c:v>5.9629999999999999E-8</c:v>
                </c:pt>
                <c:pt idx="574">
                  <c:v>5.9629999999999999E-8</c:v>
                </c:pt>
                <c:pt idx="575">
                  <c:v>5.9629999999999999E-8</c:v>
                </c:pt>
                <c:pt idx="576">
                  <c:v>5.9639999999999997E-8</c:v>
                </c:pt>
                <c:pt idx="577">
                  <c:v>5.9639999999999997E-8</c:v>
                </c:pt>
                <c:pt idx="578">
                  <c:v>5.9639999999999997E-8</c:v>
                </c:pt>
                <c:pt idx="579">
                  <c:v>5.9639999999999997E-8</c:v>
                </c:pt>
                <c:pt idx="580">
                  <c:v>5.9639999999999997E-8</c:v>
                </c:pt>
                <c:pt idx="581">
                  <c:v>5.9639999999999997E-8</c:v>
                </c:pt>
                <c:pt idx="582">
                  <c:v>5.9639999999999997E-8</c:v>
                </c:pt>
                <c:pt idx="583">
                  <c:v>5.9649999999999995E-8</c:v>
                </c:pt>
                <c:pt idx="584">
                  <c:v>5.9649999999999995E-8</c:v>
                </c:pt>
                <c:pt idx="585">
                  <c:v>5.9649999999999995E-8</c:v>
                </c:pt>
                <c:pt idx="586">
                  <c:v>5.9649999999999995E-8</c:v>
                </c:pt>
                <c:pt idx="587">
                  <c:v>5.9649999999999995E-8</c:v>
                </c:pt>
                <c:pt idx="588">
                  <c:v>5.9649999999999995E-8</c:v>
                </c:pt>
                <c:pt idx="589">
                  <c:v>5.9649999999999995E-8</c:v>
                </c:pt>
                <c:pt idx="590">
                  <c:v>5.9660000000000006E-8</c:v>
                </c:pt>
                <c:pt idx="591">
                  <c:v>5.9660000000000006E-8</c:v>
                </c:pt>
                <c:pt idx="592">
                  <c:v>5.9660000000000006E-8</c:v>
                </c:pt>
                <c:pt idx="593">
                  <c:v>5.9660000000000006E-8</c:v>
                </c:pt>
                <c:pt idx="594">
                  <c:v>5.9660000000000006E-8</c:v>
                </c:pt>
                <c:pt idx="595">
                  <c:v>5.9660000000000006E-8</c:v>
                </c:pt>
                <c:pt idx="596">
                  <c:v>5.9670000000000004E-8</c:v>
                </c:pt>
                <c:pt idx="597">
                  <c:v>5.9670000000000004E-8</c:v>
                </c:pt>
                <c:pt idx="598">
                  <c:v>5.9670000000000004E-8</c:v>
                </c:pt>
                <c:pt idx="599">
                  <c:v>5.9670000000000004E-8</c:v>
                </c:pt>
                <c:pt idx="600">
                  <c:v>5.9670000000000004E-8</c:v>
                </c:pt>
                <c:pt idx="601">
                  <c:v>5.9670000000000004E-8</c:v>
                </c:pt>
                <c:pt idx="602">
                  <c:v>5.9670000000000004E-8</c:v>
                </c:pt>
                <c:pt idx="603">
                  <c:v>5.9680000000000002E-8</c:v>
                </c:pt>
                <c:pt idx="604">
                  <c:v>5.9680000000000002E-8</c:v>
                </c:pt>
                <c:pt idx="605">
                  <c:v>5.9680000000000002E-8</c:v>
                </c:pt>
                <c:pt idx="606">
                  <c:v>5.9680000000000002E-8</c:v>
                </c:pt>
                <c:pt idx="607">
                  <c:v>5.9680000000000002E-8</c:v>
                </c:pt>
                <c:pt idx="608">
                  <c:v>5.9680000000000002E-8</c:v>
                </c:pt>
                <c:pt idx="609">
                  <c:v>5.969E-8</c:v>
                </c:pt>
                <c:pt idx="610">
                  <c:v>5.969E-8</c:v>
                </c:pt>
                <c:pt idx="611">
                  <c:v>5.969E-8</c:v>
                </c:pt>
                <c:pt idx="612">
                  <c:v>5.969E-8</c:v>
                </c:pt>
                <c:pt idx="613">
                  <c:v>5.969E-8</c:v>
                </c:pt>
                <c:pt idx="614">
                  <c:v>5.969E-8</c:v>
                </c:pt>
                <c:pt idx="615">
                  <c:v>5.969E-8</c:v>
                </c:pt>
                <c:pt idx="616">
                  <c:v>5.9699999999999999E-8</c:v>
                </c:pt>
                <c:pt idx="617">
                  <c:v>5.9699999999999999E-8</c:v>
                </c:pt>
                <c:pt idx="618">
                  <c:v>5.9699999999999999E-8</c:v>
                </c:pt>
                <c:pt idx="619">
                  <c:v>5.9699999999999999E-8</c:v>
                </c:pt>
                <c:pt idx="620">
                  <c:v>5.9699999999999999E-8</c:v>
                </c:pt>
                <c:pt idx="621">
                  <c:v>5.9699999999999999E-8</c:v>
                </c:pt>
                <c:pt idx="622">
                  <c:v>5.9709999999999997E-8</c:v>
                </c:pt>
                <c:pt idx="623">
                  <c:v>5.9709999999999997E-8</c:v>
                </c:pt>
                <c:pt idx="624">
                  <c:v>5.9709999999999997E-8</c:v>
                </c:pt>
                <c:pt idx="625">
                  <c:v>5.9709999999999997E-8</c:v>
                </c:pt>
                <c:pt idx="626">
                  <c:v>5.9709999999999997E-8</c:v>
                </c:pt>
                <c:pt idx="627">
                  <c:v>5.9709999999999997E-8</c:v>
                </c:pt>
                <c:pt idx="628">
                  <c:v>5.9709999999999997E-8</c:v>
                </c:pt>
                <c:pt idx="629">
                  <c:v>5.9719999999999995E-8</c:v>
                </c:pt>
                <c:pt idx="630">
                  <c:v>5.9719999999999995E-8</c:v>
                </c:pt>
                <c:pt idx="631">
                  <c:v>5.9719999999999995E-8</c:v>
                </c:pt>
                <c:pt idx="632">
                  <c:v>5.9719999999999995E-8</c:v>
                </c:pt>
                <c:pt idx="633">
                  <c:v>5.9719999999999995E-8</c:v>
                </c:pt>
                <c:pt idx="634">
                  <c:v>5.9719999999999995E-8</c:v>
                </c:pt>
                <c:pt idx="635">
                  <c:v>5.9730000000000006E-8</c:v>
                </c:pt>
                <c:pt idx="636">
                  <c:v>5.9730000000000006E-8</c:v>
                </c:pt>
                <c:pt idx="637">
                  <c:v>5.9730000000000006E-8</c:v>
                </c:pt>
                <c:pt idx="638">
                  <c:v>5.9730000000000006E-8</c:v>
                </c:pt>
                <c:pt idx="639">
                  <c:v>5.9730000000000006E-8</c:v>
                </c:pt>
                <c:pt idx="640">
                  <c:v>5.9730000000000006E-8</c:v>
                </c:pt>
                <c:pt idx="641">
                  <c:v>5.9730000000000006E-8</c:v>
                </c:pt>
                <c:pt idx="642">
                  <c:v>5.9740000000000004E-8</c:v>
                </c:pt>
                <c:pt idx="643">
                  <c:v>5.9740000000000004E-8</c:v>
                </c:pt>
                <c:pt idx="644">
                  <c:v>5.9740000000000004E-8</c:v>
                </c:pt>
                <c:pt idx="645">
                  <c:v>5.9740000000000004E-8</c:v>
                </c:pt>
                <c:pt idx="646">
                  <c:v>5.9740000000000004E-8</c:v>
                </c:pt>
                <c:pt idx="647">
                  <c:v>5.9740000000000004E-8</c:v>
                </c:pt>
                <c:pt idx="648">
                  <c:v>5.9750000000000002E-8</c:v>
                </c:pt>
                <c:pt idx="649">
                  <c:v>5.9750000000000002E-8</c:v>
                </c:pt>
                <c:pt idx="650">
                  <c:v>5.9750000000000002E-8</c:v>
                </c:pt>
                <c:pt idx="651">
                  <c:v>5.9750000000000002E-8</c:v>
                </c:pt>
                <c:pt idx="652">
                  <c:v>5.9750000000000002E-8</c:v>
                </c:pt>
                <c:pt idx="653">
                  <c:v>5.9750000000000002E-8</c:v>
                </c:pt>
                <c:pt idx="654">
                  <c:v>5.976E-8</c:v>
                </c:pt>
                <c:pt idx="655">
                  <c:v>5.976E-8</c:v>
                </c:pt>
                <c:pt idx="656">
                  <c:v>5.976E-8</c:v>
                </c:pt>
                <c:pt idx="657">
                  <c:v>5.976E-8</c:v>
                </c:pt>
                <c:pt idx="658">
                  <c:v>5.976E-8</c:v>
                </c:pt>
                <c:pt idx="659">
                  <c:v>5.976E-8</c:v>
                </c:pt>
                <c:pt idx="660">
                  <c:v>5.976E-8</c:v>
                </c:pt>
                <c:pt idx="661">
                  <c:v>5.9769999999999999E-8</c:v>
                </c:pt>
                <c:pt idx="662">
                  <c:v>5.9769999999999999E-8</c:v>
                </c:pt>
                <c:pt idx="663">
                  <c:v>5.9769999999999999E-8</c:v>
                </c:pt>
                <c:pt idx="664">
                  <c:v>5.9769999999999999E-8</c:v>
                </c:pt>
                <c:pt idx="665">
                  <c:v>5.9769999999999999E-8</c:v>
                </c:pt>
                <c:pt idx="666">
                  <c:v>5.9769999999999999E-8</c:v>
                </c:pt>
                <c:pt idx="667">
                  <c:v>5.9779999999999997E-8</c:v>
                </c:pt>
                <c:pt idx="668">
                  <c:v>5.9779999999999997E-8</c:v>
                </c:pt>
                <c:pt idx="669">
                  <c:v>5.9779999999999997E-8</c:v>
                </c:pt>
                <c:pt idx="670">
                  <c:v>5.9779999999999997E-8</c:v>
                </c:pt>
                <c:pt idx="671">
                  <c:v>5.9779999999999997E-8</c:v>
                </c:pt>
                <c:pt idx="672">
                  <c:v>5.9779999999999997E-8</c:v>
                </c:pt>
                <c:pt idx="673">
                  <c:v>5.9789999999999995E-8</c:v>
                </c:pt>
                <c:pt idx="674">
                  <c:v>5.9789999999999995E-8</c:v>
                </c:pt>
                <c:pt idx="675">
                  <c:v>5.9789999999999995E-8</c:v>
                </c:pt>
                <c:pt idx="676">
                  <c:v>5.9789999999999995E-8</c:v>
                </c:pt>
                <c:pt idx="677">
                  <c:v>5.9789999999999995E-8</c:v>
                </c:pt>
                <c:pt idx="678">
                  <c:v>5.9789999999999995E-8</c:v>
                </c:pt>
                <c:pt idx="679">
                  <c:v>5.9800000000000006E-8</c:v>
                </c:pt>
                <c:pt idx="680">
                  <c:v>5.9800000000000006E-8</c:v>
                </c:pt>
                <c:pt idx="681">
                  <c:v>5.9800000000000006E-8</c:v>
                </c:pt>
                <c:pt idx="682">
                  <c:v>5.9800000000000006E-8</c:v>
                </c:pt>
                <c:pt idx="683">
                  <c:v>5.9800000000000006E-8</c:v>
                </c:pt>
                <c:pt idx="684">
                  <c:v>5.9800000000000006E-8</c:v>
                </c:pt>
                <c:pt idx="685">
                  <c:v>5.9810000000000004E-8</c:v>
                </c:pt>
                <c:pt idx="686">
                  <c:v>5.9810000000000004E-8</c:v>
                </c:pt>
                <c:pt idx="687">
                  <c:v>5.9810000000000004E-8</c:v>
                </c:pt>
                <c:pt idx="688">
                  <c:v>5.9810000000000004E-8</c:v>
                </c:pt>
                <c:pt idx="689">
                  <c:v>5.9810000000000004E-8</c:v>
                </c:pt>
                <c:pt idx="690">
                  <c:v>5.9810000000000004E-8</c:v>
                </c:pt>
                <c:pt idx="691">
                  <c:v>5.9810000000000004E-8</c:v>
                </c:pt>
                <c:pt idx="692">
                  <c:v>5.9820000000000002E-8</c:v>
                </c:pt>
                <c:pt idx="693">
                  <c:v>5.9820000000000002E-8</c:v>
                </c:pt>
                <c:pt idx="694">
                  <c:v>5.9820000000000002E-8</c:v>
                </c:pt>
                <c:pt idx="695">
                  <c:v>5.9820000000000002E-8</c:v>
                </c:pt>
                <c:pt idx="696">
                  <c:v>5.9820000000000002E-8</c:v>
                </c:pt>
                <c:pt idx="697">
                  <c:v>5.9820000000000002E-8</c:v>
                </c:pt>
                <c:pt idx="698">
                  <c:v>5.983E-8</c:v>
                </c:pt>
                <c:pt idx="699">
                  <c:v>5.983E-8</c:v>
                </c:pt>
                <c:pt idx="700">
                  <c:v>5.983E-8</c:v>
                </c:pt>
                <c:pt idx="701">
                  <c:v>5.983E-8</c:v>
                </c:pt>
                <c:pt idx="702">
                  <c:v>5.983E-8</c:v>
                </c:pt>
                <c:pt idx="703">
                  <c:v>5.983E-8</c:v>
                </c:pt>
                <c:pt idx="704">
                  <c:v>5.9839999999999998E-8</c:v>
                </c:pt>
                <c:pt idx="705">
                  <c:v>5.9839999999999998E-8</c:v>
                </c:pt>
                <c:pt idx="706">
                  <c:v>5.9839999999999998E-8</c:v>
                </c:pt>
                <c:pt idx="707">
                  <c:v>5.9839999999999998E-8</c:v>
                </c:pt>
                <c:pt idx="708">
                  <c:v>5.9839999999999998E-8</c:v>
                </c:pt>
                <c:pt idx="709">
                  <c:v>5.9839999999999998E-8</c:v>
                </c:pt>
                <c:pt idx="710">
                  <c:v>5.9849999999999997E-8</c:v>
                </c:pt>
                <c:pt idx="711">
                  <c:v>5.9849999999999997E-8</c:v>
                </c:pt>
                <c:pt idx="712">
                  <c:v>5.9849999999999997E-8</c:v>
                </c:pt>
                <c:pt idx="713">
                  <c:v>5.9849999999999997E-8</c:v>
                </c:pt>
                <c:pt idx="714">
                  <c:v>5.9849999999999997E-8</c:v>
                </c:pt>
                <c:pt idx="715">
                  <c:v>5.9849999999999997E-8</c:v>
                </c:pt>
                <c:pt idx="716">
                  <c:v>5.9859999999999995E-8</c:v>
                </c:pt>
                <c:pt idx="717">
                  <c:v>5.9859999999999995E-8</c:v>
                </c:pt>
                <c:pt idx="718">
                  <c:v>5.9859999999999995E-8</c:v>
                </c:pt>
                <c:pt idx="719">
                  <c:v>5.9859999999999995E-8</c:v>
                </c:pt>
                <c:pt idx="720">
                  <c:v>5.9859999999999995E-8</c:v>
                </c:pt>
                <c:pt idx="721">
                  <c:v>5.9859999999999995E-8</c:v>
                </c:pt>
                <c:pt idx="722">
                  <c:v>5.9870000000000006E-8</c:v>
                </c:pt>
                <c:pt idx="723">
                  <c:v>5.9870000000000006E-8</c:v>
                </c:pt>
                <c:pt idx="724">
                  <c:v>5.9870000000000006E-8</c:v>
                </c:pt>
                <c:pt idx="725">
                  <c:v>5.9870000000000006E-8</c:v>
                </c:pt>
                <c:pt idx="726">
                  <c:v>5.9870000000000006E-8</c:v>
                </c:pt>
                <c:pt idx="727">
                  <c:v>5.9870000000000006E-8</c:v>
                </c:pt>
                <c:pt idx="728">
                  <c:v>5.9880000000000004E-8</c:v>
                </c:pt>
                <c:pt idx="729">
                  <c:v>5.9880000000000004E-8</c:v>
                </c:pt>
                <c:pt idx="730">
                  <c:v>5.9880000000000004E-8</c:v>
                </c:pt>
                <c:pt idx="731">
                  <c:v>5.9880000000000004E-8</c:v>
                </c:pt>
                <c:pt idx="732">
                  <c:v>5.9880000000000004E-8</c:v>
                </c:pt>
                <c:pt idx="733">
                  <c:v>5.9880000000000004E-8</c:v>
                </c:pt>
                <c:pt idx="734">
                  <c:v>5.9890000000000002E-8</c:v>
                </c:pt>
                <c:pt idx="735">
                  <c:v>5.9890000000000002E-8</c:v>
                </c:pt>
                <c:pt idx="736">
                  <c:v>5.9890000000000002E-8</c:v>
                </c:pt>
                <c:pt idx="737">
                  <c:v>5.9890000000000002E-8</c:v>
                </c:pt>
                <c:pt idx="738">
                  <c:v>5.9890000000000002E-8</c:v>
                </c:pt>
                <c:pt idx="739">
                  <c:v>5.9890000000000002E-8</c:v>
                </c:pt>
                <c:pt idx="740">
                  <c:v>5.99E-8</c:v>
                </c:pt>
                <c:pt idx="741">
                  <c:v>5.99E-8</c:v>
                </c:pt>
                <c:pt idx="742">
                  <c:v>5.99E-8</c:v>
                </c:pt>
                <c:pt idx="743">
                  <c:v>5.99E-8</c:v>
                </c:pt>
                <c:pt idx="744">
                  <c:v>5.99E-8</c:v>
                </c:pt>
                <c:pt idx="745">
                  <c:v>5.99E-8</c:v>
                </c:pt>
                <c:pt idx="746">
                  <c:v>5.9909999999999998E-8</c:v>
                </c:pt>
                <c:pt idx="747">
                  <c:v>5.9909999999999998E-8</c:v>
                </c:pt>
                <c:pt idx="748">
                  <c:v>5.9909999999999998E-8</c:v>
                </c:pt>
                <c:pt idx="749">
                  <c:v>5.9909999999999998E-8</c:v>
                </c:pt>
                <c:pt idx="750">
                  <c:v>5.9909999999999998E-8</c:v>
                </c:pt>
                <c:pt idx="751">
                  <c:v>5.9919999999999997E-8</c:v>
                </c:pt>
                <c:pt idx="752">
                  <c:v>5.9919999999999997E-8</c:v>
                </c:pt>
                <c:pt idx="753">
                  <c:v>5.9919999999999997E-8</c:v>
                </c:pt>
                <c:pt idx="754">
                  <c:v>5.9919999999999997E-8</c:v>
                </c:pt>
                <c:pt idx="755">
                  <c:v>5.9919999999999997E-8</c:v>
                </c:pt>
                <c:pt idx="756">
                  <c:v>5.9919999999999997E-8</c:v>
                </c:pt>
                <c:pt idx="757">
                  <c:v>5.9929999999999995E-8</c:v>
                </c:pt>
                <c:pt idx="758">
                  <c:v>5.9929999999999995E-8</c:v>
                </c:pt>
                <c:pt idx="759">
                  <c:v>5.9929999999999995E-8</c:v>
                </c:pt>
                <c:pt idx="760">
                  <c:v>5.9929999999999995E-8</c:v>
                </c:pt>
                <c:pt idx="761">
                  <c:v>5.9929999999999995E-8</c:v>
                </c:pt>
                <c:pt idx="762">
                  <c:v>5.9929999999999995E-8</c:v>
                </c:pt>
                <c:pt idx="763">
                  <c:v>5.9940000000000006E-8</c:v>
                </c:pt>
                <c:pt idx="764">
                  <c:v>5.9940000000000006E-8</c:v>
                </c:pt>
                <c:pt idx="765">
                  <c:v>5.9940000000000006E-8</c:v>
                </c:pt>
                <c:pt idx="766">
                  <c:v>5.9940000000000006E-8</c:v>
                </c:pt>
                <c:pt idx="767">
                  <c:v>5.9940000000000006E-8</c:v>
                </c:pt>
                <c:pt idx="768">
                  <c:v>5.9940000000000006E-8</c:v>
                </c:pt>
                <c:pt idx="769">
                  <c:v>5.9950000000000004E-8</c:v>
                </c:pt>
                <c:pt idx="770">
                  <c:v>5.9950000000000004E-8</c:v>
                </c:pt>
                <c:pt idx="771">
                  <c:v>5.9950000000000004E-8</c:v>
                </c:pt>
                <c:pt idx="772">
                  <c:v>5.9950000000000004E-8</c:v>
                </c:pt>
                <c:pt idx="773">
                  <c:v>5.9950000000000004E-8</c:v>
                </c:pt>
                <c:pt idx="774">
                  <c:v>5.9950000000000004E-8</c:v>
                </c:pt>
                <c:pt idx="775">
                  <c:v>5.9960000000000002E-8</c:v>
                </c:pt>
                <c:pt idx="776">
                  <c:v>5.9960000000000002E-8</c:v>
                </c:pt>
                <c:pt idx="777">
                  <c:v>5.9960000000000002E-8</c:v>
                </c:pt>
                <c:pt idx="778">
                  <c:v>5.9960000000000002E-8</c:v>
                </c:pt>
                <c:pt idx="779">
                  <c:v>5.9960000000000002E-8</c:v>
                </c:pt>
                <c:pt idx="780">
                  <c:v>5.997E-8</c:v>
                </c:pt>
                <c:pt idx="781">
                  <c:v>5.997E-8</c:v>
                </c:pt>
                <c:pt idx="782">
                  <c:v>5.997E-8</c:v>
                </c:pt>
                <c:pt idx="783">
                  <c:v>5.997E-8</c:v>
                </c:pt>
                <c:pt idx="784">
                  <c:v>5.997E-8</c:v>
                </c:pt>
                <c:pt idx="785">
                  <c:v>5.997E-8</c:v>
                </c:pt>
                <c:pt idx="786">
                  <c:v>5.9979999999999998E-8</c:v>
                </c:pt>
                <c:pt idx="787">
                  <c:v>5.9979999999999998E-8</c:v>
                </c:pt>
                <c:pt idx="788">
                  <c:v>5.9979999999999998E-8</c:v>
                </c:pt>
                <c:pt idx="789">
                  <c:v>5.9979999999999998E-8</c:v>
                </c:pt>
                <c:pt idx="790">
                  <c:v>5.9979999999999998E-8</c:v>
                </c:pt>
                <c:pt idx="791">
                  <c:v>5.9979999999999998E-8</c:v>
                </c:pt>
                <c:pt idx="792">
                  <c:v>5.9989999999999997E-8</c:v>
                </c:pt>
                <c:pt idx="793">
                  <c:v>5.9989999999999997E-8</c:v>
                </c:pt>
                <c:pt idx="794">
                  <c:v>5.9989999999999997E-8</c:v>
                </c:pt>
                <c:pt idx="795">
                  <c:v>5.9989999999999997E-8</c:v>
                </c:pt>
                <c:pt idx="796">
                  <c:v>5.9989999999999997E-8</c:v>
                </c:pt>
                <c:pt idx="797">
                  <c:v>5.9989999999999997E-8</c:v>
                </c:pt>
                <c:pt idx="798">
                  <c:v>5.9999999999999995E-8</c:v>
                </c:pt>
                <c:pt idx="799">
                  <c:v>5.9999999999999995E-8</c:v>
                </c:pt>
                <c:pt idx="800">
                  <c:v>5.9999999999999995E-8</c:v>
                </c:pt>
                <c:pt idx="801">
                  <c:v>5.9999999999999995E-8</c:v>
                </c:pt>
                <c:pt idx="802">
                  <c:v>5.9999999999999995E-8</c:v>
                </c:pt>
                <c:pt idx="803">
                  <c:v>6.0010000000000006E-8</c:v>
                </c:pt>
                <c:pt idx="804">
                  <c:v>6.0010000000000006E-8</c:v>
                </c:pt>
                <c:pt idx="805">
                  <c:v>6.0010000000000006E-8</c:v>
                </c:pt>
                <c:pt idx="806">
                  <c:v>6.0010000000000006E-8</c:v>
                </c:pt>
                <c:pt idx="807">
                  <c:v>6.0010000000000006E-8</c:v>
                </c:pt>
                <c:pt idx="808">
                  <c:v>6.0010000000000006E-8</c:v>
                </c:pt>
                <c:pt idx="809">
                  <c:v>6.0020000000000004E-8</c:v>
                </c:pt>
                <c:pt idx="810">
                  <c:v>6.0020000000000004E-8</c:v>
                </c:pt>
                <c:pt idx="811">
                  <c:v>6.0020000000000004E-8</c:v>
                </c:pt>
                <c:pt idx="812">
                  <c:v>6.0020000000000004E-8</c:v>
                </c:pt>
                <c:pt idx="813">
                  <c:v>6.0020000000000004E-8</c:v>
                </c:pt>
                <c:pt idx="814">
                  <c:v>6.0020000000000004E-8</c:v>
                </c:pt>
                <c:pt idx="815">
                  <c:v>6.0030000000000002E-8</c:v>
                </c:pt>
                <c:pt idx="816">
                  <c:v>6.0030000000000002E-8</c:v>
                </c:pt>
                <c:pt idx="817">
                  <c:v>6.0030000000000002E-8</c:v>
                </c:pt>
                <c:pt idx="818">
                  <c:v>6.0030000000000002E-8</c:v>
                </c:pt>
                <c:pt idx="819">
                  <c:v>6.0030000000000002E-8</c:v>
                </c:pt>
                <c:pt idx="820">
                  <c:v>6.004E-8</c:v>
                </c:pt>
                <c:pt idx="821">
                  <c:v>6.004E-8</c:v>
                </c:pt>
                <c:pt idx="822">
                  <c:v>6.004E-8</c:v>
                </c:pt>
                <c:pt idx="823">
                  <c:v>6.004E-8</c:v>
                </c:pt>
                <c:pt idx="824">
                  <c:v>6.004E-8</c:v>
                </c:pt>
                <c:pt idx="825">
                  <c:v>6.004E-8</c:v>
                </c:pt>
                <c:pt idx="826">
                  <c:v>6.0049999999999998E-8</c:v>
                </c:pt>
                <c:pt idx="827">
                  <c:v>6.0049999999999998E-8</c:v>
                </c:pt>
                <c:pt idx="828">
                  <c:v>6.0049999999999998E-8</c:v>
                </c:pt>
                <c:pt idx="829">
                  <c:v>6.0049999999999998E-8</c:v>
                </c:pt>
                <c:pt idx="830">
                  <c:v>6.0049999999999998E-8</c:v>
                </c:pt>
                <c:pt idx="831">
                  <c:v>6.0059999999999996E-8</c:v>
                </c:pt>
                <c:pt idx="832">
                  <c:v>6.0059999999999996E-8</c:v>
                </c:pt>
                <c:pt idx="833">
                  <c:v>6.0059999999999996E-8</c:v>
                </c:pt>
                <c:pt idx="834">
                  <c:v>6.0059999999999996E-8</c:v>
                </c:pt>
                <c:pt idx="835">
                  <c:v>6.0059999999999996E-8</c:v>
                </c:pt>
                <c:pt idx="836">
                  <c:v>6.0059999999999996E-8</c:v>
                </c:pt>
                <c:pt idx="837">
                  <c:v>6.0069999999999995E-8</c:v>
                </c:pt>
                <c:pt idx="838">
                  <c:v>6.0069999999999995E-8</c:v>
                </c:pt>
                <c:pt idx="839">
                  <c:v>6.0069999999999995E-8</c:v>
                </c:pt>
                <c:pt idx="840">
                  <c:v>6.0069999999999995E-8</c:v>
                </c:pt>
                <c:pt idx="841">
                  <c:v>6.0069999999999995E-8</c:v>
                </c:pt>
                <c:pt idx="842">
                  <c:v>6.0080000000000006E-8</c:v>
                </c:pt>
                <c:pt idx="843">
                  <c:v>6.0080000000000006E-8</c:v>
                </c:pt>
                <c:pt idx="844">
                  <c:v>6.0080000000000006E-8</c:v>
                </c:pt>
                <c:pt idx="845">
                  <c:v>6.0080000000000006E-8</c:v>
                </c:pt>
                <c:pt idx="846">
                  <c:v>6.0080000000000006E-8</c:v>
                </c:pt>
                <c:pt idx="847">
                  <c:v>6.0080000000000006E-8</c:v>
                </c:pt>
                <c:pt idx="848">
                  <c:v>6.0090000000000004E-8</c:v>
                </c:pt>
                <c:pt idx="849">
                  <c:v>6.0090000000000004E-8</c:v>
                </c:pt>
                <c:pt idx="850">
                  <c:v>6.0090000000000004E-8</c:v>
                </c:pt>
                <c:pt idx="851">
                  <c:v>6.0090000000000004E-8</c:v>
                </c:pt>
                <c:pt idx="852">
                  <c:v>6.0090000000000004E-8</c:v>
                </c:pt>
                <c:pt idx="853">
                  <c:v>6.0100000000000002E-8</c:v>
                </c:pt>
                <c:pt idx="854">
                  <c:v>6.0100000000000002E-8</c:v>
                </c:pt>
                <c:pt idx="855">
                  <c:v>6.0100000000000002E-8</c:v>
                </c:pt>
                <c:pt idx="856">
                  <c:v>6.0100000000000002E-8</c:v>
                </c:pt>
                <c:pt idx="857">
                  <c:v>6.0100000000000002E-8</c:v>
                </c:pt>
                <c:pt idx="858">
                  <c:v>6.0100000000000002E-8</c:v>
                </c:pt>
                <c:pt idx="859">
                  <c:v>6.011E-8</c:v>
                </c:pt>
                <c:pt idx="860">
                  <c:v>6.011E-8</c:v>
                </c:pt>
                <c:pt idx="861">
                  <c:v>6.011E-8</c:v>
                </c:pt>
                <c:pt idx="862">
                  <c:v>6.011E-8</c:v>
                </c:pt>
                <c:pt idx="863">
                  <c:v>6.011E-8</c:v>
                </c:pt>
                <c:pt idx="864">
                  <c:v>6.0119999999999998E-8</c:v>
                </c:pt>
                <c:pt idx="865">
                  <c:v>6.0119999999999998E-8</c:v>
                </c:pt>
                <c:pt idx="866">
                  <c:v>6.0119999999999998E-8</c:v>
                </c:pt>
                <c:pt idx="867">
                  <c:v>6.0119999999999998E-8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75E-48AB-A9C0-2260F67A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Transverse horizontal normalized emittance [mm mrad]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'T-cathode'!$C$3:$C$870</c:f>
              <c:numCache>
                <c:formatCode>0.00E+00</c:formatCode>
                <c:ptCount val="868"/>
                <c:pt idx="0">
                  <c:v>1.3969999999999999E-7</c:v>
                </c:pt>
                <c:pt idx="1">
                  <c:v>1.4469999999999999E-7</c:v>
                </c:pt>
                <c:pt idx="2">
                  <c:v>1.4999999999999999E-7</c:v>
                </c:pt>
                <c:pt idx="3">
                  <c:v>1.554E-7</c:v>
                </c:pt>
                <c:pt idx="4">
                  <c:v>1.6110000000000001E-7</c:v>
                </c:pt>
                <c:pt idx="5">
                  <c:v>1.6689999999999999E-7</c:v>
                </c:pt>
                <c:pt idx="6">
                  <c:v>1.7280000000000001E-7</c:v>
                </c:pt>
                <c:pt idx="7">
                  <c:v>1.7880000000000001E-7</c:v>
                </c:pt>
                <c:pt idx="8">
                  <c:v>1.8479999999999999E-7</c:v>
                </c:pt>
                <c:pt idx="9">
                  <c:v>1.9070000000000001E-7</c:v>
                </c:pt>
                <c:pt idx="10">
                  <c:v>1.9649999999999999E-7</c:v>
                </c:pt>
                <c:pt idx="11">
                  <c:v>2.022E-7</c:v>
                </c:pt>
                <c:pt idx="12">
                  <c:v>2.0769999999999999E-7</c:v>
                </c:pt>
                <c:pt idx="13">
                  <c:v>2.1299999999999999E-7</c:v>
                </c:pt>
                <c:pt idx="14">
                  <c:v>2.181E-7</c:v>
                </c:pt>
                <c:pt idx="15">
                  <c:v>2.2289999999999999E-7</c:v>
                </c:pt>
                <c:pt idx="16">
                  <c:v>2.2749999999999999E-7</c:v>
                </c:pt>
                <c:pt idx="17">
                  <c:v>2.3169999999999999E-7</c:v>
                </c:pt>
                <c:pt idx="18">
                  <c:v>2.3550000000000001E-7</c:v>
                </c:pt>
                <c:pt idx="19">
                  <c:v>2.3900000000000001E-7</c:v>
                </c:pt>
                <c:pt idx="20">
                  <c:v>2.4209999999999998E-7</c:v>
                </c:pt>
                <c:pt idx="21">
                  <c:v>2.4489999999999998E-7</c:v>
                </c:pt>
                <c:pt idx="22">
                  <c:v>2.4719999999999999E-7</c:v>
                </c:pt>
                <c:pt idx="23">
                  <c:v>2.4909999999999997E-7</c:v>
                </c:pt>
                <c:pt idx="24">
                  <c:v>2.5059999999999998E-7</c:v>
                </c:pt>
                <c:pt idx="25">
                  <c:v>2.5170000000000001E-7</c:v>
                </c:pt>
                <c:pt idx="26">
                  <c:v>2.523E-7</c:v>
                </c:pt>
                <c:pt idx="27">
                  <c:v>2.5260000000000003E-7</c:v>
                </c:pt>
                <c:pt idx="28">
                  <c:v>2.5240000000000001E-7</c:v>
                </c:pt>
                <c:pt idx="29">
                  <c:v>2.5180000000000002E-7</c:v>
                </c:pt>
                <c:pt idx="30">
                  <c:v>2.5069999999999999E-7</c:v>
                </c:pt>
                <c:pt idx="31">
                  <c:v>2.4929999999999999E-7</c:v>
                </c:pt>
                <c:pt idx="32">
                  <c:v>2.4740000000000001E-7</c:v>
                </c:pt>
                <c:pt idx="33">
                  <c:v>2.452E-7</c:v>
                </c:pt>
                <c:pt idx="34">
                  <c:v>2.4260000000000002E-7</c:v>
                </c:pt>
                <c:pt idx="35">
                  <c:v>2.3949999999999999E-7</c:v>
                </c:pt>
                <c:pt idx="36">
                  <c:v>2.3620000000000001E-7</c:v>
                </c:pt>
                <c:pt idx="37">
                  <c:v>2.3239999999999999E-7</c:v>
                </c:pt>
                <c:pt idx="38">
                  <c:v>2.2840000000000001E-7</c:v>
                </c:pt>
                <c:pt idx="39">
                  <c:v>2.2399999999999999E-7</c:v>
                </c:pt>
                <c:pt idx="40">
                  <c:v>2.1930000000000001E-7</c:v>
                </c:pt>
                <c:pt idx="41">
                  <c:v>2.1430000000000001E-7</c:v>
                </c:pt>
                <c:pt idx="42">
                  <c:v>2.0919999999999999E-7</c:v>
                </c:pt>
                <c:pt idx="43">
                  <c:v>2.0380000000000001E-7</c:v>
                </c:pt>
                <c:pt idx="44">
                  <c:v>1.983E-7</c:v>
                </c:pt>
                <c:pt idx="45">
                  <c:v>1.927E-7</c:v>
                </c:pt>
                <c:pt idx="46">
                  <c:v>1.871E-7</c:v>
                </c:pt>
                <c:pt idx="47">
                  <c:v>1.8160000000000001E-7</c:v>
                </c:pt>
                <c:pt idx="48">
                  <c:v>1.762E-7</c:v>
                </c:pt>
                <c:pt idx="49">
                  <c:v>1.7109999999999999E-7</c:v>
                </c:pt>
                <c:pt idx="50">
                  <c:v>1.6640000000000001E-7</c:v>
                </c:pt>
                <c:pt idx="51">
                  <c:v>1.6220000000000001E-7</c:v>
                </c:pt>
                <c:pt idx="52">
                  <c:v>1.5870000000000001E-7</c:v>
                </c:pt>
                <c:pt idx="53">
                  <c:v>1.5580000000000001E-7</c:v>
                </c:pt>
                <c:pt idx="54">
                  <c:v>1.5379999999999999E-7</c:v>
                </c:pt>
                <c:pt idx="55">
                  <c:v>1.526E-7</c:v>
                </c:pt>
                <c:pt idx="56">
                  <c:v>1.522E-7</c:v>
                </c:pt>
                <c:pt idx="57">
                  <c:v>1.5230000000000001E-7</c:v>
                </c:pt>
                <c:pt idx="58">
                  <c:v>1.529E-7</c:v>
                </c:pt>
                <c:pt idx="59">
                  <c:v>1.5349999999999999E-7</c:v>
                </c:pt>
                <c:pt idx="60">
                  <c:v>1.5379999999999999E-7</c:v>
                </c:pt>
                <c:pt idx="61">
                  <c:v>1.536E-7</c:v>
                </c:pt>
                <c:pt idx="62">
                  <c:v>1.5239999999999999E-7</c:v>
                </c:pt>
                <c:pt idx="63">
                  <c:v>1.5020000000000001E-7</c:v>
                </c:pt>
                <c:pt idx="64">
                  <c:v>1.4679999999999999E-7</c:v>
                </c:pt>
                <c:pt idx="65">
                  <c:v>1.4219999999999999E-7</c:v>
                </c:pt>
                <c:pt idx="66">
                  <c:v>1.3650000000000001E-7</c:v>
                </c:pt>
                <c:pt idx="67">
                  <c:v>1.2980000000000001E-7</c:v>
                </c:pt>
                <c:pt idx="68">
                  <c:v>1.2249999999999999E-7</c:v>
                </c:pt>
                <c:pt idx="69">
                  <c:v>1.149E-7</c:v>
                </c:pt>
                <c:pt idx="70">
                  <c:v>1.073E-7</c:v>
                </c:pt>
                <c:pt idx="71">
                  <c:v>9.9979999999999999E-8</c:v>
                </c:pt>
                <c:pt idx="72">
                  <c:v>9.3229999999999995E-8</c:v>
                </c:pt>
                <c:pt idx="73">
                  <c:v>8.7219999999999996E-8</c:v>
                </c:pt>
                <c:pt idx="74">
                  <c:v>8.2059999999999995E-8</c:v>
                </c:pt>
                <c:pt idx="75">
                  <c:v>7.7779999999999999E-8</c:v>
                </c:pt>
                <c:pt idx="76">
                  <c:v>7.4330000000000005E-8</c:v>
                </c:pt>
                <c:pt idx="77">
                  <c:v>7.1620000000000002E-8</c:v>
                </c:pt>
                <c:pt idx="78">
                  <c:v>6.9549999999999997E-8</c:v>
                </c:pt>
                <c:pt idx="79">
                  <c:v>6.7980000000000004E-8</c:v>
                </c:pt>
                <c:pt idx="80">
                  <c:v>6.6819999999999999E-8</c:v>
                </c:pt>
                <c:pt idx="81">
                  <c:v>6.5950000000000005E-8</c:v>
                </c:pt>
                <c:pt idx="82">
                  <c:v>6.5320000000000005E-8</c:v>
                </c:pt>
                <c:pt idx="83">
                  <c:v>6.4840000000000004E-8</c:v>
                </c:pt>
                <c:pt idx="84">
                  <c:v>6.4480000000000006E-8</c:v>
                </c:pt>
                <c:pt idx="85">
                  <c:v>6.4220000000000002E-8</c:v>
                </c:pt>
                <c:pt idx="86">
                  <c:v>6.4010000000000002E-8</c:v>
                </c:pt>
                <c:pt idx="87">
                  <c:v>6.3850000000000006E-8</c:v>
                </c:pt>
                <c:pt idx="88">
                  <c:v>6.3730000000000002E-8</c:v>
                </c:pt>
                <c:pt idx="89">
                  <c:v>6.3629999999999995E-8</c:v>
                </c:pt>
                <c:pt idx="90">
                  <c:v>6.3549999999999997E-8</c:v>
                </c:pt>
                <c:pt idx="91">
                  <c:v>6.3479999999999997E-8</c:v>
                </c:pt>
                <c:pt idx="92">
                  <c:v>6.3430000000000006E-8</c:v>
                </c:pt>
                <c:pt idx="93">
                  <c:v>6.3390000000000001E-8</c:v>
                </c:pt>
                <c:pt idx="94">
                  <c:v>6.3349999999999995E-8</c:v>
                </c:pt>
                <c:pt idx="95">
                  <c:v>6.3320000000000001E-8</c:v>
                </c:pt>
                <c:pt idx="96">
                  <c:v>6.3300000000000004E-8</c:v>
                </c:pt>
                <c:pt idx="97">
                  <c:v>6.3279999999999995E-8</c:v>
                </c:pt>
                <c:pt idx="98">
                  <c:v>6.3259999999999999E-8</c:v>
                </c:pt>
                <c:pt idx="99">
                  <c:v>6.3250000000000001E-8</c:v>
                </c:pt>
                <c:pt idx="100">
                  <c:v>6.3230000000000004E-8</c:v>
                </c:pt>
                <c:pt idx="101">
                  <c:v>6.3220000000000006E-8</c:v>
                </c:pt>
                <c:pt idx="102">
                  <c:v>6.3209999999999995E-8</c:v>
                </c:pt>
                <c:pt idx="103">
                  <c:v>6.3199999999999997E-8</c:v>
                </c:pt>
                <c:pt idx="104">
                  <c:v>6.3189999999999999E-8</c:v>
                </c:pt>
                <c:pt idx="105">
                  <c:v>6.3180000000000001E-8</c:v>
                </c:pt>
                <c:pt idx="106">
                  <c:v>6.3180000000000001E-8</c:v>
                </c:pt>
                <c:pt idx="107">
                  <c:v>6.3170000000000003E-8</c:v>
                </c:pt>
                <c:pt idx="108">
                  <c:v>6.3170000000000003E-8</c:v>
                </c:pt>
                <c:pt idx="109">
                  <c:v>6.3160000000000004E-8</c:v>
                </c:pt>
                <c:pt idx="110">
                  <c:v>6.3160000000000004E-8</c:v>
                </c:pt>
                <c:pt idx="111">
                  <c:v>6.3150000000000006E-8</c:v>
                </c:pt>
                <c:pt idx="112">
                  <c:v>6.3150000000000006E-8</c:v>
                </c:pt>
                <c:pt idx="113">
                  <c:v>6.3150000000000006E-8</c:v>
                </c:pt>
                <c:pt idx="114">
                  <c:v>6.3139999999999995E-8</c:v>
                </c:pt>
                <c:pt idx="115">
                  <c:v>6.3139999999999995E-8</c:v>
                </c:pt>
                <c:pt idx="116">
                  <c:v>6.3139999999999995E-8</c:v>
                </c:pt>
                <c:pt idx="117">
                  <c:v>6.3139999999999995E-8</c:v>
                </c:pt>
                <c:pt idx="118">
                  <c:v>6.3139999999999995E-8</c:v>
                </c:pt>
                <c:pt idx="119">
                  <c:v>6.3139999999999995E-8</c:v>
                </c:pt>
                <c:pt idx="120">
                  <c:v>6.3129999999999997E-8</c:v>
                </c:pt>
                <c:pt idx="121">
                  <c:v>6.3129999999999997E-8</c:v>
                </c:pt>
                <c:pt idx="122">
                  <c:v>6.3129999999999997E-8</c:v>
                </c:pt>
                <c:pt idx="123">
                  <c:v>6.3129999999999997E-8</c:v>
                </c:pt>
                <c:pt idx="124">
                  <c:v>6.3129999999999997E-8</c:v>
                </c:pt>
                <c:pt idx="125">
                  <c:v>6.3129999999999997E-8</c:v>
                </c:pt>
                <c:pt idx="126">
                  <c:v>6.3129999999999997E-8</c:v>
                </c:pt>
                <c:pt idx="127">
                  <c:v>6.3119999999999999E-8</c:v>
                </c:pt>
                <c:pt idx="128">
                  <c:v>6.3119999999999999E-8</c:v>
                </c:pt>
                <c:pt idx="129">
                  <c:v>6.3119999999999999E-8</c:v>
                </c:pt>
                <c:pt idx="130">
                  <c:v>6.3119999999999999E-8</c:v>
                </c:pt>
                <c:pt idx="131">
                  <c:v>6.3119999999999999E-8</c:v>
                </c:pt>
                <c:pt idx="132">
                  <c:v>6.3119999999999999E-8</c:v>
                </c:pt>
                <c:pt idx="133">
                  <c:v>6.3110000000000001E-8</c:v>
                </c:pt>
                <c:pt idx="134">
                  <c:v>6.3110000000000001E-8</c:v>
                </c:pt>
                <c:pt idx="135">
                  <c:v>6.3110000000000001E-8</c:v>
                </c:pt>
                <c:pt idx="136">
                  <c:v>6.3110000000000001E-8</c:v>
                </c:pt>
                <c:pt idx="137">
                  <c:v>6.3110000000000001E-8</c:v>
                </c:pt>
                <c:pt idx="138">
                  <c:v>6.3110000000000001E-8</c:v>
                </c:pt>
                <c:pt idx="139">
                  <c:v>6.3110000000000001E-8</c:v>
                </c:pt>
                <c:pt idx="140">
                  <c:v>6.3110000000000001E-8</c:v>
                </c:pt>
                <c:pt idx="141">
                  <c:v>6.3100000000000003E-8</c:v>
                </c:pt>
                <c:pt idx="142">
                  <c:v>6.3100000000000003E-8</c:v>
                </c:pt>
                <c:pt idx="143">
                  <c:v>6.3100000000000003E-8</c:v>
                </c:pt>
                <c:pt idx="144">
                  <c:v>6.3100000000000003E-8</c:v>
                </c:pt>
                <c:pt idx="145">
                  <c:v>6.3100000000000003E-8</c:v>
                </c:pt>
                <c:pt idx="146">
                  <c:v>6.3100000000000003E-8</c:v>
                </c:pt>
                <c:pt idx="147">
                  <c:v>6.3100000000000003E-8</c:v>
                </c:pt>
                <c:pt idx="148">
                  <c:v>6.3100000000000003E-8</c:v>
                </c:pt>
                <c:pt idx="149">
                  <c:v>6.3100000000000003E-8</c:v>
                </c:pt>
                <c:pt idx="150">
                  <c:v>6.3100000000000003E-8</c:v>
                </c:pt>
                <c:pt idx="151">
                  <c:v>6.3100000000000003E-8</c:v>
                </c:pt>
                <c:pt idx="152">
                  <c:v>6.3100000000000003E-8</c:v>
                </c:pt>
                <c:pt idx="153">
                  <c:v>6.3100000000000003E-8</c:v>
                </c:pt>
                <c:pt idx="154">
                  <c:v>6.3100000000000003E-8</c:v>
                </c:pt>
                <c:pt idx="155">
                  <c:v>6.3100000000000003E-8</c:v>
                </c:pt>
                <c:pt idx="156">
                  <c:v>6.3090000000000004E-8</c:v>
                </c:pt>
                <c:pt idx="157">
                  <c:v>6.3090000000000004E-8</c:v>
                </c:pt>
                <c:pt idx="158">
                  <c:v>6.3090000000000004E-8</c:v>
                </c:pt>
                <c:pt idx="159">
                  <c:v>6.3090000000000004E-8</c:v>
                </c:pt>
                <c:pt idx="160">
                  <c:v>6.3090000000000004E-8</c:v>
                </c:pt>
                <c:pt idx="161">
                  <c:v>6.3090000000000004E-8</c:v>
                </c:pt>
                <c:pt idx="162">
                  <c:v>6.3090000000000004E-8</c:v>
                </c:pt>
                <c:pt idx="163">
                  <c:v>6.3090000000000004E-8</c:v>
                </c:pt>
                <c:pt idx="164">
                  <c:v>6.3090000000000004E-8</c:v>
                </c:pt>
                <c:pt idx="165">
                  <c:v>6.3090000000000004E-8</c:v>
                </c:pt>
                <c:pt idx="166">
                  <c:v>6.3090000000000004E-8</c:v>
                </c:pt>
                <c:pt idx="167">
                  <c:v>6.3090000000000004E-8</c:v>
                </c:pt>
                <c:pt idx="168">
                  <c:v>6.3090000000000004E-8</c:v>
                </c:pt>
                <c:pt idx="169">
                  <c:v>6.3090000000000004E-8</c:v>
                </c:pt>
                <c:pt idx="170">
                  <c:v>6.3090000000000004E-8</c:v>
                </c:pt>
                <c:pt idx="171">
                  <c:v>6.3090000000000004E-8</c:v>
                </c:pt>
                <c:pt idx="172">
                  <c:v>6.3080000000000006E-8</c:v>
                </c:pt>
                <c:pt idx="173">
                  <c:v>6.3080000000000006E-8</c:v>
                </c:pt>
                <c:pt idx="174">
                  <c:v>6.3080000000000006E-8</c:v>
                </c:pt>
                <c:pt idx="175">
                  <c:v>6.3080000000000006E-8</c:v>
                </c:pt>
                <c:pt idx="176">
                  <c:v>6.3080000000000006E-8</c:v>
                </c:pt>
                <c:pt idx="177">
                  <c:v>6.3080000000000006E-8</c:v>
                </c:pt>
                <c:pt idx="178">
                  <c:v>6.3080000000000006E-8</c:v>
                </c:pt>
                <c:pt idx="179">
                  <c:v>6.3080000000000006E-8</c:v>
                </c:pt>
                <c:pt idx="180">
                  <c:v>6.3080000000000006E-8</c:v>
                </c:pt>
                <c:pt idx="181">
                  <c:v>6.3080000000000006E-8</c:v>
                </c:pt>
                <c:pt idx="182">
                  <c:v>6.3080000000000006E-8</c:v>
                </c:pt>
                <c:pt idx="183">
                  <c:v>6.3080000000000006E-8</c:v>
                </c:pt>
                <c:pt idx="184">
                  <c:v>6.3080000000000006E-8</c:v>
                </c:pt>
                <c:pt idx="185">
                  <c:v>6.3080000000000006E-8</c:v>
                </c:pt>
                <c:pt idx="186">
                  <c:v>6.3080000000000006E-8</c:v>
                </c:pt>
                <c:pt idx="187">
                  <c:v>6.3080000000000006E-8</c:v>
                </c:pt>
                <c:pt idx="188">
                  <c:v>6.3080000000000006E-8</c:v>
                </c:pt>
                <c:pt idx="189">
                  <c:v>6.3080000000000006E-8</c:v>
                </c:pt>
                <c:pt idx="190">
                  <c:v>6.3069999999999995E-8</c:v>
                </c:pt>
                <c:pt idx="191">
                  <c:v>6.3069999999999995E-8</c:v>
                </c:pt>
                <c:pt idx="192">
                  <c:v>6.3069999999999995E-8</c:v>
                </c:pt>
                <c:pt idx="193">
                  <c:v>6.3069999999999995E-8</c:v>
                </c:pt>
                <c:pt idx="194">
                  <c:v>6.3069999999999995E-8</c:v>
                </c:pt>
                <c:pt idx="195">
                  <c:v>6.3069999999999995E-8</c:v>
                </c:pt>
                <c:pt idx="196">
                  <c:v>6.3069999999999995E-8</c:v>
                </c:pt>
                <c:pt idx="197">
                  <c:v>6.3069999999999995E-8</c:v>
                </c:pt>
                <c:pt idx="198">
                  <c:v>6.3069999999999995E-8</c:v>
                </c:pt>
                <c:pt idx="199">
                  <c:v>6.3069999999999995E-8</c:v>
                </c:pt>
                <c:pt idx="200">
                  <c:v>6.3069999999999995E-8</c:v>
                </c:pt>
                <c:pt idx="201">
                  <c:v>6.3069999999999995E-8</c:v>
                </c:pt>
                <c:pt idx="202">
                  <c:v>6.3069999999999995E-8</c:v>
                </c:pt>
                <c:pt idx="203">
                  <c:v>6.3069999999999995E-8</c:v>
                </c:pt>
                <c:pt idx="204">
                  <c:v>6.3069999999999995E-8</c:v>
                </c:pt>
                <c:pt idx="205">
                  <c:v>6.3069999999999995E-8</c:v>
                </c:pt>
                <c:pt idx="206">
                  <c:v>6.3069999999999995E-8</c:v>
                </c:pt>
                <c:pt idx="207">
                  <c:v>6.3069999999999995E-8</c:v>
                </c:pt>
                <c:pt idx="208">
                  <c:v>6.3069999999999995E-8</c:v>
                </c:pt>
                <c:pt idx="209">
                  <c:v>6.3059999999999997E-8</c:v>
                </c:pt>
                <c:pt idx="210">
                  <c:v>6.3059999999999997E-8</c:v>
                </c:pt>
                <c:pt idx="211">
                  <c:v>6.3059999999999997E-8</c:v>
                </c:pt>
                <c:pt idx="212">
                  <c:v>6.3059999999999997E-8</c:v>
                </c:pt>
                <c:pt idx="213">
                  <c:v>6.3059999999999997E-8</c:v>
                </c:pt>
                <c:pt idx="214">
                  <c:v>6.3059999999999997E-8</c:v>
                </c:pt>
                <c:pt idx="215">
                  <c:v>6.3059999999999997E-8</c:v>
                </c:pt>
                <c:pt idx="216">
                  <c:v>6.3059999999999997E-8</c:v>
                </c:pt>
                <c:pt idx="217">
                  <c:v>6.3059999999999997E-8</c:v>
                </c:pt>
                <c:pt idx="218">
                  <c:v>6.3059999999999997E-8</c:v>
                </c:pt>
                <c:pt idx="219">
                  <c:v>6.3059999999999997E-8</c:v>
                </c:pt>
                <c:pt idx="220">
                  <c:v>6.3059999999999997E-8</c:v>
                </c:pt>
                <c:pt idx="221">
                  <c:v>6.3059999999999997E-8</c:v>
                </c:pt>
                <c:pt idx="222">
                  <c:v>6.3059999999999997E-8</c:v>
                </c:pt>
                <c:pt idx="223">
                  <c:v>6.3059999999999997E-8</c:v>
                </c:pt>
                <c:pt idx="224">
                  <c:v>6.3059999999999997E-8</c:v>
                </c:pt>
                <c:pt idx="225">
                  <c:v>6.3059999999999997E-8</c:v>
                </c:pt>
                <c:pt idx="226">
                  <c:v>6.3059999999999997E-8</c:v>
                </c:pt>
                <c:pt idx="227">
                  <c:v>6.3059999999999997E-8</c:v>
                </c:pt>
                <c:pt idx="228">
                  <c:v>6.3059999999999997E-8</c:v>
                </c:pt>
                <c:pt idx="229">
                  <c:v>6.3059999999999997E-8</c:v>
                </c:pt>
                <c:pt idx="230">
                  <c:v>6.3049999999999999E-8</c:v>
                </c:pt>
                <c:pt idx="231">
                  <c:v>6.3049999999999999E-8</c:v>
                </c:pt>
                <c:pt idx="232">
                  <c:v>6.3049999999999999E-8</c:v>
                </c:pt>
                <c:pt idx="233">
                  <c:v>6.3049999999999999E-8</c:v>
                </c:pt>
                <c:pt idx="234">
                  <c:v>6.3049999999999999E-8</c:v>
                </c:pt>
                <c:pt idx="235">
                  <c:v>6.3049999999999999E-8</c:v>
                </c:pt>
                <c:pt idx="236">
                  <c:v>6.3049999999999999E-8</c:v>
                </c:pt>
                <c:pt idx="237">
                  <c:v>6.3049999999999999E-8</c:v>
                </c:pt>
                <c:pt idx="238">
                  <c:v>6.3049999999999999E-8</c:v>
                </c:pt>
                <c:pt idx="239">
                  <c:v>6.3049999999999999E-8</c:v>
                </c:pt>
                <c:pt idx="240">
                  <c:v>6.3049999999999999E-8</c:v>
                </c:pt>
                <c:pt idx="241">
                  <c:v>6.3049999999999999E-8</c:v>
                </c:pt>
                <c:pt idx="242">
                  <c:v>6.3049999999999999E-8</c:v>
                </c:pt>
                <c:pt idx="243">
                  <c:v>6.3049999999999999E-8</c:v>
                </c:pt>
                <c:pt idx="244">
                  <c:v>6.3049999999999999E-8</c:v>
                </c:pt>
                <c:pt idx="245">
                  <c:v>6.3049999999999999E-8</c:v>
                </c:pt>
                <c:pt idx="246">
                  <c:v>6.3049999999999999E-8</c:v>
                </c:pt>
                <c:pt idx="247">
                  <c:v>6.3049999999999999E-8</c:v>
                </c:pt>
                <c:pt idx="248">
                  <c:v>6.3049999999999999E-8</c:v>
                </c:pt>
                <c:pt idx="249">
                  <c:v>6.3049999999999999E-8</c:v>
                </c:pt>
                <c:pt idx="250">
                  <c:v>6.3049999999999999E-8</c:v>
                </c:pt>
                <c:pt idx="251">
                  <c:v>6.3049999999999999E-8</c:v>
                </c:pt>
                <c:pt idx="252">
                  <c:v>6.3049999999999999E-8</c:v>
                </c:pt>
                <c:pt idx="253">
                  <c:v>6.3049999999999999E-8</c:v>
                </c:pt>
                <c:pt idx="254">
                  <c:v>6.3040000000000001E-8</c:v>
                </c:pt>
                <c:pt idx="255">
                  <c:v>6.3040000000000001E-8</c:v>
                </c:pt>
                <c:pt idx="256">
                  <c:v>6.3040000000000001E-8</c:v>
                </c:pt>
                <c:pt idx="257">
                  <c:v>6.3040000000000001E-8</c:v>
                </c:pt>
                <c:pt idx="258">
                  <c:v>6.3040000000000001E-8</c:v>
                </c:pt>
                <c:pt idx="259">
                  <c:v>6.3040000000000001E-8</c:v>
                </c:pt>
                <c:pt idx="260">
                  <c:v>6.3040000000000001E-8</c:v>
                </c:pt>
                <c:pt idx="261">
                  <c:v>6.3040000000000001E-8</c:v>
                </c:pt>
                <c:pt idx="262">
                  <c:v>6.3040000000000001E-8</c:v>
                </c:pt>
                <c:pt idx="263">
                  <c:v>6.3040000000000001E-8</c:v>
                </c:pt>
                <c:pt idx="264">
                  <c:v>6.3040000000000001E-8</c:v>
                </c:pt>
                <c:pt idx="265">
                  <c:v>6.3040000000000001E-8</c:v>
                </c:pt>
                <c:pt idx="266">
                  <c:v>6.3040000000000001E-8</c:v>
                </c:pt>
                <c:pt idx="267">
                  <c:v>6.3040000000000001E-8</c:v>
                </c:pt>
                <c:pt idx="268">
                  <c:v>6.3040000000000001E-8</c:v>
                </c:pt>
                <c:pt idx="269">
                  <c:v>6.3040000000000001E-8</c:v>
                </c:pt>
                <c:pt idx="270">
                  <c:v>6.3040000000000001E-8</c:v>
                </c:pt>
                <c:pt idx="271">
                  <c:v>6.3040000000000001E-8</c:v>
                </c:pt>
                <c:pt idx="272">
                  <c:v>6.3040000000000001E-8</c:v>
                </c:pt>
                <c:pt idx="273">
                  <c:v>6.3040000000000001E-8</c:v>
                </c:pt>
                <c:pt idx="274">
                  <c:v>6.3040000000000001E-8</c:v>
                </c:pt>
                <c:pt idx="275">
                  <c:v>6.3040000000000001E-8</c:v>
                </c:pt>
                <c:pt idx="276">
                  <c:v>6.3040000000000001E-8</c:v>
                </c:pt>
                <c:pt idx="277">
                  <c:v>6.3040000000000001E-8</c:v>
                </c:pt>
                <c:pt idx="278">
                  <c:v>6.3040000000000001E-8</c:v>
                </c:pt>
                <c:pt idx="279">
                  <c:v>6.3040000000000001E-8</c:v>
                </c:pt>
                <c:pt idx="280">
                  <c:v>6.3040000000000001E-8</c:v>
                </c:pt>
                <c:pt idx="281">
                  <c:v>6.3040000000000001E-8</c:v>
                </c:pt>
                <c:pt idx="282">
                  <c:v>6.3040000000000001E-8</c:v>
                </c:pt>
                <c:pt idx="283">
                  <c:v>6.3040000000000001E-8</c:v>
                </c:pt>
                <c:pt idx="284">
                  <c:v>6.3040000000000001E-8</c:v>
                </c:pt>
                <c:pt idx="285">
                  <c:v>6.3040000000000001E-8</c:v>
                </c:pt>
                <c:pt idx="286">
                  <c:v>6.3040000000000001E-8</c:v>
                </c:pt>
                <c:pt idx="287">
                  <c:v>6.3040000000000001E-8</c:v>
                </c:pt>
                <c:pt idx="288">
                  <c:v>6.3030000000000003E-8</c:v>
                </c:pt>
                <c:pt idx="289">
                  <c:v>6.3030000000000003E-8</c:v>
                </c:pt>
                <c:pt idx="290">
                  <c:v>6.3030000000000003E-8</c:v>
                </c:pt>
                <c:pt idx="291">
                  <c:v>6.3030000000000003E-8</c:v>
                </c:pt>
                <c:pt idx="292">
                  <c:v>6.3030000000000003E-8</c:v>
                </c:pt>
                <c:pt idx="293">
                  <c:v>6.3030000000000003E-8</c:v>
                </c:pt>
                <c:pt idx="294">
                  <c:v>6.3030000000000003E-8</c:v>
                </c:pt>
                <c:pt idx="295">
                  <c:v>6.3030000000000003E-8</c:v>
                </c:pt>
                <c:pt idx="296">
                  <c:v>6.3030000000000003E-8</c:v>
                </c:pt>
                <c:pt idx="297">
                  <c:v>6.3030000000000003E-8</c:v>
                </c:pt>
                <c:pt idx="298">
                  <c:v>6.3030000000000003E-8</c:v>
                </c:pt>
                <c:pt idx="299">
                  <c:v>6.3030000000000003E-8</c:v>
                </c:pt>
                <c:pt idx="300">
                  <c:v>6.3030000000000003E-8</c:v>
                </c:pt>
                <c:pt idx="301">
                  <c:v>6.3030000000000003E-8</c:v>
                </c:pt>
                <c:pt idx="302">
                  <c:v>6.3030000000000003E-8</c:v>
                </c:pt>
                <c:pt idx="303">
                  <c:v>6.3030000000000003E-8</c:v>
                </c:pt>
                <c:pt idx="304">
                  <c:v>6.3030000000000003E-8</c:v>
                </c:pt>
                <c:pt idx="305">
                  <c:v>6.3030000000000003E-8</c:v>
                </c:pt>
                <c:pt idx="306">
                  <c:v>6.3030000000000003E-8</c:v>
                </c:pt>
                <c:pt idx="307">
                  <c:v>6.3030000000000003E-8</c:v>
                </c:pt>
                <c:pt idx="308">
                  <c:v>6.3030000000000003E-8</c:v>
                </c:pt>
                <c:pt idx="309">
                  <c:v>6.3030000000000003E-8</c:v>
                </c:pt>
                <c:pt idx="310">
                  <c:v>6.3030000000000003E-8</c:v>
                </c:pt>
                <c:pt idx="311">
                  <c:v>6.3030000000000003E-8</c:v>
                </c:pt>
                <c:pt idx="312">
                  <c:v>6.3030000000000003E-8</c:v>
                </c:pt>
                <c:pt idx="313">
                  <c:v>6.3030000000000003E-8</c:v>
                </c:pt>
                <c:pt idx="314">
                  <c:v>6.3030000000000003E-8</c:v>
                </c:pt>
                <c:pt idx="315">
                  <c:v>6.3030000000000003E-8</c:v>
                </c:pt>
                <c:pt idx="316">
                  <c:v>6.3030000000000003E-8</c:v>
                </c:pt>
                <c:pt idx="317">
                  <c:v>6.3030000000000003E-8</c:v>
                </c:pt>
                <c:pt idx="318">
                  <c:v>6.3030000000000003E-8</c:v>
                </c:pt>
                <c:pt idx="319">
                  <c:v>6.3030000000000003E-8</c:v>
                </c:pt>
                <c:pt idx="320">
                  <c:v>6.3030000000000003E-8</c:v>
                </c:pt>
                <c:pt idx="321">
                  <c:v>6.3030000000000003E-8</c:v>
                </c:pt>
                <c:pt idx="322">
                  <c:v>6.3030000000000003E-8</c:v>
                </c:pt>
                <c:pt idx="323">
                  <c:v>6.3030000000000003E-8</c:v>
                </c:pt>
                <c:pt idx="324">
                  <c:v>6.3030000000000003E-8</c:v>
                </c:pt>
                <c:pt idx="325">
                  <c:v>6.3030000000000003E-8</c:v>
                </c:pt>
                <c:pt idx="326">
                  <c:v>6.3030000000000003E-8</c:v>
                </c:pt>
                <c:pt idx="327">
                  <c:v>6.3030000000000003E-8</c:v>
                </c:pt>
                <c:pt idx="328">
                  <c:v>6.3030000000000003E-8</c:v>
                </c:pt>
                <c:pt idx="329">
                  <c:v>6.3030000000000003E-8</c:v>
                </c:pt>
                <c:pt idx="330">
                  <c:v>6.3030000000000003E-8</c:v>
                </c:pt>
                <c:pt idx="331">
                  <c:v>6.3030000000000003E-8</c:v>
                </c:pt>
                <c:pt idx="332">
                  <c:v>6.3030000000000003E-8</c:v>
                </c:pt>
                <c:pt idx="333">
                  <c:v>6.3030000000000003E-8</c:v>
                </c:pt>
                <c:pt idx="334">
                  <c:v>6.3030000000000003E-8</c:v>
                </c:pt>
                <c:pt idx="335">
                  <c:v>6.3030000000000003E-8</c:v>
                </c:pt>
                <c:pt idx="336">
                  <c:v>6.3030000000000003E-8</c:v>
                </c:pt>
                <c:pt idx="337">
                  <c:v>6.3030000000000003E-8</c:v>
                </c:pt>
                <c:pt idx="338">
                  <c:v>6.3030000000000003E-8</c:v>
                </c:pt>
                <c:pt idx="339">
                  <c:v>6.3030000000000003E-8</c:v>
                </c:pt>
                <c:pt idx="340">
                  <c:v>6.3030000000000003E-8</c:v>
                </c:pt>
                <c:pt idx="341">
                  <c:v>6.3030000000000003E-8</c:v>
                </c:pt>
                <c:pt idx="342">
                  <c:v>6.3030000000000003E-8</c:v>
                </c:pt>
                <c:pt idx="343">
                  <c:v>6.3030000000000003E-8</c:v>
                </c:pt>
                <c:pt idx="344">
                  <c:v>6.3030000000000003E-8</c:v>
                </c:pt>
                <c:pt idx="345">
                  <c:v>6.3030000000000003E-8</c:v>
                </c:pt>
                <c:pt idx="346">
                  <c:v>6.3030000000000003E-8</c:v>
                </c:pt>
                <c:pt idx="347">
                  <c:v>6.3030000000000003E-8</c:v>
                </c:pt>
                <c:pt idx="348">
                  <c:v>6.3030000000000003E-8</c:v>
                </c:pt>
                <c:pt idx="349">
                  <c:v>6.3030000000000003E-8</c:v>
                </c:pt>
                <c:pt idx="350">
                  <c:v>6.3030000000000003E-8</c:v>
                </c:pt>
                <c:pt idx="351">
                  <c:v>6.3030000000000003E-8</c:v>
                </c:pt>
                <c:pt idx="352">
                  <c:v>6.3030000000000003E-8</c:v>
                </c:pt>
                <c:pt idx="353">
                  <c:v>6.3030000000000003E-8</c:v>
                </c:pt>
                <c:pt idx="354">
                  <c:v>6.3030000000000003E-8</c:v>
                </c:pt>
                <c:pt idx="355">
                  <c:v>6.3030000000000003E-8</c:v>
                </c:pt>
                <c:pt idx="356">
                  <c:v>6.3030000000000003E-8</c:v>
                </c:pt>
                <c:pt idx="357">
                  <c:v>6.3030000000000003E-8</c:v>
                </c:pt>
                <c:pt idx="358">
                  <c:v>6.3030000000000003E-8</c:v>
                </c:pt>
                <c:pt idx="359">
                  <c:v>6.3030000000000003E-8</c:v>
                </c:pt>
                <c:pt idx="360">
                  <c:v>6.3030000000000003E-8</c:v>
                </c:pt>
                <c:pt idx="361">
                  <c:v>6.3030000000000003E-8</c:v>
                </c:pt>
                <c:pt idx="362">
                  <c:v>6.3030000000000003E-8</c:v>
                </c:pt>
                <c:pt idx="363">
                  <c:v>6.3030000000000003E-8</c:v>
                </c:pt>
                <c:pt idx="364">
                  <c:v>6.3030000000000003E-8</c:v>
                </c:pt>
                <c:pt idx="365">
                  <c:v>6.3030000000000003E-8</c:v>
                </c:pt>
                <c:pt idx="366">
                  <c:v>6.3030000000000003E-8</c:v>
                </c:pt>
                <c:pt idx="367">
                  <c:v>6.3030000000000003E-8</c:v>
                </c:pt>
                <c:pt idx="368">
                  <c:v>6.3030000000000003E-8</c:v>
                </c:pt>
                <c:pt idx="369">
                  <c:v>6.3030000000000003E-8</c:v>
                </c:pt>
                <c:pt idx="370">
                  <c:v>6.3030000000000003E-8</c:v>
                </c:pt>
                <c:pt idx="371">
                  <c:v>6.3030000000000003E-8</c:v>
                </c:pt>
                <c:pt idx="372">
                  <c:v>6.3030000000000003E-8</c:v>
                </c:pt>
                <c:pt idx="373">
                  <c:v>6.3030000000000003E-8</c:v>
                </c:pt>
                <c:pt idx="374">
                  <c:v>6.3030000000000003E-8</c:v>
                </c:pt>
                <c:pt idx="375">
                  <c:v>6.3030000000000003E-8</c:v>
                </c:pt>
                <c:pt idx="376">
                  <c:v>6.3030000000000003E-8</c:v>
                </c:pt>
                <c:pt idx="377">
                  <c:v>6.3030000000000003E-8</c:v>
                </c:pt>
                <c:pt idx="378">
                  <c:v>6.3030000000000003E-8</c:v>
                </c:pt>
                <c:pt idx="379">
                  <c:v>6.3040000000000001E-8</c:v>
                </c:pt>
                <c:pt idx="380">
                  <c:v>6.3040000000000001E-8</c:v>
                </c:pt>
                <c:pt idx="381">
                  <c:v>6.3040000000000001E-8</c:v>
                </c:pt>
                <c:pt idx="382">
                  <c:v>6.3040000000000001E-8</c:v>
                </c:pt>
                <c:pt idx="383">
                  <c:v>6.3040000000000001E-8</c:v>
                </c:pt>
                <c:pt idx="384">
                  <c:v>6.3040000000000001E-8</c:v>
                </c:pt>
                <c:pt idx="385">
                  <c:v>6.3040000000000001E-8</c:v>
                </c:pt>
                <c:pt idx="386">
                  <c:v>6.3040000000000001E-8</c:v>
                </c:pt>
                <c:pt idx="387">
                  <c:v>6.3040000000000001E-8</c:v>
                </c:pt>
                <c:pt idx="388">
                  <c:v>6.3040000000000001E-8</c:v>
                </c:pt>
                <c:pt idx="389">
                  <c:v>6.3040000000000001E-8</c:v>
                </c:pt>
                <c:pt idx="390">
                  <c:v>6.3040000000000001E-8</c:v>
                </c:pt>
                <c:pt idx="391">
                  <c:v>6.3040000000000001E-8</c:v>
                </c:pt>
                <c:pt idx="392">
                  <c:v>6.3040000000000001E-8</c:v>
                </c:pt>
                <c:pt idx="393">
                  <c:v>6.3040000000000001E-8</c:v>
                </c:pt>
                <c:pt idx="394">
                  <c:v>6.3040000000000001E-8</c:v>
                </c:pt>
                <c:pt idx="395">
                  <c:v>6.3040000000000001E-8</c:v>
                </c:pt>
                <c:pt idx="396">
                  <c:v>6.3040000000000001E-8</c:v>
                </c:pt>
                <c:pt idx="397">
                  <c:v>6.3040000000000001E-8</c:v>
                </c:pt>
                <c:pt idx="398">
                  <c:v>6.3040000000000001E-8</c:v>
                </c:pt>
                <c:pt idx="399">
                  <c:v>6.3040000000000001E-8</c:v>
                </c:pt>
                <c:pt idx="400">
                  <c:v>6.3040000000000001E-8</c:v>
                </c:pt>
                <c:pt idx="401">
                  <c:v>6.3040000000000001E-8</c:v>
                </c:pt>
                <c:pt idx="402">
                  <c:v>6.3040000000000001E-8</c:v>
                </c:pt>
                <c:pt idx="403">
                  <c:v>6.3040000000000001E-8</c:v>
                </c:pt>
                <c:pt idx="404">
                  <c:v>6.3040000000000001E-8</c:v>
                </c:pt>
                <c:pt idx="405">
                  <c:v>6.3040000000000001E-8</c:v>
                </c:pt>
                <c:pt idx="406">
                  <c:v>6.3040000000000001E-8</c:v>
                </c:pt>
                <c:pt idx="407">
                  <c:v>6.3040000000000001E-8</c:v>
                </c:pt>
                <c:pt idx="408">
                  <c:v>6.3049999999999999E-8</c:v>
                </c:pt>
                <c:pt idx="409">
                  <c:v>6.3049999999999999E-8</c:v>
                </c:pt>
                <c:pt idx="410">
                  <c:v>6.3049999999999999E-8</c:v>
                </c:pt>
                <c:pt idx="411">
                  <c:v>6.3049999999999999E-8</c:v>
                </c:pt>
                <c:pt idx="412">
                  <c:v>6.3049999999999999E-8</c:v>
                </c:pt>
                <c:pt idx="413">
                  <c:v>6.3049999999999999E-8</c:v>
                </c:pt>
                <c:pt idx="414">
                  <c:v>6.3049999999999999E-8</c:v>
                </c:pt>
                <c:pt idx="415">
                  <c:v>6.3049999999999999E-8</c:v>
                </c:pt>
                <c:pt idx="416">
                  <c:v>6.3049999999999999E-8</c:v>
                </c:pt>
                <c:pt idx="417">
                  <c:v>6.3049999999999999E-8</c:v>
                </c:pt>
                <c:pt idx="418">
                  <c:v>6.3049999999999999E-8</c:v>
                </c:pt>
                <c:pt idx="419">
                  <c:v>6.3049999999999999E-8</c:v>
                </c:pt>
                <c:pt idx="420">
                  <c:v>6.3049999999999999E-8</c:v>
                </c:pt>
                <c:pt idx="421">
                  <c:v>6.3049999999999999E-8</c:v>
                </c:pt>
                <c:pt idx="422">
                  <c:v>6.3049999999999999E-8</c:v>
                </c:pt>
                <c:pt idx="423">
                  <c:v>6.3049999999999999E-8</c:v>
                </c:pt>
                <c:pt idx="424">
                  <c:v>6.3049999999999999E-8</c:v>
                </c:pt>
                <c:pt idx="425">
                  <c:v>6.3049999999999999E-8</c:v>
                </c:pt>
                <c:pt idx="426">
                  <c:v>6.3049999999999999E-8</c:v>
                </c:pt>
                <c:pt idx="427">
                  <c:v>6.3049999999999999E-8</c:v>
                </c:pt>
                <c:pt idx="428">
                  <c:v>6.3049999999999999E-8</c:v>
                </c:pt>
                <c:pt idx="429">
                  <c:v>6.3059999999999997E-8</c:v>
                </c:pt>
                <c:pt idx="430">
                  <c:v>6.3059999999999997E-8</c:v>
                </c:pt>
                <c:pt idx="431">
                  <c:v>6.3059999999999997E-8</c:v>
                </c:pt>
                <c:pt idx="432">
                  <c:v>6.3059999999999997E-8</c:v>
                </c:pt>
                <c:pt idx="433">
                  <c:v>6.3059999999999997E-8</c:v>
                </c:pt>
                <c:pt idx="434">
                  <c:v>6.3059999999999997E-8</c:v>
                </c:pt>
                <c:pt idx="435">
                  <c:v>6.3059999999999997E-8</c:v>
                </c:pt>
                <c:pt idx="436">
                  <c:v>6.3059999999999997E-8</c:v>
                </c:pt>
                <c:pt idx="437">
                  <c:v>6.3059999999999997E-8</c:v>
                </c:pt>
                <c:pt idx="438">
                  <c:v>6.3059999999999997E-8</c:v>
                </c:pt>
                <c:pt idx="439">
                  <c:v>6.3059999999999997E-8</c:v>
                </c:pt>
                <c:pt idx="440">
                  <c:v>6.3059999999999997E-8</c:v>
                </c:pt>
                <c:pt idx="441">
                  <c:v>6.3059999999999997E-8</c:v>
                </c:pt>
                <c:pt idx="442">
                  <c:v>6.3059999999999997E-8</c:v>
                </c:pt>
                <c:pt idx="443">
                  <c:v>6.3059999999999997E-8</c:v>
                </c:pt>
                <c:pt idx="444">
                  <c:v>6.3059999999999997E-8</c:v>
                </c:pt>
                <c:pt idx="445">
                  <c:v>6.3069999999999995E-8</c:v>
                </c:pt>
                <c:pt idx="446">
                  <c:v>6.3069999999999995E-8</c:v>
                </c:pt>
                <c:pt idx="447">
                  <c:v>6.3069999999999995E-8</c:v>
                </c:pt>
                <c:pt idx="448">
                  <c:v>6.3069999999999995E-8</c:v>
                </c:pt>
                <c:pt idx="449">
                  <c:v>6.3069999999999995E-8</c:v>
                </c:pt>
                <c:pt idx="450">
                  <c:v>6.3069999999999995E-8</c:v>
                </c:pt>
                <c:pt idx="451">
                  <c:v>6.3069999999999995E-8</c:v>
                </c:pt>
                <c:pt idx="452">
                  <c:v>6.3069999999999995E-8</c:v>
                </c:pt>
                <c:pt idx="453">
                  <c:v>6.3069999999999995E-8</c:v>
                </c:pt>
                <c:pt idx="454">
                  <c:v>6.3069999999999995E-8</c:v>
                </c:pt>
                <c:pt idx="455">
                  <c:v>6.3069999999999995E-8</c:v>
                </c:pt>
                <c:pt idx="456">
                  <c:v>6.3069999999999995E-8</c:v>
                </c:pt>
                <c:pt idx="457">
                  <c:v>6.3069999999999995E-8</c:v>
                </c:pt>
                <c:pt idx="458">
                  <c:v>6.3069999999999995E-8</c:v>
                </c:pt>
                <c:pt idx="459">
                  <c:v>6.3069999999999995E-8</c:v>
                </c:pt>
                <c:pt idx="460">
                  <c:v>6.3080000000000006E-8</c:v>
                </c:pt>
                <c:pt idx="461">
                  <c:v>6.3080000000000006E-8</c:v>
                </c:pt>
                <c:pt idx="462">
                  <c:v>6.3080000000000006E-8</c:v>
                </c:pt>
                <c:pt idx="463">
                  <c:v>6.3080000000000006E-8</c:v>
                </c:pt>
                <c:pt idx="464">
                  <c:v>6.3080000000000006E-8</c:v>
                </c:pt>
                <c:pt idx="465">
                  <c:v>6.3080000000000006E-8</c:v>
                </c:pt>
                <c:pt idx="466">
                  <c:v>6.3080000000000006E-8</c:v>
                </c:pt>
                <c:pt idx="467">
                  <c:v>6.3080000000000006E-8</c:v>
                </c:pt>
                <c:pt idx="468">
                  <c:v>6.3080000000000006E-8</c:v>
                </c:pt>
                <c:pt idx="469">
                  <c:v>6.3080000000000006E-8</c:v>
                </c:pt>
                <c:pt idx="470">
                  <c:v>6.3080000000000006E-8</c:v>
                </c:pt>
                <c:pt idx="471">
                  <c:v>6.3080000000000006E-8</c:v>
                </c:pt>
                <c:pt idx="472">
                  <c:v>6.3080000000000006E-8</c:v>
                </c:pt>
                <c:pt idx="473">
                  <c:v>6.3090000000000004E-8</c:v>
                </c:pt>
                <c:pt idx="474">
                  <c:v>6.3090000000000004E-8</c:v>
                </c:pt>
                <c:pt idx="475">
                  <c:v>6.3090000000000004E-8</c:v>
                </c:pt>
                <c:pt idx="476">
                  <c:v>6.3090000000000004E-8</c:v>
                </c:pt>
                <c:pt idx="477">
                  <c:v>6.3090000000000004E-8</c:v>
                </c:pt>
                <c:pt idx="478">
                  <c:v>6.3090000000000004E-8</c:v>
                </c:pt>
                <c:pt idx="479">
                  <c:v>6.3090000000000004E-8</c:v>
                </c:pt>
                <c:pt idx="480">
                  <c:v>6.3090000000000004E-8</c:v>
                </c:pt>
                <c:pt idx="481">
                  <c:v>6.3090000000000004E-8</c:v>
                </c:pt>
                <c:pt idx="482">
                  <c:v>6.3090000000000004E-8</c:v>
                </c:pt>
                <c:pt idx="483">
                  <c:v>6.3090000000000004E-8</c:v>
                </c:pt>
                <c:pt idx="484">
                  <c:v>6.3090000000000004E-8</c:v>
                </c:pt>
                <c:pt idx="485">
                  <c:v>6.3090000000000004E-8</c:v>
                </c:pt>
                <c:pt idx="486">
                  <c:v>6.3100000000000003E-8</c:v>
                </c:pt>
                <c:pt idx="487">
                  <c:v>6.3100000000000003E-8</c:v>
                </c:pt>
                <c:pt idx="488">
                  <c:v>6.3100000000000003E-8</c:v>
                </c:pt>
                <c:pt idx="489">
                  <c:v>6.3100000000000003E-8</c:v>
                </c:pt>
                <c:pt idx="490">
                  <c:v>6.3100000000000003E-8</c:v>
                </c:pt>
                <c:pt idx="491">
                  <c:v>6.3100000000000003E-8</c:v>
                </c:pt>
                <c:pt idx="492">
                  <c:v>6.3100000000000003E-8</c:v>
                </c:pt>
                <c:pt idx="493">
                  <c:v>6.3100000000000003E-8</c:v>
                </c:pt>
                <c:pt idx="494">
                  <c:v>6.3100000000000003E-8</c:v>
                </c:pt>
                <c:pt idx="495">
                  <c:v>6.3100000000000003E-8</c:v>
                </c:pt>
                <c:pt idx="496">
                  <c:v>6.3100000000000003E-8</c:v>
                </c:pt>
                <c:pt idx="497">
                  <c:v>6.3110000000000001E-8</c:v>
                </c:pt>
                <c:pt idx="498">
                  <c:v>6.3110000000000001E-8</c:v>
                </c:pt>
                <c:pt idx="499">
                  <c:v>6.3110000000000001E-8</c:v>
                </c:pt>
                <c:pt idx="500">
                  <c:v>6.3110000000000001E-8</c:v>
                </c:pt>
                <c:pt idx="501">
                  <c:v>6.3110000000000001E-8</c:v>
                </c:pt>
                <c:pt idx="502">
                  <c:v>6.3110000000000001E-8</c:v>
                </c:pt>
                <c:pt idx="503">
                  <c:v>6.3110000000000001E-8</c:v>
                </c:pt>
                <c:pt idx="504">
                  <c:v>6.3110000000000001E-8</c:v>
                </c:pt>
                <c:pt idx="505">
                  <c:v>6.3110000000000001E-8</c:v>
                </c:pt>
                <c:pt idx="506">
                  <c:v>6.3110000000000001E-8</c:v>
                </c:pt>
                <c:pt idx="507">
                  <c:v>6.3110000000000001E-8</c:v>
                </c:pt>
                <c:pt idx="508">
                  <c:v>6.3119999999999999E-8</c:v>
                </c:pt>
                <c:pt idx="509">
                  <c:v>6.3119999999999999E-8</c:v>
                </c:pt>
                <c:pt idx="510">
                  <c:v>6.3119999999999999E-8</c:v>
                </c:pt>
                <c:pt idx="511">
                  <c:v>6.3119999999999999E-8</c:v>
                </c:pt>
                <c:pt idx="512">
                  <c:v>6.3119999999999999E-8</c:v>
                </c:pt>
                <c:pt idx="513">
                  <c:v>6.3119999999999999E-8</c:v>
                </c:pt>
                <c:pt idx="514">
                  <c:v>6.3119999999999999E-8</c:v>
                </c:pt>
                <c:pt idx="515">
                  <c:v>6.3119999999999999E-8</c:v>
                </c:pt>
                <c:pt idx="516">
                  <c:v>6.3119999999999999E-8</c:v>
                </c:pt>
                <c:pt idx="517">
                  <c:v>6.3119999999999999E-8</c:v>
                </c:pt>
                <c:pt idx="518">
                  <c:v>6.3129999999999997E-8</c:v>
                </c:pt>
                <c:pt idx="519">
                  <c:v>6.3129999999999997E-8</c:v>
                </c:pt>
                <c:pt idx="520">
                  <c:v>6.3129999999999997E-8</c:v>
                </c:pt>
                <c:pt idx="521">
                  <c:v>6.3129999999999997E-8</c:v>
                </c:pt>
                <c:pt idx="522">
                  <c:v>6.3129999999999997E-8</c:v>
                </c:pt>
                <c:pt idx="523">
                  <c:v>6.3129999999999997E-8</c:v>
                </c:pt>
                <c:pt idx="524">
                  <c:v>6.3129999999999997E-8</c:v>
                </c:pt>
                <c:pt idx="525">
                  <c:v>6.3129999999999997E-8</c:v>
                </c:pt>
                <c:pt idx="526">
                  <c:v>6.3129999999999997E-8</c:v>
                </c:pt>
                <c:pt idx="527">
                  <c:v>6.3129999999999997E-8</c:v>
                </c:pt>
                <c:pt idx="528">
                  <c:v>6.3139999999999995E-8</c:v>
                </c:pt>
                <c:pt idx="529">
                  <c:v>6.3139999999999995E-8</c:v>
                </c:pt>
                <c:pt idx="530">
                  <c:v>6.3139999999999995E-8</c:v>
                </c:pt>
                <c:pt idx="531">
                  <c:v>6.3139999999999995E-8</c:v>
                </c:pt>
                <c:pt idx="532">
                  <c:v>6.3139999999999995E-8</c:v>
                </c:pt>
                <c:pt idx="533">
                  <c:v>6.3139999999999995E-8</c:v>
                </c:pt>
                <c:pt idx="534">
                  <c:v>6.3139999999999995E-8</c:v>
                </c:pt>
                <c:pt idx="535">
                  <c:v>6.3139999999999995E-8</c:v>
                </c:pt>
                <c:pt idx="536">
                  <c:v>6.3139999999999995E-8</c:v>
                </c:pt>
                <c:pt idx="537">
                  <c:v>6.3139999999999995E-8</c:v>
                </c:pt>
                <c:pt idx="538">
                  <c:v>6.3150000000000006E-8</c:v>
                </c:pt>
                <c:pt idx="539">
                  <c:v>6.3150000000000006E-8</c:v>
                </c:pt>
                <c:pt idx="540">
                  <c:v>6.3150000000000006E-8</c:v>
                </c:pt>
                <c:pt idx="541">
                  <c:v>6.3150000000000006E-8</c:v>
                </c:pt>
                <c:pt idx="542">
                  <c:v>6.3150000000000006E-8</c:v>
                </c:pt>
                <c:pt idx="543">
                  <c:v>6.3150000000000006E-8</c:v>
                </c:pt>
                <c:pt idx="544">
                  <c:v>6.3150000000000006E-8</c:v>
                </c:pt>
                <c:pt idx="545">
                  <c:v>6.3150000000000006E-8</c:v>
                </c:pt>
                <c:pt idx="546">
                  <c:v>6.3150000000000006E-8</c:v>
                </c:pt>
                <c:pt idx="547">
                  <c:v>6.3160000000000004E-8</c:v>
                </c:pt>
                <c:pt idx="548">
                  <c:v>6.3160000000000004E-8</c:v>
                </c:pt>
                <c:pt idx="549">
                  <c:v>6.3160000000000004E-8</c:v>
                </c:pt>
                <c:pt idx="550">
                  <c:v>6.3160000000000004E-8</c:v>
                </c:pt>
                <c:pt idx="551">
                  <c:v>6.3160000000000004E-8</c:v>
                </c:pt>
                <c:pt idx="552">
                  <c:v>6.3160000000000004E-8</c:v>
                </c:pt>
                <c:pt idx="553">
                  <c:v>6.3160000000000004E-8</c:v>
                </c:pt>
                <c:pt idx="554">
                  <c:v>6.3160000000000004E-8</c:v>
                </c:pt>
                <c:pt idx="555">
                  <c:v>6.3160000000000004E-8</c:v>
                </c:pt>
                <c:pt idx="556">
                  <c:v>6.3170000000000003E-8</c:v>
                </c:pt>
                <c:pt idx="557">
                  <c:v>6.3170000000000003E-8</c:v>
                </c:pt>
                <c:pt idx="558">
                  <c:v>6.3170000000000003E-8</c:v>
                </c:pt>
                <c:pt idx="559">
                  <c:v>6.3170000000000003E-8</c:v>
                </c:pt>
                <c:pt idx="560">
                  <c:v>6.3170000000000003E-8</c:v>
                </c:pt>
                <c:pt idx="561">
                  <c:v>6.3170000000000003E-8</c:v>
                </c:pt>
                <c:pt idx="562">
                  <c:v>6.3170000000000003E-8</c:v>
                </c:pt>
                <c:pt idx="563">
                  <c:v>6.3170000000000003E-8</c:v>
                </c:pt>
                <c:pt idx="564">
                  <c:v>6.3170000000000003E-8</c:v>
                </c:pt>
                <c:pt idx="565">
                  <c:v>6.3180000000000001E-8</c:v>
                </c:pt>
                <c:pt idx="566">
                  <c:v>6.3180000000000001E-8</c:v>
                </c:pt>
                <c:pt idx="567">
                  <c:v>6.3180000000000001E-8</c:v>
                </c:pt>
                <c:pt idx="568">
                  <c:v>6.3180000000000001E-8</c:v>
                </c:pt>
                <c:pt idx="569">
                  <c:v>6.3180000000000001E-8</c:v>
                </c:pt>
                <c:pt idx="570">
                  <c:v>6.3180000000000001E-8</c:v>
                </c:pt>
                <c:pt idx="571">
                  <c:v>6.3180000000000001E-8</c:v>
                </c:pt>
                <c:pt idx="572">
                  <c:v>6.3180000000000001E-8</c:v>
                </c:pt>
                <c:pt idx="573">
                  <c:v>6.3180000000000001E-8</c:v>
                </c:pt>
                <c:pt idx="574">
                  <c:v>6.3189999999999999E-8</c:v>
                </c:pt>
                <c:pt idx="575">
                  <c:v>6.3189999999999999E-8</c:v>
                </c:pt>
                <c:pt idx="576">
                  <c:v>6.3189999999999999E-8</c:v>
                </c:pt>
                <c:pt idx="577">
                  <c:v>6.3189999999999999E-8</c:v>
                </c:pt>
                <c:pt idx="578">
                  <c:v>6.3189999999999999E-8</c:v>
                </c:pt>
                <c:pt idx="579">
                  <c:v>6.3189999999999999E-8</c:v>
                </c:pt>
                <c:pt idx="580">
                  <c:v>6.3189999999999999E-8</c:v>
                </c:pt>
                <c:pt idx="581">
                  <c:v>6.3189999999999999E-8</c:v>
                </c:pt>
                <c:pt idx="582">
                  <c:v>6.3189999999999999E-8</c:v>
                </c:pt>
                <c:pt idx="583">
                  <c:v>6.3199999999999997E-8</c:v>
                </c:pt>
                <c:pt idx="584">
                  <c:v>6.3199999999999997E-8</c:v>
                </c:pt>
                <c:pt idx="585">
                  <c:v>6.3199999999999997E-8</c:v>
                </c:pt>
                <c:pt idx="586">
                  <c:v>6.3199999999999997E-8</c:v>
                </c:pt>
                <c:pt idx="587">
                  <c:v>6.3199999999999997E-8</c:v>
                </c:pt>
                <c:pt idx="588">
                  <c:v>6.3199999999999997E-8</c:v>
                </c:pt>
                <c:pt idx="589">
                  <c:v>6.3199999999999997E-8</c:v>
                </c:pt>
                <c:pt idx="590">
                  <c:v>6.3199999999999997E-8</c:v>
                </c:pt>
                <c:pt idx="591">
                  <c:v>6.3209999999999995E-8</c:v>
                </c:pt>
                <c:pt idx="592">
                  <c:v>6.3209999999999995E-8</c:v>
                </c:pt>
                <c:pt idx="593">
                  <c:v>6.3209999999999995E-8</c:v>
                </c:pt>
                <c:pt idx="594">
                  <c:v>6.3209999999999995E-8</c:v>
                </c:pt>
                <c:pt idx="595">
                  <c:v>6.3209999999999995E-8</c:v>
                </c:pt>
                <c:pt idx="596">
                  <c:v>6.3209999999999995E-8</c:v>
                </c:pt>
                <c:pt idx="597">
                  <c:v>6.3209999999999995E-8</c:v>
                </c:pt>
                <c:pt idx="598">
                  <c:v>6.3209999999999995E-8</c:v>
                </c:pt>
                <c:pt idx="599">
                  <c:v>6.3220000000000006E-8</c:v>
                </c:pt>
                <c:pt idx="600">
                  <c:v>6.3220000000000006E-8</c:v>
                </c:pt>
                <c:pt idx="601">
                  <c:v>6.3220000000000006E-8</c:v>
                </c:pt>
                <c:pt idx="602">
                  <c:v>6.3220000000000006E-8</c:v>
                </c:pt>
                <c:pt idx="603">
                  <c:v>6.3220000000000006E-8</c:v>
                </c:pt>
                <c:pt idx="604">
                  <c:v>6.3220000000000006E-8</c:v>
                </c:pt>
                <c:pt idx="605">
                  <c:v>6.3220000000000006E-8</c:v>
                </c:pt>
                <c:pt idx="606">
                  <c:v>6.3220000000000006E-8</c:v>
                </c:pt>
                <c:pt idx="607">
                  <c:v>6.3220000000000006E-8</c:v>
                </c:pt>
                <c:pt idx="608">
                  <c:v>6.3230000000000004E-8</c:v>
                </c:pt>
                <c:pt idx="609">
                  <c:v>6.3230000000000004E-8</c:v>
                </c:pt>
                <c:pt idx="610">
                  <c:v>6.3230000000000004E-8</c:v>
                </c:pt>
                <c:pt idx="611">
                  <c:v>6.3230000000000004E-8</c:v>
                </c:pt>
                <c:pt idx="612">
                  <c:v>6.3230000000000004E-8</c:v>
                </c:pt>
                <c:pt idx="613">
                  <c:v>6.3230000000000004E-8</c:v>
                </c:pt>
                <c:pt idx="614">
                  <c:v>6.3230000000000004E-8</c:v>
                </c:pt>
                <c:pt idx="615">
                  <c:v>6.3230000000000004E-8</c:v>
                </c:pt>
                <c:pt idx="616">
                  <c:v>6.3240000000000002E-8</c:v>
                </c:pt>
                <c:pt idx="617">
                  <c:v>6.3240000000000002E-8</c:v>
                </c:pt>
                <c:pt idx="618">
                  <c:v>6.3240000000000002E-8</c:v>
                </c:pt>
                <c:pt idx="619">
                  <c:v>6.3240000000000002E-8</c:v>
                </c:pt>
                <c:pt idx="620">
                  <c:v>6.3240000000000002E-8</c:v>
                </c:pt>
                <c:pt idx="621">
                  <c:v>6.3240000000000002E-8</c:v>
                </c:pt>
                <c:pt idx="622">
                  <c:v>6.3240000000000002E-8</c:v>
                </c:pt>
                <c:pt idx="623">
                  <c:v>6.3240000000000002E-8</c:v>
                </c:pt>
                <c:pt idx="624">
                  <c:v>6.3250000000000001E-8</c:v>
                </c:pt>
                <c:pt idx="625">
                  <c:v>6.3250000000000001E-8</c:v>
                </c:pt>
                <c:pt idx="626">
                  <c:v>6.3250000000000001E-8</c:v>
                </c:pt>
                <c:pt idx="627">
                  <c:v>6.3250000000000001E-8</c:v>
                </c:pt>
                <c:pt idx="628">
                  <c:v>6.3250000000000001E-8</c:v>
                </c:pt>
                <c:pt idx="629">
                  <c:v>6.3250000000000001E-8</c:v>
                </c:pt>
                <c:pt idx="630">
                  <c:v>6.3250000000000001E-8</c:v>
                </c:pt>
                <c:pt idx="631">
                  <c:v>6.3250000000000001E-8</c:v>
                </c:pt>
                <c:pt idx="632">
                  <c:v>6.3259999999999999E-8</c:v>
                </c:pt>
                <c:pt idx="633">
                  <c:v>6.3259999999999999E-8</c:v>
                </c:pt>
                <c:pt idx="634">
                  <c:v>6.3259999999999999E-8</c:v>
                </c:pt>
                <c:pt idx="635">
                  <c:v>6.3259999999999999E-8</c:v>
                </c:pt>
                <c:pt idx="636">
                  <c:v>6.3259999999999999E-8</c:v>
                </c:pt>
                <c:pt idx="637">
                  <c:v>6.3259999999999999E-8</c:v>
                </c:pt>
                <c:pt idx="638">
                  <c:v>6.3259999999999999E-8</c:v>
                </c:pt>
                <c:pt idx="639">
                  <c:v>6.3269999999999997E-8</c:v>
                </c:pt>
                <c:pt idx="640">
                  <c:v>6.3269999999999997E-8</c:v>
                </c:pt>
                <c:pt idx="641">
                  <c:v>6.3269999999999997E-8</c:v>
                </c:pt>
                <c:pt idx="642">
                  <c:v>6.3269999999999997E-8</c:v>
                </c:pt>
                <c:pt idx="643">
                  <c:v>6.3269999999999997E-8</c:v>
                </c:pt>
                <c:pt idx="644">
                  <c:v>6.3269999999999997E-8</c:v>
                </c:pt>
                <c:pt idx="645">
                  <c:v>6.3269999999999997E-8</c:v>
                </c:pt>
                <c:pt idx="646">
                  <c:v>6.3269999999999997E-8</c:v>
                </c:pt>
                <c:pt idx="647">
                  <c:v>6.3279999999999995E-8</c:v>
                </c:pt>
                <c:pt idx="648">
                  <c:v>6.3279999999999995E-8</c:v>
                </c:pt>
                <c:pt idx="649">
                  <c:v>6.3279999999999995E-8</c:v>
                </c:pt>
                <c:pt idx="650">
                  <c:v>6.3279999999999995E-8</c:v>
                </c:pt>
                <c:pt idx="651">
                  <c:v>6.3279999999999995E-8</c:v>
                </c:pt>
                <c:pt idx="652">
                  <c:v>6.3279999999999995E-8</c:v>
                </c:pt>
                <c:pt idx="653">
                  <c:v>6.3279999999999995E-8</c:v>
                </c:pt>
                <c:pt idx="654">
                  <c:v>6.3279999999999995E-8</c:v>
                </c:pt>
                <c:pt idx="655">
                  <c:v>6.3290000000000006E-8</c:v>
                </c:pt>
                <c:pt idx="656">
                  <c:v>6.3290000000000006E-8</c:v>
                </c:pt>
                <c:pt idx="657">
                  <c:v>6.3290000000000006E-8</c:v>
                </c:pt>
                <c:pt idx="658">
                  <c:v>6.3290000000000006E-8</c:v>
                </c:pt>
                <c:pt idx="659">
                  <c:v>6.3290000000000006E-8</c:v>
                </c:pt>
                <c:pt idx="660">
                  <c:v>6.3290000000000006E-8</c:v>
                </c:pt>
                <c:pt idx="661">
                  <c:v>6.3290000000000006E-8</c:v>
                </c:pt>
                <c:pt idx="662">
                  <c:v>6.3290000000000006E-8</c:v>
                </c:pt>
                <c:pt idx="663">
                  <c:v>6.3300000000000004E-8</c:v>
                </c:pt>
                <c:pt idx="664">
                  <c:v>6.3300000000000004E-8</c:v>
                </c:pt>
                <c:pt idx="665">
                  <c:v>6.3300000000000004E-8</c:v>
                </c:pt>
                <c:pt idx="666">
                  <c:v>6.3300000000000004E-8</c:v>
                </c:pt>
                <c:pt idx="667">
                  <c:v>6.3300000000000004E-8</c:v>
                </c:pt>
                <c:pt idx="668">
                  <c:v>6.3300000000000004E-8</c:v>
                </c:pt>
                <c:pt idx="669">
                  <c:v>6.3300000000000004E-8</c:v>
                </c:pt>
                <c:pt idx="670">
                  <c:v>6.3310000000000002E-8</c:v>
                </c:pt>
                <c:pt idx="671">
                  <c:v>6.3310000000000002E-8</c:v>
                </c:pt>
                <c:pt idx="672">
                  <c:v>6.3310000000000002E-8</c:v>
                </c:pt>
                <c:pt idx="673">
                  <c:v>6.3310000000000002E-8</c:v>
                </c:pt>
                <c:pt idx="674">
                  <c:v>6.3310000000000002E-8</c:v>
                </c:pt>
                <c:pt idx="675">
                  <c:v>6.3310000000000002E-8</c:v>
                </c:pt>
                <c:pt idx="676">
                  <c:v>6.3310000000000002E-8</c:v>
                </c:pt>
                <c:pt idx="677">
                  <c:v>6.3310000000000002E-8</c:v>
                </c:pt>
                <c:pt idx="678">
                  <c:v>6.3320000000000001E-8</c:v>
                </c:pt>
                <c:pt idx="679">
                  <c:v>6.3320000000000001E-8</c:v>
                </c:pt>
                <c:pt idx="680">
                  <c:v>6.3320000000000001E-8</c:v>
                </c:pt>
                <c:pt idx="681">
                  <c:v>6.3320000000000001E-8</c:v>
                </c:pt>
                <c:pt idx="682">
                  <c:v>6.3320000000000001E-8</c:v>
                </c:pt>
                <c:pt idx="683">
                  <c:v>6.3320000000000001E-8</c:v>
                </c:pt>
                <c:pt idx="684">
                  <c:v>6.3320000000000001E-8</c:v>
                </c:pt>
                <c:pt idx="685">
                  <c:v>6.3320000000000001E-8</c:v>
                </c:pt>
                <c:pt idx="686">
                  <c:v>6.3329999999999999E-8</c:v>
                </c:pt>
                <c:pt idx="687">
                  <c:v>6.3329999999999999E-8</c:v>
                </c:pt>
                <c:pt idx="688">
                  <c:v>6.3329999999999999E-8</c:v>
                </c:pt>
                <c:pt idx="689">
                  <c:v>6.3329999999999999E-8</c:v>
                </c:pt>
                <c:pt idx="690">
                  <c:v>6.3329999999999999E-8</c:v>
                </c:pt>
                <c:pt idx="691">
                  <c:v>6.3329999999999999E-8</c:v>
                </c:pt>
                <c:pt idx="692">
                  <c:v>6.3329999999999999E-8</c:v>
                </c:pt>
                <c:pt idx="693">
                  <c:v>6.3339999999999997E-8</c:v>
                </c:pt>
                <c:pt idx="694">
                  <c:v>6.3339999999999997E-8</c:v>
                </c:pt>
                <c:pt idx="695">
                  <c:v>6.3339999999999997E-8</c:v>
                </c:pt>
                <c:pt idx="696">
                  <c:v>6.3339999999999997E-8</c:v>
                </c:pt>
                <c:pt idx="697">
                  <c:v>6.3339999999999997E-8</c:v>
                </c:pt>
                <c:pt idx="698">
                  <c:v>6.3339999999999997E-8</c:v>
                </c:pt>
                <c:pt idx="699">
                  <c:v>6.3339999999999997E-8</c:v>
                </c:pt>
                <c:pt idx="700">
                  <c:v>6.3339999999999997E-8</c:v>
                </c:pt>
                <c:pt idx="701">
                  <c:v>6.3349999999999995E-8</c:v>
                </c:pt>
                <c:pt idx="702">
                  <c:v>6.3349999999999995E-8</c:v>
                </c:pt>
                <c:pt idx="703">
                  <c:v>6.3349999999999995E-8</c:v>
                </c:pt>
                <c:pt idx="704">
                  <c:v>6.3349999999999995E-8</c:v>
                </c:pt>
                <c:pt idx="705">
                  <c:v>6.3349999999999995E-8</c:v>
                </c:pt>
                <c:pt idx="706">
                  <c:v>6.3349999999999995E-8</c:v>
                </c:pt>
                <c:pt idx="707">
                  <c:v>6.3349999999999995E-8</c:v>
                </c:pt>
                <c:pt idx="708">
                  <c:v>6.3349999999999995E-8</c:v>
                </c:pt>
                <c:pt idx="709">
                  <c:v>6.3360000000000006E-8</c:v>
                </c:pt>
                <c:pt idx="710">
                  <c:v>6.3360000000000006E-8</c:v>
                </c:pt>
                <c:pt idx="711">
                  <c:v>6.3360000000000006E-8</c:v>
                </c:pt>
                <c:pt idx="712">
                  <c:v>6.3360000000000006E-8</c:v>
                </c:pt>
                <c:pt idx="713">
                  <c:v>6.3360000000000006E-8</c:v>
                </c:pt>
                <c:pt idx="714">
                  <c:v>6.3360000000000006E-8</c:v>
                </c:pt>
                <c:pt idx="715">
                  <c:v>6.3360000000000006E-8</c:v>
                </c:pt>
                <c:pt idx="716">
                  <c:v>6.3370000000000004E-8</c:v>
                </c:pt>
                <c:pt idx="717">
                  <c:v>6.3370000000000004E-8</c:v>
                </c:pt>
                <c:pt idx="718">
                  <c:v>6.3370000000000004E-8</c:v>
                </c:pt>
                <c:pt idx="719">
                  <c:v>6.3370000000000004E-8</c:v>
                </c:pt>
                <c:pt idx="720">
                  <c:v>6.3370000000000004E-8</c:v>
                </c:pt>
                <c:pt idx="721">
                  <c:v>6.3370000000000004E-8</c:v>
                </c:pt>
                <c:pt idx="722">
                  <c:v>6.3370000000000004E-8</c:v>
                </c:pt>
                <c:pt idx="723">
                  <c:v>6.3370000000000004E-8</c:v>
                </c:pt>
                <c:pt idx="724">
                  <c:v>6.3380000000000002E-8</c:v>
                </c:pt>
                <c:pt idx="725">
                  <c:v>6.3380000000000002E-8</c:v>
                </c:pt>
                <c:pt idx="726">
                  <c:v>6.3380000000000002E-8</c:v>
                </c:pt>
                <c:pt idx="727">
                  <c:v>6.3380000000000002E-8</c:v>
                </c:pt>
                <c:pt idx="728">
                  <c:v>6.3380000000000002E-8</c:v>
                </c:pt>
                <c:pt idx="729">
                  <c:v>6.3380000000000002E-8</c:v>
                </c:pt>
                <c:pt idx="730">
                  <c:v>6.3380000000000002E-8</c:v>
                </c:pt>
                <c:pt idx="731">
                  <c:v>6.3390000000000001E-8</c:v>
                </c:pt>
                <c:pt idx="732">
                  <c:v>6.3390000000000001E-8</c:v>
                </c:pt>
                <c:pt idx="733">
                  <c:v>6.3390000000000001E-8</c:v>
                </c:pt>
                <c:pt idx="734">
                  <c:v>6.3390000000000001E-8</c:v>
                </c:pt>
                <c:pt idx="735">
                  <c:v>6.3390000000000001E-8</c:v>
                </c:pt>
                <c:pt idx="736">
                  <c:v>6.3390000000000001E-8</c:v>
                </c:pt>
                <c:pt idx="737">
                  <c:v>6.3390000000000001E-8</c:v>
                </c:pt>
                <c:pt idx="738">
                  <c:v>6.3390000000000001E-8</c:v>
                </c:pt>
                <c:pt idx="739">
                  <c:v>6.3399999999999999E-8</c:v>
                </c:pt>
                <c:pt idx="740">
                  <c:v>6.3399999999999999E-8</c:v>
                </c:pt>
                <c:pt idx="741">
                  <c:v>6.3399999999999999E-8</c:v>
                </c:pt>
                <c:pt idx="742">
                  <c:v>6.3399999999999999E-8</c:v>
                </c:pt>
                <c:pt idx="743">
                  <c:v>6.3399999999999999E-8</c:v>
                </c:pt>
                <c:pt idx="744">
                  <c:v>6.3399999999999999E-8</c:v>
                </c:pt>
                <c:pt idx="745">
                  <c:v>6.3399999999999999E-8</c:v>
                </c:pt>
                <c:pt idx="746">
                  <c:v>6.3409999999999997E-8</c:v>
                </c:pt>
                <c:pt idx="747">
                  <c:v>6.3409999999999997E-8</c:v>
                </c:pt>
                <c:pt idx="748">
                  <c:v>6.3409999999999997E-8</c:v>
                </c:pt>
                <c:pt idx="749">
                  <c:v>6.3409999999999997E-8</c:v>
                </c:pt>
                <c:pt idx="750">
                  <c:v>6.3409999999999997E-8</c:v>
                </c:pt>
                <c:pt idx="751">
                  <c:v>6.3409999999999997E-8</c:v>
                </c:pt>
                <c:pt idx="752">
                  <c:v>6.3409999999999997E-8</c:v>
                </c:pt>
                <c:pt idx="753">
                  <c:v>6.3409999999999997E-8</c:v>
                </c:pt>
                <c:pt idx="754">
                  <c:v>6.3419999999999995E-8</c:v>
                </c:pt>
                <c:pt idx="755">
                  <c:v>6.3419999999999995E-8</c:v>
                </c:pt>
                <c:pt idx="756">
                  <c:v>6.3419999999999995E-8</c:v>
                </c:pt>
                <c:pt idx="757">
                  <c:v>6.3419999999999995E-8</c:v>
                </c:pt>
                <c:pt idx="758">
                  <c:v>6.3419999999999995E-8</c:v>
                </c:pt>
                <c:pt idx="759">
                  <c:v>6.3419999999999995E-8</c:v>
                </c:pt>
                <c:pt idx="760">
                  <c:v>6.3419999999999995E-8</c:v>
                </c:pt>
                <c:pt idx="761">
                  <c:v>6.3430000000000006E-8</c:v>
                </c:pt>
                <c:pt idx="762">
                  <c:v>6.3430000000000006E-8</c:v>
                </c:pt>
                <c:pt idx="763">
                  <c:v>6.3430000000000006E-8</c:v>
                </c:pt>
                <c:pt idx="764">
                  <c:v>6.3430000000000006E-8</c:v>
                </c:pt>
                <c:pt idx="765">
                  <c:v>6.3430000000000006E-8</c:v>
                </c:pt>
                <c:pt idx="766">
                  <c:v>6.3430000000000006E-8</c:v>
                </c:pt>
                <c:pt idx="767">
                  <c:v>6.3430000000000006E-8</c:v>
                </c:pt>
                <c:pt idx="768">
                  <c:v>6.3430000000000006E-8</c:v>
                </c:pt>
                <c:pt idx="769">
                  <c:v>6.3440000000000004E-8</c:v>
                </c:pt>
                <c:pt idx="770">
                  <c:v>6.3440000000000004E-8</c:v>
                </c:pt>
                <c:pt idx="771">
                  <c:v>6.3440000000000004E-8</c:v>
                </c:pt>
                <c:pt idx="772">
                  <c:v>6.3440000000000004E-8</c:v>
                </c:pt>
                <c:pt idx="773">
                  <c:v>6.3440000000000004E-8</c:v>
                </c:pt>
                <c:pt idx="774">
                  <c:v>6.3440000000000004E-8</c:v>
                </c:pt>
                <c:pt idx="775">
                  <c:v>6.3440000000000004E-8</c:v>
                </c:pt>
                <c:pt idx="776">
                  <c:v>6.3450000000000002E-8</c:v>
                </c:pt>
                <c:pt idx="777">
                  <c:v>6.3450000000000002E-8</c:v>
                </c:pt>
                <c:pt idx="778">
                  <c:v>6.3450000000000002E-8</c:v>
                </c:pt>
                <c:pt idx="779">
                  <c:v>6.3450000000000002E-8</c:v>
                </c:pt>
                <c:pt idx="780">
                  <c:v>6.3450000000000002E-8</c:v>
                </c:pt>
                <c:pt idx="781">
                  <c:v>6.3450000000000002E-8</c:v>
                </c:pt>
                <c:pt idx="782">
                  <c:v>6.3450000000000002E-8</c:v>
                </c:pt>
                <c:pt idx="783">
                  <c:v>6.3450000000000002E-8</c:v>
                </c:pt>
                <c:pt idx="784">
                  <c:v>6.346E-8</c:v>
                </c:pt>
                <c:pt idx="785">
                  <c:v>6.346E-8</c:v>
                </c:pt>
                <c:pt idx="786">
                  <c:v>6.346E-8</c:v>
                </c:pt>
                <c:pt idx="787">
                  <c:v>6.346E-8</c:v>
                </c:pt>
                <c:pt idx="788">
                  <c:v>6.346E-8</c:v>
                </c:pt>
                <c:pt idx="789">
                  <c:v>6.346E-8</c:v>
                </c:pt>
                <c:pt idx="790">
                  <c:v>6.346E-8</c:v>
                </c:pt>
                <c:pt idx="791">
                  <c:v>6.3469999999999999E-8</c:v>
                </c:pt>
                <c:pt idx="792">
                  <c:v>6.3469999999999999E-8</c:v>
                </c:pt>
                <c:pt idx="793">
                  <c:v>6.3469999999999999E-8</c:v>
                </c:pt>
                <c:pt idx="794">
                  <c:v>6.3469999999999999E-8</c:v>
                </c:pt>
                <c:pt idx="795">
                  <c:v>6.3469999999999999E-8</c:v>
                </c:pt>
                <c:pt idx="796">
                  <c:v>6.3469999999999999E-8</c:v>
                </c:pt>
                <c:pt idx="797">
                  <c:v>6.3469999999999999E-8</c:v>
                </c:pt>
                <c:pt idx="798">
                  <c:v>6.3469999999999999E-8</c:v>
                </c:pt>
                <c:pt idx="799">
                  <c:v>6.3479999999999997E-8</c:v>
                </c:pt>
                <c:pt idx="800">
                  <c:v>6.3479999999999997E-8</c:v>
                </c:pt>
                <c:pt idx="801">
                  <c:v>6.3479999999999997E-8</c:v>
                </c:pt>
                <c:pt idx="802">
                  <c:v>6.3479999999999997E-8</c:v>
                </c:pt>
                <c:pt idx="803">
                  <c:v>6.3479999999999997E-8</c:v>
                </c:pt>
                <c:pt idx="804">
                  <c:v>6.3479999999999997E-8</c:v>
                </c:pt>
                <c:pt idx="805">
                  <c:v>6.3479999999999997E-8</c:v>
                </c:pt>
                <c:pt idx="806">
                  <c:v>6.3489999999999995E-8</c:v>
                </c:pt>
                <c:pt idx="807">
                  <c:v>6.3489999999999995E-8</c:v>
                </c:pt>
                <c:pt idx="808">
                  <c:v>6.3489999999999995E-8</c:v>
                </c:pt>
                <c:pt idx="809">
                  <c:v>6.3489999999999995E-8</c:v>
                </c:pt>
                <c:pt idx="810">
                  <c:v>6.3489999999999995E-8</c:v>
                </c:pt>
                <c:pt idx="811">
                  <c:v>6.3489999999999995E-8</c:v>
                </c:pt>
                <c:pt idx="812">
                  <c:v>6.3489999999999995E-8</c:v>
                </c:pt>
                <c:pt idx="813">
                  <c:v>6.3489999999999995E-8</c:v>
                </c:pt>
                <c:pt idx="814">
                  <c:v>6.3500000000000006E-8</c:v>
                </c:pt>
                <c:pt idx="815">
                  <c:v>6.3500000000000006E-8</c:v>
                </c:pt>
                <c:pt idx="816">
                  <c:v>6.3500000000000006E-8</c:v>
                </c:pt>
                <c:pt idx="817">
                  <c:v>6.3500000000000006E-8</c:v>
                </c:pt>
                <c:pt idx="818">
                  <c:v>6.3500000000000006E-8</c:v>
                </c:pt>
                <c:pt idx="819">
                  <c:v>6.3500000000000006E-8</c:v>
                </c:pt>
                <c:pt idx="820">
                  <c:v>6.3500000000000006E-8</c:v>
                </c:pt>
                <c:pt idx="821">
                  <c:v>6.3510000000000004E-8</c:v>
                </c:pt>
                <c:pt idx="822">
                  <c:v>6.3510000000000004E-8</c:v>
                </c:pt>
                <c:pt idx="823">
                  <c:v>6.3510000000000004E-8</c:v>
                </c:pt>
                <c:pt idx="824">
                  <c:v>6.3510000000000004E-8</c:v>
                </c:pt>
                <c:pt idx="825">
                  <c:v>6.3510000000000004E-8</c:v>
                </c:pt>
                <c:pt idx="826">
                  <c:v>6.3510000000000004E-8</c:v>
                </c:pt>
                <c:pt idx="827">
                  <c:v>6.3510000000000004E-8</c:v>
                </c:pt>
                <c:pt idx="828">
                  <c:v>6.3510000000000004E-8</c:v>
                </c:pt>
                <c:pt idx="829">
                  <c:v>6.3520000000000002E-8</c:v>
                </c:pt>
                <c:pt idx="830">
                  <c:v>6.3520000000000002E-8</c:v>
                </c:pt>
                <c:pt idx="831">
                  <c:v>6.3520000000000002E-8</c:v>
                </c:pt>
                <c:pt idx="832">
                  <c:v>6.3520000000000002E-8</c:v>
                </c:pt>
                <c:pt idx="833">
                  <c:v>6.3520000000000002E-8</c:v>
                </c:pt>
                <c:pt idx="834">
                  <c:v>6.3520000000000002E-8</c:v>
                </c:pt>
                <c:pt idx="835">
                  <c:v>6.3520000000000002E-8</c:v>
                </c:pt>
                <c:pt idx="836">
                  <c:v>6.353E-8</c:v>
                </c:pt>
                <c:pt idx="837">
                  <c:v>6.353E-8</c:v>
                </c:pt>
                <c:pt idx="838">
                  <c:v>6.353E-8</c:v>
                </c:pt>
                <c:pt idx="839">
                  <c:v>6.353E-8</c:v>
                </c:pt>
                <c:pt idx="840">
                  <c:v>6.353E-8</c:v>
                </c:pt>
                <c:pt idx="841">
                  <c:v>6.353E-8</c:v>
                </c:pt>
                <c:pt idx="842">
                  <c:v>6.353E-8</c:v>
                </c:pt>
                <c:pt idx="843">
                  <c:v>6.353E-8</c:v>
                </c:pt>
                <c:pt idx="844">
                  <c:v>6.3539999999999999E-8</c:v>
                </c:pt>
                <c:pt idx="845">
                  <c:v>6.3539999999999999E-8</c:v>
                </c:pt>
                <c:pt idx="846">
                  <c:v>6.3539999999999999E-8</c:v>
                </c:pt>
                <c:pt idx="847">
                  <c:v>6.3539999999999999E-8</c:v>
                </c:pt>
                <c:pt idx="848">
                  <c:v>6.3539999999999999E-8</c:v>
                </c:pt>
                <c:pt idx="849">
                  <c:v>6.3539999999999999E-8</c:v>
                </c:pt>
                <c:pt idx="850">
                  <c:v>6.3539999999999999E-8</c:v>
                </c:pt>
                <c:pt idx="851">
                  <c:v>6.3549999999999997E-8</c:v>
                </c:pt>
                <c:pt idx="852">
                  <c:v>6.3549999999999997E-8</c:v>
                </c:pt>
                <c:pt idx="853">
                  <c:v>6.3549999999999997E-8</c:v>
                </c:pt>
                <c:pt idx="854">
                  <c:v>6.3549999999999997E-8</c:v>
                </c:pt>
                <c:pt idx="855">
                  <c:v>6.3549999999999997E-8</c:v>
                </c:pt>
                <c:pt idx="856">
                  <c:v>6.3549999999999997E-8</c:v>
                </c:pt>
                <c:pt idx="857">
                  <c:v>6.3549999999999997E-8</c:v>
                </c:pt>
                <c:pt idx="858">
                  <c:v>6.3549999999999997E-8</c:v>
                </c:pt>
                <c:pt idx="859">
                  <c:v>6.3559999999999995E-8</c:v>
                </c:pt>
                <c:pt idx="860">
                  <c:v>6.3559999999999995E-8</c:v>
                </c:pt>
                <c:pt idx="861">
                  <c:v>6.3559999999999995E-8</c:v>
                </c:pt>
                <c:pt idx="862">
                  <c:v>6.3559999999999995E-8</c:v>
                </c:pt>
                <c:pt idx="863">
                  <c:v>6.3559999999999995E-8</c:v>
                </c:pt>
                <c:pt idx="864">
                  <c:v>6.3559999999999995E-8</c:v>
                </c:pt>
                <c:pt idx="865">
                  <c:v>6.3559999999999995E-8</c:v>
                </c:pt>
                <c:pt idx="866">
                  <c:v>6.3559999999999995E-8</c:v>
                </c:pt>
                <c:pt idx="867">
                  <c:v>6.3570000000000006E-8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02-4CDE-98EB-18E4F4869086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(2)'!$C$3:$C$870</c:f>
              <c:numCache>
                <c:formatCode>0.00E+00</c:formatCode>
                <c:ptCount val="868"/>
                <c:pt idx="0">
                  <c:v>2.6020000000000001E-7</c:v>
                </c:pt>
                <c:pt idx="1">
                  <c:v>2.7290000000000002E-7</c:v>
                </c:pt>
                <c:pt idx="2">
                  <c:v>2.8589999999999999E-7</c:v>
                </c:pt>
                <c:pt idx="3">
                  <c:v>2.9919999999999998E-7</c:v>
                </c:pt>
                <c:pt idx="4">
                  <c:v>3.1259999999999998E-7</c:v>
                </c:pt>
                <c:pt idx="5">
                  <c:v>3.262E-7</c:v>
                </c:pt>
                <c:pt idx="6">
                  <c:v>3.397E-7</c:v>
                </c:pt>
                <c:pt idx="7">
                  <c:v>3.5320000000000001E-7</c:v>
                </c:pt>
                <c:pt idx="8">
                  <c:v>3.6660000000000001E-7</c:v>
                </c:pt>
                <c:pt idx="9">
                  <c:v>3.798E-7</c:v>
                </c:pt>
                <c:pt idx="10">
                  <c:v>3.9270000000000002E-7</c:v>
                </c:pt>
                <c:pt idx="11">
                  <c:v>4.0530000000000001E-7</c:v>
                </c:pt>
                <c:pt idx="12">
                  <c:v>4.1759999999999998E-7</c:v>
                </c:pt>
                <c:pt idx="13">
                  <c:v>4.2930000000000001E-7</c:v>
                </c:pt>
                <c:pt idx="14">
                  <c:v>4.4060000000000001E-7</c:v>
                </c:pt>
                <c:pt idx="15">
                  <c:v>4.5130000000000002E-7</c:v>
                </c:pt>
                <c:pt idx="16">
                  <c:v>4.6129999999999998E-7</c:v>
                </c:pt>
                <c:pt idx="17">
                  <c:v>4.707E-7</c:v>
                </c:pt>
                <c:pt idx="18">
                  <c:v>4.7940000000000002E-7</c:v>
                </c:pt>
                <c:pt idx="19">
                  <c:v>4.8739999999999998E-7</c:v>
                </c:pt>
                <c:pt idx="20">
                  <c:v>4.9449999999999999E-7</c:v>
                </c:pt>
                <c:pt idx="21">
                  <c:v>5.0090000000000004E-7</c:v>
                </c:pt>
                <c:pt idx="22">
                  <c:v>5.0640000000000003E-7</c:v>
                </c:pt>
                <c:pt idx="23">
                  <c:v>5.1109999999999996E-7</c:v>
                </c:pt>
                <c:pt idx="24">
                  <c:v>5.1490000000000004E-7</c:v>
                </c:pt>
                <c:pt idx="25">
                  <c:v>5.1780000000000004E-7</c:v>
                </c:pt>
                <c:pt idx="26">
                  <c:v>5.1979999999999998E-7</c:v>
                </c:pt>
                <c:pt idx="27">
                  <c:v>5.2089999999999996E-7</c:v>
                </c:pt>
                <c:pt idx="28">
                  <c:v>5.2119999999999998E-7</c:v>
                </c:pt>
                <c:pt idx="29">
                  <c:v>5.2050000000000004E-7</c:v>
                </c:pt>
                <c:pt idx="30">
                  <c:v>5.1900000000000003E-7</c:v>
                </c:pt>
                <c:pt idx="31">
                  <c:v>5.1659999999999995E-7</c:v>
                </c:pt>
                <c:pt idx="32">
                  <c:v>5.1340000000000003E-7</c:v>
                </c:pt>
                <c:pt idx="33">
                  <c:v>5.0930000000000004E-7</c:v>
                </c:pt>
                <c:pt idx="34">
                  <c:v>5.0429999999999998E-7</c:v>
                </c:pt>
                <c:pt idx="35">
                  <c:v>4.9859999999999998E-7</c:v>
                </c:pt>
                <c:pt idx="36">
                  <c:v>4.9200000000000001E-7</c:v>
                </c:pt>
                <c:pt idx="37">
                  <c:v>4.8469999999999999E-7</c:v>
                </c:pt>
                <c:pt idx="38">
                  <c:v>4.7669999999999997E-7</c:v>
                </c:pt>
                <c:pt idx="39">
                  <c:v>4.6800000000000001E-7</c:v>
                </c:pt>
                <c:pt idx="40">
                  <c:v>4.5859999999999999E-7</c:v>
                </c:pt>
                <c:pt idx="41">
                  <c:v>4.4859999999999998E-7</c:v>
                </c:pt>
                <c:pt idx="42">
                  <c:v>4.3809999999999999E-7</c:v>
                </c:pt>
                <c:pt idx="43">
                  <c:v>4.2720000000000001E-7</c:v>
                </c:pt>
                <c:pt idx="44">
                  <c:v>4.158E-7</c:v>
                </c:pt>
                <c:pt idx="45">
                  <c:v>4.0419999999999998E-7</c:v>
                </c:pt>
                <c:pt idx="46">
                  <c:v>3.9239999999999999E-7</c:v>
                </c:pt>
                <c:pt idx="47">
                  <c:v>3.805E-7</c:v>
                </c:pt>
                <c:pt idx="48">
                  <c:v>3.6889999999999997E-7</c:v>
                </c:pt>
                <c:pt idx="49">
                  <c:v>3.5760000000000003E-7</c:v>
                </c:pt>
                <c:pt idx="50">
                  <c:v>3.4700000000000002E-7</c:v>
                </c:pt>
                <c:pt idx="51">
                  <c:v>3.3719999999999998E-7</c:v>
                </c:pt>
                <c:pt idx="52">
                  <c:v>3.2860000000000002E-7</c:v>
                </c:pt>
                <c:pt idx="53">
                  <c:v>3.2140000000000001E-7</c:v>
                </c:pt>
                <c:pt idx="54">
                  <c:v>3.1580000000000001E-7</c:v>
                </c:pt>
                <c:pt idx="55">
                  <c:v>3.121E-7</c:v>
                </c:pt>
                <c:pt idx="56">
                  <c:v>3.1020000000000001E-7</c:v>
                </c:pt>
                <c:pt idx="57">
                  <c:v>3.0989999999999999E-7</c:v>
                </c:pt>
                <c:pt idx="58">
                  <c:v>3.1090000000000001E-7</c:v>
                </c:pt>
                <c:pt idx="59">
                  <c:v>3.1269999999999999E-7</c:v>
                </c:pt>
                <c:pt idx="60">
                  <c:v>3.1450000000000002E-7</c:v>
                </c:pt>
                <c:pt idx="61">
                  <c:v>3.1580000000000001E-7</c:v>
                </c:pt>
                <c:pt idx="62">
                  <c:v>3.1559999999999999E-7</c:v>
                </c:pt>
                <c:pt idx="63">
                  <c:v>3.1349999999999999E-7</c:v>
                </c:pt>
                <c:pt idx="64">
                  <c:v>3.0890000000000002E-7</c:v>
                </c:pt>
                <c:pt idx="65">
                  <c:v>3.0170000000000001E-7</c:v>
                </c:pt>
                <c:pt idx="66">
                  <c:v>2.9180000000000001E-7</c:v>
                </c:pt>
                <c:pt idx="67">
                  <c:v>2.7939999999999997E-7</c:v>
                </c:pt>
                <c:pt idx="68">
                  <c:v>2.6479999999999999E-7</c:v>
                </c:pt>
                <c:pt idx="69">
                  <c:v>2.487E-7</c:v>
                </c:pt>
                <c:pt idx="70">
                  <c:v>2.315E-7</c:v>
                </c:pt>
                <c:pt idx="71">
                  <c:v>2.139E-7</c:v>
                </c:pt>
                <c:pt idx="72">
                  <c:v>1.966E-7</c:v>
                </c:pt>
                <c:pt idx="73">
                  <c:v>1.8E-7</c:v>
                </c:pt>
                <c:pt idx="74">
                  <c:v>1.6470000000000001E-7</c:v>
                </c:pt>
                <c:pt idx="75">
                  <c:v>1.5099999999999999E-7</c:v>
                </c:pt>
                <c:pt idx="76">
                  <c:v>1.3899999999999999E-7</c:v>
                </c:pt>
                <c:pt idx="77">
                  <c:v>1.2879999999999999E-7</c:v>
                </c:pt>
                <c:pt idx="78">
                  <c:v>1.2039999999999999E-7</c:v>
                </c:pt>
                <c:pt idx="79">
                  <c:v>1.1370000000000001E-7</c:v>
                </c:pt>
                <c:pt idx="80">
                  <c:v>1.083E-7</c:v>
                </c:pt>
                <c:pt idx="81">
                  <c:v>1.041E-7</c:v>
                </c:pt>
                <c:pt idx="82">
                  <c:v>1.009E-7</c:v>
                </c:pt>
                <c:pt idx="83">
                  <c:v>9.8430000000000002E-8</c:v>
                </c:pt>
                <c:pt idx="84">
                  <c:v>9.6519999999999993E-8</c:v>
                </c:pt>
                <c:pt idx="85">
                  <c:v>9.5049999999999994E-8</c:v>
                </c:pt>
                <c:pt idx="86">
                  <c:v>9.39E-8</c:v>
                </c:pt>
                <c:pt idx="87">
                  <c:v>9.2999999999999999E-8</c:v>
                </c:pt>
                <c:pt idx="88">
                  <c:v>9.2299999999999999E-8</c:v>
                </c:pt>
                <c:pt idx="89">
                  <c:v>9.1730000000000001E-8</c:v>
                </c:pt>
                <c:pt idx="90">
                  <c:v>9.1279999999999994E-8</c:v>
                </c:pt>
                <c:pt idx="91">
                  <c:v>9.0909999999999998E-8</c:v>
                </c:pt>
                <c:pt idx="92">
                  <c:v>9.0600000000000004E-8</c:v>
                </c:pt>
                <c:pt idx="93">
                  <c:v>9.0359999999999997E-8</c:v>
                </c:pt>
                <c:pt idx="94">
                  <c:v>9.0149999999999997E-8</c:v>
                </c:pt>
                <c:pt idx="95">
                  <c:v>8.9980000000000002E-8</c:v>
                </c:pt>
                <c:pt idx="96">
                  <c:v>8.9830000000000004E-8</c:v>
                </c:pt>
                <c:pt idx="97">
                  <c:v>8.9710000000000001E-8</c:v>
                </c:pt>
                <c:pt idx="98">
                  <c:v>8.9599999999999995E-8</c:v>
                </c:pt>
                <c:pt idx="99">
                  <c:v>8.9509999999999999E-8</c:v>
                </c:pt>
                <c:pt idx="100">
                  <c:v>8.9439999999999999E-8</c:v>
                </c:pt>
                <c:pt idx="101">
                  <c:v>8.9369999999999999E-8</c:v>
                </c:pt>
                <c:pt idx="102">
                  <c:v>8.9309999999999997E-8</c:v>
                </c:pt>
                <c:pt idx="103">
                  <c:v>8.9260000000000007E-8</c:v>
                </c:pt>
                <c:pt idx="104">
                  <c:v>8.9220000000000001E-8</c:v>
                </c:pt>
                <c:pt idx="105">
                  <c:v>8.9179999999999995E-8</c:v>
                </c:pt>
                <c:pt idx="106">
                  <c:v>8.9140000000000003E-8</c:v>
                </c:pt>
                <c:pt idx="107">
                  <c:v>8.9109999999999995E-8</c:v>
                </c:pt>
                <c:pt idx="108">
                  <c:v>8.9080000000000001E-8</c:v>
                </c:pt>
                <c:pt idx="109">
                  <c:v>8.9050000000000007E-8</c:v>
                </c:pt>
                <c:pt idx="110">
                  <c:v>8.9029999999999997E-8</c:v>
                </c:pt>
                <c:pt idx="111">
                  <c:v>8.9010000000000001E-8</c:v>
                </c:pt>
                <c:pt idx="112">
                  <c:v>8.8990000000000005E-8</c:v>
                </c:pt>
                <c:pt idx="113">
                  <c:v>8.8969999999999995E-8</c:v>
                </c:pt>
                <c:pt idx="114">
                  <c:v>8.8949999999999999E-8</c:v>
                </c:pt>
                <c:pt idx="115">
                  <c:v>8.8930000000000003E-8</c:v>
                </c:pt>
                <c:pt idx="116">
                  <c:v>8.8909999999999993E-8</c:v>
                </c:pt>
                <c:pt idx="117">
                  <c:v>8.8899999999999995E-8</c:v>
                </c:pt>
                <c:pt idx="118">
                  <c:v>8.8879999999999999E-8</c:v>
                </c:pt>
                <c:pt idx="119">
                  <c:v>8.8860000000000003E-8</c:v>
                </c:pt>
                <c:pt idx="120">
                  <c:v>8.8839999999999993E-8</c:v>
                </c:pt>
                <c:pt idx="121">
                  <c:v>8.8819999999999997E-8</c:v>
                </c:pt>
                <c:pt idx="122">
                  <c:v>8.8800000000000001E-8</c:v>
                </c:pt>
                <c:pt idx="123">
                  <c:v>8.8780000000000005E-8</c:v>
                </c:pt>
                <c:pt idx="124">
                  <c:v>8.8769999999999994E-8</c:v>
                </c:pt>
                <c:pt idx="125">
                  <c:v>8.8749999999999997E-8</c:v>
                </c:pt>
                <c:pt idx="126">
                  <c:v>8.8730000000000001E-8</c:v>
                </c:pt>
                <c:pt idx="127">
                  <c:v>8.8720000000000003E-8</c:v>
                </c:pt>
                <c:pt idx="128">
                  <c:v>8.8699999999999994E-8</c:v>
                </c:pt>
                <c:pt idx="129">
                  <c:v>8.8689999999999995E-8</c:v>
                </c:pt>
                <c:pt idx="130">
                  <c:v>8.8679999999999997E-8</c:v>
                </c:pt>
                <c:pt idx="131">
                  <c:v>8.8669999999999999E-8</c:v>
                </c:pt>
                <c:pt idx="132">
                  <c:v>8.8660000000000001E-8</c:v>
                </c:pt>
                <c:pt idx="133">
                  <c:v>8.8650000000000003E-8</c:v>
                </c:pt>
                <c:pt idx="134">
                  <c:v>8.8650000000000003E-8</c:v>
                </c:pt>
                <c:pt idx="135">
                  <c:v>8.8640000000000005E-8</c:v>
                </c:pt>
                <c:pt idx="136">
                  <c:v>8.8629999999999994E-8</c:v>
                </c:pt>
                <c:pt idx="137">
                  <c:v>8.8619999999999995E-8</c:v>
                </c:pt>
                <c:pt idx="138">
                  <c:v>8.8619999999999995E-8</c:v>
                </c:pt>
                <c:pt idx="139">
                  <c:v>8.8609999999999997E-8</c:v>
                </c:pt>
                <c:pt idx="140">
                  <c:v>8.8609999999999997E-8</c:v>
                </c:pt>
                <c:pt idx="141">
                  <c:v>8.8599999999999999E-8</c:v>
                </c:pt>
                <c:pt idx="142">
                  <c:v>8.8590000000000001E-8</c:v>
                </c:pt>
                <c:pt idx="143">
                  <c:v>8.8590000000000001E-8</c:v>
                </c:pt>
                <c:pt idx="144">
                  <c:v>8.8580000000000003E-8</c:v>
                </c:pt>
                <c:pt idx="145">
                  <c:v>8.8570000000000005E-8</c:v>
                </c:pt>
                <c:pt idx="146">
                  <c:v>8.8570000000000005E-8</c:v>
                </c:pt>
                <c:pt idx="147">
                  <c:v>8.8559999999999994E-8</c:v>
                </c:pt>
                <c:pt idx="148">
                  <c:v>8.8549999999999996E-8</c:v>
                </c:pt>
                <c:pt idx="149">
                  <c:v>8.8549999999999996E-8</c:v>
                </c:pt>
                <c:pt idx="150">
                  <c:v>8.8539999999999997E-8</c:v>
                </c:pt>
                <c:pt idx="151">
                  <c:v>8.8539999999999997E-8</c:v>
                </c:pt>
                <c:pt idx="152">
                  <c:v>8.8529999999999999E-8</c:v>
                </c:pt>
                <c:pt idx="153">
                  <c:v>8.8520000000000001E-8</c:v>
                </c:pt>
                <c:pt idx="154">
                  <c:v>8.8520000000000001E-8</c:v>
                </c:pt>
                <c:pt idx="155">
                  <c:v>8.8510000000000003E-8</c:v>
                </c:pt>
                <c:pt idx="156">
                  <c:v>8.8500000000000005E-8</c:v>
                </c:pt>
                <c:pt idx="157">
                  <c:v>8.8500000000000005E-8</c:v>
                </c:pt>
                <c:pt idx="158">
                  <c:v>8.8489999999999994E-8</c:v>
                </c:pt>
                <c:pt idx="159">
                  <c:v>8.8489999999999994E-8</c:v>
                </c:pt>
                <c:pt idx="160">
                  <c:v>8.8479999999999996E-8</c:v>
                </c:pt>
                <c:pt idx="161">
                  <c:v>8.8469999999999997E-8</c:v>
                </c:pt>
                <c:pt idx="162">
                  <c:v>8.8469999999999997E-8</c:v>
                </c:pt>
                <c:pt idx="163">
                  <c:v>8.8459999999999999E-8</c:v>
                </c:pt>
                <c:pt idx="164">
                  <c:v>8.8450000000000001E-8</c:v>
                </c:pt>
                <c:pt idx="165">
                  <c:v>8.8450000000000001E-8</c:v>
                </c:pt>
                <c:pt idx="166">
                  <c:v>8.8440000000000003E-8</c:v>
                </c:pt>
                <c:pt idx="167">
                  <c:v>8.8440000000000003E-8</c:v>
                </c:pt>
                <c:pt idx="168">
                  <c:v>8.8430000000000005E-8</c:v>
                </c:pt>
                <c:pt idx="169">
                  <c:v>8.8419999999999994E-8</c:v>
                </c:pt>
                <c:pt idx="170">
                  <c:v>8.8419999999999994E-8</c:v>
                </c:pt>
                <c:pt idx="171">
                  <c:v>8.8409999999999996E-8</c:v>
                </c:pt>
                <c:pt idx="172">
                  <c:v>8.8409999999999996E-8</c:v>
                </c:pt>
                <c:pt idx="173">
                  <c:v>8.8399999999999997E-8</c:v>
                </c:pt>
                <c:pt idx="174">
                  <c:v>8.8399999999999997E-8</c:v>
                </c:pt>
                <c:pt idx="175">
                  <c:v>8.8389999999999999E-8</c:v>
                </c:pt>
                <c:pt idx="176">
                  <c:v>8.8380000000000001E-8</c:v>
                </c:pt>
                <c:pt idx="177">
                  <c:v>8.8380000000000001E-8</c:v>
                </c:pt>
                <c:pt idx="178">
                  <c:v>8.8370000000000003E-8</c:v>
                </c:pt>
                <c:pt idx="179">
                  <c:v>8.8370000000000003E-8</c:v>
                </c:pt>
                <c:pt idx="180">
                  <c:v>8.8360000000000005E-8</c:v>
                </c:pt>
                <c:pt idx="181">
                  <c:v>8.8349999999999994E-8</c:v>
                </c:pt>
                <c:pt idx="182">
                  <c:v>8.8349999999999994E-8</c:v>
                </c:pt>
                <c:pt idx="183">
                  <c:v>8.8339999999999996E-8</c:v>
                </c:pt>
                <c:pt idx="184">
                  <c:v>8.8339999999999996E-8</c:v>
                </c:pt>
                <c:pt idx="185">
                  <c:v>8.8329999999999998E-8</c:v>
                </c:pt>
                <c:pt idx="186">
                  <c:v>8.8329999999999998E-8</c:v>
                </c:pt>
                <c:pt idx="187">
                  <c:v>8.8319999999999999E-8</c:v>
                </c:pt>
                <c:pt idx="188">
                  <c:v>8.8319999999999999E-8</c:v>
                </c:pt>
                <c:pt idx="189">
                  <c:v>8.8310000000000001E-8</c:v>
                </c:pt>
                <c:pt idx="190">
                  <c:v>8.8300000000000003E-8</c:v>
                </c:pt>
                <c:pt idx="191">
                  <c:v>8.8300000000000003E-8</c:v>
                </c:pt>
                <c:pt idx="192">
                  <c:v>8.8290000000000005E-8</c:v>
                </c:pt>
                <c:pt idx="193">
                  <c:v>8.8290000000000005E-8</c:v>
                </c:pt>
                <c:pt idx="194">
                  <c:v>8.8279999999999994E-8</c:v>
                </c:pt>
                <c:pt idx="195">
                  <c:v>8.8279999999999994E-8</c:v>
                </c:pt>
                <c:pt idx="196">
                  <c:v>8.8269999999999996E-8</c:v>
                </c:pt>
                <c:pt idx="197">
                  <c:v>8.8269999999999996E-8</c:v>
                </c:pt>
                <c:pt idx="198">
                  <c:v>8.8259999999999998E-8</c:v>
                </c:pt>
                <c:pt idx="199">
                  <c:v>8.8259999999999998E-8</c:v>
                </c:pt>
                <c:pt idx="200">
                  <c:v>8.8249999999999999E-8</c:v>
                </c:pt>
                <c:pt idx="201">
                  <c:v>8.8240000000000001E-8</c:v>
                </c:pt>
                <c:pt idx="202">
                  <c:v>8.8240000000000001E-8</c:v>
                </c:pt>
                <c:pt idx="203">
                  <c:v>8.8230000000000003E-8</c:v>
                </c:pt>
                <c:pt idx="204">
                  <c:v>8.8230000000000003E-8</c:v>
                </c:pt>
                <c:pt idx="205">
                  <c:v>8.8220000000000005E-8</c:v>
                </c:pt>
                <c:pt idx="206">
                  <c:v>8.8220000000000005E-8</c:v>
                </c:pt>
                <c:pt idx="207">
                  <c:v>8.8209999999999994E-8</c:v>
                </c:pt>
                <c:pt idx="208">
                  <c:v>8.8209999999999994E-8</c:v>
                </c:pt>
                <c:pt idx="209">
                  <c:v>8.8199999999999996E-8</c:v>
                </c:pt>
                <c:pt idx="210">
                  <c:v>8.8199999999999996E-8</c:v>
                </c:pt>
                <c:pt idx="211">
                  <c:v>8.8189999999999998E-8</c:v>
                </c:pt>
                <c:pt idx="212">
                  <c:v>8.8189999999999998E-8</c:v>
                </c:pt>
                <c:pt idx="213">
                  <c:v>8.8179999999999999E-8</c:v>
                </c:pt>
                <c:pt idx="214">
                  <c:v>8.8179999999999999E-8</c:v>
                </c:pt>
                <c:pt idx="215">
                  <c:v>8.8170000000000001E-8</c:v>
                </c:pt>
                <c:pt idx="216">
                  <c:v>8.8170000000000001E-8</c:v>
                </c:pt>
                <c:pt idx="217">
                  <c:v>8.8160000000000003E-8</c:v>
                </c:pt>
                <c:pt idx="218">
                  <c:v>8.8160000000000003E-8</c:v>
                </c:pt>
                <c:pt idx="219">
                  <c:v>8.8160000000000003E-8</c:v>
                </c:pt>
                <c:pt idx="220">
                  <c:v>8.8150000000000005E-8</c:v>
                </c:pt>
                <c:pt idx="221">
                  <c:v>8.8150000000000005E-8</c:v>
                </c:pt>
                <c:pt idx="222">
                  <c:v>8.8139999999999994E-8</c:v>
                </c:pt>
                <c:pt idx="223">
                  <c:v>8.8139999999999994E-8</c:v>
                </c:pt>
                <c:pt idx="224">
                  <c:v>8.8129999999999996E-8</c:v>
                </c:pt>
                <c:pt idx="225">
                  <c:v>8.8129999999999996E-8</c:v>
                </c:pt>
                <c:pt idx="226">
                  <c:v>8.8119999999999998E-8</c:v>
                </c:pt>
                <c:pt idx="227">
                  <c:v>8.8119999999999998E-8</c:v>
                </c:pt>
                <c:pt idx="228">
                  <c:v>8.811E-8</c:v>
                </c:pt>
                <c:pt idx="229">
                  <c:v>8.811E-8</c:v>
                </c:pt>
                <c:pt idx="230">
                  <c:v>8.811E-8</c:v>
                </c:pt>
                <c:pt idx="231">
                  <c:v>8.8100000000000001E-8</c:v>
                </c:pt>
                <c:pt idx="232">
                  <c:v>8.8100000000000001E-8</c:v>
                </c:pt>
                <c:pt idx="233">
                  <c:v>8.8090000000000003E-8</c:v>
                </c:pt>
                <c:pt idx="234">
                  <c:v>8.8090000000000003E-8</c:v>
                </c:pt>
                <c:pt idx="235">
                  <c:v>8.8080000000000005E-8</c:v>
                </c:pt>
                <c:pt idx="236">
                  <c:v>8.8080000000000005E-8</c:v>
                </c:pt>
                <c:pt idx="237">
                  <c:v>8.8080000000000005E-8</c:v>
                </c:pt>
                <c:pt idx="238">
                  <c:v>8.8069999999999994E-8</c:v>
                </c:pt>
                <c:pt idx="239">
                  <c:v>8.8069999999999994E-8</c:v>
                </c:pt>
                <c:pt idx="240">
                  <c:v>8.8059999999999996E-8</c:v>
                </c:pt>
                <c:pt idx="241">
                  <c:v>8.8059999999999996E-8</c:v>
                </c:pt>
                <c:pt idx="242">
                  <c:v>8.8059999999999996E-8</c:v>
                </c:pt>
                <c:pt idx="243">
                  <c:v>8.8049999999999998E-8</c:v>
                </c:pt>
                <c:pt idx="244">
                  <c:v>8.8049999999999998E-8</c:v>
                </c:pt>
                <c:pt idx="245">
                  <c:v>8.804E-8</c:v>
                </c:pt>
                <c:pt idx="246">
                  <c:v>8.804E-8</c:v>
                </c:pt>
                <c:pt idx="247">
                  <c:v>8.804E-8</c:v>
                </c:pt>
                <c:pt idx="248">
                  <c:v>8.8030000000000001E-8</c:v>
                </c:pt>
                <c:pt idx="249">
                  <c:v>8.8030000000000001E-8</c:v>
                </c:pt>
                <c:pt idx="250">
                  <c:v>8.8030000000000001E-8</c:v>
                </c:pt>
                <c:pt idx="251">
                  <c:v>8.8020000000000003E-8</c:v>
                </c:pt>
                <c:pt idx="252">
                  <c:v>8.8020000000000003E-8</c:v>
                </c:pt>
                <c:pt idx="253">
                  <c:v>8.8020000000000003E-8</c:v>
                </c:pt>
                <c:pt idx="254">
                  <c:v>8.8010000000000005E-8</c:v>
                </c:pt>
                <c:pt idx="255">
                  <c:v>8.8010000000000005E-8</c:v>
                </c:pt>
                <c:pt idx="256">
                  <c:v>8.8010000000000005E-8</c:v>
                </c:pt>
                <c:pt idx="257">
                  <c:v>8.7999999999999994E-8</c:v>
                </c:pt>
                <c:pt idx="258">
                  <c:v>8.7999999999999994E-8</c:v>
                </c:pt>
                <c:pt idx="259">
                  <c:v>8.7999999999999994E-8</c:v>
                </c:pt>
                <c:pt idx="260">
                  <c:v>8.7989999999999996E-8</c:v>
                </c:pt>
                <c:pt idx="261">
                  <c:v>8.7989999999999996E-8</c:v>
                </c:pt>
                <c:pt idx="262">
                  <c:v>8.7989999999999996E-8</c:v>
                </c:pt>
                <c:pt idx="263">
                  <c:v>8.7979999999999998E-8</c:v>
                </c:pt>
                <c:pt idx="264">
                  <c:v>8.7979999999999998E-8</c:v>
                </c:pt>
                <c:pt idx="265">
                  <c:v>8.7979999999999998E-8</c:v>
                </c:pt>
                <c:pt idx="266">
                  <c:v>8.797E-8</c:v>
                </c:pt>
                <c:pt idx="267">
                  <c:v>8.797E-8</c:v>
                </c:pt>
                <c:pt idx="268">
                  <c:v>8.797E-8</c:v>
                </c:pt>
                <c:pt idx="269">
                  <c:v>8.797E-8</c:v>
                </c:pt>
                <c:pt idx="270">
                  <c:v>8.7960000000000001E-8</c:v>
                </c:pt>
                <c:pt idx="271">
                  <c:v>8.7960000000000001E-8</c:v>
                </c:pt>
                <c:pt idx="272">
                  <c:v>8.7960000000000001E-8</c:v>
                </c:pt>
                <c:pt idx="273">
                  <c:v>8.7950000000000003E-8</c:v>
                </c:pt>
                <c:pt idx="274">
                  <c:v>8.7950000000000003E-8</c:v>
                </c:pt>
                <c:pt idx="275">
                  <c:v>8.7950000000000003E-8</c:v>
                </c:pt>
                <c:pt idx="276">
                  <c:v>8.7950000000000003E-8</c:v>
                </c:pt>
                <c:pt idx="277">
                  <c:v>8.7940000000000005E-8</c:v>
                </c:pt>
                <c:pt idx="278">
                  <c:v>8.7940000000000005E-8</c:v>
                </c:pt>
                <c:pt idx="279">
                  <c:v>8.7940000000000005E-8</c:v>
                </c:pt>
                <c:pt idx="280">
                  <c:v>8.7940000000000005E-8</c:v>
                </c:pt>
                <c:pt idx="281">
                  <c:v>8.7940000000000005E-8</c:v>
                </c:pt>
                <c:pt idx="282">
                  <c:v>8.7929999999999994E-8</c:v>
                </c:pt>
                <c:pt idx="283">
                  <c:v>8.7929999999999994E-8</c:v>
                </c:pt>
                <c:pt idx="284">
                  <c:v>8.7929999999999994E-8</c:v>
                </c:pt>
                <c:pt idx="285">
                  <c:v>8.7929999999999994E-8</c:v>
                </c:pt>
                <c:pt idx="286">
                  <c:v>8.7929999999999994E-8</c:v>
                </c:pt>
                <c:pt idx="287">
                  <c:v>8.7919999999999996E-8</c:v>
                </c:pt>
                <c:pt idx="288">
                  <c:v>8.7919999999999996E-8</c:v>
                </c:pt>
                <c:pt idx="289">
                  <c:v>8.7919999999999996E-8</c:v>
                </c:pt>
                <c:pt idx="290">
                  <c:v>8.7919999999999996E-8</c:v>
                </c:pt>
                <c:pt idx="291">
                  <c:v>8.7919999999999996E-8</c:v>
                </c:pt>
                <c:pt idx="292">
                  <c:v>8.7909999999999998E-8</c:v>
                </c:pt>
                <c:pt idx="293">
                  <c:v>8.7909999999999998E-8</c:v>
                </c:pt>
                <c:pt idx="294">
                  <c:v>8.7909999999999998E-8</c:v>
                </c:pt>
                <c:pt idx="295">
                  <c:v>8.7909999999999998E-8</c:v>
                </c:pt>
                <c:pt idx="296">
                  <c:v>8.7909999999999998E-8</c:v>
                </c:pt>
                <c:pt idx="297">
                  <c:v>8.7909999999999998E-8</c:v>
                </c:pt>
                <c:pt idx="298">
                  <c:v>8.7909999999999998E-8</c:v>
                </c:pt>
                <c:pt idx="299">
                  <c:v>8.79E-8</c:v>
                </c:pt>
                <c:pt idx="300">
                  <c:v>8.79E-8</c:v>
                </c:pt>
                <c:pt idx="301">
                  <c:v>8.79E-8</c:v>
                </c:pt>
                <c:pt idx="302">
                  <c:v>8.79E-8</c:v>
                </c:pt>
                <c:pt idx="303">
                  <c:v>8.79E-8</c:v>
                </c:pt>
                <c:pt idx="304">
                  <c:v>8.79E-8</c:v>
                </c:pt>
                <c:pt idx="305">
                  <c:v>8.79E-8</c:v>
                </c:pt>
                <c:pt idx="306">
                  <c:v>8.79E-8</c:v>
                </c:pt>
                <c:pt idx="307">
                  <c:v>8.7890000000000002E-8</c:v>
                </c:pt>
                <c:pt idx="308">
                  <c:v>8.7890000000000002E-8</c:v>
                </c:pt>
                <c:pt idx="309">
                  <c:v>8.7890000000000002E-8</c:v>
                </c:pt>
                <c:pt idx="310">
                  <c:v>8.7890000000000002E-8</c:v>
                </c:pt>
                <c:pt idx="311">
                  <c:v>8.7890000000000002E-8</c:v>
                </c:pt>
                <c:pt idx="312">
                  <c:v>8.7890000000000002E-8</c:v>
                </c:pt>
                <c:pt idx="313">
                  <c:v>8.7890000000000002E-8</c:v>
                </c:pt>
                <c:pt idx="314">
                  <c:v>8.7890000000000002E-8</c:v>
                </c:pt>
                <c:pt idx="315">
                  <c:v>8.7890000000000002E-8</c:v>
                </c:pt>
                <c:pt idx="316">
                  <c:v>8.7890000000000002E-8</c:v>
                </c:pt>
                <c:pt idx="317">
                  <c:v>8.7890000000000002E-8</c:v>
                </c:pt>
                <c:pt idx="318">
                  <c:v>8.7890000000000002E-8</c:v>
                </c:pt>
                <c:pt idx="319">
                  <c:v>8.7890000000000002E-8</c:v>
                </c:pt>
                <c:pt idx="320">
                  <c:v>8.7890000000000002E-8</c:v>
                </c:pt>
                <c:pt idx="321">
                  <c:v>8.7890000000000002E-8</c:v>
                </c:pt>
                <c:pt idx="322">
                  <c:v>8.7890000000000002E-8</c:v>
                </c:pt>
                <c:pt idx="323">
                  <c:v>8.7890000000000002E-8</c:v>
                </c:pt>
                <c:pt idx="324">
                  <c:v>8.7890000000000002E-8</c:v>
                </c:pt>
                <c:pt idx="325">
                  <c:v>8.7890000000000002E-8</c:v>
                </c:pt>
                <c:pt idx="326">
                  <c:v>8.7890000000000002E-8</c:v>
                </c:pt>
                <c:pt idx="327">
                  <c:v>8.7890000000000002E-8</c:v>
                </c:pt>
                <c:pt idx="328">
                  <c:v>8.7890000000000002E-8</c:v>
                </c:pt>
                <c:pt idx="329">
                  <c:v>8.7890000000000002E-8</c:v>
                </c:pt>
                <c:pt idx="330">
                  <c:v>8.7890000000000002E-8</c:v>
                </c:pt>
                <c:pt idx="331">
                  <c:v>8.7890000000000002E-8</c:v>
                </c:pt>
                <c:pt idx="332">
                  <c:v>8.7890000000000002E-8</c:v>
                </c:pt>
                <c:pt idx="333">
                  <c:v>8.7890000000000002E-8</c:v>
                </c:pt>
                <c:pt idx="334">
                  <c:v>8.7890000000000002E-8</c:v>
                </c:pt>
                <c:pt idx="335">
                  <c:v>8.7890000000000002E-8</c:v>
                </c:pt>
                <c:pt idx="336">
                  <c:v>8.7890000000000002E-8</c:v>
                </c:pt>
                <c:pt idx="337">
                  <c:v>8.7890000000000002E-8</c:v>
                </c:pt>
                <c:pt idx="338">
                  <c:v>8.7890000000000002E-8</c:v>
                </c:pt>
                <c:pt idx="339">
                  <c:v>8.7890000000000002E-8</c:v>
                </c:pt>
                <c:pt idx="340">
                  <c:v>8.7890000000000002E-8</c:v>
                </c:pt>
                <c:pt idx="341">
                  <c:v>8.7890000000000002E-8</c:v>
                </c:pt>
                <c:pt idx="342">
                  <c:v>8.7890000000000002E-8</c:v>
                </c:pt>
                <c:pt idx="343">
                  <c:v>8.79E-8</c:v>
                </c:pt>
                <c:pt idx="344">
                  <c:v>8.79E-8</c:v>
                </c:pt>
                <c:pt idx="345">
                  <c:v>8.79E-8</c:v>
                </c:pt>
                <c:pt idx="346">
                  <c:v>8.79E-8</c:v>
                </c:pt>
                <c:pt idx="347">
                  <c:v>8.79E-8</c:v>
                </c:pt>
                <c:pt idx="348">
                  <c:v>8.79E-8</c:v>
                </c:pt>
                <c:pt idx="349">
                  <c:v>8.79E-8</c:v>
                </c:pt>
                <c:pt idx="350">
                  <c:v>8.79E-8</c:v>
                </c:pt>
                <c:pt idx="351">
                  <c:v>8.7909999999999998E-8</c:v>
                </c:pt>
                <c:pt idx="352">
                  <c:v>8.7909999999999998E-8</c:v>
                </c:pt>
                <c:pt idx="353">
                  <c:v>8.7909999999999998E-8</c:v>
                </c:pt>
                <c:pt idx="354">
                  <c:v>8.7909999999999998E-8</c:v>
                </c:pt>
                <c:pt idx="355">
                  <c:v>8.7909999999999998E-8</c:v>
                </c:pt>
                <c:pt idx="356">
                  <c:v>8.7909999999999998E-8</c:v>
                </c:pt>
                <c:pt idx="357">
                  <c:v>8.7909999999999998E-8</c:v>
                </c:pt>
                <c:pt idx="358">
                  <c:v>8.7919999999999996E-8</c:v>
                </c:pt>
                <c:pt idx="359">
                  <c:v>8.7919999999999996E-8</c:v>
                </c:pt>
                <c:pt idx="360">
                  <c:v>8.7919999999999996E-8</c:v>
                </c:pt>
                <c:pt idx="361">
                  <c:v>8.7919999999999996E-8</c:v>
                </c:pt>
                <c:pt idx="362">
                  <c:v>8.7919999999999996E-8</c:v>
                </c:pt>
                <c:pt idx="363">
                  <c:v>8.7929999999999994E-8</c:v>
                </c:pt>
                <c:pt idx="364">
                  <c:v>8.7929999999999994E-8</c:v>
                </c:pt>
                <c:pt idx="365">
                  <c:v>8.7929999999999994E-8</c:v>
                </c:pt>
                <c:pt idx="366">
                  <c:v>8.7929999999999994E-8</c:v>
                </c:pt>
                <c:pt idx="367">
                  <c:v>8.7929999999999994E-8</c:v>
                </c:pt>
                <c:pt idx="368">
                  <c:v>8.7940000000000005E-8</c:v>
                </c:pt>
                <c:pt idx="369">
                  <c:v>8.7940000000000005E-8</c:v>
                </c:pt>
                <c:pt idx="370">
                  <c:v>8.7940000000000005E-8</c:v>
                </c:pt>
                <c:pt idx="371">
                  <c:v>8.7940000000000005E-8</c:v>
                </c:pt>
                <c:pt idx="372">
                  <c:v>8.7950000000000003E-8</c:v>
                </c:pt>
                <c:pt idx="373">
                  <c:v>8.7950000000000003E-8</c:v>
                </c:pt>
                <c:pt idx="374">
                  <c:v>8.7950000000000003E-8</c:v>
                </c:pt>
                <c:pt idx="375">
                  <c:v>8.7950000000000003E-8</c:v>
                </c:pt>
                <c:pt idx="376">
                  <c:v>8.7960000000000001E-8</c:v>
                </c:pt>
                <c:pt idx="377">
                  <c:v>8.7960000000000001E-8</c:v>
                </c:pt>
                <c:pt idx="378">
                  <c:v>8.7960000000000001E-8</c:v>
                </c:pt>
                <c:pt idx="379">
                  <c:v>8.7960000000000001E-8</c:v>
                </c:pt>
                <c:pt idx="380">
                  <c:v>8.797E-8</c:v>
                </c:pt>
                <c:pt idx="381">
                  <c:v>8.797E-8</c:v>
                </c:pt>
                <c:pt idx="382">
                  <c:v>8.797E-8</c:v>
                </c:pt>
                <c:pt idx="383">
                  <c:v>8.797E-8</c:v>
                </c:pt>
                <c:pt idx="384">
                  <c:v>8.7979999999999998E-8</c:v>
                </c:pt>
                <c:pt idx="385">
                  <c:v>8.7979999999999998E-8</c:v>
                </c:pt>
                <c:pt idx="386">
                  <c:v>8.7979999999999998E-8</c:v>
                </c:pt>
                <c:pt idx="387">
                  <c:v>8.7989999999999996E-8</c:v>
                </c:pt>
                <c:pt idx="388">
                  <c:v>8.7989999999999996E-8</c:v>
                </c:pt>
                <c:pt idx="389">
                  <c:v>8.7989999999999996E-8</c:v>
                </c:pt>
                <c:pt idx="390">
                  <c:v>8.7999999999999994E-8</c:v>
                </c:pt>
                <c:pt idx="391">
                  <c:v>8.7999999999999994E-8</c:v>
                </c:pt>
                <c:pt idx="392">
                  <c:v>8.7999999999999994E-8</c:v>
                </c:pt>
                <c:pt idx="393">
                  <c:v>8.8010000000000005E-8</c:v>
                </c:pt>
                <c:pt idx="394">
                  <c:v>8.8010000000000005E-8</c:v>
                </c:pt>
                <c:pt idx="395">
                  <c:v>8.8010000000000005E-8</c:v>
                </c:pt>
                <c:pt idx="396">
                  <c:v>8.8020000000000003E-8</c:v>
                </c:pt>
                <c:pt idx="397">
                  <c:v>8.8020000000000003E-8</c:v>
                </c:pt>
                <c:pt idx="398">
                  <c:v>8.8020000000000003E-8</c:v>
                </c:pt>
                <c:pt idx="399">
                  <c:v>8.8030000000000001E-8</c:v>
                </c:pt>
                <c:pt idx="400">
                  <c:v>8.8030000000000001E-8</c:v>
                </c:pt>
                <c:pt idx="401">
                  <c:v>8.8030000000000001E-8</c:v>
                </c:pt>
                <c:pt idx="402">
                  <c:v>8.804E-8</c:v>
                </c:pt>
                <c:pt idx="403">
                  <c:v>8.804E-8</c:v>
                </c:pt>
                <c:pt idx="404">
                  <c:v>8.804E-8</c:v>
                </c:pt>
                <c:pt idx="405">
                  <c:v>8.8049999999999998E-8</c:v>
                </c:pt>
                <c:pt idx="406">
                  <c:v>8.8049999999999998E-8</c:v>
                </c:pt>
                <c:pt idx="407">
                  <c:v>8.8059999999999996E-8</c:v>
                </c:pt>
                <c:pt idx="408">
                  <c:v>8.8059999999999996E-8</c:v>
                </c:pt>
                <c:pt idx="409">
                  <c:v>8.8059999999999996E-8</c:v>
                </c:pt>
                <c:pt idx="410">
                  <c:v>8.8069999999999994E-8</c:v>
                </c:pt>
                <c:pt idx="411">
                  <c:v>8.8069999999999994E-8</c:v>
                </c:pt>
                <c:pt idx="412">
                  <c:v>8.8080000000000005E-8</c:v>
                </c:pt>
                <c:pt idx="413">
                  <c:v>8.8080000000000005E-8</c:v>
                </c:pt>
                <c:pt idx="414">
                  <c:v>8.8080000000000005E-8</c:v>
                </c:pt>
                <c:pt idx="415">
                  <c:v>8.8090000000000003E-8</c:v>
                </c:pt>
                <c:pt idx="416">
                  <c:v>8.8090000000000003E-8</c:v>
                </c:pt>
                <c:pt idx="417">
                  <c:v>8.8100000000000001E-8</c:v>
                </c:pt>
                <c:pt idx="418">
                  <c:v>8.8100000000000001E-8</c:v>
                </c:pt>
                <c:pt idx="419">
                  <c:v>8.811E-8</c:v>
                </c:pt>
                <c:pt idx="420">
                  <c:v>8.811E-8</c:v>
                </c:pt>
                <c:pt idx="421">
                  <c:v>8.811E-8</c:v>
                </c:pt>
                <c:pt idx="422">
                  <c:v>8.8119999999999998E-8</c:v>
                </c:pt>
                <c:pt idx="423">
                  <c:v>8.8119999999999998E-8</c:v>
                </c:pt>
                <c:pt idx="424">
                  <c:v>8.8129999999999996E-8</c:v>
                </c:pt>
                <c:pt idx="425">
                  <c:v>8.8129999999999996E-8</c:v>
                </c:pt>
                <c:pt idx="426">
                  <c:v>8.8139999999999994E-8</c:v>
                </c:pt>
                <c:pt idx="427">
                  <c:v>8.8139999999999994E-8</c:v>
                </c:pt>
                <c:pt idx="428">
                  <c:v>8.8150000000000005E-8</c:v>
                </c:pt>
                <c:pt idx="429">
                  <c:v>8.8150000000000005E-8</c:v>
                </c:pt>
                <c:pt idx="430">
                  <c:v>8.8160000000000003E-8</c:v>
                </c:pt>
                <c:pt idx="431">
                  <c:v>8.8160000000000003E-8</c:v>
                </c:pt>
                <c:pt idx="432">
                  <c:v>8.8160000000000003E-8</c:v>
                </c:pt>
                <c:pt idx="433">
                  <c:v>8.8170000000000001E-8</c:v>
                </c:pt>
                <c:pt idx="434">
                  <c:v>8.8170000000000001E-8</c:v>
                </c:pt>
                <c:pt idx="435">
                  <c:v>8.8179999999999999E-8</c:v>
                </c:pt>
                <c:pt idx="436">
                  <c:v>8.8179999999999999E-8</c:v>
                </c:pt>
                <c:pt idx="437">
                  <c:v>8.8189999999999998E-8</c:v>
                </c:pt>
                <c:pt idx="438">
                  <c:v>8.8189999999999998E-8</c:v>
                </c:pt>
                <c:pt idx="439">
                  <c:v>8.8199999999999996E-8</c:v>
                </c:pt>
                <c:pt idx="440">
                  <c:v>8.8199999999999996E-8</c:v>
                </c:pt>
                <c:pt idx="441">
                  <c:v>8.8209999999999994E-8</c:v>
                </c:pt>
                <c:pt idx="442">
                  <c:v>8.8209999999999994E-8</c:v>
                </c:pt>
                <c:pt idx="443">
                  <c:v>8.8220000000000005E-8</c:v>
                </c:pt>
                <c:pt idx="444">
                  <c:v>8.8220000000000005E-8</c:v>
                </c:pt>
                <c:pt idx="445">
                  <c:v>8.8230000000000003E-8</c:v>
                </c:pt>
                <c:pt idx="446">
                  <c:v>8.8230000000000003E-8</c:v>
                </c:pt>
                <c:pt idx="447">
                  <c:v>8.8240000000000001E-8</c:v>
                </c:pt>
                <c:pt idx="448">
                  <c:v>8.8240000000000001E-8</c:v>
                </c:pt>
                <c:pt idx="449">
                  <c:v>8.8249999999999999E-8</c:v>
                </c:pt>
                <c:pt idx="450">
                  <c:v>8.8249999999999999E-8</c:v>
                </c:pt>
                <c:pt idx="451">
                  <c:v>8.8259999999999998E-8</c:v>
                </c:pt>
                <c:pt idx="452">
                  <c:v>8.8259999999999998E-8</c:v>
                </c:pt>
                <c:pt idx="453">
                  <c:v>8.8269999999999996E-8</c:v>
                </c:pt>
                <c:pt idx="454">
                  <c:v>8.8269999999999996E-8</c:v>
                </c:pt>
                <c:pt idx="455">
                  <c:v>8.8279999999999994E-8</c:v>
                </c:pt>
                <c:pt idx="456">
                  <c:v>8.8290000000000005E-8</c:v>
                </c:pt>
                <c:pt idx="457">
                  <c:v>8.8290000000000005E-8</c:v>
                </c:pt>
                <c:pt idx="458">
                  <c:v>8.8300000000000003E-8</c:v>
                </c:pt>
                <c:pt idx="459">
                  <c:v>8.8300000000000003E-8</c:v>
                </c:pt>
                <c:pt idx="460">
                  <c:v>8.8310000000000001E-8</c:v>
                </c:pt>
                <c:pt idx="461">
                  <c:v>8.8310000000000001E-8</c:v>
                </c:pt>
                <c:pt idx="462">
                  <c:v>8.8319999999999999E-8</c:v>
                </c:pt>
                <c:pt idx="463">
                  <c:v>8.8319999999999999E-8</c:v>
                </c:pt>
                <c:pt idx="464">
                  <c:v>8.8329999999999998E-8</c:v>
                </c:pt>
                <c:pt idx="465">
                  <c:v>8.8329999999999998E-8</c:v>
                </c:pt>
                <c:pt idx="466">
                  <c:v>8.8339999999999996E-8</c:v>
                </c:pt>
                <c:pt idx="467">
                  <c:v>8.8349999999999994E-8</c:v>
                </c:pt>
                <c:pt idx="468">
                  <c:v>8.8349999999999994E-8</c:v>
                </c:pt>
                <c:pt idx="469">
                  <c:v>8.8360000000000005E-8</c:v>
                </c:pt>
                <c:pt idx="470">
                  <c:v>8.8360000000000005E-8</c:v>
                </c:pt>
                <c:pt idx="471">
                  <c:v>8.8370000000000003E-8</c:v>
                </c:pt>
                <c:pt idx="472">
                  <c:v>8.8370000000000003E-8</c:v>
                </c:pt>
                <c:pt idx="473">
                  <c:v>8.8380000000000001E-8</c:v>
                </c:pt>
                <c:pt idx="474">
                  <c:v>8.8389999999999999E-8</c:v>
                </c:pt>
                <c:pt idx="475">
                  <c:v>8.8389999999999999E-8</c:v>
                </c:pt>
                <c:pt idx="476">
                  <c:v>8.8399999999999997E-8</c:v>
                </c:pt>
                <c:pt idx="477">
                  <c:v>8.8399999999999997E-8</c:v>
                </c:pt>
                <c:pt idx="478">
                  <c:v>8.8409999999999996E-8</c:v>
                </c:pt>
                <c:pt idx="479">
                  <c:v>8.8409999999999996E-8</c:v>
                </c:pt>
                <c:pt idx="480">
                  <c:v>8.8419999999999994E-8</c:v>
                </c:pt>
                <c:pt idx="481">
                  <c:v>8.8430000000000005E-8</c:v>
                </c:pt>
                <c:pt idx="482">
                  <c:v>8.8430000000000005E-8</c:v>
                </c:pt>
                <c:pt idx="483">
                  <c:v>8.8440000000000003E-8</c:v>
                </c:pt>
                <c:pt idx="484">
                  <c:v>8.8440000000000003E-8</c:v>
                </c:pt>
                <c:pt idx="485">
                  <c:v>8.8450000000000001E-8</c:v>
                </c:pt>
                <c:pt idx="486">
                  <c:v>8.8459999999999999E-8</c:v>
                </c:pt>
                <c:pt idx="487">
                  <c:v>8.8459999999999999E-8</c:v>
                </c:pt>
                <c:pt idx="488">
                  <c:v>8.8469999999999997E-8</c:v>
                </c:pt>
                <c:pt idx="489">
                  <c:v>8.8469999999999997E-8</c:v>
                </c:pt>
                <c:pt idx="490">
                  <c:v>8.8479999999999996E-8</c:v>
                </c:pt>
                <c:pt idx="491">
                  <c:v>8.8489999999999994E-8</c:v>
                </c:pt>
                <c:pt idx="492">
                  <c:v>8.8489999999999994E-8</c:v>
                </c:pt>
                <c:pt idx="493">
                  <c:v>8.8500000000000005E-8</c:v>
                </c:pt>
                <c:pt idx="494">
                  <c:v>8.8500000000000005E-8</c:v>
                </c:pt>
                <c:pt idx="495">
                  <c:v>8.8510000000000003E-8</c:v>
                </c:pt>
                <c:pt idx="496">
                  <c:v>8.8520000000000001E-8</c:v>
                </c:pt>
                <c:pt idx="497">
                  <c:v>8.8520000000000001E-8</c:v>
                </c:pt>
                <c:pt idx="498">
                  <c:v>8.8529999999999999E-8</c:v>
                </c:pt>
                <c:pt idx="499">
                  <c:v>8.8529999999999999E-8</c:v>
                </c:pt>
                <c:pt idx="500">
                  <c:v>8.8539999999999997E-8</c:v>
                </c:pt>
                <c:pt idx="501">
                  <c:v>8.8549999999999996E-8</c:v>
                </c:pt>
                <c:pt idx="502">
                  <c:v>8.8549999999999996E-8</c:v>
                </c:pt>
                <c:pt idx="503">
                  <c:v>8.8559999999999994E-8</c:v>
                </c:pt>
                <c:pt idx="504">
                  <c:v>8.8559999999999994E-8</c:v>
                </c:pt>
                <c:pt idx="505">
                  <c:v>8.8570000000000005E-8</c:v>
                </c:pt>
                <c:pt idx="506">
                  <c:v>8.8580000000000003E-8</c:v>
                </c:pt>
                <c:pt idx="507">
                  <c:v>8.8580000000000003E-8</c:v>
                </c:pt>
                <c:pt idx="508">
                  <c:v>8.8590000000000001E-8</c:v>
                </c:pt>
                <c:pt idx="509">
                  <c:v>8.8599999999999999E-8</c:v>
                </c:pt>
                <c:pt idx="510">
                  <c:v>8.8599999999999999E-8</c:v>
                </c:pt>
                <c:pt idx="511">
                  <c:v>8.8609999999999997E-8</c:v>
                </c:pt>
                <c:pt idx="512">
                  <c:v>8.8609999999999997E-8</c:v>
                </c:pt>
                <c:pt idx="513">
                  <c:v>8.8619999999999995E-8</c:v>
                </c:pt>
                <c:pt idx="514">
                  <c:v>8.8629999999999994E-8</c:v>
                </c:pt>
                <c:pt idx="515">
                  <c:v>8.8629999999999994E-8</c:v>
                </c:pt>
                <c:pt idx="516">
                  <c:v>8.8640000000000005E-8</c:v>
                </c:pt>
                <c:pt idx="517">
                  <c:v>8.8650000000000003E-8</c:v>
                </c:pt>
                <c:pt idx="518">
                  <c:v>8.8650000000000003E-8</c:v>
                </c:pt>
                <c:pt idx="519">
                  <c:v>8.8660000000000001E-8</c:v>
                </c:pt>
                <c:pt idx="520">
                  <c:v>8.8660000000000001E-8</c:v>
                </c:pt>
                <c:pt idx="521">
                  <c:v>8.8669999999999999E-8</c:v>
                </c:pt>
                <c:pt idx="522">
                  <c:v>8.8679999999999997E-8</c:v>
                </c:pt>
                <c:pt idx="523">
                  <c:v>8.8679999999999997E-8</c:v>
                </c:pt>
                <c:pt idx="524">
                  <c:v>8.8689999999999995E-8</c:v>
                </c:pt>
                <c:pt idx="525">
                  <c:v>8.8699999999999994E-8</c:v>
                </c:pt>
                <c:pt idx="526">
                  <c:v>8.8699999999999994E-8</c:v>
                </c:pt>
                <c:pt idx="527">
                  <c:v>8.8710000000000005E-8</c:v>
                </c:pt>
                <c:pt idx="528">
                  <c:v>8.8720000000000003E-8</c:v>
                </c:pt>
                <c:pt idx="529">
                  <c:v>8.8720000000000003E-8</c:v>
                </c:pt>
                <c:pt idx="530">
                  <c:v>8.8730000000000001E-8</c:v>
                </c:pt>
                <c:pt idx="531">
                  <c:v>8.8739999999999999E-8</c:v>
                </c:pt>
                <c:pt idx="532">
                  <c:v>8.8739999999999999E-8</c:v>
                </c:pt>
                <c:pt idx="533">
                  <c:v>8.8749999999999997E-8</c:v>
                </c:pt>
                <c:pt idx="534">
                  <c:v>8.8749999999999997E-8</c:v>
                </c:pt>
                <c:pt idx="535">
                  <c:v>8.8759999999999995E-8</c:v>
                </c:pt>
                <c:pt idx="536">
                  <c:v>8.8769999999999994E-8</c:v>
                </c:pt>
                <c:pt idx="537">
                  <c:v>8.8769999999999994E-8</c:v>
                </c:pt>
                <c:pt idx="538">
                  <c:v>8.8780000000000005E-8</c:v>
                </c:pt>
                <c:pt idx="539">
                  <c:v>8.8790000000000003E-8</c:v>
                </c:pt>
                <c:pt idx="540">
                  <c:v>8.8790000000000003E-8</c:v>
                </c:pt>
                <c:pt idx="541">
                  <c:v>8.8800000000000001E-8</c:v>
                </c:pt>
                <c:pt idx="542">
                  <c:v>8.8809999999999999E-8</c:v>
                </c:pt>
                <c:pt idx="543">
                  <c:v>8.8809999999999999E-8</c:v>
                </c:pt>
                <c:pt idx="544">
                  <c:v>8.8819999999999997E-8</c:v>
                </c:pt>
                <c:pt idx="545">
                  <c:v>8.8829999999999995E-8</c:v>
                </c:pt>
                <c:pt idx="546">
                  <c:v>8.8829999999999995E-8</c:v>
                </c:pt>
                <c:pt idx="547">
                  <c:v>8.8839999999999993E-8</c:v>
                </c:pt>
                <c:pt idx="548">
                  <c:v>8.8850000000000005E-8</c:v>
                </c:pt>
                <c:pt idx="549">
                  <c:v>8.8850000000000005E-8</c:v>
                </c:pt>
                <c:pt idx="550">
                  <c:v>8.8860000000000003E-8</c:v>
                </c:pt>
                <c:pt idx="551">
                  <c:v>8.8860000000000003E-8</c:v>
                </c:pt>
                <c:pt idx="552">
                  <c:v>8.8870000000000001E-8</c:v>
                </c:pt>
                <c:pt idx="553">
                  <c:v>8.8879999999999999E-8</c:v>
                </c:pt>
                <c:pt idx="554">
                  <c:v>8.8879999999999999E-8</c:v>
                </c:pt>
                <c:pt idx="555">
                  <c:v>8.8889999999999997E-8</c:v>
                </c:pt>
                <c:pt idx="556">
                  <c:v>8.8899999999999995E-8</c:v>
                </c:pt>
                <c:pt idx="557">
                  <c:v>8.8899999999999995E-8</c:v>
                </c:pt>
                <c:pt idx="558">
                  <c:v>8.8909999999999993E-8</c:v>
                </c:pt>
                <c:pt idx="559">
                  <c:v>8.8920000000000005E-8</c:v>
                </c:pt>
                <c:pt idx="560">
                  <c:v>8.8920000000000005E-8</c:v>
                </c:pt>
                <c:pt idx="561">
                  <c:v>8.8930000000000003E-8</c:v>
                </c:pt>
                <c:pt idx="562">
                  <c:v>8.8940000000000001E-8</c:v>
                </c:pt>
                <c:pt idx="563">
                  <c:v>8.8940000000000001E-8</c:v>
                </c:pt>
                <c:pt idx="564">
                  <c:v>8.8949999999999999E-8</c:v>
                </c:pt>
                <c:pt idx="565">
                  <c:v>8.8959999999999997E-8</c:v>
                </c:pt>
                <c:pt idx="566">
                  <c:v>8.8959999999999997E-8</c:v>
                </c:pt>
                <c:pt idx="567">
                  <c:v>8.8969999999999995E-8</c:v>
                </c:pt>
                <c:pt idx="568">
                  <c:v>8.8979999999999993E-8</c:v>
                </c:pt>
                <c:pt idx="569">
                  <c:v>8.8979999999999993E-8</c:v>
                </c:pt>
                <c:pt idx="570">
                  <c:v>8.8990000000000005E-8</c:v>
                </c:pt>
                <c:pt idx="571">
                  <c:v>8.9000000000000003E-8</c:v>
                </c:pt>
                <c:pt idx="572">
                  <c:v>8.9000000000000003E-8</c:v>
                </c:pt>
                <c:pt idx="573">
                  <c:v>8.9010000000000001E-8</c:v>
                </c:pt>
                <c:pt idx="574">
                  <c:v>8.9019999999999999E-8</c:v>
                </c:pt>
                <c:pt idx="575">
                  <c:v>8.9019999999999999E-8</c:v>
                </c:pt>
                <c:pt idx="576">
                  <c:v>8.9029999999999997E-8</c:v>
                </c:pt>
                <c:pt idx="577">
                  <c:v>8.9039999999999995E-8</c:v>
                </c:pt>
                <c:pt idx="578">
                  <c:v>8.9039999999999995E-8</c:v>
                </c:pt>
                <c:pt idx="579">
                  <c:v>8.9050000000000007E-8</c:v>
                </c:pt>
                <c:pt idx="580">
                  <c:v>8.9060000000000005E-8</c:v>
                </c:pt>
                <c:pt idx="581">
                  <c:v>8.9060000000000005E-8</c:v>
                </c:pt>
                <c:pt idx="582">
                  <c:v>8.9070000000000003E-8</c:v>
                </c:pt>
                <c:pt idx="583">
                  <c:v>8.9080000000000001E-8</c:v>
                </c:pt>
                <c:pt idx="584">
                  <c:v>8.9080000000000001E-8</c:v>
                </c:pt>
                <c:pt idx="585">
                  <c:v>8.9089999999999999E-8</c:v>
                </c:pt>
                <c:pt idx="586">
                  <c:v>8.9099999999999997E-8</c:v>
                </c:pt>
                <c:pt idx="587">
                  <c:v>8.9099999999999997E-8</c:v>
                </c:pt>
                <c:pt idx="588">
                  <c:v>8.9109999999999995E-8</c:v>
                </c:pt>
                <c:pt idx="589">
                  <c:v>8.9120000000000007E-8</c:v>
                </c:pt>
                <c:pt idx="590">
                  <c:v>8.9120000000000007E-8</c:v>
                </c:pt>
                <c:pt idx="591">
                  <c:v>8.9130000000000005E-8</c:v>
                </c:pt>
                <c:pt idx="592">
                  <c:v>8.9140000000000003E-8</c:v>
                </c:pt>
                <c:pt idx="593">
                  <c:v>8.9140000000000003E-8</c:v>
                </c:pt>
                <c:pt idx="594">
                  <c:v>8.9150000000000001E-8</c:v>
                </c:pt>
                <c:pt idx="595">
                  <c:v>8.9159999999999999E-8</c:v>
                </c:pt>
                <c:pt idx="596">
                  <c:v>8.9159999999999999E-8</c:v>
                </c:pt>
                <c:pt idx="597">
                  <c:v>8.9169999999999997E-8</c:v>
                </c:pt>
                <c:pt idx="598">
                  <c:v>8.9179999999999995E-8</c:v>
                </c:pt>
                <c:pt idx="599">
                  <c:v>8.9179999999999995E-8</c:v>
                </c:pt>
                <c:pt idx="600">
                  <c:v>8.9190000000000007E-8</c:v>
                </c:pt>
                <c:pt idx="601">
                  <c:v>8.9200000000000005E-8</c:v>
                </c:pt>
                <c:pt idx="602">
                  <c:v>8.9200000000000005E-8</c:v>
                </c:pt>
                <c:pt idx="603">
                  <c:v>8.9210000000000003E-8</c:v>
                </c:pt>
                <c:pt idx="604">
                  <c:v>8.9210000000000003E-8</c:v>
                </c:pt>
                <c:pt idx="605">
                  <c:v>8.9220000000000001E-8</c:v>
                </c:pt>
                <c:pt idx="606">
                  <c:v>8.9229999999999999E-8</c:v>
                </c:pt>
                <c:pt idx="607">
                  <c:v>8.9229999999999999E-8</c:v>
                </c:pt>
                <c:pt idx="608">
                  <c:v>8.9239999999999997E-8</c:v>
                </c:pt>
                <c:pt idx="609">
                  <c:v>8.9249999999999995E-8</c:v>
                </c:pt>
                <c:pt idx="610">
                  <c:v>8.9249999999999995E-8</c:v>
                </c:pt>
                <c:pt idx="611">
                  <c:v>8.9260000000000007E-8</c:v>
                </c:pt>
                <c:pt idx="612">
                  <c:v>8.9270000000000005E-8</c:v>
                </c:pt>
                <c:pt idx="613">
                  <c:v>8.9270000000000005E-8</c:v>
                </c:pt>
                <c:pt idx="614">
                  <c:v>8.9280000000000003E-8</c:v>
                </c:pt>
                <c:pt idx="615">
                  <c:v>8.9290000000000001E-8</c:v>
                </c:pt>
                <c:pt idx="616">
                  <c:v>8.9290000000000001E-8</c:v>
                </c:pt>
                <c:pt idx="617">
                  <c:v>8.9299999999999999E-8</c:v>
                </c:pt>
                <c:pt idx="618">
                  <c:v>8.9309999999999997E-8</c:v>
                </c:pt>
                <c:pt idx="619">
                  <c:v>8.9309999999999997E-8</c:v>
                </c:pt>
                <c:pt idx="620">
                  <c:v>8.9319999999999995E-8</c:v>
                </c:pt>
                <c:pt idx="621">
                  <c:v>8.9330000000000006E-8</c:v>
                </c:pt>
                <c:pt idx="622">
                  <c:v>8.9330000000000006E-8</c:v>
                </c:pt>
                <c:pt idx="623">
                  <c:v>8.9340000000000005E-8</c:v>
                </c:pt>
                <c:pt idx="624">
                  <c:v>8.9350000000000003E-8</c:v>
                </c:pt>
                <c:pt idx="625">
                  <c:v>8.9350000000000003E-8</c:v>
                </c:pt>
                <c:pt idx="626">
                  <c:v>8.9360000000000001E-8</c:v>
                </c:pt>
                <c:pt idx="627">
                  <c:v>8.9369999999999999E-8</c:v>
                </c:pt>
                <c:pt idx="628">
                  <c:v>8.9369999999999999E-8</c:v>
                </c:pt>
                <c:pt idx="629">
                  <c:v>8.9379999999999997E-8</c:v>
                </c:pt>
                <c:pt idx="630">
                  <c:v>8.9389999999999995E-8</c:v>
                </c:pt>
                <c:pt idx="631">
                  <c:v>8.9389999999999995E-8</c:v>
                </c:pt>
                <c:pt idx="632">
                  <c:v>8.9400000000000006E-8</c:v>
                </c:pt>
                <c:pt idx="633">
                  <c:v>8.9410000000000005E-8</c:v>
                </c:pt>
                <c:pt idx="634">
                  <c:v>8.9410000000000005E-8</c:v>
                </c:pt>
                <c:pt idx="635">
                  <c:v>8.9420000000000003E-8</c:v>
                </c:pt>
                <c:pt idx="636">
                  <c:v>8.9430000000000001E-8</c:v>
                </c:pt>
                <c:pt idx="637">
                  <c:v>8.9430000000000001E-8</c:v>
                </c:pt>
                <c:pt idx="638">
                  <c:v>8.9439999999999999E-8</c:v>
                </c:pt>
                <c:pt idx="639">
                  <c:v>8.9449999999999997E-8</c:v>
                </c:pt>
                <c:pt idx="640">
                  <c:v>8.9449999999999997E-8</c:v>
                </c:pt>
                <c:pt idx="641">
                  <c:v>8.9459999999999995E-8</c:v>
                </c:pt>
                <c:pt idx="642">
                  <c:v>8.9470000000000006E-8</c:v>
                </c:pt>
                <c:pt idx="643">
                  <c:v>8.9470000000000006E-8</c:v>
                </c:pt>
                <c:pt idx="644">
                  <c:v>8.9480000000000005E-8</c:v>
                </c:pt>
                <c:pt idx="645">
                  <c:v>8.9490000000000003E-8</c:v>
                </c:pt>
                <c:pt idx="646">
                  <c:v>8.9490000000000003E-8</c:v>
                </c:pt>
                <c:pt idx="647">
                  <c:v>8.9500000000000001E-8</c:v>
                </c:pt>
                <c:pt idx="648">
                  <c:v>8.9500000000000001E-8</c:v>
                </c:pt>
                <c:pt idx="649">
                  <c:v>8.9509999999999999E-8</c:v>
                </c:pt>
                <c:pt idx="650">
                  <c:v>8.9519999999999997E-8</c:v>
                </c:pt>
                <c:pt idx="651">
                  <c:v>8.9519999999999997E-8</c:v>
                </c:pt>
                <c:pt idx="652">
                  <c:v>8.9529999999999995E-8</c:v>
                </c:pt>
                <c:pt idx="653">
                  <c:v>8.9540000000000006E-8</c:v>
                </c:pt>
                <c:pt idx="654">
                  <c:v>8.9540000000000006E-8</c:v>
                </c:pt>
                <c:pt idx="655">
                  <c:v>8.9550000000000004E-8</c:v>
                </c:pt>
                <c:pt idx="656">
                  <c:v>8.9560000000000003E-8</c:v>
                </c:pt>
                <c:pt idx="657">
                  <c:v>8.9560000000000003E-8</c:v>
                </c:pt>
                <c:pt idx="658">
                  <c:v>8.9570000000000001E-8</c:v>
                </c:pt>
                <c:pt idx="659">
                  <c:v>8.9579999999999999E-8</c:v>
                </c:pt>
                <c:pt idx="660">
                  <c:v>8.9579999999999999E-8</c:v>
                </c:pt>
                <c:pt idx="661">
                  <c:v>8.9589999999999997E-8</c:v>
                </c:pt>
                <c:pt idx="662">
                  <c:v>8.9599999999999995E-8</c:v>
                </c:pt>
                <c:pt idx="663">
                  <c:v>8.9599999999999995E-8</c:v>
                </c:pt>
                <c:pt idx="664">
                  <c:v>8.9610000000000006E-8</c:v>
                </c:pt>
                <c:pt idx="665">
                  <c:v>8.9620000000000004E-8</c:v>
                </c:pt>
                <c:pt idx="666">
                  <c:v>8.9620000000000004E-8</c:v>
                </c:pt>
                <c:pt idx="667">
                  <c:v>8.9630000000000003E-8</c:v>
                </c:pt>
                <c:pt idx="668">
                  <c:v>8.9630000000000003E-8</c:v>
                </c:pt>
                <c:pt idx="669">
                  <c:v>8.9640000000000001E-8</c:v>
                </c:pt>
                <c:pt idx="670">
                  <c:v>8.9649999999999999E-8</c:v>
                </c:pt>
                <c:pt idx="671">
                  <c:v>8.9649999999999999E-8</c:v>
                </c:pt>
                <c:pt idx="672">
                  <c:v>8.9659999999999997E-8</c:v>
                </c:pt>
                <c:pt idx="673">
                  <c:v>8.9669999999999995E-8</c:v>
                </c:pt>
                <c:pt idx="674">
                  <c:v>8.9669999999999995E-8</c:v>
                </c:pt>
                <c:pt idx="675">
                  <c:v>8.9680000000000006E-8</c:v>
                </c:pt>
                <c:pt idx="676">
                  <c:v>8.9690000000000004E-8</c:v>
                </c:pt>
                <c:pt idx="677">
                  <c:v>8.9690000000000004E-8</c:v>
                </c:pt>
                <c:pt idx="678">
                  <c:v>8.9700000000000003E-8</c:v>
                </c:pt>
                <c:pt idx="679">
                  <c:v>8.9710000000000001E-8</c:v>
                </c:pt>
                <c:pt idx="680">
                  <c:v>8.9710000000000001E-8</c:v>
                </c:pt>
                <c:pt idx="681">
                  <c:v>8.9719999999999999E-8</c:v>
                </c:pt>
                <c:pt idx="682">
                  <c:v>8.9719999999999999E-8</c:v>
                </c:pt>
                <c:pt idx="683">
                  <c:v>8.9729999999999997E-8</c:v>
                </c:pt>
                <c:pt idx="684">
                  <c:v>8.9739999999999995E-8</c:v>
                </c:pt>
                <c:pt idx="685">
                  <c:v>8.9739999999999995E-8</c:v>
                </c:pt>
                <c:pt idx="686">
                  <c:v>8.9750000000000006E-8</c:v>
                </c:pt>
                <c:pt idx="687">
                  <c:v>8.9760000000000004E-8</c:v>
                </c:pt>
                <c:pt idx="688">
                  <c:v>8.9760000000000004E-8</c:v>
                </c:pt>
                <c:pt idx="689">
                  <c:v>8.9770000000000002E-8</c:v>
                </c:pt>
                <c:pt idx="690">
                  <c:v>8.9780000000000001E-8</c:v>
                </c:pt>
                <c:pt idx="691">
                  <c:v>8.9780000000000001E-8</c:v>
                </c:pt>
                <c:pt idx="692">
                  <c:v>8.9789999999999999E-8</c:v>
                </c:pt>
                <c:pt idx="693">
                  <c:v>8.9789999999999999E-8</c:v>
                </c:pt>
                <c:pt idx="694">
                  <c:v>8.9799999999999997E-8</c:v>
                </c:pt>
                <c:pt idx="695">
                  <c:v>8.9809999999999995E-8</c:v>
                </c:pt>
                <c:pt idx="696">
                  <c:v>8.9809999999999995E-8</c:v>
                </c:pt>
                <c:pt idx="697">
                  <c:v>8.9820000000000006E-8</c:v>
                </c:pt>
                <c:pt idx="698">
                  <c:v>8.9830000000000004E-8</c:v>
                </c:pt>
                <c:pt idx="699">
                  <c:v>8.9830000000000004E-8</c:v>
                </c:pt>
                <c:pt idx="700">
                  <c:v>8.9840000000000002E-8</c:v>
                </c:pt>
                <c:pt idx="701">
                  <c:v>8.9850000000000001E-8</c:v>
                </c:pt>
                <c:pt idx="702">
                  <c:v>8.9850000000000001E-8</c:v>
                </c:pt>
                <c:pt idx="703">
                  <c:v>8.9859999999999999E-8</c:v>
                </c:pt>
                <c:pt idx="704">
                  <c:v>8.9859999999999999E-8</c:v>
                </c:pt>
                <c:pt idx="705">
                  <c:v>8.9869999999999997E-8</c:v>
                </c:pt>
                <c:pt idx="706">
                  <c:v>8.9879999999999995E-8</c:v>
                </c:pt>
                <c:pt idx="707">
                  <c:v>8.9879999999999995E-8</c:v>
                </c:pt>
                <c:pt idx="708">
                  <c:v>8.9890000000000006E-8</c:v>
                </c:pt>
                <c:pt idx="709">
                  <c:v>8.9900000000000004E-8</c:v>
                </c:pt>
                <c:pt idx="710">
                  <c:v>8.9900000000000004E-8</c:v>
                </c:pt>
                <c:pt idx="711">
                  <c:v>8.9910000000000002E-8</c:v>
                </c:pt>
                <c:pt idx="712">
                  <c:v>8.9910000000000002E-8</c:v>
                </c:pt>
                <c:pt idx="713">
                  <c:v>8.9920000000000001E-8</c:v>
                </c:pt>
                <c:pt idx="714">
                  <c:v>8.9929999999999999E-8</c:v>
                </c:pt>
                <c:pt idx="715">
                  <c:v>8.9929999999999999E-8</c:v>
                </c:pt>
                <c:pt idx="716">
                  <c:v>8.9939999999999997E-8</c:v>
                </c:pt>
                <c:pt idx="717">
                  <c:v>8.9949999999999995E-8</c:v>
                </c:pt>
                <c:pt idx="718">
                  <c:v>8.9949999999999995E-8</c:v>
                </c:pt>
                <c:pt idx="719">
                  <c:v>8.9960000000000006E-8</c:v>
                </c:pt>
                <c:pt idx="720">
                  <c:v>8.9960000000000006E-8</c:v>
                </c:pt>
                <c:pt idx="721">
                  <c:v>8.9970000000000004E-8</c:v>
                </c:pt>
                <c:pt idx="722">
                  <c:v>8.9980000000000002E-8</c:v>
                </c:pt>
                <c:pt idx="723">
                  <c:v>8.9980000000000002E-8</c:v>
                </c:pt>
                <c:pt idx="724">
                  <c:v>8.999E-8</c:v>
                </c:pt>
                <c:pt idx="725">
                  <c:v>8.9999999999999999E-8</c:v>
                </c:pt>
                <c:pt idx="726">
                  <c:v>8.9999999999999999E-8</c:v>
                </c:pt>
                <c:pt idx="727">
                  <c:v>9.0009999999999997E-8</c:v>
                </c:pt>
                <c:pt idx="728">
                  <c:v>9.0009999999999997E-8</c:v>
                </c:pt>
                <c:pt idx="729">
                  <c:v>9.0019999999999995E-8</c:v>
                </c:pt>
                <c:pt idx="730">
                  <c:v>9.0030000000000006E-8</c:v>
                </c:pt>
                <c:pt idx="731">
                  <c:v>9.0030000000000006E-8</c:v>
                </c:pt>
                <c:pt idx="732">
                  <c:v>9.0040000000000004E-8</c:v>
                </c:pt>
                <c:pt idx="733">
                  <c:v>9.0040000000000004E-8</c:v>
                </c:pt>
                <c:pt idx="734">
                  <c:v>9.0050000000000002E-8</c:v>
                </c:pt>
                <c:pt idx="735">
                  <c:v>9.006E-8</c:v>
                </c:pt>
                <c:pt idx="736">
                  <c:v>9.006E-8</c:v>
                </c:pt>
                <c:pt idx="737">
                  <c:v>9.0069999999999999E-8</c:v>
                </c:pt>
                <c:pt idx="738">
                  <c:v>9.0079999999999997E-8</c:v>
                </c:pt>
                <c:pt idx="739">
                  <c:v>9.0079999999999997E-8</c:v>
                </c:pt>
                <c:pt idx="740">
                  <c:v>9.0089999999999995E-8</c:v>
                </c:pt>
                <c:pt idx="741">
                  <c:v>9.0089999999999995E-8</c:v>
                </c:pt>
                <c:pt idx="742">
                  <c:v>9.0100000000000006E-8</c:v>
                </c:pt>
                <c:pt idx="743">
                  <c:v>9.0110000000000004E-8</c:v>
                </c:pt>
                <c:pt idx="744">
                  <c:v>9.0110000000000004E-8</c:v>
                </c:pt>
                <c:pt idx="745">
                  <c:v>9.0120000000000002E-8</c:v>
                </c:pt>
                <c:pt idx="746">
                  <c:v>9.0120000000000002E-8</c:v>
                </c:pt>
                <c:pt idx="747">
                  <c:v>9.013E-8</c:v>
                </c:pt>
                <c:pt idx="748">
                  <c:v>9.0139999999999999E-8</c:v>
                </c:pt>
                <c:pt idx="749">
                  <c:v>9.0139999999999999E-8</c:v>
                </c:pt>
                <c:pt idx="750">
                  <c:v>9.0149999999999997E-8</c:v>
                </c:pt>
                <c:pt idx="751">
                  <c:v>9.0149999999999997E-8</c:v>
                </c:pt>
                <c:pt idx="752">
                  <c:v>9.0159999999999995E-8</c:v>
                </c:pt>
                <c:pt idx="753">
                  <c:v>9.0170000000000006E-8</c:v>
                </c:pt>
                <c:pt idx="754">
                  <c:v>9.0170000000000006E-8</c:v>
                </c:pt>
                <c:pt idx="755">
                  <c:v>9.0180000000000004E-8</c:v>
                </c:pt>
                <c:pt idx="756">
                  <c:v>9.0180000000000004E-8</c:v>
                </c:pt>
                <c:pt idx="757">
                  <c:v>9.0190000000000002E-8</c:v>
                </c:pt>
                <c:pt idx="758">
                  <c:v>9.02E-8</c:v>
                </c:pt>
                <c:pt idx="759">
                  <c:v>9.02E-8</c:v>
                </c:pt>
                <c:pt idx="760">
                  <c:v>9.0209999999999998E-8</c:v>
                </c:pt>
                <c:pt idx="761">
                  <c:v>9.0209999999999998E-8</c:v>
                </c:pt>
                <c:pt idx="762">
                  <c:v>9.0219999999999997E-8</c:v>
                </c:pt>
                <c:pt idx="763">
                  <c:v>9.0229999999999995E-8</c:v>
                </c:pt>
                <c:pt idx="764">
                  <c:v>9.0229999999999995E-8</c:v>
                </c:pt>
                <c:pt idx="765">
                  <c:v>9.0240000000000006E-8</c:v>
                </c:pt>
                <c:pt idx="766">
                  <c:v>9.0240000000000006E-8</c:v>
                </c:pt>
                <c:pt idx="767">
                  <c:v>9.0250000000000004E-8</c:v>
                </c:pt>
                <c:pt idx="768">
                  <c:v>9.0260000000000002E-8</c:v>
                </c:pt>
                <c:pt idx="769">
                  <c:v>9.0260000000000002E-8</c:v>
                </c:pt>
                <c:pt idx="770">
                  <c:v>9.027E-8</c:v>
                </c:pt>
                <c:pt idx="771">
                  <c:v>9.027E-8</c:v>
                </c:pt>
                <c:pt idx="772">
                  <c:v>9.0279999999999998E-8</c:v>
                </c:pt>
                <c:pt idx="773">
                  <c:v>9.0289999999999997E-8</c:v>
                </c:pt>
                <c:pt idx="774">
                  <c:v>9.0289999999999997E-8</c:v>
                </c:pt>
                <c:pt idx="775">
                  <c:v>9.0299999999999995E-8</c:v>
                </c:pt>
                <c:pt idx="776">
                  <c:v>9.0299999999999995E-8</c:v>
                </c:pt>
                <c:pt idx="777">
                  <c:v>9.0310000000000006E-8</c:v>
                </c:pt>
                <c:pt idx="778">
                  <c:v>9.0320000000000004E-8</c:v>
                </c:pt>
                <c:pt idx="779">
                  <c:v>9.0320000000000004E-8</c:v>
                </c:pt>
                <c:pt idx="780">
                  <c:v>9.0330000000000002E-8</c:v>
                </c:pt>
                <c:pt idx="781">
                  <c:v>9.0330000000000002E-8</c:v>
                </c:pt>
                <c:pt idx="782">
                  <c:v>9.034E-8</c:v>
                </c:pt>
                <c:pt idx="783">
                  <c:v>9.0349999999999998E-8</c:v>
                </c:pt>
                <c:pt idx="784">
                  <c:v>9.0349999999999998E-8</c:v>
                </c:pt>
                <c:pt idx="785">
                  <c:v>9.0359999999999997E-8</c:v>
                </c:pt>
                <c:pt idx="786">
                  <c:v>9.0359999999999997E-8</c:v>
                </c:pt>
                <c:pt idx="787">
                  <c:v>9.0369999999999995E-8</c:v>
                </c:pt>
                <c:pt idx="788">
                  <c:v>9.0380000000000006E-8</c:v>
                </c:pt>
                <c:pt idx="789">
                  <c:v>9.0380000000000006E-8</c:v>
                </c:pt>
                <c:pt idx="790">
                  <c:v>9.0390000000000004E-8</c:v>
                </c:pt>
                <c:pt idx="791">
                  <c:v>9.0390000000000004E-8</c:v>
                </c:pt>
                <c:pt idx="792">
                  <c:v>9.0400000000000002E-8</c:v>
                </c:pt>
                <c:pt idx="793">
                  <c:v>9.0400000000000002E-8</c:v>
                </c:pt>
                <c:pt idx="794">
                  <c:v>9.041E-8</c:v>
                </c:pt>
                <c:pt idx="795">
                  <c:v>9.0419999999999998E-8</c:v>
                </c:pt>
                <c:pt idx="796">
                  <c:v>9.0419999999999998E-8</c:v>
                </c:pt>
                <c:pt idx="797">
                  <c:v>9.0429999999999996E-8</c:v>
                </c:pt>
                <c:pt idx="798">
                  <c:v>9.0429999999999996E-8</c:v>
                </c:pt>
                <c:pt idx="799">
                  <c:v>9.0439999999999995E-8</c:v>
                </c:pt>
                <c:pt idx="800">
                  <c:v>9.0450000000000006E-8</c:v>
                </c:pt>
                <c:pt idx="801">
                  <c:v>9.0450000000000006E-8</c:v>
                </c:pt>
                <c:pt idx="802">
                  <c:v>9.0460000000000004E-8</c:v>
                </c:pt>
                <c:pt idx="803">
                  <c:v>9.0460000000000004E-8</c:v>
                </c:pt>
                <c:pt idx="804">
                  <c:v>9.0470000000000002E-8</c:v>
                </c:pt>
                <c:pt idx="805">
                  <c:v>9.0470000000000002E-8</c:v>
                </c:pt>
                <c:pt idx="806">
                  <c:v>9.048E-8</c:v>
                </c:pt>
                <c:pt idx="807">
                  <c:v>9.0489999999999998E-8</c:v>
                </c:pt>
                <c:pt idx="808">
                  <c:v>9.0489999999999998E-8</c:v>
                </c:pt>
                <c:pt idx="809">
                  <c:v>9.0499999999999996E-8</c:v>
                </c:pt>
                <c:pt idx="810">
                  <c:v>9.0499999999999996E-8</c:v>
                </c:pt>
                <c:pt idx="811">
                  <c:v>9.0509999999999995E-8</c:v>
                </c:pt>
                <c:pt idx="812">
                  <c:v>9.0509999999999995E-8</c:v>
                </c:pt>
                <c:pt idx="813">
                  <c:v>9.0520000000000006E-8</c:v>
                </c:pt>
                <c:pt idx="814">
                  <c:v>9.0530000000000004E-8</c:v>
                </c:pt>
                <c:pt idx="815">
                  <c:v>9.0530000000000004E-8</c:v>
                </c:pt>
                <c:pt idx="816">
                  <c:v>9.0540000000000002E-8</c:v>
                </c:pt>
                <c:pt idx="817">
                  <c:v>9.0540000000000002E-8</c:v>
                </c:pt>
                <c:pt idx="818">
                  <c:v>9.055E-8</c:v>
                </c:pt>
                <c:pt idx="819">
                  <c:v>9.055E-8</c:v>
                </c:pt>
                <c:pt idx="820">
                  <c:v>9.0559999999999998E-8</c:v>
                </c:pt>
                <c:pt idx="821">
                  <c:v>9.0569999999999996E-8</c:v>
                </c:pt>
                <c:pt idx="822">
                  <c:v>9.0569999999999996E-8</c:v>
                </c:pt>
                <c:pt idx="823">
                  <c:v>9.0579999999999995E-8</c:v>
                </c:pt>
                <c:pt idx="824">
                  <c:v>9.0579999999999995E-8</c:v>
                </c:pt>
                <c:pt idx="825">
                  <c:v>9.0590000000000006E-8</c:v>
                </c:pt>
                <c:pt idx="826">
                  <c:v>9.0590000000000006E-8</c:v>
                </c:pt>
                <c:pt idx="827">
                  <c:v>9.0600000000000004E-8</c:v>
                </c:pt>
                <c:pt idx="828">
                  <c:v>9.0610000000000002E-8</c:v>
                </c:pt>
                <c:pt idx="829">
                  <c:v>9.0610000000000002E-8</c:v>
                </c:pt>
                <c:pt idx="830">
                  <c:v>9.062E-8</c:v>
                </c:pt>
                <c:pt idx="831">
                  <c:v>9.062E-8</c:v>
                </c:pt>
                <c:pt idx="832">
                  <c:v>9.0629999999999998E-8</c:v>
                </c:pt>
                <c:pt idx="833">
                  <c:v>9.0629999999999998E-8</c:v>
                </c:pt>
                <c:pt idx="834">
                  <c:v>9.0639999999999996E-8</c:v>
                </c:pt>
                <c:pt idx="835">
                  <c:v>9.0639999999999996E-8</c:v>
                </c:pt>
                <c:pt idx="836">
                  <c:v>9.0649999999999994E-8</c:v>
                </c:pt>
                <c:pt idx="837">
                  <c:v>9.0660000000000006E-8</c:v>
                </c:pt>
                <c:pt idx="838">
                  <c:v>9.0660000000000006E-8</c:v>
                </c:pt>
                <c:pt idx="839">
                  <c:v>9.0670000000000004E-8</c:v>
                </c:pt>
                <c:pt idx="840">
                  <c:v>9.0670000000000004E-8</c:v>
                </c:pt>
                <c:pt idx="841">
                  <c:v>9.0680000000000002E-8</c:v>
                </c:pt>
                <c:pt idx="842">
                  <c:v>9.0680000000000002E-8</c:v>
                </c:pt>
                <c:pt idx="843">
                  <c:v>9.069E-8</c:v>
                </c:pt>
                <c:pt idx="844">
                  <c:v>9.0699999999999998E-8</c:v>
                </c:pt>
                <c:pt idx="845">
                  <c:v>9.0699999999999998E-8</c:v>
                </c:pt>
                <c:pt idx="846">
                  <c:v>9.0709999999999996E-8</c:v>
                </c:pt>
                <c:pt idx="847">
                  <c:v>9.0709999999999996E-8</c:v>
                </c:pt>
                <c:pt idx="848">
                  <c:v>9.0719999999999994E-8</c:v>
                </c:pt>
                <c:pt idx="849">
                  <c:v>9.0719999999999994E-8</c:v>
                </c:pt>
                <c:pt idx="850">
                  <c:v>9.0730000000000006E-8</c:v>
                </c:pt>
                <c:pt idx="851">
                  <c:v>9.0730000000000006E-8</c:v>
                </c:pt>
                <c:pt idx="852">
                  <c:v>9.0740000000000004E-8</c:v>
                </c:pt>
                <c:pt idx="853">
                  <c:v>9.0740000000000004E-8</c:v>
                </c:pt>
                <c:pt idx="854">
                  <c:v>9.0750000000000002E-8</c:v>
                </c:pt>
                <c:pt idx="855">
                  <c:v>9.076E-8</c:v>
                </c:pt>
                <c:pt idx="856">
                  <c:v>9.076E-8</c:v>
                </c:pt>
                <c:pt idx="857">
                  <c:v>9.0769999999999998E-8</c:v>
                </c:pt>
                <c:pt idx="858">
                  <c:v>9.0769999999999998E-8</c:v>
                </c:pt>
                <c:pt idx="859">
                  <c:v>9.0779999999999996E-8</c:v>
                </c:pt>
                <c:pt idx="860">
                  <c:v>9.0779999999999996E-8</c:v>
                </c:pt>
                <c:pt idx="861">
                  <c:v>9.0789999999999994E-8</c:v>
                </c:pt>
                <c:pt idx="862">
                  <c:v>9.0789999999999994E-8</c:v>
                </c:pt>
                <c:pt idx="863">
                  <c:v>9.0800000000000006E-8</c:v>
                </c:pt>
                <c:pt idx="864">
                  <c:v>9.0810000000000004E-8</c:v>
                </c:pt>
                <c:pt idx="865">
                  <c:v>9.0810000000000004E-8</c:v>
                </c:pt>
                <c:pt idx="866">
                  <c:v>9.0820000000000002E-8</c:v>
                </c:pt>
                <c:pt idx="867">
                  <c:v>9.0820000000000002E-8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02-4CDE-98EB-18E4F4869086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mushroom'!$C$3:$C$870</c:f>
              <c:numCache>
                <c:formatCode>0.00E+00</c:formatCode>
                <c:ptCount val="868"/>
                <c:pt idx="0">
                  <c:v>1.7240000000000001E-7</c:v>
                </c:pt>
                <c:pt idx="1">
                  <c:v>1.7959999999999999E-7</c:v>
                </c:pt>
                <c:pt idx="2">
                  <c:v>1.871E-7</c:v>
                </c:pt>
                <c:pt idx="3">
                  <c:v>1.948E-7</c:v>
                </c:pt>
                <c:pt idx="4">
                  <c:v>2.026E-7</c:v>
                </c:pt>
                <c:pt idx="5">
                  <c:v>2.1059999999999999E-7</c:v>
                </c:pt>
                <c:pt idx="6">
                  <c:v>2.1869999999999999E-7</c:v>
                </c:pt>
                <c:pt idx="7">
                  <c:v>2.2670000000000001E-7</c:v>
                </c:pt>
                <c:pt idx="8">
                  <c:v>2.347E-7</c:v>
                </c:pt>
                <c:pt idx="9">
                  <c:v>2.4260000000000002E-7</c:v>
                </c:pt>
                <c:pt idx="10">
                  <c:v>2.5040000000000002E-7</c:v>
                </c:pt>
                <c:pt idx="11">
                  <c:v>2.579E-7</c:v>
                </c:pt>
                <c:pt idx="12">
                  <c:v>2.6520000000000002E-7</c:v>
                </c:pt>
                <c:pt idx="13">
                  <c:v>2.7230000000000002E-7</c:v>
                </c:pt>
                <c:pt idx="14">
                  <c:v>2.79E-7</c:v>
                </c:pt>
                <c:pt idx="15">
                  <c:v>2.8529999999999999E-7</c:v>
                </c:pt>
                <c:pt idx="16">
                  <c:v>2.9130000000000002E-7</c:v>
                </c:pt>
                <c:pt idx="17">
                  <c:v>2.9680000000000001E-7</c:v>
                </c:pt>
                <c:pt idx="18">
                  <c:v>3.0190000000000002E-7</c:v>
                </c:pt>
                <c:pt idx="19">
                  <c:v>3.065E-7</c:v>
                </c:pt>
                <c:pt idx="20">
                  <c:v>3.1059999999999999E-7</c:v>
                </c:pt>
                <c:pt idx="21">
                  <c:v>3.1419999999999999E-7</c:v>
                </c:pt>
                <c:pt idx="22">
                  <c:v>3.1730000000000002E-7</c:v>
                </c:pt>
                <c:pt idx="23">
                  <c:v>3.1979999999999999E-7</c:v>
                </c:pt>
                <c:pt idx="24">
                  <c:v>3.2179999999999998E-7</c:v>
                </c:pt>
                <c:pt idx="25">
                  <c:v>3.2319999999999998E-7</c:v>
                </c:pt>
                <c:pt idx="26">
                  <c:v>3.241E-7</c:v>
                </c:pt>
                <c:pt idx="27">
                  <c:v>3.2440000000000002E-7</c:v>
                </c:pt>
                <c:pt idx="28">
                  <c:v>3.242E-7</c:v>
                </c:pt>
                <c:pt idx="29">
                  <c:v>3.234E-7</c:v>
                </c:pt>
                <c:pt idx="30">
                  <c:v>3.2210000000000001E-7</c:v>
                </c:pt>
                <c:pt idx="31">
                  <c:v>3.2020000000000002E-7</c:v>
                </c:pt>
                <c:pt idx="32">
                  <c:v>3.178E-7</c:v>
                </c:pt>
                <c:pt idx="33">
                  <c:v>3.1489999999999999E-7</c:v>
                </c:pt>
                <c:pt idx="34">
                  <c:v>3.115E-7</c:v>
                </c:pt>
                <c:pt idx="35">
                  <c:v>3.0759999999999998E-7</c:v>
                </c:pt>
                <c:pt idx="36">
                  <c:v>3.0320000000000002E-7</c:v>
                </c:pt>
                <c:pt idx="37">
                  <c:v>2.9840000000000003E-7</c:v>
                </c:pt>
                <c:pt idx="38">
                  <c:v>2.931E-7</c:v>
                </c:pt>
                <c:pt idx="39">
                  <c:v>2.8739999999999999E-7</c:v>
                </c:pt>
                <c:pt idx="40">
                  <c:v>2.8130000000000001E-7</c:v>
                </c:pt>
                <c:pt idx="41">
                  <c:v>2.7490000000000001E-7</c:v>
                </c:pt>
                <c:pt idx="42">
                  <c:v>2.6810000000000003E-7</c:v>
                </c:pt>
                <c:pt idx="43">
                  <c:v>2.6119999999999998E-7</c:v>
                </c:pt>
                <c:pt idx="44">
                  <c:v>2.5400000000000002E-7</c:v>
                </c:pt>
                <c:pt idx="45">
                  <c:v>2.4670000000000001E-7</c:v>
                </c:pt>
                <c:pt idx="46">
                  <c:v>2.3929999999999998E-7</c:v>
                </c:pt>
                <c:pt idx="47">
                  <c:v>2.3200000000000001E-7</c:v>
                </c:pt>
                <c:pt idx="48">
                  <c:v>2.2490000000000001E-7</c:v>
                </c:pt>
                <c:pt idx="49">
                  <c:v>2.1820000000000001E-7</c:v>
                </c:pt>
                <c:pt idx="50">
                  <c:v>2.1190000000000001E-7</c:v>
                </c:pt>
                <c:pt idx="51">
                  <c:v>2.0620000000000001E-7</c:v>
                </c:pt>
                <c:pt idx="52">
                  <c:v>2.0139999999999999E-7</c:v>
                </c:pt>
                <c:pt idx="53">
                  <c:v>1.9749999999999999E-7</c:v>
                </c:pt>
                <c:pt idx="54">
                  <c:v>1.9460000000000001E-7</c:v>
                </c:pt>
                <c:pt idx="55">
                  <c:v>1.9289999999999999E-7</c:v>
                </c:pt>
                <c:pt idx="56">
                  <c:v>1.9210000000000001E-7</c:v>
                </c:pt>
                <c:pt idx="57">
                  <c:v>1.9219999999999999E-7</c:v>
                </c:pt>
                <c:pt idx="58">
                  <c:v>1.9289999999999999E-7</c:v>
                </c:pt>
                <c:pt idx="59">
                  <c:v>1.938E-7</c:v>
                </c:pt>
                <c:pt idx="60">
                  <c:v>1.9439999999999999E-7</c:v>
                </c:pt>
                <c:pt idx="61">
                  <c:v>1.9439999999999999E-7</c:v>
                </c:pt>
                <c:pt idx="62">
                  <c:v>1.9329999999999999E-7</c:v>
                </c:pt>
                <c:pt idx="63">
                  <c:v>1.909E-7</c:v>
                </c:pt>
                <c:pt idx="64">
                  <c:v>1.8680000000000001E-7</c:v>
                </c:pt>
                <c:pt idx="65">
                  <c:v>1.8120000000000001E-7</c:v>
                </c:pt>
                <c:pt idx="66">
                  <c:v>1.74E-7</c:v>
                </c:pt>
                <c:pt idx="67">
                  <c:v>1.6549999999999999E-7</c:v>
                </c:pt>
                <c:pt idx="68">
                  <c:v>1.5599999999999999E-7</c:v>
                </c:pt>
                <c:pt idx="69">
                  <c:v>1.458E-7</c:v>
                </c:pt>
                <c:pt idx="70">
                  <c:v>1.3549999999999999E-7</c:v>
                </c:pt>
                <c:pt idx="71">
                  <c:v>1.2529999999999999E-7</c:v>
                </c:pt>
                <c:pt idx="72">
                  <c:v>1.157E-7</c:v>
                </c:pt>
                <c:pt idx="73">
                  <c:v>1.0700000000000001E-7</c:v>
                </c:pt>
                <c:pt idx="74">
                  <c:v>9.9219999999999998E-8</c:v>
                </c:pt>
                <c:pt idx="75">
                  <c:v>9.2609999999999993E-8</c:v>
                </c:pt>
                <c:pt idx="76">
                  <c:v>8.7120000000000002E-8</c:v>
                </c:pt>
                <c:pt idx="77">
                  <c:v>8.2700000000000006E-8</c:v>
                </c:pt>
                <c:pt idx="78">
                  <c:v>7.9220000000000004E-8</c:v>
                </c:pt>
                <c:pt idx="79">
                  <c:v>7.6529999999999998E-8</c:v>
                </c:pt>
                <c:pt idx="80">
                  <c:v>7.4490000000000001E-8</c:v>
                </c:pt>
                <c:pt idx="81">
                  <c:v>7.2950000000000001E-8</c:v>
                </c:pt>
                <c:pt idx="82">
                  <c:v>7.1789999999999996E-8</c:v>
                </c:pt>
                <c:pt idx="83">
                  <c:v>7.0920000000000002E-8</c:v>
                </c:pt>
                <c:pt idx="84">
                  <c:v>7.0259999999999995E-8</c:v>
                </c:pt>
                <c:pt idx="85">
                  <c:v>6.9749999999999999E-8</c:v>
                </c:pt>
                <c:pt idx="86">
                  <c:v>6.9370000000000005E-8</c:v>
                </c:pt>
                <c:pt idx="87">
                  <c:v>6.9059999999999998E-8</c:v>
                </c:pt>
                <c:pt idx="88">
                  <c:v>6.8830000000000002E-8</c:v>
                </c:pt>
                <c:pt idx="89">
                  <c:v>6.8639999999999998E-8</c:v>
                </c:pt>
                <c:pt idx="90">
                  <c:v>6.849E-8</c:v>
                </c:pt>
                <c:pt idx="91">
                  <c:v>6.8359999999999998E-8</c:v>
                </c:pt>
                <c:pt idx="92">
                  <c:v>6.8260000000000004E-8</c:v>
                </c:pt>
                <c:pt idx="93">
                  <c:v>6.8180000000000006E-8</c:v>
                </c:pt>
                <c:pt idx="94">
                  <c:v>6.8110000000000006E-8</c:v>
                </c:pt>
                <c:pt idx="95">
                  <c:v>6.8060000000000002E-8</c:v>
                </c:pt>
                <c:pt idx="96">
                  <c:v>6.8009999999999998E-8</c:v>
                </c:pt>
                <c:pt idx="97">
                  <c:v>6.7970000000000006E-8</c:v>
                </c:pt>
                <c:pt idx="98">
                  <c:v>6.7939999999999998E-8</c:v>
                </c:pt>
                <c:pt idx="99">
                  <c:v>6.7910000000000004E-8</c:v>
                </c:pt>
                <c:pt idx="100">
                  <c:v>6.7879999999999996E-8</c:v>
                </c:pt>
                <c:pt idx="101">
                  <c:v>6.786E-8</c:v>
                </c:pt>
                <c:pt idx="102">
                  <c:v>6.7840000000000004E-8</c:v>
                </c:pt>
                <c:pt idx="103">
                  <c:v>6.7819999999999995E-8</c:v>
                </c:pt>
                <c:pt idx="104">
                  <c:v>6.7799999999999998E-8</c:v>
                </c:pt>
                <c:pt idx="105">
                  <c:v>6.779E-8</c:v>
                </c:pt>
                <c:pt idx="106">
                  <c:v>6.7780000000000002E-8</c:v>
                </c:pt>
                <c:pt idx="107">
                  <c:v>6.7770000000000004E-8</c:v>
                </c:pt>
                <c:pt idx="108">
                  <c:v>6.7749999999999995E-8</c:v>
                </c:pt>
                <c:pt idx="109">
                  <c:v>6.7739999999999996E-8</c:v>
                </c:pt>
                <c:pt idx="110">
                  <c:v>6.7729999999999998E-8</c:v>
                </c:pt>
                <c:pt idx="111">
                  <c:v>6.7729999999999998E-8</c:v>
                </c:pt>
                <c:pt idx="112">
                  <c:v>6.772E-8</c:v>
                </c:pt>
                <c:pt idx="113">
                  <c:v>6.7710000000000002E-8</c:v>
                </c:pt>
                <c:pt idx="114">
                  <c:v>6.7700000000000004E-8</c:v>
                </c:pt>
                <c:pt idx="115">
                  <c:v>6.7690000000000006E-8</c:v>
                </c:pt>
                <c:pt idx="116">
                  <c:v>6.7690000000000006E-8</c:v>
                </c:pt>
                <c:pt idx="117">
                  <c:v>6.7679999999999995E-8</c:v>
                </c:pt>
                <c:pt idx="118">
                  <c:v>6.7679999999999995E-8</c:v>
                </c:pt>
                <c:pt idx="119">
                  <c:v>6.7669999999999996E-8</c:v>
                </c:pt>
                <c:pt idx="120">
                  <c:v>6.7669999999999996E-8</c:v>
                </c:pt>
                <c:pt idx="121">
                  <c:v>6.7659999999999998E-8</c:v>
                </c:pt>
                <c:pt idx="122">
                  <c:v>6.7659999999999998E-8</c:v>
                </c:pt>
                <c:pt idx="123">
                  <c:v>6.7659999999999998E-8</c:v>
                </c:pt>
                <c:pt idx="124">
                  <c:v>6.765E-8</c:v>
                </c:pt>
                <c:pt idx="125">
                  <c:v>6.765E-8</c:v>
                </c:pt>
                <c:pt idx="126">
                  <c:v>6.765E-8</c:v>
                </c:pt>
                <c:pt idx="127">
                  <c:v>6.7640000000000002E-8</c:v>
                </c:pt>
                <c:pt idx="128">
                  <c:v>6.7640000000000002E-8</c:v>
                </c:pt>
                <c:pt idx="129">
                  <c:v>6.7640000000000002E-8</c:v>
                </c:pt>
                <c:pt idx="130">
                  <c:v>6.7630000000000004E-8</c:v>
                </c:pt>
                <c:pt idx="131">
                  <c:v>6.7630000000000004E-8</c:v>
                </c:pt>
                <c:pt idx="132">
                  <c:v>6.7630000000000004E-8</c:v>
                </c:pt>
                <c:pt idx="133">
                  <c:v>6.7620000000000006E-8</c:v>
                </c:pt>
                <c:pt idx="134">
                  <c:v>6.7620000000000006E-8</c:v>
                </c:pt>
                <c:pt idx="135">
                  <c:v>6.7620000000000006E-8</c:v>
                </c:pt>
                <c:pt idx="136">
                  <c:v>6.7609999999999995E-8</c:v>
                </c:pt>
                <c:pt idx="137">
                  <c:v>6.7609999999999995E-8</c:v>
                </c:pt>
                <c:pt idx="138">
                  <c:v>6.7609999999999995E-8</c:v>
                </c:pt>
                <c:pt idx="139">
                  <c:v>6.7609999999999995E-8</c:v>
                </c:pt>
                <c:pt idx="140">
                  <c:v>6.7599999999999997E-8</c:v>
                </c:pt>
                <c:pt idx="141">
                  <c:v>6.7599999999999997E-8</c:v>
                </c:pt>
                <c:pt idx="142">
                  <c:v>6.7599999999999997E-8</c:v>
                </c:pt>
                <c:pt idx="143">
                  <c:v>6.7599999999999997E-8</c:v>
                </c:pt>
                <c:pt idx="144">
                  <c:v>6.7599999999999997E-8</c:v>
                </c:pt>
                <c:pt idx="145">
                  <c:v>6.7599999999999997E-8</c:v>
                </c:pt>
                <c:pt idx="146">
                  <c:v>6.7589999999999998E-8</c:v>
                </c:pt>
                <c:pt idx="147">
                  <c:v>6.7589999999999998E-8</c:v>
                </c:pt>
                <c:pt idx="148">
                  <c:v>6.7589999999999998E-8</c:v>
                </c:pt>
                <c:pt idx="149">
                  <c:v>6.7589999999999998E-8</c:v>
                </c:pt>
                <c:pt idx="150">
                  <c:v>6.7589999999999998E-8</c:v>
                </c:pt>
                <c:pt idx="151">
                  <c:v>6.758E-8</c:v>
                </c:pt>
                <c:pt idx="152">
                  <c:v>6.758E-8</c:v>
                </c:pt>
                <c:pt idx="153">
                  <c:v>6.758E-8</c:v>
                </c:pt>
                <c:pt idx="154">
                  <c:v>6.758E-8</c:v>
                </c:pt>
                <c:pt idx="155">
                  <c:v>6.758E-8</c:v>
                </c:pt>
                <c:pt idx="156">
                  <c:v>6.758E-8</c:v>
                </c:pt>
                <c:pt idx="157">
                  <c:v>6.7570000000000002E-8</c:v>
                </c:pt>
                <c:pt idx="158">
                  <c:v>6.7570000000000002E-8</c:v>
                </c:pt>
                <c:pt idx="159">
                  <c:v>6.7570000000000002E-8</c:v>
                </c:pt>
                <c:pt idx="160">
                  <c:v>6.7570000000000002E-8</c:v>
                </c:pt>
                <c:pt idx="161">
                  <c:v>6.7570000000000002E-8</c:v>
                </c:pt>
                <c:pt idx="162">
                  <c:v>6.7570000000000002E-8</c:v>
                </c:pt>
                <c:pt idx="163">
                  <c:v>6.7560000000000004E-8</c:v>
                </c:pt>
                <c:pt idx="164">
                  <c:v>6.7560000000000004E-8</c:v>
                </c:pt>
                <c:pt idx="165">
                  <c:v>6.7560000000000004E-8</c:v>
                </c:pt>
                <c:pt idx="166">
                  <c:v>6.7560000000000004E-8</c:v>
                </c:pt>
                <c:pt idx="167">
                  <c:v>6.7560000000000004E-8</c:v>
                </c:pt>
                <c:pt idx="168">
                  <c:v>6.7550000000000006E-8</c:v>
                </c:pt>
                <c:pt idx="169">
                  <c:v>6.7550000000000006E-8</c:v>
                </c:pt>
                <c:pt idx="170">
                  <c:v>6.7550000000000006E-8</c:v>
                </c:pt>
                <c:pt idx="171">
                  <c:v>6.7550000000000006E-8</c:v>
                </c:pt>
                <c:pt idx="172">
                  <c:v>6.7550000000000006E-8</c:v>
                </c:pt>
                <c:pt idx="173">
                  <c:v>6.7550000000000006E-8</c:v>
                </c:pt>
                <c:pt idx="174">
                  <c:v>6.7550000000000006E-8</c:v>
                </c:pt>
                <c:pt idx="175">
                  <c:v>6.7539999999999995E-8</c:v>
                </c:pt>
                <c:pt idx="176">
                  <c:v>6.7539999999999995E-8</c:v>
                </c:pt>
                <c:pt idx="177">
                  <c:v>6.7539999999999995E-8</c:v>
                </c:pt>
                <c:pt idx="178">
                  <c:v>6.7539999999999995E-8</c:v>
                </c:pt>
                <c:pt idx="179">
                  <c:v>6.7539999999999995E-8</c:v>
                </c:pt>
                <c:pt idx="180">
                  <c:v>6.7539999999999995E-8</c:v>
                </c:pt>
                <c:pt idx="181">
                  <c:v>6.7529999999999997E-8</c:v>
                </c:pt>
                <c:pt idx="182">
                  <c:v>6.7529999999999997E-8</c:v>
                </c:pt>
                <c:pt idx="183">
                  <c:v>6.7529999999999997E-8</c:v>
                </c:pt>
                <c:pt idx="184">
                  <c:v>6.7529999999999997E-8</c:v>
                </c:pt>
                <c:pt idx="185">
                  <c:v>6.7529999999999997E-8</c:v>
                </c:pt>
                <c:pt idx="186">
                  <c:v>6.7529999999999997E-8</c:v>
                </c:pt>
                <c:pt idx="187">
                  <c:v>6.7519999999999998E-8</c:v>
                </c:pt>
                <c:pt idx="188">
                  <c:v>6.7519999999999998E-8</c:v>
                </c:pt>
                <c:pt idx="189">
                  <c:v>6.7519999999999998E-8</c:v>
                </c:pt>
                <c:pt idx="190">
                  <c:v>6.7519999999999998E-8</c:v>
                </c:pt>
                <c:pt idx="191">
                  <c:v>6.7519999999999998E-8</c:v>
                </c:pt>
                <c:pt idx="192">
                  <c:v>6.7519999999999998E-8</c:v>
                </c:pt>
                <c:pt idx="193">
                  <c:v>6.751E-8</c:v>
                </c:pt>
                <c:pt idx="194">
                  <c:v>6.751E-8</c:v>
                </c:pt>
                <c:pt idx="195">
                  <c:v>6.751E-8</c:v>
                </c:pt>
                <c:pt idx="196">
                  <c:v>6.751E-8</c:v>
                </c:pt>
                <c:pt idx="197">
                  <c:v>6.751E-8</c:v>
                </c:pt>
                <c:pt idx="198">
                  <c:v>6.751E-8</c:v>
                </c:pt>
                <c:pt idx="199">
                  <c:v>6.751E-8</c:v>
                </c:pt>
                <c:pt idx="200">
                  <c:v>6.7500000000000002E-8</c:v>
                </c:pt>
                <c:pt idx="201">
                  <c:v>6.7500000000000002E-8</c:v>
                </c:pt>
                <c:pt idx="202">
                  <c:v>6.7500000000000002E-8</c:v>
                </c:pt>
                <c:pt idx="203">
                  <c:v>6.7500000000000002E-8</c:v>
                </c:pt>
                <c:pt idx="204">
                  <c:v>6.7500000000000002E-8</c:v>
                </c:pt>
                <c:pt idx="205">
                  <c:v>6.7500000000000002E-8</c:v>
                </c:pt>
                <c:pt idx="206">
                  <c:v>6.7500000000000002E-8</c:v>
                </c:pt>
                <c:pt idx="207">
                  <c:v>6.7490000000000004E-8</c:v>
                </c:pt>
                <c:pt idx="208">
                  <c:v>6.7490000000000004E-8</c:v>
                </c:pt>
                <c:pt idx="209">
                  <c:v>6.7490000000000004E-8</c:v>
                </c:pt>
                <c:pt idx="210">
                  <c:v>6.7490000000000004E-8</c:v>
                </c:pt>
                <c:pt idx="211">
                  <c:v>6.7490000000000004E-8</c:v>
                </c:pt>
                <c:pt idx="212">
                  <c:v>6.7490000000000004E-8</c:v>
                </c:pt>
                <c:pt idx="213">
                  <c:v>6.7490000000000004E-8</c:v>
                </c:pt>
                <c:pt idx="214">
                  <c:v>6.7480000000000006E-8</c:v>
                </c:pt>
                <c:pt idx="215">
                  <c:v>6.7480000000000006E-8</c:v>
                </c:pt>
                <c:pt idx="216">
                  <c:v>6.7480000000000006E-8</c:v>
                </c:pt>
                <c:pt idx="217">
                  <c:v>6.7480000000000006E-8</c:v>
                </c:pt>
                <c:pt idx="218">
                  <c:v>6.7480000000000006E-8</c:v>
                </c:pt>
                <c:pt idx="219">
                  <c:v>6.7480000000000006E-8</c:v>
                </c:pt>
                <c:pt idx="220">
                  <c:v>6.7480000000000006E-8</c:v>
                </c:pt>
                <c:pt idx="221">
                  <c:v>6.7480000000000006E-8</c:v>
                </c:pt>
                <c:pt idx="222">
                  <c:v>6.7469999999999995E-8</c:v>
                </c:pt>
                <c:pt idx="223">
                  <c:v>6.7469999999999995E-8</c:v>
                </c:pt>
                <c:pt idx="224">
                  <c:v>6.7469999999999995E-8</c:v>
                </c:pt>
                <c:pt idx="225">
                  <c:v>6.7469999999999995E-8</c:v>
                </c:pt>
                <c:pt idx="226">
                  <c:v>6.7469999999999995E-8</c:v>
                </c:pt>
                <c:pt idx="227">
                  <c:v>6.7469999999999995E-8</c:v>
                </c:pt>
                <c:pt idx="228">
                  <c:v>6.7469999999999995E-8</c:v>
                </c:pt>
                <c:pt idx="229">
                  <c:v>6.7469999999999995E-8</c:v>
                </c:pt>
                <c:pt idx="230">
                  <c:v>6.7459999999999997E-8</c:v>
                </c:pt>
                <c:pt idx="231">
                  <c:v>6.7459999999999997E-8</c:v>
                </c:pt>
                <c:pt idx="232">
                  <c:v>6.7459999999999997E-8</c:v>
                </c:pt>
                <c:pt idx="233">
                  <c:v>6.7459999999999997E-8</c:v>
                </c:pt>
                <c:pt idx="234">
                  <c:v>6.7459999999999997E-8</c:v>
                </c:pt>
                <c:pt idx="235">
                  <c:v>6.7459999999999997E-8</c:v>
                </c:pt>
                <c:pt idx="236">
                  <c:v>6.7459999999999997E-8</c:v>
                </c:pt>
                <c:pt idx="237">
                  <c:v>6.7459999999999997E-8</c:v>
                </c:pt>
                <c:pt idx="238">
                  <c:v>6.7449999999999998E-8</c:v>
                </c:pt>
                <c:pt idx="239">
                  <c:v>6.7449999999999998E-8</c:v>
                </c:pt>
                <c:pt idx="240">
                  <c:v>6.7449999999999998E-8</c:v>
                </c:pt>
                <c:pt idx="241">
                  <c:v>6.7449999999999998E-8</c:v>
                </c:pt>
                <c:pt idx="242">
                  <c:v>6.7449999999999998E-8</c:v>
                </c:pt>
                <c:pt idx="243">
                  <c:v>6.7449999999999998E-8</c:v>
                </c:pt>
                <c:pt idx="244">
                  <c:v>6.7449999999999998E-8</c:v>
                </c:pt>
                <c:pt idx="245">
                  <c:v>6.7449999999999998E-8</c:v>
                </c:pt>
                <c:pt idx="246">
                  <c:v>6.7449999999999998E-8</c:v>
                </c:pt>
                <c:pt idx="247">
                  <c:v>6.744E-8</c:v>
                </c:pt>
                <c:pt idx="248">
                  <c:v>6.744E-8</c:v>
                </c:pt>
                <c:pt idx="249">
                  <c:v>6.744E-8</c:v>
                </c:pt>
                <c:pt idx="250">
                  <c:v>6.744E-8</c:v>
                </c:pt>
                <c:pt idx="251">
                  <c:v>6.744E-8</c:v>
                </c:pt>
                <c:pt idx="252">
                  <c:v>6.744E-8</c:v>
                </c:pt>
                <c:pt idx="253">
                  <c:v>6.744E-8</c:v>
                </c:pt>
                <c:pt idx="254">
                  <c:v>6.744E-8</c:v>
                </c:pt>
                <c:pt idx="255">
                  <c:v>6.744E-8</c:v>
                </c:pt>
                <c:pt idx="256">
                  <c:v>6.7430000000000002E-8</c:v>
                </c:pt>
                <c:pt idx="257">
                  <c:v>6.7430000000000002E-8</c:v>
                </c:pt>
                <c:pt idx="258">
                  <c:v>6.7430000000000002E-8</c:v>
                </c:pt>
                <c:pt idx="259">
                  <c:v>6.7430000000000002E-8</c:v>
                </c:pt>
                <c:pt idx="260">
                  <c:v>6.7430000000000002E-8</c:v>
                </c:pt>
                <c:pt idx="261">
                  <c:v>6.7430000000000002E-8</c:v>
                </c:pt>
                <c:pt idx="262">
                  <c:v>6.7430000000000002E-8</c:v>
                </c:pt>
                <c:pt idx="263">
                  <c:v>6.7430000000000002E-8</c:v>
                </c:pt>
                <c:pt idx="264">
                  <c:v>6.7430000000000002E-8</c:v>
                </c:pt>
                <c:pt idx="265">
                  <c:v>6.7430000000000002E-8</c:v>
                </c:pt>
                <c:pt idx="266">
                  <c:v>6.7430000000000002E-8</c:v>
                </c:pt>
                <c:pt idx="267">
                  <c:v>6.7420000000000004E-8</c:v>
                </c:pt>
                <c:pt idx="268">
                  <c:v>6.7420000000000004E-8</c:v>
                </c:pt>
                <c:pt idx="269">
                  <c:v>6.7420000000000004E-8</c:v>
                </c:pt>
                <c:pt idx="270">
                  <c:v>6.7420000000000004E-8</c:v>
                </c:pt>
                <c:pt idx="271">
                  <c:v>6.7420000000000004E-8</c:v>
                </c:pt>
                <c:pt idx="272">
                  <c:v>6.7420000000000004E-8</c:v>
                </c:pt>
                <c:pt idx="273">
                  <c:v>6.7420000000000004E-8</c:v>
                </c:pt>
                <c:pt idx="274">
                  <c:v>6.7420000000000004E-8</c:v>
                </c:pt>
                <c:pt idx="275">
                  <c:v>6.7420000000000004E-8</c:v>
                </c:pt>
                <c:pt idx="276">
                  <c:v>6.7420000000000004E-8</c:v>
                </c:pt>
                <c:pt idx="277">
                  <c:v>6.7420000000000004E-8</c:v>
                </c:pt>
                <c:pt idx="278">
                  <c:v>6.7420000000000004E-8</c:v>
                </c:pt>
                <c:pt idx="279">
                  <c:v>6.7410000000000006E-8</c:v>
                </c:pt>
                <c:pt idx="280">
                  <c:v>6.7410000000000006E-8</c:v>
                </c:pt>
                <c:pt idx="281">
                  <c:v>6.7410000000000006E-8</c:v>
                </c:pt>
                <c:pt idx="282">
                  <c:v>6.7410000000000006E-8</c:v>
                </c:pt>
                <c:pt idx="283">
                  <c:v>6.7410000000000006E-8</c:v>
                </c:pt>
                <c:pt idx="284">
                  <c:v>6.7410000000000006E-8</c:v>
                </c:pt>
                <c:pt idx="285">
                  <c:v>6.7410000000000006E-8</c:v>
                </c:pt>
                <c:pt idx="286">
                  <c:v>6.7410000000000006E-8</c:v>
                </c:pt>
                <c:pt idx="287">
                  <c:v>6.7410000000000006E-8</c:v>
                </c:pt>
                <c:pt idx="288">
                  <c:v>6.7410000000000006E-8</c:v>
                </c:pt>
                <c:pt idx="289">
                  <c:v>6.7410000000000006E-8</c:v>
                </c:pt>
                <c:pt idx="290">
                  <c:v>6.7410000000000006E-8</c:v>
                </c:pt>
                <c:pt idx="291">
                  <c:v>6.7410000000000006E-8</c:v>
                </c:pt>
                <c:pt idx="292">
                  <c:v>6.7410000000000006E-8</c:v>
                </c:pt>
                <c:pt idx="293">
                  <c:v>6.7410000000000006E-8</c:v>
                </c:pt>
                <c:pt idx="294">
                  <c:v>6.7399999999999995E-8</c:v>
                </c:pt>
                <c:pt idx="295">
                  <c:v>6.7399999999999995E-8</c:v>
                </c:pt>
                <c:pt idx="296">
                  <c:v>6.7399999999999995E-8</c:v>
                </c:pt>
                <c:pt idx="297">
                  <c:v>6.7399999999999995E-8</c:v>
                </c:pt>
                <c:pt idx="298">
                  <c:v>6.7399999999999995E-8</c:v>
                </c:pt>
                <c:pt idx="299">
                  <c:v>6.7399999999999995E-8</c:v>
                </c:pt>
                <c:pt idx="300">
                  <c:v>6.7399999999999995E-8</c:v>
                </c:pt>
                <c:pt idx="301">
                  <c:v>6.7399999999999995E-8</c:v>
                </c:pt>
                <c:pt idx="302">
                  <c:v>6.7399999999999995E-8</c:v>
                </c:pt>
                <c:pt idx="303">
                  <c:v>6.7399999999999995E-8</c:v>
                </c:pt>
                <c:pt idx="304">
                  <c:v>6.7399999999999995E-8</c:v>
                </c:pt>
                <c:pt idx="305">
                  <c:v>6.7399999999999995E-8</c:v>
                </c:pt>
                <c:pt idx="306">
                  <c:v>6.7399999999999995E-8</c:v>
                </c:pt>
                <c:pt idx="307">
                  <c:v>6.7399999999999995E-8</c:v>
                </c:pt>
                <c:pt idx="308">
                  <c:v>6.7399999999999995E-8</c:v>
                </c:pt>
                <c:pt idx="309">
                  <c:v>6.7399999999999995E-8</c:v>
                </c:pt>
                <c:pt idx="310">
                  <c:v>6.7399999999999995E-8</c:v>
                </c:pt>
                <c:pt idx="311">
                  <c:v>6.7399999999999995E-8</c:v>
                </c:pt>
                <c:pt idx="312">
                  <c:v>6.7399999999999995E-8</c:v>
                </c:pt>
                <c:pt idx="313">
                  <c:v>6.7399999999999995E-8</c:v>
                </c:pt>
                <c:pt idx="314">
                  <c:v>6.7399999999999995E-8</c:v>
                </c:pt>
                <c:pt idx="315">
                  <c:v>6.7399999999999995E-8</c:v>
                </c:pt>
                <c:pt idx="316">
                  <c:v>6.7399999999999995E-8</c:v>
                </c:pt>
                <c:pt idx="317">
                  <c:v>6.7399999999999995E-8</c:v>
                </c:pt>
                <c:pt idx="318">
                  <c:v>6.7389999999999997E-8</c:v>
                </c:pt>
                <c:pt idx="319">
                  <c:v>6.7389999999999997E-8</c:v>
                </c:pt>
                <c:pt idx="320">
                  <c:v>6.7389999999999997E-8</c:v>
                </c:pt>
                <c:pt idx="321">
                  <c:v>6.7389999999999997E-8</c:v>
                </c:pt>
                <c:pt idx="322">
                  <c:v>6.7389999999999997E-8</c:v>
                </c:pt>
                <c:pt idx="323">
                  <c:v>6.7389999999999997E-8</c:v>
                </c:pt>
                <c:pt idx="324">
                  <c:v>6.7389999999999997E-8</c:v>
                </c:pt>
                <c:pt idx="325">
                  <c:v>6.7389999999999997E-8</c:v>
                </c:pt>
                <c:pt idx="326">
                  <c:v>6.7389999999999997E-8</c:v>
                </c:pt>
                <c:pt idx="327">
                  <c:v>6.7389999999999997E-8</c:v>
                </c:pt>
                <c:pt idx="328">
                  <c:v>6.7389999999999997E-8</c:v>
                </c:pt>
                <c:pt idx="329">
                  <c:v>6.7389999999999997E-8</c:v>
                </c:pt>
                <c:pt idx="330">
                  <c:v>6.7389999999999997E-8</c:v>
                </c:pt>
                <c:pt idx="331">
                  <c:v>6.7389999999999997E-8</c:v>
                </c:pt>
                <c:pt idx="332">
                  <c:v>6.7389999999999997E-8</c:v>
                </c:pt>
                <c:pt idx="333">
                  <c:v>6.7389999999999997E-8</c:v>
                </c:pt>
                <c:pt idx="334">
                  <c:v>6.7389999999999997E-8</c:v>
                </c:pt>
                <c:pt idx="335">
                  <c:v>6.7389999999999997E-8</c:v>
                </c:pt>
                <c:pt idx="336">
                  <c:v>6.7389999999999997E-8</c:v>
                </c:pt>
                <c:pt idx="337">
                  <c:v>6.7389999999999997E-8</c:v>
                </c:pt>
                <c:pt idx="338">
                  <c:v>6.7389999999999997E-8</c:v>
                </c:pt>
                <c:pt idx="339">
                  <c:v>6.7389999999999997E-8</c:v>
                </c:pt>
                <c:pt idx="340">
                  <c:v>6.7389999999999997E-8</c:v>
                </c:pt>
                <c:pt idx="341">
                  <c:v>6.7389999999999997E-8</c:v>
                </c:pt>
                <c:pt idx="342">
                  <c:v>6.7389999999999997E-8</c:v>
                </c:pt>
                <c:pt idx="343">
                  <c:v>6.7389999999999997E-8</c:v>
                </c:pt>
                <c:pt idx="344">
                  <c:v>6.7389999999999997E-8</c:v>
                </c:pt>
                <c:pt idx="345">
                  <c:v>6.7389999999999997E-8</c:v>
                </c:pt>
                <c:pt idx="346">
                  <c:v>6.7389999999999997E-8</c:v>
                </c:pt>
                <c:pt idx="347">
                  <c:v>6.7389999999999997E-8</c:v>
                </c:pt>
                <c:pt idx="348">
                  <c:v>6.7389999999999997E-8</c:v>
                </c:pt>
                <c:pt idx="349">
                  <c:v>6.7389999999999997E-8</c:v>
                </c:pt>
                <c:pt idx="350">
                  <c:v>6.7389999999999997E-8</c:v>
                </c:pt>
                <c:pt idx="351">
                  <c:v>6.7389999999999997E-8</c:v>
                </c:pt>
                <c:pt idx="352">
                  <c:v>6.7389999999999997E-8</c:v>
                </c:pt>
                <c:pt idx="353">
                  <c:v>6.7389999999999997E-8</c:v>
                </c:pt>
                <c:pt idx="354">
                  <c:v>6.7389999999999997E-8</c:v>
                </c:pt>
                <c:pt idx="355">
                  <c:v>6.7389999999999997E-8</c:v>
                </c:pt>
                <c:pt idx="356">
                  <c:v>6.7389999999999997E-8</c:v>
                </c:pt>
                <c:pt idx="357">
                  <c:v>6.7389999999999997E-8</c:v>
                </c:pt>
                <c:pt idx="358">
                  <c:v>6.7389999999999997E-8</c:v>
                </c:pt>
                <c:pt idx="359">
                  <c:v>6.7389999999999997E-8</c:v>
                </c:pt>
                <c:pt idx="360">
                  <c:v>6.7399999999999995E-8</c:v>
                </c:pt>
                <c:pt idx="361">
                  <c:v>6.7399999999999995E-8</c:v>
                </c:pt>
                <c:pt idx="362">
                  <c:v>6.7399999999999995E-8</c:v>
                </c:pt>
                <c:pt idx="363">
                  <c:v>6.7399999999999995E-8</c:v>
                </c:pt>
                <c:pt idx="364">
                  <c:v>6.7399999999999995E-8</c:v>
                </c:pt>
                <c:pt idx="365">
                  <c:v>6.7399999999999995E-8</c:v>
                </c:pt>
                <c:pt idx="366">
                  <c:v>6.7399999999999995E-8</c:v>
                </c:pt>
                <c:pt idx="367">
                  <c:v>6.7399999999999995E-8</c:v>
                </c:pt>
                <c:pt idx="368">
                  <c:v>6.7399999999999995E-8</c:v>
                </c:pt>
                <c:pt idx="369">
                  <c:v>6.7399999999999995E-8</c:v>
                </c:pt>
                <c:pt idx="370">
                  <c:v>6.7399999999999995E-8</c:v>
                </c:pt>
                <c:pt idx="371">
                  <c:v>6.7399999999999995E-8</c:v>
                </c:pt>
                <c:pt idx="372">
                  <c:v>6.7399999999999995E-8</c:v>
                </c:pt>
                <c:pt idx="373">
                  <c:v>6.7399999999999995E-8</c:v>
                </c:pt>
                <c:pt idx="374">
                  <c:v>6.7399999999999995E-8</c:v>
                </c:pt>
                <c:pt idx="375">
                  <c:v>6.7399999999999995E-8</c:v>
                </c:pt>
                <c:pt idx="376">
                  <c:v>6.7399999999999995E-8</c:v>
                </c:pt>
                <c:pt idx="377">
                  <c:v>6.7399999999999995E-8</c:v>
                </c:pt>
                <c:pt idx="378">
                  <c:v>6.7399999999999995E-8</c:v>
                </c:pt>
                <c:pt idx="379">
                  <c:v>6.7399999999999995E-8</c:v>
                </c:pt>
                <c:pt idx="380">
                  <c:v>6.7399999999999995E-8</c:v>
                </c:pt>
                <c:pt idx="381">
                  <c:v>6.7399999999999995E-8</c:v>
                </c:pt>
                <c:pt idx="382">
                  <c:v>6.7399999999999995E-8</c:v>
                </c:pt>
                <c:pt idx="383">
                  <c:v>6.7410000000000006E-8</c:v>
                </c:pt>
                <c:pt idx="384">
                  <c:v>6.7410000000000006E-8</c:v>
                </c:pt>
                <c:pt idx="385">
                  <c:v>6.7410000000000006E-8</c:v>
                </c:pt>
                <c:pt idx="386">
                  <c:v>6.7410000000000006E-8</c:v>
                </c:pt>
                <c:pt idx="387">
                  <c:v>6.7410000000000006E-8</c:v>
                </c:pt>
                <c:pt idx="388">
                  <c:v>6.7410000000000006E-8</c:v>
                </c:pt>
                <c:pt idx="389">
                  <c:v>6.7410000000000006E-8</c:v>
                </c:pt>
                <c:pt idx="390">
                  <c:v>6.7410000000000006E-8</c:v>
                </c:pt>
                <c:pt idx="391">
                  <c:v>6.7410000000000006E-8</c:v>
                </c:pt>
                <c:pt idx="392">
                  <c:v>6.7410000000000006E-8</c:v>
                </c:pt>
                <c:pt idx="393">
                  <c:v>6.7410000000000006E-8</c:v>
                </c:pt>
                <c:pt idx="394">
                  <c:v>6.7410000000000006E-8</c:v>
                </c:pt>
                <c:pt idx="395">
                  <c:v>6.7410000000000006E-8</c:v>
                </c:pt>
                <c:pt idx="396">
                  <c:v>6.7410000000000006E-8</c:v>
                </c:pt>
                <c:pt idx="397">
                  <c:v>6.7420000000000004E-8</c:v>
                </c:pt>
                <c:pt idx="398">
                  <c:v>6.7420000000000004E-8</c:v>
                </c:pt>
                <c:pt idx="399">
                  <c:v>6.7420000000000004E-8</c:v>
                </c:pt>
                <c:pt idx="400">
                  <c:v>6.7420000000000004E-8</c:v>
                </c:pt>
                <c:pt idx="401">
                  <c:v>6.7420000000000004E-8</c:v>
                </c:pt>
                <c:pt idx="402">
                  <c:v>6.7420000000000004E-8</c:v>
                </c:pt>
                <c:pt idx="403">
                  <c:v>6.7420000000000004E-8</c:v>
                </c:pt>
                <c:pt idx="404">
                  <c:v>6.7420000000000004E-8</c:v>
                </c:pt>
                <c:pt idx="405">
                  <c:v>6.7420000000000004E-8</c:v>
                </c:pt>
                <c:pt idx="406">
                  <c:v>6.7420000000000004E-8</c:v>
                </c:pt>
                <c:pt idx="407">
                  <c:v>6.7420000000000004E-8</c:v>
                </c:pt>
                <c:pt idx="408">
                  <c:v>6.7420000000000004E-8</c:v>
                </c:pt>
                <c:pt idx="409">
                  <c:v>6.7430000000000002E-8</c:v>
                </c:pt>
                <c:pt idx="410">
                  <c:v>6.7430000000000002E-8</c:v>
                </c:pt>
                <c:pt idx="411">
                  <c:v>6.7430000000000002E-8</c:v>
                </c:pt>
                <c:pt idx="412">
                  <c:v>6.7430000000000002E-8</c:v>
                </c:pt>
                <c:pt idx="413">
                  <c:v>6.7430000000000002E-8</c:v>
                </c:pt>
                <c:pt idx="414">
                  <c:v>6.7430000000000002E-8</c:v>
                </c:pt>
                <c:pt idx="415">
                  <c:v>6.7430000000000002E-8</c:v>
                </c:pt>
                <c:pt idx="416">
                  <c:v>6.7430000000000002E-8</c:v>
                </c:pt>
                <c:pt idx="417">
                  <c:v>6.7430000000000002E-8</c:v>
                </c:pt>
                <c:pt idx="418">
                  <c:v>6.7430000000000002E-8</c:v>
                </c:pt>
                <c:pt idx="419">
                  <c:v>6.744E-8</c:v>
                </c:pt>
                <c:pt idx="420">
                  <c:v>6.744E-8</c:v>
                </c:pt>
                <c:pt idx="421">
                  <c:v>6.744E-8</c:v>
                </c:pt>
                <c:pt idx="422">
                  <c:v>6.744E-8</c:v>
                </c:pt>
                <c:pt idx="423">
                  <c:v>6.744E-8</c:v>
                </c:pt>
                <c:pt idx="424">
                  <c:v>6.744E-8</c:v>
                </c:pt>
                <c:pt idx="425">
                  <c:v>6.744E-8</c:v>
                </c:pt>
                <c:pt idx="426">
                  <c:v>6.744E-8</c:v>
                </c:pt>
                <c:pt idx="427">
                  <c:v>6.744E-8</c:v>
                </c:pt>
                <c:pt idx="428">
                  <c:v>6.7449999999999998E-8</c:v>
                </c:pt>
                <c:pt idx="429">
                  <c:v>6.7449999999999998E-8</c:v>
                </c:pt>
                <c:pt idx="430">
                  <c:v>6.7449999999999998E-8</c:v>
                </c:pt>
                <c:pt idx="431">
                  <c:v>6.7449999999999998E-8</c:v>
                </c:pt>
                <c:pt idx="432">
                  <c:v>6.7449999999999998E-8</c:v>
                </c:pt>
                <c:pt idx="433">
                  <c:v>6.7449999999999998E-8</c:v>
                </c:pt>
                <c:pt idx="434">
                  <c:v>6.7449999999999998E-8</c:v>
                </c:pt>
                <c:pt idx="435">
                  <c:v>6.7449999999999998E-8</c:v>
                </c:pt>
                <c:pt idx="436">
                  <c:v>6.7459999999999997E-8</c:v>
                </c:pt>
                <c:pt idx="437">
                  <c:v>6.7459999999999997E-8</c:v>
                </c:pt>
                <c:pt idx="438">
                  <c:v>6.7459999999999997E-8</c:v>
                </c:pt>
                <c:pt idx="439">
                  <c:v>6.7459999999999997E-8</c:v>
                </c:pt>
                <c:pt idx="440">
                  <c:v>6.7459999999999997E-8</c:v>
                </c:pt>
                <c:pt idx="441">
                  <c:v>6.7459999999999997E-8</c:v>
                </c:pt>
                <c:pt idx="442">
                  <c:v>6.7459999999999997E-8</c:v>
                </c:pt>
                <c:pt idx="443">
                  <c:v>6.7469999999999995E-8</c:v>
                </c:pt>
                <c:pt idx="444">
                  <c:v>6.7469999999999995E-8</c:v>
                </c:pt>
                <c:pt idx="445">
                  <c:v>6.7469999999999995E-8</c:v>
                </c:pt>
                <c:pt idx="446">
                  <c:v>6.7469999999999995E-8</c:v>
                </c:pt>
                <c:pt idx="447">
                  <c:v>6.7469999999999995E-8</c:v>
                </c:pt>
                <c:pt idx="448">
                  <c:v>6.7469999999999995E-8</c:v>
                </c:pt>
                <c:pt idx="449">
                  <c:v>6.7469999999999995E-8</c:v>
                </c:pt>
                <c:pt idx="450">
                  <c:v>6.7469999999999995E-8</c:v>
                </c:pt>
                <c:pt idx="451">
                  <c:v>6.7480000000000006E-8</c:v>
                </c:pt>
                <c:pt idx="452">
                  <c:v>6.7480000000000006E-8</c:v>
                </c:pt>
                <c:pt idx="453">
                  <c:v>6.7480000000000006E-8</c:v>
                </c:pt>
                <c:pt idx="454">
                  <c:v>6.7480000000000006E-8</c:v>
                </c:pt>
                <c:pt idx="455">
                  <c:v>6.7480000000000006E-8</c:v>
                </c:pt>
                <c:pt idx="456">
                  <c:v>6.7480000000000006E-8</c:v>
                </c:pt>
                <c:pt idx="457">
                  <c:v>6.7480000000000006E-8</c:v>
                </c:pt>
                <c:pt idx="458">
                  <c:v>6.7490000000000004E-8</c:v>
                </c:pt>
                <c:pt idx="459">
                  <c:v>6.7490000000000004E-8</c:v>
                </c:pt>
                <c:pt idx="460">
                  <c:v>6.7490000000000004E-8</c:v>
                </c:pt>
                <c:pt idx="461">
                  <c:v>6.7490000000000004E-8</c:v>
                </c:pt>
                <c:pt idx="462">
                  <c:v>6.7490000000000004E-8</c:v>
                </c:pt>
                <c:pt idx="463">
                  <c:v>6.7490000000000004E-8</c:v>
                </c:pt>
                <c:pt idx="464">
                  <c:v>6.7500000000000002E-8</c:v>
                </c:pt>
                <c:pt idx="465">
                  <c:v>6.7500000000000002E-8</c:v>
                </c:pt>
                <c:pt idx="466">
                  <c:v>6.7500000000000002E-8</c:v>
                </c:pt>
                <c:pt idx="467">
                  <c:v>6.7500000000000002E-8</c:v>
                </c:pt>
                <c:pt idx="468">
                  <c:v>6.7500000000000002E-8</c:v>
                </c:pt>
                <c:pt idx="469">
                  <c:v>6.7500000000000002E-8</c:v>
                </c:pt>
                <c:pt idx="470">
                  <c:v>6.751E-8</c:v>
                </c:pt>
                <c:pt idx="471">
                  <c:v>6.751E-8</c:v>
                </c:pt>
                <c:pt idx="472">
                  <c:v>6.751E-8</c:v>
                </c:pt>
                <c:pt idx="473">
                  <c:v>6.751E-8</c:v>
                </c:pt>
                <c:pt idx="474">
                  <c:v>6.751E-8</c:v>
                </c:pt>
                <c:pt idx="475">
                  <c:v>6.751E-8</c:v>
                </c:pt>
                <c:pt idx="476">
                  <c:v>6.751E-8</c:v>
                </c:pt>
                <c:pt idx="477">
                  <c:v>6.7519999999999998E-8</c:v>
                </c:pt>
                <c:pt idx="478">
                  <c:v>6.7519999999999998E-8</c:v>
                </c:pt>
                <c:pt idx="479">
                  <c:v>6.7519999999999998E-8</c:v>
                </c:pt>
                <c:pt idx="480">
                  <c:v>6.7519999999999998E-8</c:v>
                </c:pt>
                <c:pt idx="481">
                  <c:v>6.7519999999999998E-8</c:v>
                </c:pt>
                <c:pt idx="482">
                  <c:v>6.7529999999999997E-8</c:v>
                </c:pt>
                <c:pt idx="483">
                  <c:v>6.7529999999999997E-8</c:v>
                </c:pt>
                <c:pt idx="484">
                  <c:v>6.7529999999999997E-8</c:v>
                </c:pt>
                <c:pt idx="485">
                  <c:v>6.7529999999999997E-8</c:v>
                </c:pt>
                <c:pt idx="486">
                  <c:v>6.7529999999999997E-8</c:v>
                </c:pt>
                <c:pt idx="487">
                  <c:v>6.7529999999999997E-8</c:v>
                </c:pt>
                <c:pt idx="488">
                  <c:v>6.7539999999999995E-8</c:v>
                </c:pt>
                <c:pt idx="489">
                  <c:v>6.7539999999999995E-8</c:v>
                </c:pt>
                <c:pt idx="490">
                  <c:v>6.7539999999999995E-8</c:v>
                </c:pt>
                <c:pt idx="491">
                  <c:v>6.7539999999999995E-8</c:v>
                </c:pt>
                <c:pt idx="492">
                  <c:v>6.7539999999999995E-8</c:v>
                </c:pt>
                <c:pt idx="493">
                  <c:v>6.7539999999999995E-8</c:v>
                </c:pt>
                <c:pt idx="494">
                  <c:v>6.7550000000000006E-8</c:v>
                </c:pt>
                <c:pt idx="495">
                  <c:v>6.7550000000000006E-8</c:v>
                </c:pt>
                <c:pt idx="496">
                  <c:v>6.7550000000000006E-8</c:v>
                </c:pt>
                <c:pt idx="497">
                  <c:v>6.7550000000000006E-8</c:v>
                </c:pt>
                <c:pt idx="498">
                  <c:v>6.7550000000000006E-8</c:v>
                </c:pt>
                <c:pt idx="499">
                  <c:v>6.7560000000000004E-8</c:v>
                </c:pt>
                <c:pt idx="500">
                  <c:v>6.7560000000000004E-8</c:v>
                </c:pt>
                <c:pt idx="501">
                  <c:v>6.7560000000000004E-8</c:v>
                </c:pt>
                <c:pt idx="502">
                  <c:v>6.7560000000000004E-8</c:v>
                </c:pt>
                <c:pt idx="503">
                  <c:v>6.7560000000000004E-8</c:v>
                </c:pt>
                <c:pt idx="504">
                  <c:v>6.7560000000000004E-8</c:v>
                </c:pt>
                <c:pt idx="505">
                  <c:v>6.7570000000000002E-8</c:v>
                </c:pt>
                <c:pt idx="506">
                  <c:v>6.7570000000000002E-8</c:v>
                </c:pt>
                <c:pt idx="507">
                  <c:v>6.7570000000000002E-8</c:v>
                </c:pt>
                <c:pt idx="508">
                  <c:v>6.7570000000000002E-8</c:v>
                </c:pt>
                <c:pt idx="509">
                  <c:v>6.7570000000000002E-8</c:v>
                </c:pt>
                <c:pt idx="510">
                  <c:v>6.758E-8</c:v>
                </c:pt>
                <c:pt idx="511">
                  <c:v>6.758E-8</c:v>
                </c:pt>
                <c:pt idx="512">
                  <c:v>6.758E-8</c:v>
                </c:pt>
                <c:pt idx="513">
                  <c:v>6.758E-8</c:v>
                </c:pt>
                <c:pt idx="514">
                  <c:v>6.758E-8</c:v>
                </c:pt>
                <c:pt idx="515">
                  <c:v>6.7589999999999998E-8</c:v>
                </c:pt>
                <c:pt idx="516">
                  <c:v>6.7589999999999998E-8</c:v>
                </c:pt>
                <c:pt idx="517">
                  <c:v>6.7589999999999998E-8</c:v>
                </c:pt>
                <c:pt idx="518">
                  <c:v>6.7589999999999998E-8</c:v>
                </c:pt>
                <c:pt idx="519">
                  <c:v>6.7589999999999998E-8</c:v>
                </c:pt>
                <c:pt idx="520">
                  <c:v>6.7599999999999997E-8</c:v>
                </c:pt>
                <c:pt idx="521">
                  <c:v>6.7599999999999997E-8</c:v>
                </c:pt>
                <c:pt idx="522">
                  <c:v>6.7599999999999997E-8</c:v>
                </c:pt>
                <c:pt idx="523">
                  <c:v>6.7599999999999997E-8</c:v>
                </c:pt>
                <c:pt idx="524">
                  <c:v>6.7599999999999997E-8</c:v>
                </c:pt>
                <c:pt idx="525">
                  <c:v>6.7609999999999995E-8</c:v>
                </c:pt>
                <c:pt idx="526">
                  <c:v>6.7609999999999995E-8</c:v>
                </c:pt>
                <c:pt idx="527">
                  <c:v>6.7609999999999995E-8</c:v>
                </c:pt>
                <c:pt idx="528">
                  <c:v>6.7609999999999995E-8</c:v>
                </c:pt>
                <c:pt idx="529">
                  <c:v>6.7609999999999995E-8</c:v>
                </c:pt>
                <c:pt idx="530">
                  <c:v>6.7620000000000006E-8</c:v>
                </c:pt>
                <c:pt idx="531">
                  <c:v>6.7620000000000006E-8</c:v>
                </c:pt>
                <c:pt idx="532">
                  <c:v>6.7620000000000006E-8</c:v>
                </c:pt>
                <c:pt idx="533">
                  <c:v>6.7620000000000006E-8</c:v>
                </c:pt>
                <c:pt idx="534">
                  <c:v>6.7620000000000006E-8</c:v>
                </c:pt>
                <c:pt idx="535">
                  <c:v>6.7630000000000004E-8</c:v>
                </c:pt>
                <c:pt idx="536">
                  <c:v>6.7630000000000004E-8</c:v>
                </c:pt>
                <c:pt idx="537">
                  <c:v>6.7630000000000004E-8</c:v>
                </c:pt>
                <c:pt idx="538">
                  <c:v>6.7630000000000004E-8</c:v>
                </c:pt>
                <c:pt idx="539">
                  <c:v>6.7640000000000002E-8</c:v>
                </c:pt>
                <c:pt idx="540">
                  <c:v>6.7640000000000002E-8</c:v>
                </c:pt>
                <c:pt idx="541">
                  <c:v>6.7640000000000002E-8</c:v>
                </c:pt>
                <c:pt idx="542">
                  <c:v>6.7640000000000002E-8</c:v>
                </c:pt>
                <c:pt idx="543">
                  <c:v>6.7640000000000002E-8</c:v>
                </c:pt>
                <c:pt idx="544">
                  <c:v>6.765E-8</c:v>
                </c:pt>
                <c:pt idx="545">
                  <c:v>6.765E-8</c:v>
                </c:pt>
                <c:pt idx="546">
                  <c:v>6.765E-8</c:v>
                </c:pt>
                <c:pt idx="547">
                  <c:v>6.765E-8</c:v>
                </c:pt>
                <c:pt idx="548">
                  <c:v>6.765E-8</c:v>
                </c:pt>
                <c:pt idx="549">
                  <c:v>6.7659999999999998E-8</c:v>
                </c:pt>
                <c:pt idx="550">
                  <c:v>6.7659999999999998E-8</c:v>
                </c:pt>
                <c:pt idx="551">
                  <c:v>6.7659999999999998E-8</c:v>
                </c:pt>
                <c:pt idx="552">
                  <c:v>6.7659999999999998E-8</c:v>
                </c:pt>
                <c:pt idx="553">
                  <c:v>6.7659999999999998E-8</c:v>
                </c:pt>
                <c:pt idx="554">
                  <c:v>6.7669999999999996E-8</c:v>
                </c:pt>
                <c:pt idx="555">
                  <c:v>6.7669999999999996E-8</c:v>
                </c:pt>
                <c:pt idx="556">
                  <c:v>6.7669999999999996E-8</c:v>
                </c:pt>
                <c:pt idx="557">
                  <c:v>6.7669999999999996E-8</c:v>
                </c:pt>
                <c:pt idx="558">
                  <c:v>6.7679999999999995E-8</c:v>
                </c:pt>
                <c:pt idx="559">
                  <c:v>6.7679999999999995E-8</c:v>
                </c:pt>
                <c:pt idx="560">
                  <c:v>6.7679999999999995E-8</c:v>
                </c:pt>
                <c:pt idx="561">
                  <c:v>6.7679999999999995E-8</c:v>
                </c:pt>
                <c:pt idx="562">
                  <c:v>6.7679999999999995E-8</c:v>
                </c:pt>
                <c:pt idx="563">
                  <c:v>6.7690000000000006E-8</c:v>
                </c:pt>
                <c:pt idx="564">
                  <c:v>6.7690000000000006E-8</c:v>
                </c:pt>
                <c:pt idx="565">
                  <c:v>6.7690000000000006E-8</c:v>
                </c:pt>
                <c:pt idx="566">
                  <c:v>6.7690000000000006E-8</c:v>
                </c:pt>
                <c:pt idx="567">
                  <c:v>6.7700000000000004E-8</c:v>
                </c:pt>
                <c:pt idx="568">
                  <c:v>6.7700000000000004E-8</c:v>
                </c:pt>
                <c:pt idx="569">
                  <c:v>6.7700000000000004E-8</c:v>
                </c:pt>
                <c:pt idx="570">
                  <c:v>6.7700000000000004E-8</c:v>
                </c:pt>
                <c:pt idx="571">
                  <c:v>6.7700000000000004E-8</c:v>
                </c:pt>
                <c:pt idx="572">
                  <c:v>6.7710000000000002E-8</c:v>
                </c:pt>
                <c:pt idx="573">
                  <c:v>6.7710000000000002E-8</c:v>
                </c:pt>
                <c:pt idx="574">
                  <c:v>6.7710000000000002E-8</c:v>
                </c:pt>
                <c:pt idx="575">
                  <c:v>6.7710000000000002E-8</c:v>
                </c:pt>
                <c:pt idx="576">
                  <c:v>6.772E-8</c:v>
                </c:pt>
                <c:pt idx="577">
                  <c:v>6.772E-8</c:v>
                </c:pt>
                <c:pt idx="578">
                  <c:v>6.772E-8</c:v>
                </c:pt>
                <c:pt idx="579">
                  <c:v>6.772E-8</c:v>
                </c:pt>
                <c:pt idx="580">
                  <c:v>6.772E-8</c:v>
                </c:pt>
                <c:pt idx="581">
                  <c:v>6.7729999999999998E-8</c:v>
                </c:pt>
                <c:pt idx="582">
                  <c:v>6.7729999999999998E-8</c:v>
                </c:pt>
                <c:pt idx="583">
                  <c:v>6.7729999999999998E-8</c:v>
                </c:pt>
                <c:pt idx="584">
                  <c:v>6.7729999999999998E-8</c:v>
                </c:pt>
                <c:pt idx="585">
                  <c:v>6.7739999999999996E-8</c:v>
                </c:pt>
                <c:pt idx="586">
                  <c:v>6.7739999999999996E-8</c:v>
                </c:pt>
                <c:pt idx="587">
                  <c:v>6.7739999999999996E-8</c:v>
                </c:pt>
                <c:pt idx="588">
                  <c:v>6.7739999999999996E-8</c:v>
                </c:pt>
                <c:pt idx="589">
                  <c:v>6.7749999999999995E-8</c:v>
                </c:pt>
                <c:pt idx="590">
                  <c:v>6.7749999999999995E-8</c:v>
                </c:pt>
                <c:pt idx="591">
                  <c:v>6.7749999999999995E-8</c:v>
                </c:pt>
                <c:pt idx="592">
                  <c:v>6.7749999999999995E-8</c:v>
                </c:pt>
                <c:pt idx="593">
                  <c:v>6.7749999999999995E-8</c:v>
                </c:pt>
                <c:pt idx="594">
                  <c:v>6.7760000000000006E-8</c:v>
                </c:pt>
                <c:pt idx="595">
                  <c:v>6.7760000000000006E-8</c:v>
                </c:pt>
                <c:pt idx="596">
                  <c:v>6.7760000000000006E-8</c:v>
                </c:pt>
                <c:pt idx="597">
                  <c:v>6.7760000000000006E-8</c:v>
                </c:pt>
                <c:pt idx="598">
                  <c:v>6.7770000000000004E-8</c:v>
                </c:pt>
                <c:pt idx="599">
                  <c:v>6.7770000000000004E-8</c:v>
                </c:pt>
                <c:pt idx="600">
                  <c:v>6.7770000000000004E-8</c:v>
                </c:pt>
                <c:pt idx="601">
                  <c:v>6.7770000000000004E-8</c:v>
                </c:pt>
                <c:pt idx="602">
                  <c:v>6.7780000000000002E-8</c:v>
                </c:pt>
                <c:pt idx="603">
                  <c:v>6.7780000000000002E-8</c:v>
                </c:pt>
                <c:pt idx="604">
                  <c:v>6.7780000000000002E-8</c:v>
                </c:pt>
                <c:pt idx="605">
                  <c:v>6.7780000000000002E-8</c:v>
                </c:pt>
                <c:pt idx="606">
                  <c:v>6.7780000000000002E-8</c:v>
                </c:pt>
                <c:pt idx="607">
                  <c:v>6.779E-8</c:v>
                </c:pt>
                <c:pt idx="608">
                  <c:v>6.779E-8</c:v>
                </c:pt>
                <c:pt idx="609">
                  <c:v>6.779E-8</c:v>
                </c:pt>
                <c:pt idx="610">
                  <c:v>6.779E-8</c:v>
                </c:pt>
                <c:pt idx="611">
                  <c:v>6.7799999999999998E-8</c:v>
                </c:pt>
                <c:pt idx="612">
                  <c:v>6.7799999999999998E-8</c:v>
                </c:pt>
                <c:pt idx="613">
                  <c:v>6.7799999999999998E-8</c:v>
                </c:pt>
                <c:pt idx="614">
                  <c:v>6.7799999999999998E-8</c:v>
                </c:pt>
                <c:pt idx="615">
                  <c:v>6.7809999999999996E-8</c:v>
                </c:pt>
                <c:pt idx="616">
                  <c:v>6.7809999999999996E-8</c:v>
                </c:pt>
                <c:pt idx="617">
                  <c:v>6.7809999999999996E-8</c:v>
                </c:pt>
                <c:pt idx="618">
                  <c:v>6.7809999999999996E-8</c:v>
                </c:pt>
                <c:pt idx="619">
                  <c:v>6.7819999999999995E-8</c:v>
                </c:pt>
                <c:pt idx="620">
                  <c:v>6.7819999999999995E-8</c:v>
                </c:pt>
                <c:pt idx="621">
                  <c:v>6.7819999999999995E-8</c:v>
                </c:pt>
                <c:pt idx="622">
                  <c:v>6.7819999999999995E-8</c:v>
                </c:pt>
                <c:pt idx="623">
                  <c:v>6.7819999999999995E-8</c:v>
                </c:pt>
                <c:pt idx="624">
                  <c:v>6.7830000000000006E-8</c:v>
                </c:pt>
                <c:pt idx="625">
                  <c:v>6.7830000000000006E-8</c:v>
                </c:pt>
                <c:pt idx="626">
                  <c:v>6.7830000000000006E-8</c:v>
                </c:pt>
                <c:pt idx="627">
                  <c:v>6.7830000000000006E-8</c:v>
                </c:pt>
                <c:pt idx="628">
                  <c:v>6.7840000000000004E-8</c:v>
                </c:pt>
                <c:pt idx="629">
                  <c:v>6.7840000000000004E-8</c:v>
                </c:pt>
                <c:pt idx="630">
                  <c:v>6.7840000000000004E-8</c:v>
                </c:pt>
                <c:pt idx="631">
                  <c:v>6.7840000000000004E-8</c:v>
                </c:pt>
                <c:pt idx="632">
                  <c:v>6.7850000000000002E-8</c:v>
                </c:pt>
                <c:pt idx="633">
                  <c:v>6.7850000000000002E-8</c:v>
                </c:pt>
                <c:pt idx="634">
                  <c:v>6.7850000000000002E-8</c:v>
                </c:pt>
                <c:pt idx="635">
                  <c:v>6.7850000000000002E-8</c:v>
                </c:pt>
                <c:pt idx="636">
                  <c:v>6.786E-8</c:v>
                </c:pt>
                <c:pt idx="637">
                  <c:v>6.786E-8</c:v>
                </c:pt>
                <c:pt idx="638">
                  <c:v>6.786E-8</c:v>
                </c:pt>
                <c:pt idx="639">
                  <c:v>6.786E-8</c:v>
                </c:pt>
                <c:pt idx="640">
                  <c:v>6.7869999999999998E-8</c:v>
                </c:pt>
                <c:pt idx="641">
                  <c:v>6.7869999999999998E-8</c:v>
                </c:pt>
                <c:pt idx="642">
                  <c:v>6.7869999999999998E-8</c:v>
                </c:pt>
                <c:pt idx="643">
                  <c:v>6.7869999999999998E-8</c:v>
                </c:pt>
                <c:pt idx="644">
                  <c:v>6.7869999999999998E-8</c:v>
                </c:pt>
                <c:pt idx="645">
                  <c:v>6.7879999999999996E-8</c:v>
                </c:pt>
                <c:pt idx="646">
                  <c:v>6.7879999999999996E-8</c:v>
                </c:pt>
                <c:pt idx="647">
                  <c:v>6.7879999999999996E-8</c:v>
                </c:pt>
                <c:pt idx="648">
                  <c:v>6.7879999999999996E-8</c:v>
                </c:pt>
                <c:pt idx="649">
                  <c:v>6.7889999999999994E-8</c:v>
                </c:pt>
                <c:pt idx="650">
                  <c:v>6.7889999999999994E-8</c:v>
                </c:pt>
                <c:pt idx="651">
                  <c:v>6.7889999999999994E-8</c:v>
                </c:pt>
                <c:pt idx="652">
                  <c:v>6.7889999999999994E-8</c:v>
                </c:pt>
                <c:pt idx="653">
                  <c:v>6.7900000000000006E-8</c:v>
                </c:pt>
                <c:pt idx="654">
                  <c:v>6.7900000000000006E-8</c:v>
                </c:pt>
                <c:pt idx="655">
                  <c:v>6.7900000000000006E-8</c:v>
                </c:pt>
                <c:pt idx="656">
                  <c:v>6.7900000000000006E-8</c:v>
                </c:pt>
                <c:pt idx="657">
                  <c:v>6.7910000000000004E-8</c:v>
                </c:pt>
                <c:pt idx="658">
                  <c:v>6.7910000000000004E-8</c:v>
                </c:pt>
                <c:pt idx="659">
                  <c:v>6.7910000000000004E-8</c:v>
                </c:pt>
                <c:pt idx="660">
                  <c:v>6.7910000000000004E-8</c:v>
                </c:pt>
                <c:pt idx="661">
                  <c:v>6.7920000000000002E-8</c:v>
                </c:pt>
                <c:pt idx="662">
                  <c:v>6.7920000000000002E-8</c:v>
                </c:pt>
                <c:pt idx="663">
                  <c:v>6.7920000000000002E-8</c:v>
                </c:pt>
                <c:pt idx="664">
                  <c:v>6.7920000000000002E-8</c:v>
                </c:pt>
                <c:pt idx="665">
                  <c:v>6.793E-8</c:v>
                </c:pt>
                <c:pt idx="666">
                  <c:v>6.793E-8</c:v>
                </c:pt>
                <c:pt idx="667">
                  <c:v>6.793E-8</c:v>
                </c:pt>
                <c:pt idx="668">
                  <c:v>6.793E-8</c:v>
                </c:pt>
                <c:pt idx="669">
                  <c:v>6.793E-8</c:v>
                </c:pt>
                <c:pt idx="670">
                  <c:v>6.7939999999999998E-8</c:v>
                </c:pt>
                <c:pt idx="671">
                  <c:v>6.7939999999999998E-8</c:v>
                </c:pt>
                <c:pt idx="672">
                  <c:v>6.7939999999999998E-8</c:v>
                </c:pt>
                <c:pt idx="673">
                  <c:v>6.7939999999999998E-8</c:v>
                </c:pt>
                <c:pt idx="674">
                  <c:v>6.7949999999999996E-8</c:v>
                </c:pt>
                <c:pt idx="675">
                  <c:v>6.7949999999999996E-8</c:v>
                </c:pt>
                <c:pt idx="676">
                  <c:v>6.7949999999999996E-8</c:v>
                </c:pt>
                <c:pt idx="677">
                  <c:v>6.7949999999999996E-8</c:v>
                </c:pt>
                <c:pt idx="678">
                  <c:v>6.7959999999999994E-8</c:v>
                </c:pt>
                <c:pt idx="679">
                  <c:v>6.7959999999999994E-8</c:v>
                </c:pt>
                <c:pt idx="680">
                  <c:v>6.7959999999999994E-8</c:v>
                </c:pt>
                <c:pt idx="681">
                  <c:v>6.7959999999999994E-8</c:v>
                </c:pt>
                <c:pt idx="682">
                  <c:v>6.7970000000000006E-8</c:v>
                </c:pt>
                <c:pt idx="683">
                  <c:v>6.7970000000000006E-8</c:v>
                </c:pt>
                <c:pt idx="684">
                  <c:v>6.7970000000000006E-8</c:v>
                </c:pt>
                <c:pt idx="685">
                  <c:v>6.7970000000000006E-8</c:v>
                </c:pt>
                <c:pt idx="686">
                  <c:v>6.7980000000000004E-8</c:v>
                </c:pt>
                <c:pt idx="687">
                  <c:v>6.7980000000000004E-8</c:v>
                </c:pt>
                <c:pt idx="688">
                  <c:v>6.7980000000000004E-8</c:v>
                </c:pt>
                <c:pt idx="689">
                  <c:v>6.7980000000000004E-8</c:v>
                </c:pt>
                <c:pt idx="690">
                  <c:v>6.7990000000000002E-8</c:v>
                </c:pt>
                <c:pt idx="691">
                  <c:v>6.7990000000000002E-8</c:v>
                </c:pt>
                <c:pt idx="692">
                  <c:v>6.7990000000000002E-8</c:v>
                </c:pt>
                <c:pt idx="693">
                  <c:v>6.7990000000000002E-8</c:v>
                </c:pt>
                <c:pt idx="694">
                  <c:v>6.8E-8</c:v>
                </c:pt>
                <c:pt idx="695">
                  <c:v>6.8E-8</c:v>
                </c:pt>
                <c:pt idx="696">
                  <c:v>6.8E-8</c:v>
                </c:pt>
                <c:pt idx="697">
                  <c:v>6.8E-8</c:v>
                </c:pt>
                <c:pt idx="698">
                  <c:v>6.8E-8</c:v>
                </c:pt>
                <c:pt idx="699">
                  <c:v>6.8009999999999998E-8</c:v>
                </c:pt>
                <c:pt idx="700">
                  <c:v>6.8009999999999998E-8</c:v>
                </c:pt>
                <c:pt idx="701">
                  <c:v>6.8009999999999998E-8</c:v>
                </c:pt>
                <c:pt idx="702">
                  <c:v>6.8009999999999998E-8</c:v>
                </c:pt>
                <c:pt idx="703">
                  <c:v>6.8019999999999996E-8</c:v>
                </c:pt>
                <c:pt idx="704">
                  <c:v>6.8019999999999996E-8</c:v>
                </c:pt>
                <c:pt idx="705">
                  <c:v>6.8019999999999996E-8</c:v>
                </c:pt>
                <c:pt idx="706">
                  <c:v>6.8019999999999996E-8</c:v>
                </c:pt>
                <c:pt idx="707">
                  <c:v>6.8029999999999994E-8</c:v>
                </c:pt>
                <c:pt idx="708">
                  <c:v>6.8029999999999994E-8</c:v>
                </c:pt>
                <c:pt idx="709">
                  <c:v>6.8029999999999994E-8</c:v>
                </c:pt>
                <c:pt idx="710">
                  <c:v>6.8029999999999994E-8</c:v>
                </c:pt>
                <c:pt idx="711">
                  <c:v>6.8040000000000006E-8</c:v>
                </c:pt>
                <c:pt idx="712">
                  <c:v>6.8040000000000006E-8</c:v>
                </c:pt>
                <c:pt idx="713">
                  <c:v>6.8040000000000006E-8</c:v>
                </c:pt>
                <c:pt idx="714">
                  <c:v>6.8040000000000006E-8</c:v>
                </c:pt>
                <c:pt idx="715">
                  <c:v>6.8050000000000004E-8</c:v>
                </c:pt>
                <c:pt idx="716">
                  <c:v>6.8050000000000004E-8</c:v>
                </c:pt>
                <c:pt idx="717">
                  <c:v>6.8050000000000004E-8</c:v>
                </c:pt>
                <c:pt idx="718">
                  <c:v>6.8050000000000004E-8</c:v>
                </c:pt>
                <c:pt idx="719">
                  <c:v>6.8060000000000002E-8</c:v>
                </c:pt>
                <c:pt idx="720">
                  <c:v>6.8060000000000002E-8</c:v>
                </c:pt>
                <c:pt idx="721">
                  <c:v>6.8060000000000002E-8</c:v>
                </c:pt>
                <c:pt idx="722">
                  <c:v>6.8060000000000002E-8</c:v>
                </c:pt>
                <c:pt idx="723">
                  <c:v>6.8060000000000002E-8</c:v>
                </c:pt>
                <c:pt idx="724">
                  <c:v>6.807E-8</c:v>
                </c:pt>
                <c:pt idx="725">
                  <c:v>6.807E-8</c:v>
                </c:pt>
                <c:pt idx="726">
                  <c:v>6.807E-8</c:v>
                </c:pt>
                <c:pt idx="727">
                  <c:v>6.807E-8</c:v>
                </c:pt>
                <c:pt idx="728">
                  <c:v>6.8079999999999998E-8</c:v>
                </c:pt>
                <c:pt idx="729">
                  <c:v>6.8079999999999998E-8</c:v>
                </c:pt>
                <c:pt idx="730">
                  <c:v>6.8079999999999998E-8</c:v>
                </c:pt>
                <c:pt idx="731">
                  <c:v>6.8079999999999998E-8</c:v>
                </c:pt>
                <c:pt idx="732">
                  <c:v>6.8089999999999996E-8</c:v>
                </c:pt>
                <c:pt idx="733">
                  <c:v>6.8089999999999996E-8</c:v>
                </c:pt>
                <c:pt idx="734">
                  <c:v>6.8089999999999996E-8</c:v>
                </c:pt>
                <c:pt idx="735">
                  <c:v>6.8089999999999996E-8</c:v>
                </c:pt>
                <c:pt idx="736">
                  <c:v>6.8099999999999994E-8</c:v>
                </c:pt>
                <c:pt idx="737">
                  <c:v>6.8099999999999994E-8</c:v>
                </c:pt>
                <c:pt idx="738">
                  <c:v>6.8099999999999994E-8</c:v>
                </c:pt>
                <c:pt idx="739">
                  <c:v>6.8099999999999994E-8</c:v>
                </c:pt>
                <c:pt idx="740">
                  <c:v>6.8110000000000006E-8</c:v>
                </c:pt>
                <c:pt idx="741">
                  <c:v>6.8110000000000006E-8</c:v>
                </c:pt>
                <c:pt idx="742">
                  <c:v>6.8110000000000006E-8</c:v>
                </c:pt>
                <c:pt idx="743">
                  <c:v>6.8110000000000006E-8</c:v>
                </c:pt>
                <c:pt idx="744">
                  <c:v>6.8120000000000004E-8</c:v>
                </c:pt>
                <c:pt idx="745">
                  <c:v>6.8120000000000004E-8</c:v>
                </c:pt>
                <c:pt idx="746">
                  <c:v>6.8120000000000004E-8</c:v>
                </c:pt>
                <c:pt idx="747">
                  <c:v>6.8120000000000004E-8</c:v>
                </c:pt>
                <c:pt idx="748">
                  <c:v>6.8120000000000004E-8</c:v>
                </c:pt>
                <c:pt idx="749">
                  <c:v>6.8130000000000002E-8</c:v>
                </c:pt>
                <c:pt idx="750">
                  <c:v>6.8130000000000002E-8</c:v>
                </c:pt>
                <c:pt idx="751">
                  <c:v>6.8130000000000002E-8</c:v>
                </c:pt>
                <c:pt idx="752">
                  <c:v>6.8130000000000002E-8</c:v>
                </c:pt>
                <c:pt idx="753">
                  <c:v>6.814E-8</c:v>
                </c:pt>
                <c:pt idx="754">
                  <c:v>6.814E-8</c:v>
                </c:pt>
                <c:pt idx="755">
                  <c:v>6.814E-8</c:v>
                </c:pt>
                <c:pt idx="756">
                  <c:v>6.814E-8</c:v>
                </c:pt>
                <c:pt idx="757">
                  <c:v>6.8149999999999998E-8</c:v>
                </c:pt>
                <c:pt idx="758">
                  <c:v>6.8149999999999998E-8</c:v>
                </c:pt>
                <c:pt idx="759">
                  <c:v>6.8149999999999998E-8</c:v>
                </c:pt>
                <c:pt idx="760">
                  <c:v>6.8149999999999998E-8</c:v>
                </c:pt>
                <c:pt idx="761">
                  <c:v>6.8159999999999996E-8</c:v>
                </c:pt>
                <c:pt idx="762">
                  <c:v>6.8159999999999996E-8</c:v>
                </c:pt>
                <c:pt idx="763">
                  <c:v>6.8159999999999996E-8</c:v>
                </c:pt>
                <c:pt idx="764">
                  <c:v>6.8159999999999996E-8</c:v>
                </c:pt>
                <c:pt idx="765">
                  <c:v>6.8169999999999994E-8</c:v>
                </c:pt>
                <c:pt idx="766">
                  <c:v>6.8169999999999994E-8</c:v>
                </c:pt>
                <c:pt idx="767">
                  <c:v>6.8169999999999994E-8</c:v>
                </c:pt>
                <c:pt idx="768">
                  <c:v>6.8169999999999994E-8</c:v>
                </c:pt>
                <c:pt idx="769">
                  <c:v>6.8180000000000006E-8</c:v>
                </c:pt>
                <c:pt idx="770">
                  <c:v>6.8180000000000006E-8</c:v>
                </c:pt>
                <c:pt idx="771">
                  <c:v>6.8180000000000006E-8</c:v>
                </c:pt>
                <c:pt idx="772">
                  <c:v>6.8180000000000006E-8</c:v>
                </c:pt>
                <c:pt idx="773">
                  <c:v>6.8180000000000006E-8</c:v>
                </c:pt>
                <c:pt idx="774">
                  <c:v>6.8190000000000004E-8</c:v>
                </c:pt>
                <c:pt idx="775">
                  <c:v>6.8190000000000004E-8</c:v>
                </c:pt>
                <c:pt idx="776">
                  <c:v>6.8190000000000004E-8</c:v>
                </c:pt>
                <c:pt idx="777">
                  <c:v>6.8190000000000004E-8</c:v>
                </c:pt>
                <c:pt idx="778">
                  <c:v>6.8200000000000002E-8</c:v>
                </c:pt>
                <c:pt idx="779">
                  <c:v>6.8200000000000002E-8</c:v>
                </c:pt>
                <c:pt idx="780">
                  <c:v>6.8200000000000002E-8</c:v>
                </c:pt>
                <c:pt idx="781">
                  <c:v>6.8200000000000002E-8</c:v>
                </c:pt>
                <c:pt idx="782">
                  <c:v>6.821E-8</c:v>
                </c:pt>
                <c:pt idx="783">
                  <c:v>6.821E-8</c:v>
                </c:pt>
                <c:pt idx="784">
                  <c:v>6.821E-8</c:v>
                </c:pt>
                <c:pt idx="785">
                  <c:v>6.821E-8</c:v>
                </c:pt>
                <c:pt idx="786">
                  <c:v>6.8219999999999998E-8</c:v>
                </c:pt>
                <c:pt idx="787">
                  <c:v>6.8219999999999998E-8</c:v>
                </c:pt>
                <c:pt idx="788">
                  <c:v>6.8219999999999998E-8</c:v>
                </c:pt>
                <c:pt idx="789">
                  <c:v>6.8219999999999998E-8</c:v>
                </c:pt>
                <c:pt idx="790">
                  <c:v>6.8219999999999998E-8</c:v>
                </c:pt>
                <c:pt idx="791">
                  <c:v>6.8229999999999996E-8</c:v>
                </c:pt>
                <c:pt idx="792">
                  <c:v>6.8229999999999996E-8</c:v>
                </c:pt>
                <c:pt idx="793">
                  <c:v>6.8229999999999996E-8</c:v>
                </c:pt>
                <c:pt idx="794">
                  <c:v>6.8229999999999996E-8</c:v>
                </c:pt>
                <c:pt idx="795">
                  <c:v>6.8239999999999994E-8</c:v>
                </c:pt>
                <c:pt idx="796">
                  <c:v>6.8239999999999994E-8</c:v>
                </c:pt>
                <c:pt idx="797">
                  <c:v>6.8239999999999994E-8</c:v>
                </c:pt>
                <c:pt idx="798">
                  <c:v>6.8239999999999994E-8</c:v>
                </c:pt>
                <c:pt idx="799">
                  <c:v>6.8250000000000006E-8</c:v>
                </c:pt>
                <c:pt idx="800">
                  <c:v>6.8250000000000006E-8</c:v>
                </c:pt>
                <c:pt idx="801">
                  <c:v>6.8250000000000006E-8</c:v>
                </c:pt>
                <c:pt idx="802">
                  <c:v>6.8250000000000006E-8</c:v>
                </c:pt>
                <c:pt idx="803">
                  <c:v>6.8260000000000004E-8</c:v>
                </c:pt>
                <c:pt idx="804">
                  <c:v>6.8260000000000004E-8</c:v>
                </c:pt>
                <c:pt idx="805">
                  <c:v>6.8260000000000004E-8</c:v>
                </c:pt>
                <c:pt idx="806">
                  <c:v>6.8260000000000004E-8</c:v>
                </c:pt>
                <c:pt idx="807">
                  <c:v>6.8260000000000004E-8</c:v>
                </c:pt>
                <c:pt idx="808">
                  <c:v>6.8270000000000002E-8</c:v>
                </c:pt>
                <c:pt idx="809">
                  <c:v>6.8270000000000002E-8</c:v>
                </c:pt>
                <c:pt idx="810">
                  <c:v>6.8270000000000002E-8</c:v>
                </c:pt>
                <c:pt idx="811">
                  <c:v>6.8270000000000002E-8</c:v>
                </c:pt>
                <c:pt idx="812">
                  <c:v>6.828E-8</c:v>
                </c:pt>
                <c:pt idx="813">
                  <c:v>6.828E-8</c:v>
                </c:pt>
                <c:pt idx="814">
                  <c:v>6.828E-8</c:v>
                </c:pt>
                <c:pt idx="815">
                  <c:v>6.828E-8</c:v>
                </c:pt>
                <c:pt idx="816">
                  <c:v>6.8289999999999998E-8</c:v>
                </c:pt>
                <c:pt idx="817">
                  <c:v>6.8289999999999998E-8</c:v>
                </c:pt>
                <c:pt idx="818">
                  <c:v>6.8289999999999998E-8</c:v>
                </c:pt>
                <c:pt idx="819">
                  <c:v>6.8289999999999998E-8</c:v>
                </c:pt>
                <c:pt idx="820">
                  <c:v>6.8289999999999998E-8</c:v>
                </c:pt>
                <c:pt idx="821">
                  <c:v>6.8299999999999996E-8</c:v>
                </c:pt>
                <c:pt idx="822">
                  <c:v>6.8299999999999996E-8</c:v>
                </c:pt>
                <c:pt idx="823">
                  <c:v>6.8299999999999996E-8</c:v>
                </c:pt>
                <c:pt idx="824">
                  <c:v>6.8299999999999996E-8</c:v>
                </c:pt>
                <c:pt idx="825">
                  <c:v>6.8309999999999994E-8</c:v>
                </c:pt>
                <c:pt idx="826">
                  <c:v>6.8309999999999994E-8</c:v>
                </c:pt>
                <c:pt idx="827">
                  <c:v>6.8309999999999994E-8</c:v>
                </c:pt>
                <c:pt idx="828">
                  <c:v>6.8309999999999994E-8</c:v>
                </c:pt>
                <c:pt idx="829">
                  <c:v>6.8320000000000006E-8</c:v>
                </c:pt>
                <c:pt idx="830">
                  <c:v>6.8320000000000006E-8</c:v>
                </c:pt>
                <c:pt idx="831">
                  <c:v>6.8320000000000006E-8</c:v>
                </c:pt>
                <c:pt idx="832">
                  <c:v>6.8320000000000006E-8</c:v>
                </c:pt>
                <c:pt idx="833">
                  <c:v>6.8330000000000004E-8</c:v>
                </c:pt>
                <c:pt idx="834">
                  <c:v>6.8330000000000004E-8</c:v>
                </c:pt>
                <c:pt idx="835">
                  <c:v>6.8330000000000004E-8</c:v>
                </c:pt>
                <c:pt idx="836">
                  <c:v>6.8330000000000004E-8</c:v>
                </c:pt>
                <c:pt idx="837">
                  <c:v>6.8330000000000004E-8</c:v>
                </c:pt>
                <c:pt idx="838">
                  <c:v>6.8340000000000002E-8</c:v>
                </c:pt>
                <c:pt idx="839">
                  <c:v>6.8340000000000002E-8</c:v>
                </c:pt>
                <c:pt idx="840">
                  <c:v>6.8340000000000002E-8</c:v>
                </c:pt>
                <c:pt idx="841">
                  <c:v>6.8340000000000002E-8</c:v>
                </c:pt>
                <c:pt idx="842">
                  <c:v>6.835E-8</c:v>
                </c:pt>
                <c:pt idx="843">
                  <c:v>6.835E-8</c:v>
                </c:pt>
                <c:pt idx="844">
                  <c:v>6.835E-8</c:v>
                </c:pt>
                <c:pt idx="845">
                  <c:v>6.835E-8</c:v>
                </c:pt>
                <c:pt idx="846">
                  <c:v>6.835E-8</c:v>
                </c:pt>
                <c:pt idx="847">
                  <c:v>6.8359999999999998E-8</c:v>
                </c:pt>
                <c:pt idx="848">
                  <c:v>6.8359999999999998E-8</c:v>
                </c:pt>
                <c:pt idx="849">
                  <c:v>6.8359999999999998E-8</c:v>
                </c:pt>
                <c:pt idx="850">
                  <c:v>6.8359999999999998E-8</c:v>
                </c:pt>
                <c:pt idx="851">
                  <c:v>6.8369999999999996E-8</c:v>
                </c:pt>
                <c:pt idx="852">
                  <c:v>6.8369999999999996E-8</c:v>
                </c:pt>
                <c:pt idx="853">
                  <c:v>6.8369999999999996E-8</c:v>
                </c:pt>
                <c:pt idx="854">
                  <c:v>6.8369999999999996E-8</c:v>
                </c:pt>
                <c:pt idx="855">
                  <c:v>6.8379999999999994E-8</c:v>
                </c:pt>
                <c:pt idx="856">
                  <c:v>6.8379999999999994E-8</c:v>
                </c:pt>
                <c:pt idx="857">
                  <c:v>6.8379999999999994E-8</c:v>
                </c:pt>
                <c:pt idx="858">
                  <c:v>6.8379999999999994E-8</c:v>
                </c:pt>
                <c:pt idx="859">
                  <c:v>6.8379999999999994E-8</c:v>
                </c:pt>
                <c:pt idx="860">
                  <c:v>6.8390000000000006E-8</c:v>
                </c:pt>
                <c:pt idx="861">
                  <c:v>6.8390000000000006E-8</c:v>
                </c:pt>
                <c:pt idx="862">
                  <c:v>6.8390000000000006E-8</c:v>
                </c:pt>
                <c:pt idx="863">
                  <c:v>6.8390000000000006E-8</c:v>
                </c:pt>
                <c:pt idx="864">
                  <c:v>6.8400000000000004E-8</c:v>
                </c:pt>
                <c:pt idx="865">
                  <c:v>6.8400000000000004E-8</c:v>
                </c:pt>
                <c:pt idx="866">
                  <c:v>6.8400000000000004E-8</c:v>
                </c:pt>
                <c:pt idx="867">
                  <c:v>6.8400000000000004E-8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02-4CDE-98EB-18E4F4869086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(2)'!$C$3:$C$870</c:f>
              <c:numCache>
                <c:formatCode>0.00E+00</c:formatCode>
                <c:ptCount val="868"/>
                <c:pt idx="0">
                  <c:v>9.8039999999999996E-8</c:v>
                </c:pt>
                <c:pt idx="1">
                  <c:v>9.9369999999999996E-8</c:v>
                </c:pt>
                <c:pt idx="2">
                  <c:v>1.008E-7</c:v>
                </c:pt>
                <c:pt idx="3">
                  <c:v>1.024E-7</c:v>
                </c:pt>
                <c:pt idx="4">
                  <c:v>1.0420000000000001E-7</c:v>
                </c:pt>
                <c:pt idx="5">
                  <c:v>1.062E-7</c:v>
                </c:pt>
                <c:pt idx="6">
                  <c:v>1.084E-7</c:v>
                </c:pt>
                <c:pt idx="7">
                  <c:v>1.1089999999999999E-7</c:v>
                </c:pt>
                <c:pt idx="8">
                  <c:v>1.135E-7</c:v>
                </c:pt>
                <c:pt idx="9">
                  <c:v>1.165E-7</c:v>
                </c:pt>
                <c:pt idx="10">
                  <c:v>1.1969999999999999E-7</c:v>
                </c:pt>
                <c:pt idx="11">
                  <c:v>1.2310000000000001E-7</c:v>
                </c:pt>
                <c:pt idx="12">
                  <c:v>1.268E-7</c:v>
                </c:pt>
                <c:pt idx="13">
                  <c:v>1.307E-7</c:v>
                </c:pt>
                <c:pt idx="14">
                  <c:v>1.3479999999999999E-7</c:v>
                </c:pt>
                <c:pt idx="15">
                  <c:v>1.392E-7</c:v>
                </c:pt>
                <c:pt idx="16">
                  <c:v>1.437E-7</c:v>
                </c:pt>
                <c:pt idx="17">
                  <c:v>1.4840000000000001E-7</c:v>
                </c:pt>
                <c:pt idx="18">
                  <c:v>1.533E-7</c:v>
                </c:pt>
                <c:pt idx="19">
                  <c:v>1.5830000000000001E-7</c:v>
                </c:pt>
                <c:pt idx="20">
                  <c:v>1.6339999999999999E-7</c:v>
                </c:pt>
                <c:pt idx="21">
                  <c:v>1.6859999999999999E-7</c:v>
                </c:pt>
                <c:pt idx="22">
                  <c:v>1.7389999999999999E-7</c:v>
                </c:pt>
                <c:pt idx="23">
                  <c:v>1.7919999999999999E-7</c:v>
                </c:pt>
                <c:pt idx="24">
                  <c:v>1.8440000000000001E-7</c:v>
                </c:pt>
                <c:pt idx="25">
                  <c:v>1.8970000000000001E-7</c:v>
                </c:pt>
                <c:pt idx="26">
                  <c:v>1.949E-7</c:v>
                </c:pt>
                <c:pt idx="27">
                  <c:v>1.9999999999999999E-7</c:v>
                </c:pt>
                <c:pt idx="28">
                  <c:v>2.05E-7</c:v>
                </c:pt>
                <c:pt idx="29">
                  <c:v>2.0989999999999999E-7</c:v>
                </c:pt>
                <c:pt idx="30">
                  <c:v>2.146E-7</c:v>
                </c:pt>
                <c:pt idx="31">
                  <c:v>2.191E-7</c:v>
                </c:pt>
                <c:pt idx="32">
                  <c:v>2.2350000000000001E-7</c:v>
                </c:pt>
                <c:pt idx="33">
                  <c:v>2.2749999999999999E-7</c:v>
                </c:pt>
                <c:pt idx="34">
                  <c:v>2.3130000000000001E-7</c:v>
                </c:pt>
                <c:pt idx="35">
                  <c:v>2.3489999999999999E-7</c:v>
                </c:pt>
                <c:pt idx="36">
                  <c:v>2.382E-7</c:v>
                </c:pt>
                <c:pt idx="37">
                  <c:v>2.4110000000000001E-7</c:v>
                </c:pt>
                <c:pt idx="38">
                  <c:v>2.4369999999999999E-7</c:v>
                </c:pt>
                <c:pt idx="39">
                  <c:v>2.4600000000000001E-7</c:v>
                </c:pt>
                <c:pt idx="40">
                  <c:v>2.48E-7</c:v>
                </c:pt>
                <c:pt idx="41">
                  <c:v>2.4960000000000001E-7</c:v>
                </c:pt>
                <c:pt idx="42">
                  <c:v>2.509E-7</c:v>
                </c:pt>
                <c:pt idx="43">
                  <c:v>2.5170000000000001E-7</c:v>
                </c:pt>
                <c:pt idx="44">
                  <c:v>2.523E-7</c:v>
                </c:pt>
                <c:pt idx="45">
                  <c:v>2.5240000000000001E-7</c:v>
                </c:pt>
                <c:pt idx="46">
                  <c:v>2.522E-7</c:v>
                </c:pt>
                <c:pt idx="47">
                  <c:v>2.516E-7</c:v>
                </c:pt>
                <c:pt idx="48">
                  <c:v>2.5059999999999998E-7</c:v>
                </c:pt>
                <c:pt idx="49">
                  <c:v>2.4929999999999999E-7</c:v>
                </c:pt>
                <c:pt idx="50">
                  <c:v>2.4760000000000002E-7</c:v>
                </c:pt>
                <c:pt idx="51">
                  <c:v>2.4559999999999998E-7</c:v>
                </c:pt>
                <c:pt idx="52">
                  <c:v>2.4330000000000001E-7</c:v>
                </c:pt>
                <c:pt idx="53">
                  <c:v>2.4069999999999998E-7</c:v>
                </c:pt>
                <c:pt idx="54">
                  <c:v>2.378E-7</c:v>
                </c:pt>
                <c:pt idx="55">
                  <c:v>2.347E-7</c:v>
                </c:pt>
                <c:pt idx="56">
                  <c:v>2.3139999999999999E-7</c:v>
                </c:pt>
                <c:pt idx="57">
                  <c:v>2.279E-7</c:v>
                </c:pt>
                <c:pt idx="58">
                  <c:v>2.2420000000000001E-7</c:v>
                </c:pt>
                <c:pt idx="59">
                  <c:v>2.205E-7</c:v>
                </c:pt>
                <c:pt idx="60">
                  <c:v>2.1680000000000001E-7</c:v>
                </c:pt>
                <c:pt idx="61">
                  <c:v>2.131E-7</c:v>
                </c:pt>
                <c:pt idx="62">
                  <c:v>2.096E-7</c:v>
                </c:pt>
                <c:pt idx="63">
                  <c:v>2.0629999999999999E-7</c:v>
                </c:pt>
                <c:pt idx="64">
                  <c:v>2.0340000000000001E-7</c:v>
                </c:pt>
                <c:pt idx="65">
                  <c:v>2.0090000000000001E-7</c:v>
                </c:pt>
                <c:pt idx="66">
                  <c:v>1.9889999999999999E-7</c:v>
                </c:pt>
                <c:pt idx="67">
                  <c:v>1.976E-7</c:v>
                </c:pt>
                <c:pt idx="68">
                  <c:v>1.969E-7</c:v>
                </c:pt>
                <c:pt idx="69">
                  <c:v>1.9679999999999999E-7</c:v>
                </c:pt>
                <c:pt idx="70">
                  <c:v>1.9719999999999999E-7</c:v>
                </c:pt>
                <c:pt idx="71">
                  <c:v>1.9810000000000001E-7</c:v>
                </c:pt>
                <c:pt idx="72">
                  <c:v>1.9920000000000001E-7</c:v>
                </c:pt>
                <c:pt idx="73">
                  <c:v>2.0029999999999999E-7</c:v>
                </c:pt>
                <c:pt idx="74">
                  <c:v>2.0109999999999999E-7</c:v>
                </c:pt>
                <c:pt idx="75">
                  <c:v>2.015E-7</c:v>
                </c:pt>
                <c:pt idx="76">
                  <c:v>2.0109999999999999E-7</c:v>
                </c:pt>
                <c:pt idx="77">
                  <c:v>1.9990000000000001E-7</c:v>
                </c:pt>
                <c:pt idx="78">
                  <c:v>1.9780000000000001E-7</c:v>
                </c:pt>
                <c:pt idx="79">
                  <c:v>1.9469999999999999E-7</c:v>
                </c:pt>
                <c:pt idx="80">
                  <c:v>1.9079999999999999E-7</c:v>
                </c:pt>
                <c:pt idx="81">
                  <c:v>1.8620000000000001E-7</c:v>
                </c:pt>
                <c:pt idx="82">
                  <c:v>1.811E-7</c:v>
                </c:pt>
                <c:pt idx="83">
                  <c:v>1.758E-7</c:v>
                </c:pt>
                <c:pt idx="84">
                  <c:v>1.7039999999999999E-7</c:v>
                </c:pt>
                <c:pt idx="85">
                  <c:v>1.652E-7</c:v>
                </c:pt>
                <c:pt idx="86">
                  <c:v>1.603E-7</c:v>
                </c:pt>
                <c:pt idx="87">
                  <c:v>1.5590000000000001E-7</c:v>
                </c:pt>
                <c:pt idx="88">
                  <c:v>1.5209999999999999E-7</c:v>
                </c:pt>
                <c:pt idx="89">
                  <c:v>1.487E-7</c:v>
                </c:pt>
                <c:pt idx="90">
                  <c:v>1.459E-7</c:v>
                </c:pt>
                <c:pt idx="91">
                  <c:v>1.437E-7</c:v>
                </c:pt>
                <c:pt idx="92">
                  <c:v>1.4180000000000001E-7</c:v>
                </c:pt>
                <c:pt idx="93">
                  <c:v>1.4030000000000001E-7</c:v>
                </c:pt>
                <c:pt idx="94">
                  <c:v>1.392E-7</c:v>
                </c:pt>
                <c:pt idx="95">
                  <c:v>1.3829999999999999E-7</c:v>
                </c:pt>
                <c:pt idx="96">
                  <c:v>1.3759999999999999E-7</c:v>
                </c:pt>
                <c:pt idx="97">
                  <c:v>1.37E-7</c:v>
                </c:pt>
                <c:pt idx="98">
                  <c:v>1.3659999999999999E-7</c:v>
                </c:pt>
                <c:pt idx="99">
                  <c:v>1.3619999999999999E-7</c:v>
                </c:pt>
                <c:pt idx="100">
                  <c:v>1.36E-7</c:v>
                </c:pt>
                <c:pt idx="101">
                  <c:v>1.3580000000000001E-7</c:v>
                </c:pt>
                <c:pt idx="102">
                  <c:v>1.356E-7</c:v>
                </c:pt>
                <c:pt idx="103">
                  <c:v>1.3549999999999999E-7</c:v>
                </c:pt>
                <c:pt idx="104">
                  <c:v>1.3540000000000001E-7</c:v>
                </c:pt>
                <c:pt idx="105">
                  <c:v>1.353E-7</c:v>
                </c:pt>
                <c:pt idx="106">
                  <c:v>1.3519999999999999E-7</c:v>
                </c:pt>
                <c:pt idx="107">
                  <c:v>1.3510000000000001E-7</c:v>
                </c:pt>
                <c:pt idx="108">
                  <c:v>1.3510000000000001E-7</c:v>
                </c:pt>
                <c:pt idx="109">
                  <c:v>1.35E-7</c:v>
                </c:pt>
                <c:pt idx="110">
                  <c:v>1.35E-7</c:v>
                </c:pt>
                <c:pt idx="111">
                  <c:v>1.35E-7</c:v>
                </c:pt>
                <c:pt idx="112">
                  <c:v>1.349E-7</c:v>
                </c:pt>
                <c:pt idx="113">
                  <c:v>1.349E-7</c:v>
                </c:pt>
                <c:pt idx="114">
                  <c:v>1.349E-7</c:v>
                </c:pt>
                <c:pt idx="115">
                  <c:v>1.349E-7</c:v>
                </c:pt>
                <c:pt idx="116">
                  <c:v>1.3479999999999999E-7</c:v>
                </c:pt>
                <c:pt idx="117">
                  <c:v>1.3479999999999999E-7</c:v>
                </c:pt>
                <c:pt idx="118">
                  <c:v>1.3479999999999999E-7</c:v>
                </c:pt>
                <c:pt idx="119">
                  <c:v>1.3479999999999999E-7</c:v>
                </c:pt>
                <c:pt idx="120">
                  <c:v>1.3479999999999999E-7</c:v>
                </c:pt>
                <c:pt idx="121">
                  <c:v>1.3479999999999999E-7</c:v>
                </c:pt>
                <c:pt idx="122">
                  <c:v>1.3470000000000001E-7</c:v>
                </c:pt>
                <c:pt idx="123">
                  <c:v>1.3470000000000001E-7</c:v>
                </c:pt>
                <c:pt idx="124">
                  <c:v>1.3470000000000001E-7</c:v>
                </c:pt>
                <c:pt idx="125">
                  <c:v>1.3470000000000001E-7</c:v>
                </c:pt>
                <c:pt idx="126">
                  <c:v>1.3470000000000001E-7</c:v>
                </c:pt>
                <c:pt idx="127">
                  <c:v>1.3470000000000001E-7</c:v>
                </c:pt>
                <c:pt idx="128">
                  <c:v>1.3470000000000001E-7</c:v>
                </c:pt>
                <c:pt idx="129">
                  <c:v>1.3470000000000001E-7</c:v>
                </c:pt>
                <c:pt idx="130">
                  <c:v>1.3470000000000001E-7</c:v>
                </c:pt>
                <c:pt idx="131">
                  <c:v>1.3470000000000001E-7</c:v>
                </c:pt>
                <c:pt idx="132">
                  <c:v>1.3470000000000001E-7</c:v>
                </c:pt>
                <c:pt idx="133">
                  <c:v>1.3470000000000001E-7</c:v>
                </c:pt>
                <c:pt idx="134">
                  <c:v>1.3470000000000001E-7</c:v>
                </c:pt>
                <c:pt idx="135">
                  <c:v>1.3479999999999999E-7</c:v>
                </c:pt>
                <c:pt idx="136">
                  <c:v>1.3479999999999999E-7</c:v>
                </c:pt>
                <c:pt idx="137">
                  <c:v>1.3479999999999999E-7</c:v>
                </c:pt>
                <c:pt idx="138">
                  <c:v>1.3479999999999999E-7</c:v>
                </c:pt>
                <c:pt idx="139">
                  <c:v>1.3479999999999999E-7</c:v>
                </c:pt>
                <c:pt idx="140">
                  <c:v>1.3479999999999999E-7</c:v>
                </c:pt>
                <c:pt idx="141">
                  <c:v>1.3479999999999999E-7</c:v>
                </c:pt>
                <c:pt idx="142">
                  <c:v>1.349E-7</c:v>
                </c:pt>
                <c:pt idx="143">
                  <c:v>1.349E-7</c:v>
                </c:pt>
                <c:pt idx="144">
                  <c:v>1.349E-7</c:v>
                </c:pt>
                <c:pt idx="145">
                  <c:v>1.349E-7</c:v>
                </c:pt>
                <c:pt idx="146">
                  <c:v>1.349E-7</c:v>
                </c:pt>
                <c:pt idx="147">
                  <c:v>1.349E-7</c:v>
                </c:pt>
                <c:pt idx="148">
                  <c:v>1.35E-7</c:v>
                </c:pt>
                <c:pt idx="149">
                  <c:v>1.35E-7</c:v>
                </c:pt>
                <c:pt idx="150">
                  <c:v>1.35E-7</c:v>
                </c:pt>
                <c:pt idx="151">
                  <c:v>1.35E-7</c:v>
                </c:pt>
                <c:pt idx="152">
                  <c:v>1.35E-7</c:v>
                </c:pt>
                <c:pt idx="153">
                  <c:v>1.3510000000000001E-7</c:v>
                </c:pt>
                <c:pt idx="154">
                  <c:v>1.3510000000000001E-7</c:v>
                </c:pt>
                <c:pt idx="155">
                  <c:v>1.3510000000000001E-7</c:v>
                </c:pt>
                <c:pt idx="156">
                  <c:v>1.3510000000000001E-7</c:v>
                </c:pt>
                <c:pt idx="157">
                  <c:v>1.3510000000000001E-7</c:v>
                </c:pt>
                <c:pt idx="158">
                  <c:v>1.3510000000000001E-7</c:v>
                </c:pt>
                <c:pt idx="159">
                  <c:v>1.3519999999999999E-7</c:v>
                </c:pt>
                <c:pt idx="160">
                  <c:v>1.3519999999999999E-7</c:v>
                </c:pt>
                <c:pt idx="161">
                  <c:v>1.3519999999999999E-7</c:v>
                </c:pt>
                <c:pt idx="162">
                  <c:v>1.3519999999999999E-7</c:v>
                </c:pt>
                <c:pt idx="163">
                  <c:v>1.3519999999999999E-7</c:v>
                </c:pt>
                <c:pt idx="164">
                  <c:v>1.3519999999999999E-7</c:v>
                </c:pt>
                <c:pt idx="165">
                  <c:v>1.353E-7</c:v>
                </c:pt>
                <c:pt idx="166">
                  <c:v>1.353E-7</c:v>
                </c:pt>
                <c:pt idx="167">
                  <c:v>1.353E-7</c:v>
                </c:pt>
                <c:pt idx="168">
                  <c:v>1.353E-7</c:v>
                </c:pt>
                <c:pt idx="169">
                  <c:v>1.353E-7</c:v>
                </c:pt>
                <c:pt idx="170">
                  <c:v>1.353E-7</c:v>
                </c:pt>
                <c:pt idx="171">
                  <c:v>1.353E-7</c:v>
                </c:pt>
                <c:pt idx="172">
                  <c:v>1.3540000000000001E-7</c:v>
                </c:pt>
                <c:pt idx="173">
                  <c:v>1.3540000000000001E-7</c:v>
                </c:pt>
                <c:pt idx="174">
                  <c:v>1.3540000000000001E-7</c:v>
                </c:pt>
                <c:pt idx="175">
                  <c:v>1.3540000000000001E-7</c:v>
                </c:pt>
                <c:pt idx="176">
                  <c:v>1.3540000000000001E-7</c:v>
                </c:pt>
                <c:pt idx="177">
                  <c:v>1.3540000000000001E-7</c:v>
                </c:pt>
                <c:pt idx="178">
                  <c:v>1.3540000000000001E-7</c:v>
                </c:pt>
                <c:pt idx="179">
                  <c:v>1.3540000000000001E-7</c:v>
                </c:pt>
                <c:pt idx="180">
                  <c:v>1.3549999999999999E-7</c:v>
                </c:pt>
                <c:pt idx="181">
                  <c:v>1.3549999999999999E-7</c:v>
                </c:pt>
                <c:pt idx="182">
                  <c:v>1.3549999999999999E-7</c:v>
                </c:pt>
                <c:pt idx="183">
                  <c:v>1.3549999999999999E-7</c:v>
                </c:pt>
                <c:pt idx="184">
                  <c:v>1.3549999999999999E-7</c:v>
                </c:pt>
                <c:pt idx="185">
                  <c:v>1.3549999999999999E-7</c:v>
                </c:pt>
                <c:pt idx="186">
                  <c:v>1.3549999999999999E-7</c:v>
                </c:pt>
                <c:pt idx="187">
                  <c:v>1.3549999999999999E-7</c:v>
                </c:pt>
                <c:pt idx="188">
                  <c:v>1.3549999999999999E-7</c:v>
                </c:pt>
                <c:pt idx="189">
                  <c:v>1.356E-7</c:v>
                </c:pt>
                <c:pt idx="190">
                  <c:v>1.356E-7</c:v>
                </c:pt>
                <c:pt idx="191">
                  <c:v>1.356E-7</c:v>
                </c:pt>
                <c:pt idx="192">
                  <c:v>1.356E-7</c:v>
                </c:pt>
                <c:pt idx="193">
                  <c:v>1.356E-7</c:v>
                </c:pt>
                <c:pt idx="194">
                  <c:v>1.356E-7</c:v>
                </c:pt>
                <c:pt idx="195">
                  <c:v>1.356E-7</c:v>
                </c:pt>
                <c:pt idx="196">
                  <c:v>1.356E-7</c:v>
                </c:pt>
                <c:pt idx="197">
                  <c:v>1.356E-7</c:v>
                </c:pt>
                <c:pt idx="198">
                  <c:v>1.357E-7</c:v>
                </c:pt>
                <c:pt idx="199">
                  <c:v>1.357E-7</c:v>
                </c:pt>
                <c:pt idx="200">
                  <c:v>1.357E-7</c:v>
                </c:pt>
                <c:pt idx="201">
                  <c:v>1.357E-7</c:v>
                </c:pt>
                <c:pt idx="202">
                  <c:v>1.357E-7</c:v>
                </c:pt>
                <c:pt idx="203">
                  <c:v>1.357E-7</c:v>
                </c:pt>
                <c:pt idx="204">
                  <c:v>1.357E-7</c:v>
                </c:pt>
                <c:pt idx="205">
                  <c:v>1.357E-7</c:v>
                </c:pt>
                <c:pt idx="206">
                  <c:v>1.357E-7</c:v>
                </c:pt>
                <c:pt idx="207">
                  <c:v>1.357E-7</c:v>
                </c:pt>
                <c:pt idx="208">
                  <c:v>1.357E-7</c:v>
                </c:pt>
                <c:pt idx="209">
                  <c:v>1.3580000000000001E-7</c:v>
                </c:pt>
                <c:pt idx="210">
                  <c:v>1.3580000000000001E-7</c:v>
                </c:pt>
                <c:pt idx="211">
                  <c:v>1.3580000000000001E-7</c:v>
                </c:pt>
                <c:pt idx="212">
                  <c:v>1.3580000000000001E-7</c:v>
                </c:pt>
                <c:pt idx="213">
                  <c:v>1.3580000000000001E-7</c:v>
                </c:pt>
                <c:pt idx="214">
                  <c:v>1.3580000000000001E-7</c:v>
                </c:pt>
                <c:pt idx="215">
                  <c:v>1.3580000000000001E-7</c:v>
                </c:pt>
                <c:pt idx="216">
                  <c:v>1.3580000000000001E-7</c:v>
                </c:pt>
                <c:pt idx="217">
                  <c:v>1.3580000000000001E-7</c:v>
                </c:pt>
                <c:pt idx="218">
                  <c:v>1.3580000000000001E-7</c:v>
                </c:pt>
                <c:pt idx="219">
                  <c:v>1.3580000000000001E-7</c:v>
                </c:pt>
                <c:pt idx="220">
                  <c:v>1.3580000000000001E-7</c:v>
                </c:pt>
                <c:pt idx="221">
                  <c:v>1.3580000000000001E-7</c:v>
                </c:pt>
                <c:pt idx="222">
                  <c:v>1.3589999999999999E-7</c:v>
                </c:pt>
                <c:pt idx="223">
                  <c:v>1.3589999999999999E-7</c:v>
                </c:pt>
                <c:pt idx="224">
                  <c:v>1.3589999999999999E-7</c:v>
                </c:pt>
                <c:pt idx="225">
                  <c:v>1.3589999999999999E-7</c:v>
                </c:pt>
                <c:pt idx="226">
                  <c:v>1.3589999999999999E-7</c:v>
                </c:pt>
                <c:pt idx="227">
                  <c:v>1.3589999999999999E-7</c:v>
                </c:pt>
                <c:pt idx="228">
                  <c:v>1.3589999999999999E-7</c:v>
                </c:pt>
                <c:pt idx="229">
                  <c:v>1.3589999999999999E-7</c:v>
                </c:pt>
                <c:pt idx="230">
                  <c:v>1.3589999999999999E-7</c:v>
                </c:pt>
                <c:pt idx="231">
                  <c:v>1.3589999999999999E-7</c:v>
                </c:pt>
                <c:pt idx="232">
                  <c:v>1.3589999999999999E-7</c:v>
                </c:pt>
                <c:pt idx="233">
                  <c:v>1.3589999999999999E-7</c:v>
                </c:pt>
                <c:pt idx="234">
                  <c:v>1.3589999999999999E-7</c:v>
                </c:pt>
                <c:pt idx="235">
                  <c:v>1.3589999999999999E-7</c:v>
                </c:pt>
                <c:pt idx="236">
                  <c:v>1.36E-7</c:v>
                </c:pt>
                <c:pt idx="237">
                  <c:v>1.36E-7</c:v>
                </c:pt>
                <c:pt idx="238">
                  <c:v>1.36E-7</c:v>
                </c:pt>
                <c:pt idx="239">
                  <c:v>1.36E-7</c:v>
                </c:pt>
                <c:pt idx="240">
                  <c:v>1.36E-7</c:v>
                </c:pt>
                <c:pt idx="241">
                  <c:v>1.36E-7</c:v>
                </c:pt>
                <c:pt idx="242">
                  <c:v>1.36E-7</c:v>
                </c:pt>
                <c:pt idx="243">
                  <c:v>1.36E-7</c:v>
                </c:pt>
                <c:pt idx="244">
                  <c:v>1.36E-7</c:v>
                </c:pt>
                <c:pt idx="245">
                  <c:v>1.36E-7</c:v>
                </c:pt>
                <c:pt idx="246">
                  <c:v>1.36E-7</c:v>
                </c:pt>
                <c:pt idx="247">
                  <c:v>1.36E-7</c:v>
                </c:pt>
                <c:pt idx="248">
                  <c:v>1.36E-7</c:v>
                </c:pt>
                <c:pt idx="249">
                  <c:v>1.36E-7</c:v>
                </c:pt>
                <c:pt idx="250">
                  <c:v>1.36E-7</c:v>
                </c:pt>
                <c:pt idx="251">
                  <c:v>1.36E-7</c:v>
                </c:pt>
                <c:pt idx="252">
                  <c:v>1.3610000000000001E-7</c:v>
                </c:pt>
                <c:pt idx="253">
                  <c:v>1.3610000000000001E-7</c:v>
                </c:pt>
                <c:pt idx="254">
                  <c:v>1.3610000000000001E-7</c:v>
                </c:pt>
                <c:pt idx="255">
                  <c:v>1.3610000000000001E-7</c:v>
                </c:pt>
                <c:pt idx="256">
                  <c:v>1.3610000000000001E-7</c:v>
                </c:pt>
                <c:pt idx="257">
                  <c:v>1.3610000000000001E-7</c:v>
                </c:pt>
                <c:pt idx="258">
                  <c:v>1.3610000000000001E-7</c:v>
                </c:pt>
                <c:pt idx="259">
                  <c:v>1.3610000000000001E-7</c:v>
                </c:pt>
                <c:pt idx="260">
                  <c:v>1.3610000000000001E-7</c:v>
                </c:pt>
                <c:pt idx="261">
                  <c:v>1.3610000000000001E-7</c:v>
                </c:pt>
                <c:pt idx="262">
                  <c:v>1.3610000000000001E-7</c:v>
                </c:pt>
                <c:pt idx="263">
                  <c:v>1.3610000000000001E-7</c:v>
                </c:pt>
                <c:pt idx="264">
                  <c:v>1.3610000000000001E-7</c:v>
                </c:pt>
                <c:pt idx="265">
                  <c:v>1.3610000000000001E-7</c:v>
                </c:pt>
                <c:pt idx="266">
                  <c:v>1.3610000000000001E-7</c:v>
                </c:pt>
                <c:pt idx="267">
                  <c:v>1.3610000000000001E-7</c:v>
                </c:pt>
                <c:pt idx="268">
                  <c:v>1.3610000000000001E-7</c:v>
                </c:pt>
                <c:pt idx="269">
                  <c:v>1.3610000000000001E-7</c:v>
                </c:pt>
                <c:pt idx="270">
                  <c:v>1.3619999999999999E-7</c:v>
                </c:pt>
                <c:pt idx="271">
                  <c:v>1.3619999999999999E-7</c:v>
                </c:pt>
                <c:pt idx="272">
                  <c:v>1.3619999999999999E-7</c:v>
                </c:pt>
                <c:pt idx="273">
                  <c:v>1.3619999999999999E-7</c:v>
                </c:pt>
                <c:pt idx="274">
                  <c:v>1.3619999999999999E-7</c:v>
                </c:pt>
                <c:pt idx="275">
                  <c:v>1.3619999999999999E-7</c:v>
                </c:pt>
                <c:pt idx="276">
                  <c:v>1.3619999999999999E-7</c:v>
                </c:pt>
                <c:pt idx="277">
                  <c:v>1.3619999999999999E-7</c:v>
                </c:pt>
                <c:pt idx="278">
                  <c:v>1.3619999999999999E-7</c:v>
                </c:pt>
                <c:pt idx="279">
                  <c:v>1.3619999999999999E-7</c:v>
                </c:pt>
                <c:pt idx="280">
                  <c:v>1.3619999999999999E-7</c:v>
                </c:pt>
                <c:pt idx="281">
                  <c:v>1.3619999999999999E-7</c:v>
                </c:pt>
                <c:pt idx="282">
                  <c:v>1.3619999999999999E-7</c:v>
                </c:pt>
                <c:pt idx="283">
                  <c:v>1.3619999999999999E-7</c:v>
                </c:pt>
                <c:pt idx="284">
                  <c:v>1.3619999999999999E-7</c:v>
                </c:pt>
                <c:pt idx="285">
                  <c:v>1.3619999999999999E-7</c:v>
                </c:pt>
                <c:pt idx="286">
                  <c:v>1.3619999999999999E-7</c:v>
                </c:pt>
                <c:pt idx="287">
                  <c:v>1.3619999999999999E-7</c:v>
                </c:pt>
                <c:pt idx="288">
                  <c:v>1.3619999999999999E-7</c:v>
                </c:pt>
                <c:pt idx="289">
                  <c:v>1.3619999999999999E-7</c:v>
                </c:pt>
                <c:pt idx="290">
                  <c:v>1.363E-7</c:v>
                </c:pt>
                <c:pt idx="291">
                  <c:v>1.363E-7</c:v>
                </c:pt>
                <c:pt idx="292">
                  <c:v>1.363E-7</c:v>
                </c:pt>
                <c:pt idx="293">
                  <c:v>1.363E-7</c:v>
                </c:pt>
                <c:pt idx="294">
                  <c:v>1.363E-7</c:v>
                </c:pt>
                <c:pt idx="295">
                  <c:v>1.363E-7</c:v>
                </c:pt>
                <c:pt idx="296">
                  <c:v>1.363E-7</c:v>
                </c:pt>
                <c:pt idx="297">
                  <c:v>1.363E-7</c:v>
                </c:pt>
                <c:pt idx="298">
                  <c:v>1.363E-7</c:v>
                </c:pt>
                <c:pt idx="299">
                  <c:v>1.363E-7</c:v>
                </c:pt>
                <c:pt idx="300">
                  <c:v>1.363E-7</c:v>
                </c:pt>
                <c:pt idx="301">
                  <c:v>1.363E-7</c:v>
                </c:pt>
                <c:pt idx="302">
                  <c:v>1.363E-7</c:v>
                </c:pt>
                <c:pt idx="303">
                  <c:v>1.363E-7</c:v>
                </c:pt>
                <c:pt idx="304">
                  <c:v>1.363E-7</c:v>
                </c:pt>
                <c:pt idx="305">
                  <c:v>1.363E-7</c:v>
                </c:pt>
                <c:pt idx="306">
                  <c:v>1.363E-7</c:v>
                </c:pt>
                <c:pt idx="307">
                  <c:v>1.363E-7</c:v>
                </c:pt>
                <c:pt idx="308">
                  <c:v>1.363E-7</c:v>
                </c:pt>
                <c:pt idx="309">
                  <c:v>1.363E-7</c:v>
                </c:pt>
                <c:pt idx="310">
                  <c:v>1.363E-7</c:v>
                </c:pt>
                <c:pt idx="311">
                  <c:v>1.363E-7</c:v>
                </c:pt>
                <c:pt idx="312">
                  <c:v>1.363E-7</c:v>
                </c:pt>
                <c:pt idx="313">
                  <c:v>1.364E-7</c:v>
                </c:pt>
                <c:pt idx="314">
                  <c:v>1.364E-7</c:v>
                </c:pt>
                <c:pt idx="315">
                  <c:v>1.364E-7</c:v>
                </c:pt>
                <c:pt idx="316">
                  <c:v>1.364E-7</c:v>
                </c:pt>
                <c:pt idx="317">
                  <c:v>1.364E-7</c:v>
                </c:pt>
                <c:pt idx="318">
                  <c:v>1.364E-7</c:v>
                </c:pt>
                <c:pt idx="319">
                  <c:v>1.364E-7</c:v>
                </c:pt>
                <c:pt idx="320">
                  <c:v>1.364E-7</c:v>
                </c:pt>
                <c:pt idx="321">
                  <c:v>1.364E-7</c:v>
                </c:pt>
                <c:pt idx="322">
                  <c:v>1.364E-7</c:v>
                </c:pt>
                <c:pt idx="323">
                  <c:v>1.364E-7</c:v>
                </c:pt>
                <c:pt idx="324">
                  <c:v>1.364E-7</c:v>
                </c:pt>
                <c:pt idx="325">
                  <c:v>1.364E-7</c:v>
                </c:pt>
                <c:pt idx="326">
                  <c:v>1.364E-7</c:v>
                </c:pt>
                <c:pt idx="327">
                  <c:v>1.364E-7</c:v>
                </c:pt>
                <c:pt idx="328">
                  <c:v>1.364E-7</c:v>
                </c:pt>
                <c:pt idx="329">
                  <c:v>1.364E-7</c:v>
                </c:pt>
                <c:pt idx="330">
                  <c:v>1.364E-7</c:v>
                </c:pt>
                <c:pt idx="331">
                  <c:v>1.364E-7</c:v>
                </c:pt>
                <c:pt idx="332">
                  <c:v>1.364E-7</c:v>
                </c:pt>
                <c:pt idx="333">
                  <c:v>1.364E-7</c:v>
                </c:pt>
                <c:pt idx="334">
                  <c:v>1.364E-7</c:v>
                </c:pt>
                <c:pt idx="335">
                  <c:v>1.364E-7</c:v>
                </c:pt>
                <c:pt idx="336">
                  <c:v>1.364E-7</c:v>
                </c:pt>
                <c:pt idx="337">
                  <c:v>1.364E-7</c:v>
                </c:pt>
                <c:pt idx="338">
                  <c:v>1.3650000000000001E-7</c:v>
                </c:pt>
                <c:pt idx="339">
                  <c:v>1.3650000000000001E-7</c:v>
                </c:pt>
                <c:pt idx="340">
                  <c:v>1.3650000000000001E-7</c:v>
                </c:pt>
                <c:pt idx="341">
                  <c:v>1.3650000000000001E-7</c:v>
                </c:pt>
                <c:pt idx="342">
                  <c:v>1.3650000000000001E-7</c:v>
                </c:pt>
                <c:pt idx="343">
                  <c:v>1.3650000000000001E-7</c:v>
                </c:pt>
                <c:pt idx="344">
                  <c:v>1.3650000000000001E-7</c:v>
                </c:pt>
                <c:pt idx="345">
                  <c:v>1.3650000000000001E-7</c:v>
                </c:pt>
                <c:pt idx="346">
                  <c:v>1.3650000000000001E-7</c:v>
                </c:pt>
                <c:pt idx="347">
                  <c:v>1.3650000000000001E-7</c:v>
                </c:pt>
                <c:pt idx="348">
                  <c:v>1.3650000000000001E-7</c:v>
                </c:pt>
                <c:pt idx="349">
                  <c:v>1.3650000000000001E-7</c:v>
                </c:pt>
                <c:pt idx="350">
                  <c:v>1.3650000000000001E-7</c:v>
                </c:pt>
                <c:pt idx="351">
                  <c:v>1.3650000000000001E-7</c:v>
                </c:pt>
                <c:pt idx="352">
                  <c:v>1.3650000000000001E-7</c:v>
                </c:pt>
                <c:pt idx="353">
                  <c:v>1.3650000000000001E-7</c:v>
                </c:pt>
                <c:pt idx="354">
                  <c:v>1.3650000000000001E-7</c:v>
                </c:pt>
                <c:pt idx="355">
                  <c:v>1.3650000000000001E-7</c:v>
                </c:pt>
                <c:pt idx="356">
                  <c:v>1.3650000000000001E-7</c:v>
                </c:pt>
                <c:pt idx="357">
                  <c:v>1.3650000000000001E-7</c:v>
                </c:pt>
                <c:pt idx="358">
                  <c:v>1.3650000000000001E-7</c:v>
                </c:pt>
                <c:pt idx="359">
                  <c:v>1.3650000000000001E-7</c:v>
                </c:pt>
                <c:pt idx="360">
                  <c:v>1.3650000000000001E-7</c:v>
                </c:pt>
                <c:pt idx="361">
                  <c:v>1.3650000000000001E-7</c:v>
                </c:pt>
                <c:pt idx="362">
                  <c:v>1.3650000000000001E-7</c:v>
                </c:pt>
                <c:pt idx="363">
                  <c:v>1.3650000000000001E-7</c:v>
                </c:pt>
                <c:pt idx="364">
                  <c:v>1.3650000000000001E-7</c:v>
                </c:pt>
                <c:pt idx="365">
                  <c:v>1.3650000000000001E-7</c:v>
                </c:pt>
                <c:pt idx="366">
                  <c:v>1.3650000000000001E-7</c:v>
                </c:pt>
                <c:pt idx="367">
                  <c:v>1.3659999999999999E-7</c:v>
                </c:pt>
                <c:pt idx="368">
                  <c:v>1.3659999999999999E-7</c:v>
                </c:pt>
                <c:pt idx="369">
                  <c:v>1.3659999999999999E-7</c:v>
                </c:pt>
                <c:pt idx="370">
                  <c:v>1.3659999999999999E-7</c:v>
                </c:pt>
                <c:pt idx="371">
                  <c:v>1.3659999999999999E-7</c:v>
                </c:pt>
                <c:pt idx="372">
                  <c:v>1.3659999999999999E-7</c:v>
                </c:pt>
                <c:pt idx="373">
                  <c:v>1.3659999999999999E-7</c:v>
                </c:pt>
                <c:pt idx="374">
                  <c:v>1.3659999999999999E-7</c:v>
                </c:pt>
                <c:pt idx="375">
                  <c:v>1.3659999999999999E-7</c:v>
                </c:pt>
                <c:pt idx="376">
                  <c:v>1.3659999999999999E-7</c:v>
                </c:pt>
                <c:pt idx="377">
                  <c:v>1.3659999999999999E-7</c:v>
                </c:pt>
                <c:pt idx="378">
                  <c:v>1.3659999999999999E-7</c:v>
                </c:pt>
                <c:pt idx="379">
                  <c:v>1.3659999999999999E-7</c:v>
                </c:pt>
                <c:pt idx="380">
                  <c:v>1.3659999999999999E-7</c:v>
                </c:pt>
                <c:pt idx="381">
                  <c:v>1.3659999999999999E-7</c:v>
                </c:pt>
                <c:pt idx="382">
                  <c:v>1.3659999999999999E-7</c:v>
                </c:pt>
                <c:pt idx="383">
                  <c:v>1.3659999999999999E-7</c:v>
                </c:pt>
                <c:pt idx="384">
                  <c:v>1.3659999999999999E-7</c:v>
                </c:pt>
                <c:pt idx="385">
                  <c:v>1.3659999999999999E-7</c:v>
                </c:pt>
                <c:pt idx="386">
                  <c:v>1.3659999999999999E-7</c:v>
                </c:pt>
                <c:pt idx="387">
                  <c:v>1.3659999999999999E-7</c:v>
                </c:pt>
                <c:pt idx="388">
                  <c:v>1.3659999999999999E-7</c:v>
                </c:pt>
                <c:pt idx="389">
                  <c:v>1.3659999999999999E-7</c:v>
                </c:pt>
                <c:pt idx="390">
                  <c:v>1.3659999999999999E-7</c:v>
                </c:pt>
                <c:pt idx="391">
                  <c:v>1.3659999999999999E-7</c:v>
                </c:pt>
                <c:pt idx="392">
                  <c:v>1.3659999999999999E-7</c:v>
                </c:pt>
                <c:pt idx="393">
                  <c:v>1.3659999999999999E-7</c:v>
                </c:pt>
                <c:pt idx="394">
                  <c:v>1.3659999999999999E-7</c:v>
                </c:pt>
                <c:pt idx="395">
                  <c:v>1.3659999999999999E-7</c:v>
                </c:pt>
                <c:pt idx="396">
                  <c:v>1.3659999999999999E-7</c:v>
                </c:pt>
                <c:pt idx="397">
                  <c:v>1.3659999999999999E-7</c:v>
                </c:pt>
                <c:pt idx="398">
                  <c:v>1.367E-7</c:v>
                </c:pt>
                <c:pt idx="399">
                  <c:v>1.367E-7</c:v>
                </c:pt>
                <c:pt idx="400">
                  <c:v>1.367E-7</c:v>
                </c:pt>
                <c:pt idx="401">
                  <c:v>1.367E-7</c:v>
                </c:pt>
                <c:pt idx="402">
                  <c:v>1.367E-7</c:v>
                </c:pt>
                <c:pt idx="403">
                  <c:v>1.367E-7</c:v>
                </c:pt>
                <c:pt idx="404">
                  <c:v>1.367E-7</c:v>
                </c:pt>
                <c:pt idx="405">
                  <c:v>1.367E-7</c:v>
                </c:pt>
                <c:pt idx="406">
                  <c:v>1.367E-7</c:v>
                </c:pt>
                <c:pt idx="407">
                  <c:v>1.367E-7</c:v>
                </c:pt>
                <c:pt idx="408">
                  <c:v>1.367E-7</c:v>
                </c:pt>
                <c:pt idx="409">
                  <c:v>1.367E-7</c:v>
                </c:pt>
                <c:pt idx="410">
                  <c:v>1.367E-7</c:v>
                </c:pt>
                <c:pt idx="411">
                  <c:v>1.367E-7</c:v>
                </c:pt>
                <c:pt idx="412">
                  <c:v>1.367E-7</c:v>
                </c:pt>
                <c:pt idx="413">
                  <c:v>1.367E-7</c:v>
                </c:pt>
                <c:pt idx="414">
                  <c:v>1.367E-7</c:v>
                </c:pt>
                <c:pt idx="415">
                  <c:v>1.367E-7</c:v>
                </c:pt>
                <c:pt idx="416">
                  <c:v>1.367E-7</c:v>
                </c:pt>
                <c:pt idx="417">
                  <c:v>1.367E-7</c:v>
                </c:pt>
                <c:pt idx="418">
                  <c:v>1.367E-7</c:v>
                </c:pt>
                <c:pt idx="419">
                  <c:v>1.367E-7</c:v>
                </c:pt>
                <c:pt idx="420">
                  <c:v>1.367E-7</c:v>
                </c:pt>
                <c:pt idx="421">
                  <c:v>1.367E-7</c:v>
                </c:pt>
                <c:pt idx="422">
                  <c:v>1.367E-7</c:v>
                </c:pt>
                <c:pt idx="423">
                  <c:v>1.367E-7</c:v>
                </c:pt>
                <c:pt idx="424">
                  <c:v>1.367E-7</c:v>
                </c:pt>
                <c:pt idx="425">
                  <c:v>1.367E-7</c:v>
                </c:pt>
                <c:pt idx="426">
                  <c:v>1.367E-7</c:v>
                </c:pt>
                <c:pt idx="427">
                  <c:v>1.367E-7</c:v>
                </c:pt>
                <c:pt idx="428">
                  <c:v>1.367E-7</c:v>
                </c:pt>
                <c:pt idx="429">
                  <c:v>1.367E-7</c:v>
                </c:pt>
                <c:pt idx="430">
                  <c:v>1.367E-7</c:v>
                </c:pt>
                <c:pt idx="431">
                  <c:v>1.367E-7</c:v>
                </c:pt>
                <c:pt idx="432">
                  <c:v>1.367E-7</c:v>
                </c:pt>
                <c:pt idx="433">
                  <c:v>1.3680000000000001E-7</c:v>
                </c:pt>
                <c:pt idx="434">
                  <c:v>1.3680000000000001E-7</c:v>
                </c:pt>
                <c:pt idx="435">
                  <c:v>1.3680000000000001E-7</c:v>
                </c:pt>
                <c:pt idx="436">
                  <c:v>1.3680000000000001E-7</c:v>
                </c:pt>
                <c:pt idx="437">
                  <c:v>1.3680000000000001E-7</c:v>
                </c:pt>
                <c:pt idx="438">
                  <c:v>1.3680000000000001E-7</c:v>
                </c:pt>
                <c:pt idx="439">
                  <c:v>1.3680000000000001E-7</c:v>
                </c:pt>
                <c:pt idx="440">
                  <c:v>1.3680000000000001E-7</c:v>
                </c:pt>
                <c:pt idx="441">
                  <c:v>1.3680000000000001E-7</c:v>
                </c:pt>
                <c:pt idx="442">
                  <c:v>1.3680000000000001E-7</c:v>
                </c:pt>
                <c:pt idx="443">
                  <c:v>1.3680000000000001E-7</c:v>
                </c:pt>
                <c:pt idx="444">
                  <c:v>1.3680000000000001E-7</c:v>
                </c:pt>
                <c:pt idx="445">
                  <c:v>1.3680000000000001E-7</c:v>
                </c:pt>
                <c:pt idx="446">
                  <c:v>1.3680000000000001E-7</c:v>
                </c:pt>
                <c:pt idx="447">
                  <c:v>1.3680000000000001E-7</c:v>
                </c:pt>
                <c:pt idx="448">
                  <c:v>1.3680000000000001E-7</c:v>
                </c:pt>
                <c:pt idx="449">
                  <c:v>1.3680000000000001E-7</c:v>
                </c:pt>
                <c:pt idx="450">
                  <c:v>1.3680000000000001E-7</c:v>
                </c:pt>
                <c:pt idx="451">
                  <c:v>1.3680000000000001E-7</c:v>
                </c:pt>
                <c:pt idx="452">
                  <c:v>1.3680000000000001E-7</c:v>
                </c:pt>
                <c:pt idx="453">
                  <c:v>1.3680000000000001E-7</c:v>
                </c:pt>
                <c:pt idx="454">
                  <c:v>1.3680000000000001E-7</c:v>
                </c:pt>
                <c:pt idx="455">
                  <c:v>1.3680000000000001E-7</c:v>
                </c:pt>
                <c:pt idx="456">
                  <c:v>1.3680000000000001E-7</c:v>
                </c:pt>
                <c:pt idx="457">
                  <c:v>1.3680000000000001E-7</c:v>
                </c:pt>
                <c:pt idx="458">
                  <c:v>1.3680000000000001E-7</c:v>
                </c:pt>
                <c:pt idx="459">
                  <c:v>1.3680000000000001E-7</c:v>
                </c:pt>
                <c:pt idx="460">
                  <c:v>1.3680000000000001E-7</c:v>
                </c:pt>
                <c:pt idx="461">
                  <c:v>1.3680000000000001E-7</c:v>
                </c:pt>
                <c:pt idx="462">
                  <c:v>1.3680000000000001E-7</c:v>
                </c:pt>
                <c:pt idx="463">
                  <c:v>1.3680000000000001E-7</c:v>
                </c:pt>
                <c:pt idx="464">
                  <c:v>1.3680000000000001E-7</c:v>
                </c:pt>
                <c:pt idx="465">
                  <c:v>1.3680000000000001E-7</c:v>
                </c:pt>
                <c:pt idx="466">
                  <c:v>1.3680000000000001E-7</c:v>
                </c:pt>
                <c:pt idx="467">
                  <c:v>1.3680000000000001E-7</c:v>
                </c:pt>
                <c:pt idx="468">
                  <c:v>1.3680000000000001E-7</c:v>
                </c:pt>
                <c:pt idx="469">
                  <c:v>1.3680000000000001E-7</c:v>
                </c:pt>
                <c:pt idx="470">
                  <c:v>1.3680000000000001E-7</c:v>
                </c:pt>
                <c:pt idx="471">
                  <c:v>1.3680000000000001E-7</c:v>
                </c:pt>
                <c:pt idx="472">
                  <c:v>1.3689999999999999E-7</c:v>
                </c:pt>
                <c:pt idx="473">
                  <c:v>1.3689999999999999E-7</c:v>
                </c:pt>
                <c:pt idx="474">
                  <c:v>1.3689999999999999E-7</c:v>
                </c:pt>
                <c:pt idx="475">
                  <c:v>1.3689999999999999E-7</c:v>
                </c:pt>
                <c:pt idx="476">
                  <c:v>1.3689999999999999E-7</c:v>
                </c:pt>
                <c:pt idx="477">
                  <c:v>1.3689999999999999E-7</c:v>
                </c:pt>
                <c:pt idx="478">
                  <c:v>1.3689999999999999E-7</c:v>
                </c:pt>
                <c:pt idx="479">
                  <c:v>1.3689999999999999E-7</c:v>
                </c:pt>
                <c:pt idx="480">
                  <c:v>1.3689999999999999E-7</c:v>
                </c:pt>
                <c:pt idx="481">
                  <c:v>1.3689999999999999E-7</c:v>
                </c:pt>
                <c:pt idx="482">
                  <c:v>1.3689999999999999E-7</c:v>
                </c:pt>
                <c:pt idx="483">
                  <c:v>1.3689999999999999E-7</c:v>
                </c:pt>
                <c:pt idx="484">
                  <c:v>1.3689999999999999E-7</c:v>
                </c:pt>
                <c:pt idx="485">
                  <c:v>1.3689999999999999E-7</c:v>
                </c:pt>
                <c:pt idx="486">
                  <c:v>1.3689999999999999E-7</c:v>
                </c:pt>
                <c:pt idx="487">
                  <c:v>1.3689999999999999E-7</c:v>
                </c:pt>
                <c:pt idx="488">
                  <c:v>1.3689999999999999E-7</c:v>
                </c:pt>
                <c:pt idx="489">
                  <c:v>1.3689999999999999E-7</c:v>
                </c:pt>
                <c:pt idx="490">
                  <c:v>1.3689999999999999E-7</c:v>
                </c:pt>
                <c:pt idx="491">
                  <c:v>1.3689999999999999E-7</c:v>
                </c:pt>
                <c:pt idx="492">
                  <c:v>1.3689999999999999E-7</c:v>
                </c:pt>
                <c:pt idx="493">
                  <c:v>1.3689999999999999E-7</c:v>
                </c:pt>
                <c:pt idx="494">
                  <c:v>1.3689999999999999E-7</c:v>
                </c:pt>
                <c:pt idx="495">
                  <c:v>1.3689999999999999E-7</c:v>
                </c:pt>
                <c:pt idx="496">
                  <c:v>1.3689999999999999E-7</c:v>
                </c:pt>
                <c:pt idx="497">
                  <c:v>1.3689999999999999E-7</c:v>
                </c:pt>
                <c:pt idx="498">
                  <c:v>1.3689999999999999E-7</c:v>
                </c:pt>
                <c:pt idx="499">
                  <c:v>1.3689999999999999E-7</c:v>
                </c:pt>
                <c:pt idx="500">
                  <c:v>1.3689999999999999E-7</c:v>
                </c:pt>
                <c:pt idx="501">
                  <c:v>1.3689999999999999E-7</c:v>
                </c:pt>
                <c:pt idx="502">
                  <c:v>1.3689999999999999E-7</c:v>
                </c:pt>
                <c:pt idx="503">
                  <c:v>1.3689999999999999E-7</c:v>
                </c:pt>
                <c:pt idx="504">
                  <c:v>1.3689999999999999E-7</c:v>
                </c:pt>
                <c:pt idx="505">
                  <c:v>1.3689999999999999E-7</c:v>
                </c:pt>
                <c:pt idx="506">
                  <c:v>1.3689999999999999E-7</c:v>
                </c:pt>
                <c:pt idx="507">
                  <c:v>1.3689999999999999E-7</c:v>
                </c:pt>
                <c:pt idx="508">
                  <c:v>1.3689999999999999E-7</c:v>
                </c:pt>
                <c:pt idx="509">
                  <c:v>1.3689999999999999E-7</c:v>
                </c:pt>
                <c:pt idx="510">
                  <c:v>1.3689999999999999E-7</c:v>
                </c:pt>
                <c:pt idx="511">
                  <c:v>1.3689999999999999E-7</c:v>
                </c:pt>
                <c:pt idx="512">
                  <c:v>1.3689999999999999E-7</c:v>
                </c:pt>
                <c:pt idx="513">
                  <c:v>1.3689999999999999E-7</c:v>
                </c:pt>
                <c:pt idx="514">
                  <c:v>1.37E-7</c:v>
                </c:pt>
                <c:pt idx="515">
                  <c:v>1.37E-7</c:v>
                </c:pt>
                <c:pt idx="516">
                  <c:v>1.37E-7</c:v>
                </c:pt>
                <c:pt idx="517">
                  <c:v>1.37E-7</c:v>
                </c:pt>
                <c:pt idx="518">
                  <c:v>1.37E-7</c:v>
                </c:pt>
                <c:pt idx="519">
                  <c:v>1.37E-7</c:v>
                </c:pt>
                <c:pt idx="520">
                  <c:v>1.37E-7</c:v>
                </c:pt>
                <c:pt idx="521">
                  <c:v>1.37E-7</c:v>
                </c:pt>
                <c:pt idx="522">
                  <c:v>1.37E-7</c:v>
                </c:pt>
                <c:pt idx="523">
                  <c:v>1.37E-7</c:v>
                </c:pt>
                <c:pt idx="524">
                  <c:v>1.37E-7</c:v>
                </c:pt>
                <c:pt idx="525">
                  <c:v>1.37E-7</c:v>
                </c:pt>
                <c:pt idx="526">
                  <c:v>1.37E-7</c:v>
                </c:pt>
                <c:pt idx="527">
                  <c:v>1.37E-7</c:v>
                </c:pt>
                <c:pt idx="528">
                  <c:v>1.37E-7</c:v>
                </c:pt>
                <c:pt idx="529">
                  <c:v>1.37E-7</c:v>
                </c:pt>
                <c:pt idx="530">
                  <c:v>1.37E-7</c:v>
                </c:pt>
                <c:pt idx="531">
                  <c:v>1.37E-7</c:v>
                </c:pt>
                <c:pt idx="532">
                  <c:v>1.37E-7</c:v>
                </c:pt>
                <c:pt idx="533">
                  <c:v>1.37E-7</c:v>
                </c:pt>
                <c:pt idx="534">
                  <c:v>1.37E-7</c:v>
                </c:pt>
                <c:pt idx="535">
                  <c:v>1.37E-7</c:v>
                </c:pt>
                <c:pt idx="536">
                  <c:v>1.37E-7</c:v>
                </c:pt>
                <c:pt idx="537">
                  <c:v>1.37E-7</c:v>
                </c:pt>
                <c:pt idx="538">
                  <c:v>1.37E-7</c:v>
                </c:pt>
                <c:pt idx="539">
                  <c:v>1.37E-7</c:v>
                </c:pt>
                <c:pt idx="540">
                  <c:v>1.37E-7</c:v>
                </c:pt>
                <c:pt idx="541">
                  <c:v>1.37E-7</c:v>
                </c:pt>
                <c:pt idx="542">
                  <c:v>1.37E-7</c:v>
                </c:pt>
                <c:pt idx="543">
                  <c:v>1.37E-7</c:v>
                </c:pt>
                <c:pt idx="544">
                  <c:v>1.37E-7</c:v>
                </c:pt>
                <c:pt idx="545">
                  <c:v>1.37E-7</c:v>
                </c:pt>
                <c:pt idx="546">
                  <c:v>1.37E-7</c:v>
                </c:pt>
                <c:pt idx="547">
                  <c:v>1.37E-7</c:v>
                </c:pt>
                <c:pt idx="548">
                  <c:v>1.37E-7</c:v>
                </c:pt>
                <c:pt idx="549">
                  <c:v>1.37E-7</c:v>
                </c:pt>
                <c:pt idx="550">
                  <c:v>1.37E-7</c:v>
                </c:pt>
                <c:pt idx="551">
                  <c:v>1.37E-7</c:v>
                </c:pt>
                <c:pt idx="552">
                  <c:v>1.37E-7</c:v>
                </c:pt>
                <c:pt idx="553">
                  <c:v>1.37E-7</c:v>
                </c:pt>
                <c:pt idx="554">
                  <c:v>1.37E-7</c:v>
                </c:pt>
                <c:pt idx="555">
                  <c:v>1.37E-7</c:v>
                </c:pt>
                <c:pt idx="556">
                  <c:v>1.37E-7</c:v>
                </c:pt>
                <c:pt idx="557">
                  <c:v>1.37E-7</c:v>
                </c:pt>
                <c:pt idx="558">
                  <c:v>1.37E-7</c:v>
                </c:pt>
                <c:pt idx="559">
                  <c:v>1.371E-7</c:v>
                </c:pt>
                <c:pt idx="560">
                  <c:v>1.371E-7</c:v>
                </c:pt>
                <c:pt idx="561">
                  <c:v>1.371E-7</c:v>
                </c:pt>
                <c:pt idx="562">
                  <c:v>1.371E-7</c:v>
                </c:pt>
                <c:pt idx="563">
                  <c:v>1.371E-7</c:v>
                </c:pt>
                <c:pt idx="564">
                  <c:v>1.371E-7</c:v>
                </c:pt>
                <c:pt idx="565">
                  <c:v>1.371E-7</c:v>
                </c:pt>
                <c:pt idx="566">
                  <c:v>1.371E-7</c:v>
                </c:pt>
                <c:pt idx="567">
                  <c:v>1.371E-7</c:v>
                </c:pt>
                <c:pt idx="568">
                  <c:v>1.371E-7</c:v>
                </c:pt>
                <c:pt idx="569">
                  <c:v>1.371E-7</c:v>
                </c:pt>
                <c:pt idx="570">
                  <c:v>1.371E-7</c:v>
                </c:pt>
                <c:pt idx="571">
                  <c:v>1.371E-7</c:v>
                </c:pt>
                <c:pt idx="572">
                  <c:v>1.371E-7</c:v>
                </c:pt>
                <c:pt idx="573">
                  <c:v>1.371E-7</c:v>
                </c:pt>
                <c:pt idx="574">
                  <c:v>1.371E-7</c:v>
                </c:pt>
                <c:pt idx="575">
                  <c:v>1.371E-7</c:v>
                </c:pt>
                <c:pt idx="576">
                  <c:v>1.371E-7</c:v>
                </c:pt>
                <c:pt idx="577">
                  <c:v>1.371E-7</c:v>
                </c:pt>
                <c:pt idx="578">
                  <c:v>1.371E-7</c:v>
                </c:pt>
                <c:pt idx="579">
                  <c:v>1.371E-7</c:v>
                </c:pt>
                <c:pt idx="580">
                  <c:v>1.371E-7</c:v>
                </c:pt>
                <c:pt idx="581">
                  <c:v>1.371E-7</c:v>
                </c:pt>
                <c:pt idx="582">
                  <c:v>1.371E-7</c:v>
                </c:pt>
                <c:pt idx="583">
                  <c:v>1.371E-7</c:v>
                </c:pt>
                <c:pt idx="584">
                  <c:v>1.371E-7</c:v>
                </c:pt>
                <c:pt idx="585">
                  <c:v>1.371E-7</c:v>
                </c:pt>
                <c:pt idx="586">
                  <c:v>1.371E-7</c:v>
                </c:pt>
                <c:pt idx="587">
                  <c:v>1.371E-7</c:v>
                </c:pt>
                <c:pt idx="588">
                  <c:v>1.371E-7</c:v>
                </c:pt>
                <c:pt idx="589">
                  <c:v>1.371E-7</c:v>
                </c:pt>
                <c:pt idx="590">
                  <c:v>1.371E-7</c:v>
                </c:pt>
                <c:pt idx="591">
                  <c:v>1.371E-7</c:v>
                </c:pt>
                <c:pt idx="592">
                  <c:v>1.371E-7</c:v>
                </c:pt>
                <c:pt idx="593">
                  <c:v>1.371E-7</c:v>
                </c:pt>
                <c:pt idx="594">
                  <c:v>1.371E-7</c:v>
                </c:pt>
                <c:pt idx="595">
                  <c:v>1.371E-7</c:v>
                </c:pt>
                <c:pt idx="596">
                  <c:v>1.371E-7</c:v>
                </c:pt>
                <c:pt idx="597">
                  <c:v>1.371E-7</c:v>
                </c:pt>
                <c:pt idx="598">
                  <c:v>1.371E-7</c:v>
                </c:pt>
                <c:pt idx="599">
                  <c:v>1.371E-7</c:v>
                </c:pt>
                <c:pt idx="600">
                  <c:v>1.371E-7</c:v>
                </c:pt>
                <c:pt idx="601">
                  <c:v>1.371E-7</c:v>
                </c:pt>
                <c:pt idx="602">
                  <c:v>1.371E-7</c:v>
                </c:pt>
                <c:pt idx="603">
                  <c:v>1.371E-7</c:v>
                </c:pt>
                <c:pt idx="604">
                  <c:v>1.371E-7</c:v>
                </c:pt>
                <c:pt idx="605">
                  <c:v>1.371E-7</c:v>
                </c:pt>
                <c:pt idx="606">
                  <c:v>1.371E-7</c:v>
                </c:pt>
                <c:pt idx="607">
                  <c:v>1.371E-7</c:v>
                </c:pt>
                <c:pt idx="608">
                  <c:v>1.3720000000000001E-7</c:v>
                </c:pt>
                <c:pt idx="609">
                  <c:v>1.3720000000000001E-7</c:v>
                </c:pt>
                <c:pt idx="610">
                  <c:v>1.3720000000000001E-7</c:v>
                </c:pt>
                <c:pt idx="611">
                  <c:v>1.3720000000000001E-7</c:v>
                </c:pt>
                <c:pt idx="612">
                  <c:v>1.3720000000000001E-7</c:v>
                </c:pt>
                <c:pt idx="613">
                  <c:v>1.3720000000000001E-7</c:v>
                </c:pt>
                <c:pt idx="614">
                  <c:v>1.3720000000000001E-7</c:v>
                </c:pt>
                <c:pt idx="615">
                  <c:v>1.3720000000000001E-7</c:v>
                </c:pt>
                <c:pt idx="616">
                  <c:v>1.3720000000000001E-7</c:v>
                </c:pt>
                <c:pt idx="617">
                  <c:v>1.3720000000000001E-7</c:v>
                </c:pt>
                <c:pt idx="618">
                  <c:v>1.3720000000000001E-7</c:v>
                </c:pt>
                <c:pt idx="619">
                  <c:v>1.3720000000000001E-7</c:v>
                </c:pt>
                <c:pt idx="620">
                  <c:v>1.3720000000000001E-7</c:v>
                </c:pt>
                <c:pt idx="621">
                  <c:v>1.3720000000000001E-7</c:v>
                </c:pt>
                <c:pt idx="622">
                  <c:v>1.3720000000000001E-7</c:v>
                </c:pt>
                <c:pt idx="623">
                  <c:v>1.3720000000000001E-7</c:v>
                </c:pt>
                <c:pt idx="624">
                  <c:v>1.3720000000000001E-7</c:v>
                </c:pt>
                <c:pt idx="625">
                  <c:v>1.3720000000000001E-7</c:v>
                </c:pt>
                <c:pt idx="626">
                  <c:v>1.3720000000000001E-7</c:v>
                </c:pt>
                <c:pt idx="627">
                  <c:v>1.3720000000000001E-7</c:v>
                </c:pt>
                <c:pt idx="628">
                  <c:v>1.3720000000000001E-7</c:v>
                </c:pt>
                <c:pt idx="629">
                  <c:v>1.3720000000000001E-7</c:v>
                </c:pt>
                <c:pt idx="630">
                  <c:v>1.3720000000000001E-7</c:v>
                </c:pt>
                <c:pt idx="631">
                  <c:v>1.3720000000000001E-7</c:v>
                </c:pt>
                <c:pt idx="632">
                  <c:v>1.3720000000000001E-7</c:v>
                </c:pt>
                <c:pt idx="633">
                  <c:v>1.3720000000000001E-7</c:v>
                </c:pt>
                <c:pt idx="634">
                  <c:v>1.3720000000000001E-7</c:v>
                </c:pt>
                <c:pt idx="635">
                  <c:v>1.3720000000000001E-7</c:v>
                </c:pt>
                <c:pt idx="636">
                  <c:v>1.3720000000000001E-7</c:v>
                </c:pt>
                <c:pt idx="637">
                  <c:v>1.3720000000000001E-7</c:v>
                </c:pt>
                <c:pt idx="638">
                  <c:v>1.3720000000000001E-7</c:v>
                </c:pt>
                <c:pt idx="639">
                  <c:v>1.3720000000000001E-7</c:v>
                </c:pt>
                <c:pt idx="640">
                  <c:v>1.3720000000000001E-7</c:v>
                </c:pt>
                <c:pt idx="641">
                  <c:v>1.3720000000000001E-7</c:v>
                </c:pt>
                <c:pt idx="642">
                  <c:v>1.3720000000000001E-7</c:v>
                </c:pt>
                <c:pt idx="643">
                  <c:v>1.3720000000000001E-7</c:v>
                </c:pt>
                <c:pt idx="644">
                  <c:v>1.3720000000000001E-7</c:v>
                </c:pt>
                <c:pt idx="645">
                  <c:v>1.3720000000000001E-7</c:v>
                </c:pt>
                <c:pt idx="646">
                  <c:v>1.3720000000000001E-7</c:v>
                </c:pt>
                <c:pt idx="647">
                  <c:v>1.3720000000000001E-7</c:v>
                </c:pt>
                <c:pt idx="648">
                  <c:v>1.3720000000000001E-7</c:v>
                </c:pt>
                <c:pt idx="649">
                  <c:v>1.3720000000000001E-7</c:v>
                </c:pt>
                <c:pt idx="650">
                  <c:v>1.3720000000000001E-7</c:v>
                </c:pt>
                <c:pt idx="651">
                  <c:v>1.3720000000000001E-7</c:v>
                </c:pt>
                <c:pt idx="652">
                  <c:v>1.3720000000000001E-7</c:v>
                </c:pt>
                <c:pt idx="653">
                  <c:v>1.3720000000000001E-7</c:v>
                </c:pt>
                <c:pt idx="654">
                  <c:v>1.3720000000000001E-7</c:v>
                </c:pt>
                <c:pt idx="655">
                  <c:v>1.3720000000000001E-7</c:v>
                </c:pt>
                <c:pt idx="656">
                  <c:v>1.3720000000000001E-7</c:v>
                </c:pt>
                <c:pt idx="657">
                  <c:v>1.3720000000000001E-7</c:v>
                </c:pt>
                <c:pt idx="658">
                  <c:v>1.3720000000000001E-7</c:v>
                </c:pt>
                <c:pt idx="659">
                  <c:v>1.3720000000000001E-7</c:v>
                </c:pt>
                <c:pt idx="660">
                  <c:v>1.3729999999999999E-7</c:v>
                </c:pt>
                <c:pt idx="661">
                  <c:v>1.3729999999999999E-7</c:v>
                </c:pt>
                <c:pt idx="662">
                  <c:v>1.3729999999999999E-7</c:v>
                </c:pt>
                <c:pt idx="663">
                  <c:v>1.3729999999999999E-7</c:v>
                </c:pt>
                <c:pt idx="664">
                  <c:v>1.3729999999999999E-7</c:v>
                </c:pt>
                <c:pt idx="665">
                  <c:v>1.3729999999999999E-7</c:v>
                </c:pt>
                <c:pt idx="666">
                  <c:v>1.3729999999999999E-7</c:v>
                </c:pt>
                <c:pt idx="667">
                  <c:v>1.3729999999999999E-7</c:v>
                </c:pt>
                <c:pt idx="668">
                  <c:v>1.3729999999999999E-7</c:v>
                </c:pt>
                <c:pt idx="669">
                  <c:v>1.3729999999999999E-7</c:v>
                </c:pt>
                <c:pt idx="670">
                  <c:v>1.3729999999999999E-7</c:v>
                </c:pt>
                <c:pt idx="671">
                  <c:v>1.3729999999999999E-7</c:v>
                </c:pt>
                <c:pt idx="672">
                  <c:v>1.3729999999999999E-7</c:v>
                </c:pt>
                <c:pt idx="673">
                  <c:v>1.3729999999999999E-7</c:v>
                </c:pt>
                <c:pt idx="674">
                  <c:v>1.3729999999999999E-7</c:v>
                </c:pt>
                <c:pt idx="675">
                  <c:v>1.3729999999999999E-7</c:v>
                </c:pt>
                <c:pt idx="676">
                  <c:v>1.3729999999999999E-7</c:v>
                </c:pt>
                <c:pt idx="677">
                  <c:v>1.3729999999999999E-7</c:v>
                </c:pt>
                <c:pt idx="678">
                  <c:v>1.3729999999999999E-7</c:v>
                </c:pt>
                <c:pt idx="679">
                  <c:v>1.3729999999999999E-7</c:v>
                </c:pt>
                <c:pt idx="680">
                  <c:v>1.3729999999999999E-7</c:v>
                </c:pt>
                <c:pt idx="681">
                  <c:v>1.3729999999999999E-7</c:v>
                </c:pt>
                <c:pt idx="682">
                  <c:v>1.3729999999999999E-7</c:v>
                </c:pt>
                <c:pt idx="683">
                  <c:v>1.3729999999999999E-7</c:v>
                </c:pt>
                <c:pt idx="684">
                  <c:v>1.3729999999999999E-7</c:v>
                </c:pt>
                <c:pt idx="685">
                  <c:v>1.3729999999999999E-7</c:v>
                </c:pt>
                <c:pt idx="686">
                  <c:v>1.3729999999999999E-7</c:v>
                </c:pt>
                <c:pt idx="687">
                  <c:v>1.3729999999999999E-7</c:v>
                </c:pt>
                <c:pt idx="688">
                  <c:v>1.3729999999999999E-7</c:v>
                </c:pt>
                <c:pt idx="689">
                  <c:v>1.3729999999999999E-7</c:v>
                </c:pt>
                <c:pt idx="690">
                  <c:v>1.3729999999999999E-7</c:v>
                </c:pt>
                <c:pt idx="691">
                  <c:v>1.3729999999999999E-7</c:v>
                </c:pt>
                <c:pt idx="692">
                  <c:v>1.3729999999999999E-7</c:v>
                </c:pt>
                <c:pt idx="693">
                  <c:v>1.3729999999999999E-7</c:v>
                </c:pt>
                <c:pt idx="694">
                  <c:v>1.3729999999999999E-7</c:v>
                </c:pt>
                <c:pt idx="695">
                  <c:v>1.3729999999999999E-7</c:v>
                </c:pt>
                <c:pt idx="696">
                  <c:v>1.3729999999999999E-7</c:v>
                </c:pt>
                <c:pt idx="697">
                  <c:v>1.3729999999999999E-7</c:v>
                </c:pt>
                <c:pt idx="698">
                  <c:v>1.3729999999999999E-7</c:v>
                </c:pt>
                <c:pt idx="699">
                  <c:v>1.3729999999999999E-7</c:v>
                </c:pt>
                <c:pt idx="700">
                  <c:v>1.3729999999999999E-7</c:v>
                </c:pt>
                <c:pt idx="701">
                  <c:v>1.3729999999999999E-7</c:v>
                </c:pt>
                <c:pt idx="702">
                  <c:v>1.3729999999999999E-7</c:v>
                </c:pt>
                <c:pt idx="703">
                  <c:v>1.3729999999999999E-7</c:v>
                </c:pt>
                <c:pt idx="704">
                  <c:v>1.3729999999999999E-7</c:v>
                </c:pt>
                <c:pt idx="705">
                  <c:v>1.3729999999999999E-7</c:v>
                </c:pt>
                <c:pt idx="706">
                  <c:v>1.3729999999999999E-7</c:v>
                </c:pt>
                <c:pt idx="707">
                  <c:v>1.3729999999999999E-7</c:v>
                </c:pt>
                <c:pt idx="708">
                  <c:v>1.3729999999999999E-7</c:v>
                </c:pt>
                <c:pt idx="709">
                  <c:v>1.3729999999999999E-7</c:v>
                </c:pt>
                <c:pt idx="710">
                  <c:v>1.3729999999999999E-7</c:v>
                </c:pt>
                <c:pt idx="711">
                  <c:v>1.3729999999999999E-7</c:v>
                </c:pt>
                <c:pt idx="712">
                  <c:v>1.3729999999999999E-7</c:v>
                </c:pt>
                <c:pt idx="713">
                  <c:v>1.3729999999999999E-7</c:v>
                </c:pt>
                <c:pt idx="714">
                  <c:v>1.3729999999999999E-7</c:v>
                </c:pt>
                <c:pt idx="715">
                  <c:v>1.3729999999999999E-7</c:v>
                </c:pt>
                <c:pt idx="716">
                  <c:v>1.374E-7</c:v>
                </c:pt>
                <c:pt idx="717">
                  <c:v>1.374E-7</c:v>
                </c:pt>
                <c:pt idx="718">
                  <c:v>1.374E-7</c:v>
                </c:pt>
                <c:pt idx="719">
                  <c:v>1.374E-7</c:v>
                </c:pt>
                <c:pt idx="720">
                  <c:v>1.374E-7</c:v>
                </c:pt>
                <c:pt idx="721">
                  <c:v>1.374E-7</c:v>
                </c:pt>
                <c:pt idx="722">
                  <c:v>1.374E-7</c:v>
                </c:pt>
                <c:pt idx="723">
                  <c:v>1.374E-7</c:v>
                </c:pt>
                <c:pt idx="724">
                  <c:v>1.374E-7</c:v>
                </c:pt>
                <c:pt idx="725">
                  <c:v>1.374E-7</c:v>
                </c:pt>
                <c:pt idx="726">
                  <c:v>1.374E-7</c:v>
                </c:pt>
                <c:pt idx="727">
                  <c:v>1.374E-7</c:v>
                </c:pt>
                <c:pt idx="728">
                  <c:v>1.374E-7</c:v>
                </c:pt>
                <c:pt idx="729">
                  <c:v>1.374E-7</c:v>
                </c:pt>
                <c:pt idx="730">
                  <c:v>1.374E-7</c:v>
                </c:pt>
                <c:pt idx="731">
                  <c:v>1.374E-7</c:v>
                </c:pt>
                <c:pt idx="732">
                  <c:v>1.374E-7</c:v>
                </c:pt>
                <c:pt idx="733">
                  <c:v>1.374E-7</c:v>
                </c:pt>
                <c:pt idx="734">
                  <c:v>1.374E-7</c:v>
                </c:pt>
                <c:pt idx="735">
                  <c:v>1.374E-7</c:v>
                </c:pt>
                <c:pt idx="736">
                  <c:v>1.374E-7</c:v>
                </c:pt>
                <c:pt idx="737">
                  <c:v>1.374E-7</c:v>
                </c:pt>
                <c:pt idx="738">
                  <c:v>1.374E-7</c:v>
                </c:pt>
                <c:pt idx="739">
                  <c:v>1.374E-7</c:v>
                </c:pt>
                <c:pt idx="740">
                  <c:v>1.374E-7</c:v>
                </c:pt>
                <c:pt idx="741">
                  <c:v>1.374E-7</c:v>
                </c:pt>
                <c:pt idx="742">
                  <c:v>1.374E-7</c:v>
                </c:pt>
                <c:pt idx="743">
                  <c:v>1.374E-7</c:v>
                </c:pt>
                <c:pt idx="744">
                  <c:v>1.374E-7</c:v>
                </c:pt>
                <c:pt idx="745">
                  <c:v>1.374E-7</c:v>
                </c:pt>
                <c:pt idx="746">
                  <c:v>1.374E-7</c:v>
                </c:pt>
                <c:pt idx="747">
                  <c:v>1.374E-7</c:v>
                </c:pt>
                <c:pt idx="748">
                  <c:v>1.374E-7</c:v>
                </c:pt>
                <c:pt idx="749">
                  <c:v>1.374E-7</c:v>
                </c:pt>
                <c:pt idx="750">
                  <c:v>1.374E-7</c:v>
                </c:pt>
                <c:pt idx="751">
                  <c:v>1.374E-7</c:v>
                </c:pt>
                <c:pt idx="752">
                  <c:v>1.374E-7</c:v>
                </c:pt>
                <c:pt idx="753">
                  <c:v>1.374E-7</c:v>
                </c:pt>
                <c:pt idx="754">
                  <c:v>1.374E-7</c:v>
                </c:pt>
                <c:pt idx="755">
                  <c:v>1.374E-7</c:v>
                </c:pt>
                <c:pt idx="756">
                  <c:v>1.374E-7</c:v>
                </c:pt>
                <c:pt idx="757">
                  <c:v>1.374E-7</c:v>
                </c:pt>
                <c:pt idx="758">
                  <c:v>1.374E-7</c:v>
                </c:pt>
                <c:pt idx="759">
                  <c:v>1.374E-7</c:v>
                </c:pt>
                <c:pt idx="760">
                  <c:v>1.374E-7</c:v>
                </c:pt>
                <c:pt idx="761">
                  <c:v>1.374E-7</c:v>
                </c:pt>
                <c:pt idx="762">
                  <c:v>1.374E-7</c:v>
                </c:pt>
                <c:pt idx="763">
                  <c:v>1.374E-7</c:v>
                </c:pt>
                <c:pt idx="764">
                  <c:v>1.374E-7</c:v>
                </c:pt>
                <c:pt idx="765">
                  <c:v>1.374E-7</c:v>
                </c:pt>
                <c:pt idx="766">
                  <c:v>1.374E-7</c:v>
                </c:pt>
                <c:pt idx="767">
                  <c:v>1.374E-7</c:v>
                </c:pt>
                <c:pt idx="768">
                  <c:v>1.374E-7</c:v>
                </c:pt>
                <c:pt idx="769">
                  <c:v>1.374E-7</c:v>
                </c:pt>
                <c:pt idx="770">
                  <c:v>1.374E-7</c:v>
                </c:pt>
                <c:pt idx="771">
                  <c:v>1.374E-7</c:v>
                </c:pt>
                <c:pt idx="772">
                  <c:v>1.374E-7</c:v>
                </c:pt>
                <c:pt idx="773">
                  <c:v>1.374E-7</c:v>
                </c:pt>
                <c:pt idx="774">
                  <c:v>1.3750000000000001E-7</c:v>
                </c:pt>
                <c:pt idx="775">
                  <c:v>1.3750000000000001E-7</c:v>
                </c:pt>
                <c:pt idx="776">
                  <c:v>1.3750000000000001E-7</c:v>
                </c:pt>
                <c:pt idx="777">
                  <c:v>1.3750000000000001E-7</c:v>
                </c:pt>
                <c:pt idx="778">
                  <c:v>1.3750000000000001E-7</c:v>
                </c:pt>
                <c:pt idx="779">
                  <c:v>1.3750000000000001E-7</c:v>
                </c:pt>
                <c:pt idx="780">
                  <c:v>1.3750000000000001E-7</c:v>
                </c:pt>
                <c:pt idx="781">
                  <c:v>1.3750000000000001E-7</c:v>
                </c:pt>
                <c:pt idx="782">
                  <c:v>1.3750000000000001E-7</c:v>
                </c:pt>
                <c:pt idx="783">
                  <c:v>1.3750000000000001E-7</c:v>
                </c:pt>
                <c:pt idx="784">
                  <c:v>1.3750000000000001E-7</c:v>
                </c:pt>
                <c:pt idx="785">
                  <c:v>1.3750000000000001E-7</c:v>
                </c:pt>
                <c:pt idx="786">
                  <c:v>1.3750000000000001E-7</c:v>
                </c:pt>
                <c:pt idx="787">
                  <c:v>1.3750000000000001E-7</c:v>
                </c:pt>
                <c:pt idx="788">
                  <c:v>1.3750000000000001E-7</c:v>
                </c:pt>
                <c:pt idx="789">
                  <c:v>1.3750000000000001E-7</c:v>
                </c:pt>
                <c:pt idx="790">
                  <c:v>1.3750000000000001E-7</c:v>
                </c:pt>
                <c:pt idx="791">
                  <c:v>1.3750000000000001E-7</c:v>
                </c:pt>
                <c:pt idx="792">
                  <c:v>1.3750000000000001E-7</c:v>
                </c:pt>
                <c:pt idx="793">
                  <c:v>1.3750000000000001E-7</c:v>
                </c:pt>
                <c:pt idx="794">
                  <c:v>1.3750000000000001E-7</c:v>
                </c:pt>
                <c:pt idx="795">
                  <c:v>1.3750000000000001E-7</c:v>
                </c:pt>
                <c:pt idx="796">
                  <c:v>1.3750000000000001E-7</c:v>
                </c:pt>
                <c:pt idx="797">
                  <c:v>1.3750000000000001E-7</c:v>
                </c:pt>
                <c:pt idx="798">
                  <c:v>1.3750000000000001E-7</c:v>
                </c:pt>
                <c:pt idx="799">
                  <c:v>1.3750000000000001E-7</c:v>
                </c:pt>
                <c:pt idx="800">
                  <c:v>1.3750000000000001E-7</c:v>
                </c:pt>
                <c:pt idx="801">
                  <c:v>1.3750000000000001E-7</c:v>
                </c:pt>
                <c:pt idx="802">
                  <c:v>1.3750000000000001E-7</c:v>
                </c:pt>
                <c:pt idx="803">
                  <c:v>1.3750000000000001E-7</c:v>
                </c:pt>
                <c:pt idx="804">
                  <c:v>1.3750000000000001E-7</c:v>
                </c:pt>
                <c:pt idx="805">
                  <c:v>1.3750000000000001E-7</c:v>
                </c:pt>
                <c:pt idx="806">
                  <c:v>1.3750000000000001E-7</c:v>
                </c:pt>
                <c:pt idx="807">
                  <c:v>1.3750000000000001E-7</c:v>
                </c:pt>
                <c:pt idx="808">
                  <c:v>1.3750000000000001E-7</c:v>
                </c:pt>
                <c:pt idx="809">
                  <c:v>1.3750000000000001E-7</c:v>
                </c:pt>
                <c:pt idx="810">
                  <c:v>1.3750000000000001E-7</c:v>
                </c:pt>
                <c:pt idx="811">
                  <c:v>1.3750000000000001E-7</c:v>
                </c:pt>
                <c:pt idx="812">
                  <c:v>1.3750000000000001E-7</c:v>
                </c:pt>
                <c:pt idx="813">
                  <c:v>1.3750000000000001E-7</c:v>
                </c:pt>
                <c:pt idx="814">
                  <c:v>1.3750000000000001E-7</c:v>
                </c:pt>
                <c:pt idx="815">
                  <c:v>1.3750000000000001E-7</c:v>
                </c:pt>
                <c:pt idx="816">
                  <c:v>1.3750000000000001E-7</c:v>
                </c:pt>
                <c:pt idx="817">
                  <c:v>1.3750000000000001E-7</c:v>
                </c:pt>
                <c:pt idx="818">
                  <c:v>1.3750000000000001E-7</c:v>
                </c:pt>
                <c:pt idx="819">
                  <c:v>1.3750000000000001E-7</c:v>
                </c:pt>
                <c:pt idx="820">
                  <c:v>1.3750000000000001E-7</c:v>
                </c:pt>
                <c:pt idx="821">
                  <c:v>1.3750000000000001E-7</c:v>
                </c:pt>
                <c:pt idx="822">
                  <c:v>1.3750000000000001E-7</c:v>
                </c:pt>
                <c:pt idx="823">
                  <c:v>1.3750000000000001E-7</c:v>
                </c:pt>
                <c:pt idx="824">
                  <c:v>1.3750000000000001E-7</c:v>
                </c:pt>
                <c:pt idx="825">
                  <c:v>1.3750000000000001E-7</c:v>
                </c:pt>
                <c:pt idx="826">
                  <c:v>1.3750000000000001E-7</c:v>
                </c:pt>
                <c:pt idx="827">
                  <c:v>1.3750000000000001E-7</c:v>
                </c:pt>
                <c:pt idx="828">
                  <c:v>1.3750000000000001E-7</c:v>
                </c:pt>
                <c:pt idx="829">
                  <c:v>1.3750000000000001E-7</c:v>
                </c:pt>
                <c:pt idx="830">
                  <c:v>1.3750000000000001E-7</c:v>
                </c:pt>
                <c:pt idx="831">
                  <c:v>1.3750000000000001E-7</c:v>
                </c:pt>
                <c:pt idx="832">
                  <c:v>1.3750000000000001E-7</c:v>
                </c:pt>
                <c:pt idx="833">
                  <c:v>1.3750000000000001E-7</c:v>
                </c:pt>
                <c:pt idx="834">
                  <c:v>1.3759999999999999E-7</c:v>
                </c:pt>
                <c:pt idx="835">
                  <c:v>1.3759999999999999E-7</c:v>
                </c:pt>
                <c:pt idx="836">
                  <c:v>1.3759999999999999E-7</c:v>
                </c:pt>
                <c:pt idx="837">
                  <c:v>1.3759999999999999E-7</c:v>
                </c:pt>
                <c:pt idx="838">
                  <c:v>1.3759999999999999E-7</c:v>
                </c:pt>
                <c:pt idx="839">
                  <c:v>1.3759999999999999E-7</c:v>
                </c:pt>
                <c:pt idx="840">
                  <c:v>1.3759999999999999E-7</c:v>
                </c:pt>
                <c:pt idx="841">
                  <c:v>1.3759999999999999E-7</c:v>
                </c:pt>
                <c:pt idx="842">
                  <c:v>1.3759999999999999E-7</c:v>
                </c:pt>
                <c:pt idx="843">
                  <c:v>1.3759999999999999E-7</c:v>
                </c:pt>
                <c:pt idx="844">
                  <c:v>1.3759999999999999E-7</c:v>
                </c:pt>
                <c:pt idx="845">
                  <c:v>1.3759999999999999E-7</c:v>
                </c:pt>
                <c:pt idx="846">
                  <c:v>1.3759999999999999E-7</c:v>
                </c:pt>
                <c:pt idx="847">
                  <c:v>1.3759999999999999E-7</c:v>
                </c:pt>
                <c:pt idx="848">
                  <c:v>1.3759999999999999E-7</c:v>
                </c:pt>
                <c:pt idx="849">
                  <c:v>1.3759999999999999E-7</c:v>
                </c:pt>
                <c:pt idx="850">
                  <c:v>1.3759999999999999E-7</c:v>
                </c:pt>
                <c:pt idx="851">
                  <c:v>1.3759999999999999E-7</c:v>
                </c:pt>
                <c:pt idx="852">
                  <c:v>1.3759999999999999E-7</c:v>
                </c:pt>
                <c:pt idx="853">
                  <c:v>1.3759999999999999E-7</c:v>
                </c:pt>
                <c:pt idx="854">
                  <c:v>1.3759999999999999E-7</c:v>
                </c:pt>
                <c:pt idx="855">
                  <c:v>1.3759999999999999E-7</c:v>
                </c:pt>
                <c:pt idx="856">
                  <c:v>1.3759999999999999E-7</c:v>
                </c:pt>
                <c:pt idx="857">
                  <c:v>1.3759999999999999E-7</c:v>
                </c:pt>
                <c:pt idx="858">
                  <c:v>1.3759999999999999E-7</c:v>
                </c:pt>
                <c:pt idx="859">
                  <c:v>1.3759999999999999E-7</c:v>
                </c:pt>
                <c:pt idx="860">
                  <c:v>1.3759999999999999E-7</c:v>
                </c:pt>
                <c:pt idx="861">
                  <c:v>1.3759999999999999E-7</c:v>
                </c:pt>
                <c:pt idx="862">
                  <c:v>1.3759999999999999E-7</c:v>
                </c:pt>
                <c:pt idx="863">
                  <c:v>1.3759999999999999E-7</c:v>
                </c:pt>
                <c:pt idx="864">
                  <c:v>1.3759999999999999E-7</c:v>
                </c:pt>
                <c:pt idx="865">
                  <c:v>1.3759999999999999E-7</c:v>
                </c:pt>
                <c:pt idx="866">
                  <c:v>1.3759999999999999E-7</c:v>
                </c:pt>
                <c:pt idx="867">
                  <c:v>1.3759999999999999E-7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02-4CDE-98EB-18E4F4869086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gap'!$C$3:$C$870</c:f>
              <c:numCache>
                <c:formatCode>0.00E+00</c:formatCode>
                <c:ptCount val="868"/>
                <c:pt idx="0">
                  <c:v>8.9690000000000004E-8</c:v>
                </c:pt>
                <c:pt idx="1">
                  <c:v>9.1069999999999994E-8</c:v>
                </c:pt>
                <c:pt idx="2">
                  <c:v>9.2529999999999995E-8</c:v>
                </c:pt>
                <c:pt idx="3">
                  <c:v>9.4090000000000004E-8</c:v>
                </c:pt>
                <c:pt idx="4">
                  <c:v>9.5780000000000001E-8</c:v>
                </c:pt>
                <c:pt idx="5">
                  <c:v>9.7609999999999999E-8</c:v>
                </c:pt>
                <c:pt idx="6">
                  <c:v>9.9600000000000005E-8</c:v>
                </c:pt>
                <c:pt idx="7">
                  <c:v>1.018E-7</c:v>
                </c:pt>
                <c:pt idx="8">
                  <c:v>1.041E-7</c:v>
                </c:pt>
                <c:pt idx="9">
                  <c:v>1.067E-7</c:v>
                </c:pt>
                <c:pt idx="10">
                  <c:v>1.0949999999999999E-7</c:v>
                </c:pt>
                <c:pt idx="11">
                  <c:v>1.1249999999999999E-7</c:v>
                </c:pt>
                <c:pt idx="12">
                  <c:v>1.157E-7</c:v>
                </c:pt>
                <c:pt idx="13">
                  <c:v>1.192E-7</c:v>
                </c:pt>
                <c:pt idx="14">
                  <c:v>1.229E-7</c:v>
                </c:pt>
                <c:pt idx="15">
                  <c:v>1.268E-7</c:v>
                </c:pt>
                <c:pt idx="16">
                  <c:v>1.3089999999999999E-7</c:v>
                </c:pt>
                <c:pt idx="17">
                  <c:v>1.353E-7</c:v>
                </c:pt>
                <c:pt idx="18">
                  <c:v>1.3979999999999999E-7</c:v>
                </c:pt>
                <c:pt idx="19">
                  <c:v>1.4460000000000001E-7</c:v>
                </c:pt>
                <c:pt idx="20">
                  <c:v>1.4959999999999999E-7</c:v>
                </c:pt>
                <c:pt idx="21">
                  <c:v>1.547E-7</c:v>
                </c:pt>
                <c:pt idx="22">
                  <c:v>1.6E-7</c:v>
                </c:pt>
                <c:pt idx="23">
                  <c:v>1.6549999999999999E-7</c:v>
                </c:pt>
                <c:pt idx="24">
                  <c:v>1.7109999999999999E-7</c:v>
                </c:pt>
                <c:pt idx="25">
                  <c:v>1.7679999999999999E-7</c:v>
                </c:pt>
                <c:pt idx="26">
                  <c:v>1.8269999999999999E-7</c:v>
                </c:pt>
                <c:pt idx="27">
                  <c:v>1.8860000000000001E-7</c:v>
                </c:pt>
                <c:pt idx="28">
                  <c:v>1.9469999999999999E-7</c:v>
                </c:pt>
                <c:pt idx="29">
                  <c:v>2.008E-7</c:v>
                </c:pt>
                <c:pt idx="30">
                  <c:v>2.0690000000000001E-7</c:v>
                </c:pt>
                <c:pt idx="31">
                  <c:v>2.1299999999999999E-7</c:v>
                </c:pt>
                <c:pt idx="32">
                  <c:v>2.192E-7</c:v>
                </c:pt>
                <c:pt idx="33">
                  <c:v>2.252E-7</c:v>
                </c:pt>
                <c:pt idx="34">
                  <c:v>2.3120000000000001E-7</c:v>
                </c:pt>
                <c:pt idx="35">
                  <c:v>2.371E-7</c:v>
                </c:pt>
                <c:pt idx="36">
                  <c:v>2.4289999999999998E-7</c:v>
                </c:pt>
                <c:pt idx="37">
                  <c:v>2.4859999999999999E-7</c:v>
                </c:pt>
                <c:pt idx="38">
                  <c:v>2.5400000000000002E-7</c:v>
                </c:pt>
                <c:pt idx="39">
                  <c:v>2.593E-7</c:v>
                </c:pt>
                <c:pt idx="40">
                  <c:v>2.6450000000000002E-7</c:v>
                </c:pt>
                <c:pt idx="41">
                  <c:v>2.6940000000000002E-7</c:v>
                </c:pt>
                <c:pt idx="42">
                  <c:v>2.7420000000000001E-7</c:v>
                </c:pt>
                <c:pt idx="43">
                  <c:v>2.7879999999999998E-7</c:v>
                </c:pt>
                <c:pt idx="44">
                  <c:v>2.8319999999999999E-7</c:v>
                </c:pt>
                <c:pt idx="45">
                  <c:v>2.875E-7</c:v>
                </c:pt>
                <c:pt idx="46">
                  <c:v>2.9159999999999999E-7</c:v>
                </c:pt>
                <c:pt idx="47">
                  <c:v>2.9560000000000003E-7</c:v>
                </c:pt>
                <c:pt idx="48">
                  <c:v>2.9929999999999999E-7</c:v>
                </c:pt>
                <c:pt idx="49">
                  <c:v>3.0289999999999999E-7</c:v>
                </c:pt>
                <c:pt idx="50">
                  <c:v>3.0629999999999998E-7</c:v>
                </c:pt>
                <c:pt idx="51">
                  <c:v>3.0950000000000001E-7</c:v>
                </c:pt>
                <c:pt idx="52">
                  <c:v>3.1240000000000002E-7</c:v>
                </c:pt>
                <c:pt idx="53">
                  <c:v>3.1489999999999999E-7</c:v>
                </c:pt>
                <c:pt idx="54">
                  <c:v>3.1720000000000001E-7</c:v>
                </c:pt>
                <c:pt idx="55">
                  <c:v>3.192E-7</c:v>
                </c:pt>
                <c:pt idx="56">
                  <c:v>3.2090000000000002E-7</c:v>
                </c:pt>
                <c:pt idx="57">
                  <c:v>3.2220000000000001E-7</c:v>
                </c:pt>
                <c:pt idx="58">
                  <c:v>3.2329999999999999E-7</c:v>
                </c:pt>
                <c:pt idx="59">
                  <c:v>3.2399999999999999E-7</c:v>
                </c:pt>
                <c:pt idx="60">
                  <c:v>3.2440000000000002E-7</c:v>
                </c:pt>
                <c:pt idx="61">
                  <c:v>3.2459999999999998E-7</c:v>
                </c:pt>
                <c:pt idx="62">
                  <c:v>3.2449999999999997E-7</c:v>
                </c:pt>
                <c:pt idx="63">
                  <c:v>3.242E-7</c:v>
                </c:pt>
                <c:pt idx="64">
                  <c:v>3.2370000000000002E-7</c:v>
                </c:pt>
                <c:pt idx="65">
                  <c:v>3.2309999999999997E-7</c:v>
                </c:pt>
                <c:pt idx="66">
                  <c:v>3.2230000000000002E-7</c:v>
                </c:pt>
                <c:pt idx="67">
                  <c:v>3.2140000000000001E-7</c:v>
                </c:pt>
                <c:pt idx="68">
                  <c:v>3.2039999999999998E-7</c:v>
                </c:pt>
                <c:pt idx="69">
                  <c:v>3.1930000000000001E-7</c:v>
                </c:pt>
                <c:pt idx="70">
                  <c:v>3.1819999999999998E-7</c:v>
                </c:pt>
                <c:pt idx="71">
                  <c:v>3.1699999999999999E-7</c:v>
                </c:pt>
                <c:pt idx="72">
                  <c:v>3.157E-7</c:v>
                </c:pt>
                <c:pt idx="73">
                  <c:v>3.143E-7</c:v>
                </c:pt>
                <c:pt idx="74">
                  <c:v>3.128E-7</c:v>
                </c:pt>
                <c:pt idx="75">
                  <c:v>3.1110000000000003E-7</c:v>
                </c:pt>
                <c:pt idx="76">
                  <c:v>3.0919999999999999E-7</c:v>
                </c:pt>
                <c:pt idx="77">
                  <c:v>3.072E-7</c:v>
                </c:pt>
                <c:pt idx="78">
                  <c:v>3.0499999999999999E-7</c:v>
                </c:pt>
                <c:pt idx="79">
                  <c:v>3.0260000000000002E-7</c:v>
                </c:pt>
                <c:pt idx="80">
                  <c:v>3.0009999999999999E-7</c:v>
                </c:pt>
                <c:pt idx="81">
                  <c:v>2.974E-7</c:v>
                </c:pt>
                <c:pt idx="82">
                  <c:v>2.946E-7</c:v>
                </c:pt>
                <c:pt idx="83">
                  <c:v>2.917E-7</c:v>
                </c:pt>
                <c:pt idx="84">
                  <c:v>2.8869999999999998E-7</c:v>
                </c:pt>
                <c:pt idx="85">
                  <c:v>2.8560000000000002E-7</c:v>
                </c:pt>
                <c:pt idx="86">
                  <c:v>2.825E-7</c:v>
                </c:pt>
                <c:pt idx="87">
                  <c:v>2.7930000000000002E-7</c:v>
                </c:pt>
                <c:pt idx="88">
                  <c:v>2.7599999999999998E-7</c:v>
                </c:pt>
                <c:pt idx="89">
                  <c:v>2.727E-7</c:v>
                </c:pt>
                <c:pt idx="90">
                  <c:v>2.6940000000000002E-7</c:v>
                </c:pt>
                <c:pt idx="91">
                  <c:v>2.6609999999999998E-7</c:v>
                </c:pt>
                <c:pt idx="92">
                  <c:v>2.629E-7</c:v>
                </c:pt>
                <c:pt idx="93">
                  <c:v>2.5969999999999998E-7</c:v>
                </c:pt>
                <c:pt idx="94">
                  <c:v>2.565E-7</c:v>
                </c:pt>
                <c:pt idx="95">
                  <c:v>2.5339999999999998E-7</c:v>
                </c:pt>
                <c:pt idx="96">
                  <c:v>2.5050000000000003E-7</c:v>
                </c:pt>
                <c:pt idx="97">
                  <c:v>2.4769999999999997E-7</c:v>
                </c:pt>
                <c:pt idx="98">
                  <c:v>2.4509999999999999E-7</c:v>
                </c:pt>
                <c:pt idx="99">
                  <c:v>2.4279999999999998E-7</c:v>
                </c:pt>
                <c:pt idx="100">
                  <c:v>2.4069999999999998E-7</c:v>
                </c:pt>
                <c:pt idx="101">
                  <c:v>2.3900000000000001E-7</c:v>
                </c:pt>
                <c:pt idx="102">
                  <c:v>2.378E-7</c:v>
                </c:pt>
                <c:pt idx="103">
                  <c:v>2.3699999999999999E-7</c:v>
                </c:pt>
                <c:pt idx="104">
                  <c:v>2.367E-7</c:v>
                </c:pt>
                <c:pt idx="105">
                  <c:v>2.371E-7</c:v>
                </c:pt>
                <c:pt idx="106">
                  <c:v>2.3799999999999999E-7</c:v>
                </c:pt>
                <c:pt idx="107">
                  <c:v>2.3939999999999999E-7</c:v>
                </c:pt>
                <c:pt idx="108">
                  <c:v>2.4139999999999998E-7</c:v>
                </c:pt>
                <c:pt idx="109">
                  <c:v>2.4359999999999998E-7</c:v>
                </c:pt>
                <c:pt idx="110">
                  <c:v>2.4600000000000001E-7</c:v>
                </c:pt>
                <c:pt idx="111">
                  <c:v>2.4839999999999997E-7</c:v>
                </c:pt>
                <c:pt idx="112">
                  <c:v>2.5050000000000003E-7</c:v>
                </c:pt>
                <c:pt idx="113">
                  <c:v>2.5209999999999999E-7</c:v>
                </c:pt>
                <c:pt idx="114">
                  <c:v>2.5310000000000001E-7</c:v>
                </c:pt>
                <c:pt idx="115">
                  <c:v>2.5349999999999999E-7</c:v>
                </c:pt>
                <c:pt idx="116">
                  <c:v>2.5320000000000002E-7</c:v>
                </c:pt>
                <c:pt idx="117">
                  <c:v>2.522E-7</c:v>
                </c:pt>
                <c:pt idx="118">
                  <c:v>2.5059999999999998E-7</c:v>
                </c:pt>
                <c:pt idx="119">
                  <c:v>2.4859999999999999E-7</c:v>
                </c:pt>
                <c:pt idx="120">
                  <c:v>2.4610000000000001E-7</c:v>
                </c:pt>
                <c:pt idx="121">
                  <c:v>2.4330000000000001E-7</c:v>
                </c:pt>
                <c:pt idx="122">
                  <c:v>2.403E-7</c:v>
                </c:pt>
                <c:pt idx="123">
                  <c:v>2.3729999999999999E-7</c:v>
                </c:pt>
                <c:pt idx="124">
                  <c:v>2.3440000000000001E-7</c:v>
                </c:pt>
                <c:pt idx="125">
                  <c:v>2.3169999999999999E-7</c:v>
                </c:pt>
                <c:pt idx="126">
                  <c:v>2.293E-7</c:v>
                </c:pt>
                <c:pt idx="127">
                  <c:v>2.272E-7</c:v>
                </c:pt>
                <c:pt idx="128">
                  <c:v>2.2539999999999999E-7</c:v>
                </c:pt>
                <c:pt idx="129">
                  <c:v>2.2399999999999999E-7</c:v>
                </c:pt>
                <c:pt idx="130">
                  <c:v>2.23E-7</c:v>
                </c:pt>
                <c:pt idx="131">
                  <c:v>2.2210000000000001E-7</c:v>
                </c:pt>
                <c:pt idx="132">
                  <c:v>2.2149999999999999E-7</c:v>
                </c:pt>
                <c:pt idx="133">
                  <c:v>2.2109999999999999E-7</c:v>
                </c:pt>
                <c:pt idx="134">
                  <c:v>2.2079999999999999E-7</c:v>
                </c:pt>
                <c:pt idx="135">
                  <c:v>2.206E-7</c:v>
                </c:pt>
                <c:pt idx="136">
                  <c:v>2.205E-7</c:v>
                </c:pt>
                <c:pt idx="137">
                  <c:v>2.2039999999999999E-7</c:v>
                </c:pt>
                <c:pt idx="138">
                  <c:v>2.2039999999999999E-7</c:v>
                </c:pt>
                <c:pt idx="139">
                  <c:v>2.2039999999999999E-7</c:v>
                </c:pt>
                <c:pt idx="140">
                  <c:v>2.2039999999999999E-7</c:v>
                </c:pt>
                <c:pt idx="141">
                  <c:v>2.2039999999999999E-7</c:v>
                </c:pt>
                <c:pt idx="142">
                  <c:v>2.2039999999999999E-7</c:v>
                </c:pt>
                <c:pt idx="143">
                  <c:v>2.2039999999999999E-7</c:v>
                </c:pt>
                <c:pt idx="144">
                  <c:v>2.2039999999999999E-7</c:v>
                </c:pt>
                <c:pt idx="145">
                  <c:v>2.205E-7</c:v>
                </c:pt>
                <c:pt idx="146">
                  <c:v>2.205E-7</c:v>
                </c:pt>
                <c:pt idx="147">
                  <c:v>2.205E-7</c:v>
                </c:pt>
                <c:pt idx="148">
                  <c:v>2.206E-7</c:v>
                </c:pt>
                <c:pt idx="149">
                  <c:v>2.206E-7</c:v>
                </c:pt>
                <c:pt idx="150">
                  <c:v>2.2070000000000001E-7</c:v>
                </c:pt>
                <c:pt idx="151">
                  <c:v>2.2070000000000001E-7</c:v>
                </c:pt>
                <c:pt idx="152">
                  <c:v>2.2070000000000001E-7</c:v>
                </c:pt>
                <c:pt idx="153">
                  <c:v>2.2079999999999999E-7</c:v>
                </c:pt>
                <c:pt idx="154">
                  <c:v>2.2079999999999999E-7</c:v>
                </c:pt>
                <c:pt idx="155">
                  <c:v>2.209E-7</c:v>
                </c:pt>
                <c:pt idx="156">
                  <c:v>2.209E-7</c:v>
                </c:pt>
                <c:pt idx="157">
                  <c:v>2.209E-7</c:v>
                </c:pt>
                <c:pt idx="158">
                  <c:v>2.2100000000000001E-7</c:v>
                </c:pt>
                <c:pt idx="159">
                  <c:v>2.2100000000000001E-7</c:v>
                </c:pt>
                <c:pt idx="160">
                  <c:v>2.2109999999999999E-7</c:v>
                </c:pt>
                <c:pt idx="161">
                  <c:v>2.2109999999999999E-7</c:v>
                </c:pt>
                <c:pt idx="162">
                  <c:v>2.212E-7</c:v>
                </c:pt>
                <c:pt idx="163">
                  <c:v>2.212E-7</c:v>
                </c:pt>
                <c:pt idx="164">
                  <c:v>2.212E-7</c:v>
                </c:pt>
                <c:pt idx="165">
                  <c:v>2.213E-7</c:v>
                </c:pt>
                <c:pt idx="166">
                  <c:v>2.213E-7</c:v>
                </c:pt>
                <c:pt idx="167">
                  <c:v>2.2140000000000001E-7</c:v>
                </c:pt>
                <c:pt idx="168">
                  <c:v>2.2140000000000001E-7</c:v>
                </c:pt>
                <c:pt idx="169">
                  <c:v>2.2140000000000001E-7</c:v>
                </c:pt>
                <c:pt idx="170">
                  <c:v>2.2149999999999999E-7</c:v>
                </c:pt>
                <c:pt idx="171">
                  <c:v>2.2149999999999999E-7</c:v>
                </c:pt>
                <c:pt idx="172">
                  <c:v>2.2149999999999999E-7</c:v>
                </c:pt>
                <c:pt idx="173">
                  <c:v>2.216E-7</c:v>
                </c:pt>
                <c:pt idx="174">
                  <c:v>2.216E-7</c:v>
                </c:pt>
                <c:pt idx="175">
                  <c:v>2.216E-7</c:v>
                </c:pt>
                <c:pt idx="176">
                  <c:v>2.2170000000000001E-7</c:v>
                </c:pt>
                <c:pt idx="177">
                  <c:v>2.2170000000000001E-7</c:v>
                </c:pt>
                <c:pt idx="178">
                  <c:v>2.2170000000000001E-7</c:v>
                </c:pt>
                <c:pt idx="179">
                  <c:v>2.2170000000000001E-7</c:v>
                </c:pt>
                <c:pt idx="180">
                  <c:v>2.2179999999999999E-7</c:v>
                </c:pt>
                <c:pt idx="181">
                  <c:v>2.2179999999999999E-7</c:v>
                </c:pt>
                <c:pt idx="182">
                  <c:v>2.2179999999999999E-7</c:v>
                </c:pt>
                <c:pt idx="183">
                  <c:v>2.219E-7</c:v>
                </c:pt>
                <c:pt idx="184">
                  <c:v>2.219E-7</c:v>
                </c:pt>
                <c:pt idx="185">
                  <c:v>2.219E-7</c:v>
                </c:pt>
                <c:pt idx="186">
                  <c:v>2.219E-7</c:v>
                </c:pt>
                <c:pt idx="187">
                  <c:v>2.22E-7</c:v>
                </c:pt>
                <c:pt idx="188">
                  <c:v>2.22E-7</c:v>
                </c:pt>
                <c:pt idx="189">
                  <c:v>2.22E-7</c:v>
                </c:pt>
                <c:pt idx="190">
                  <c:v>2.22E-7</c:v>
                </c:pt>
                <c:pt idx="191">
                  <c:v>2.2210000000000001E-7</c:v>
                </c:pt>
                <c:pt idx="192">
                  <c:v>2.2210000000000001E-7</c:v>
                </c:pt>
                <c:pt idx="193">
                  <c:v>2.2210000000000001E-7</c:v>
                </c:pt>
                <c:pt idx="194">
                  <c:v>2.2219999999999999E-7</c:v>
                </c:pt>
                <c:pt idx="195">
                  <c:v>2.2219999999999999E-7</c:v>
                </c:pt>
                <c:pt idx="196">
                  <c:v>2.2219999999999999E-7</c:v>
                </c:pt>
                <c:pt idx="197">
                  <c:v>2.2219999999999999E-7</c:v>
                </c:pt>
                <c:pt idx="198">
                  <c:v>2.2219999999999999E-7</c:v>
                </c:pt>
                <c:pt idx="199">
                  <c:v>2.223E-7</c:v>
                </c:pt>
                <c:pt idx="200">
                  <c:v>2.223E-7</c:v>
                </c:pt>
                <c:pt idx="201">
                  <c:v>2.223E-7</c:v>
                </c:pt>
                <c:pt idx="202">
                  <c:v>2.223E-7</c:v>
                </c:pt>
                <c:pt idx="203">
                  <c:v>2.2240000000000001E-7</c:v>
                </c:pt>
                <c:pt idx="204">
                  <c:v>2.2240000000000001E-7</c:v>
                </c:pt>
                <c:pt idx="205">
                  <c:v>2.2240000000000001E-7</c:v>
                </c:pt>
                <c:pt idx="206">
                  <c:v>2.2240000000000001E-7</c:v>
                </c:pt>
                <c:pt idx="207">
                  <c:v>2.2240000000000001E-7</c:v>
                </c:pt>
                <c:pt idx="208">
                  <c:v>2.2249999999999999E-7</c:v>
                </c:pt>
                <c:pt idx="209">
                  <c:v>2.2249999999999999E-7</c:v>
                </c:pt>
                <c:pt idx="210">
                  <c:v>2.2249999999999999E-7</c:v>
                </c:pt>
                <c:pt idx="211">
                  <c:v>2.2249999999999999E-7</c:v>
                </c:pt>
                <c:pt idx="212">
                  <c:v>2.2249999999999999E-7</c:v>
                </c:pt>
                <c:pt idx="213">
                  <c:v>2.2259999999999999E-7</c:v>
                </c:pt>
                <c:pt idx="214">
                  <c:v>2.2259999999999999E-7</c:v>
                </c:pt>
                <c:pt idx="215">
                  <c:v>2.2259999999999999E-7</c:v>
                </c:pt>
                <c:pt idx="216">
                  <c:v>2.2259999999999999E-7</c:v>
                </c:pt>
                <c:pt idx="217">
                  <c:v>2.2259999999999999E-7</c:v>
                </c:pt>
                <c:pt idx="218">
                  <c:v>2.227E-7</c:v>
                </c:pt>
                <c:pt idx="219">
                  <c:v>2.227E-7</c:v>
                </c:pt>
                <c:pt idx="220">
                  <c:v>2.227E-7</c:v>
                </c:pt>
                <c:pt idx="221">
                  <c:v>2.227E-7</c:v>
                </c:pt>
                <c:pt idx="222">
                  <c:v>2.227E-7</c:v>
                </c:pt>
                <c:pt idx="223">
                  <c:v>2.227E-7</c:v>
                </c:pt>
                <c:pt idx="224">
                  <c:v>2.2280000000000001E-7</c:v>
                </c:pt>
                <c:pt idx="225">
                  <c:v>2.2280000000000001E-7</c:v>
                </c:pt>
                <c:pt idx="226">
                  <c:v>2.2280000000000001E-7</c:v>
                </c:pt>
                <c:pt idx="227">
                  <c:v>2.2280000000000001E-7</c:v>
                </c:pt>
                <c:pt idx="228">
                  <c:v>2.2280000000000001E-7</c:v>
                </c:pt>
                <c:pt idx="229">
                  <c:v>2.2280000000000001E-7</c:v>
                </c:pt>
                <c:pt idx="230">
                  <c:v>2.2289999999999999E-7</c:v>
                </c:pt>
                <c:pt idx="231">
                  <c:v>2.2289999999999999E-7</c:v>
                </c:pt>
                <c:pt idx="232">
                  <c:v>2.2289999999999999E-7</c:v>
                </c:pt>
                <c:pt idx="233">
                  <c:v>2.2289999999999999E-7</c:v>
                </c:pt>
                <c:pt idx="234">
                  <c:v>2.2289999999999999E-7</c:v>
                </c:pt>
                <c:pt idx="235">
                  <c:v>2.2289999999999999E-7</c:v>
                </c:pt>
                <c:pt idx="236">
                  <c:v>2.23E-7</c:v>
                </c:pt>
                <c:pt idx="237">
                  <c:v>2.23E-7</c:v>
                </c:pt>
                <c:pt idx="238">
                  <c:v>2.23E-7</c:v>
                </c:pt>
                <c:pt idx="239">
                  <c:v>2.23E-7</c:v>
                </c:pt>
                <c:pt idx="240">
                  <c:v>2.23E-7</c:v>
                </c:pt>
                <c:pt idx="241">
                  <c:v>2.23E-7</c:v>
                </c:pt>
                <c:pt idx="242">
                  <c:v>2.23E-7</c:v>
                </c:pt>
                <c:pt idx="243">
                  <c:v>2.2310000000000001E-7</c:v>
                </c:pt>
                <c:pt idx="244">
                  <c:v>2.2310000000000001E-7</c:v>
                </c:pt>
                <c:pt idx="245">
                  <c:v>2.2310000000000001E-7</c:v>
                </c:pt>
                <c:pt idx="246">
                  <c:v>2.2310000000000001E-7</c:v>
                </c:pt>
                <c:pt idx="247">
                  <c:v>2.2310000000000001E-7</c:v>
                </c:pt>
                <c:pt idx="248">
                  <c:v>2.2310000000000001E-7</c:v>
                </c:pt>
                <c:pt idx="249">
                  <c:v>2.2310000000000001E-7</c:v>
                </c:pt>
                <c:pt idx="250">
                  <c:v>2.2319999999999999E-7</c:v>
                </c:pt>
                <c:pt idx="251">
                  <c:v>2.2319999999999999E-7</c:v>
                </c:pt>
                <c:pt idx="252">
                  <c:v>2.2319999999999999E-7</c:v>
                </c:pt>
                <c:pt idx="253">
                  <c:v>2.2319999999999999E-7</c:v>
                </c:pt>
                <c:pt idx="254">
                  <c:v>2.2319999999999999E-7</c:v>
                </c:pt>
                <c:pt idx="255">
                  <c:v>2.2319999999999999E-7</c:v>
                </c:pt>
                <c:pt idx="256">
                  <c:v>2.2319999999999999E-7</c:v>
                </c:pt>
                <c:pt idx="257">
                  <c:v>2.2329999999999999E-7</c:v>
                </c:pt>
                <c:pt idx="258">
                  <c:v>2.2329999999999999E-7</c:v>
                </c:pt>
                <c:pt idx="259">
                  <c:v>2.2329999999999999E-7</c:v>
                </c:pt>
                <c:pt idx="260">
                  <c:v>2.2329999999999999E-7</c:v>
                </c:pt>
                <c:pt idx="261">
                  <c:v>2.2329999999999999E-7</c:v>
                </c:pt>
                <c:pt idx="262">
                  <c:v>2.2329999999999999E-7</c:v>
                </c:pt>
                <c:pt idx="263">
                  <c:v>2.2329999999999999E-7</c:v>
                </c:pt>
                <c:pt idx="264">
                  <c:v>2.2329999999999999E-7</c:v>
                </c:pt>
                <c:pt idx="265">
                  <c:v>2.234E-7</c:v>
                </c:pt>
                <c:pt idx="266">
                  <c:v>2.234E-7</c:v>
                </c:pt>
                <c:pt idx="267">
                  <c:v>2.234E-7</c:v>
                </c:pt>
                <c:pt idx="268">
                  <c:v>2.234E-7</c:v>
                </c:pt>
                <c:pt idx="269">
                  <c:v>2.234E-7</c:v>
                </c:pt>
                <c:pt idx="270">
                  <c:v>2.234E-7</c:v>
                </c:pt>
                <c:pt idx="271">
                  <c:v>2.234E-7</c:v>
                </c:pt>
                <c:pt idx="272">
                  <c:v>2.234E-7</c:v>
                </c:pt>
                <c:pt idx="273">
                  <c:v>2.234E-7</c:v>
                </c:pt>
                <c:pt idx="274">
                  <c:v>2.2350000000000001E-7</c:v>
                </c:pt>
                <c:pt idx="275">
                  <c:v>2.2350000000000001E-7</c:v>
                </c:pt>
                <c:pt idx="276">
                  <c:v>2.2350000000000001E-7</c:v>
                </c:pt>
                <c:pt idx="277">
                  <c:v>2.2350000000000001E-7</c:v>
                </c:pt>
                <c:pt idx="278">
                  <c:v>2.2350000000000001E-7</c:v>
                </c:pt>
                <c:pt idx="279">
                  <c:v>2.2350000000000001E-7</c:v>
                </c:pt>
                <c:pt idx="280">
                  <c:v>2.2350000000000001E-7</c:v>
                </c:pt>
                <c:pt idx="281">
                  <c:v>2.2350000000000001E-7</c:v>
                </c:pt>
                <c:pt idx="282">
                  <c:v>2.2350000000000001E-7</c:v>
                </c:pt>
                <c:pt idx="283">
                  <c:v>2.2359999999999999E-7</c:v>
                </c:pt>
                <c:pt idx="284">
                  <c:v>2.2359999999999999E-7</c:v>
                </c:pt>
                <c:pt idx="285">
                  <c:v>2.2359999999999999E-7</c:v>
                </c:pt>
                <c:pt idx="286">
                  <c:v>2.2359999999999999E-7</c:v>
                </c:pt>
                <c:pt idx="287">
                  <c:v>2.2359999999999999E-7</c:v>
                </c:pt>
                <c:pt idx="288">
                  <c:v>2.2359999999999999E-7</c:v>
                </c:pt>
                <c:pt idx="289">
                  <c:v>2.2359999999999999E-7</c:v>
                </c:pt>
                <c:pt idx="290">
                  <c:v>2.2359999999999999E-7</c:v>
                </c:pt>
                <c:pt idx="291">
                  <c:v>2.2359999999999999E-7</c:v>
                </c:pt>
                <c:pt idx="292">
                  <c:v>2.2359999999999999E-7</c:v>
                </c:pt>
                <c:pt idx="293">
                  <c:v>2.237E-7</c:v>
                </c:pt>
                <c:pt idx="294">
                  <c:v>2.237E-7</c:v>
                </c:pt>
                <c:pt idx="295">
                  <c:v>2.237E-7</c:v>
                </c:pt>
                <c:pt idx="296">
                  <c:v>2.237E-7</c:v>
                </c:pt>
                <c:pt idx="297">
                  <c:v>2.237E-7</c:v>
                </c:pt>
                <c:pt idx="298">
                  <c:v>2.237E-7</c:v>
                </c:pt>
                <c:pt idx="299">
                  <c:v>2.237E-7</c:v>
                </c:pt>
                <c:pt idx="300">
                  <c:v>2.237E-7</c:v>
                </c:pt>
                <c:pt idx="301">
                  <c:v>2.237E-7</c:v>
                </c:pt>
                <c:pt idx="302">
                  <c:v>2.237E-7</c:v>
                </c:pt>
                <c:pt idx="303">
                  <c:v>2.2380000000000001E-7</c:v>
                </c:pt>
                <c:pt idx="304">
                  <c:v>2.2380000000000001E-7</c:v>
                </c:pt>
                <c:pt idx="305">
                  <c:v>2.2380000000000001E-7</c:v>
                </c:pt>
                <c:pt idx="306">
                  <c:v>2.2380000000000001E-7</c:v>
                </c:pt>
                <c:pt idx="307">
                  <c:v>2.2380000000000001E-7</c:v>
                </c:pt>
                <c:pt idx="308">
                  <c:v>2.2380000000000001E-7</c:v>
                </c:pt>
                <c:pt idx="309">
                  <c:v>2.2380000000000001E-7</c:v>
                </c:pt>
                <c:pt idx="310">
                  <c:v>2.2380000000000001E-7</c:v>
                </c:pt>
                <c:pt idx="311">
                  <c:v>2.2380000000000001E-7</c:v>
                </c:pt>
                <c:pt idx="312">
                  <c:v>2.2380000000000001E-7</c:v>
                </c:pt>
                <c:pt idx="313">
                  <c:v>2.2380000000000001E-7</c:v>
                </c:pt>
                <c:pt idx="314">
                  <c:v>2.2390000000000001E-7</c:v>
                </c:pt>
                <c:pt idx="315">
                  <c:v>2.2390000000000001E-7</c:v>
                </c:pt>
                <c:pt idx="316">
                  <c:v>2.2390000000000001E-7</c:v>
                </c:pt>
                <c:pt idx="317">
                  <c:v>2.2390000000000001E-7</c:v>
                </c:pt>
                <c:pt idx="318">
                  <c:v>2.2390000000000001E-7</c:v>
                </c:pt>
                <c:pt idx="319">
                  <c:v>2.2390000000000001E-7</c:v>
                </c:pt>
                <c:pt idx="320">
                  <c:v>2.2390000000000001E-7</c:v>
                </c:pt>
                <c:pt idx="321">
                  <c:v>2.2390000000000001E-7</c:v>
                </c:pt>
                <c:pt idx="322">
                  <c:v>2.2390000000000001E-7</c:v>
                </c:pt>
                <c:pt idx="323">
                  <c:v>2.2390000000000001E-7</c:v>
                </c:pt>
                <c:pt idx="324">
                  <c:v>2.2390000000000001E-7</c:v>
                </c:pt>
                <c:pt idx="325">
                  <c:v>2.2390000000000001E-7</c:v>
                </c:pt>
                <c:pt idx="326">
                  <c:v>2.2399999999999999E-7</c:v>
                </c:pt>
                <c:pt idx="327">
                  <c:v>2.2399999999999999E-7</c:v>
                </c:pt>
                <c:pt idx="328">
                  <c:v>2.2399999999999999E-7</c:v>
                </c:pt>
                <c:pt idx="329">
                  <c:v>2.2399999999999999E-7</c:v>
                </c:pt>
                <c:pt idx="330">
                  <c:v>2.2399999999999999E-7</c:v>
                </c:pt>
                <c:pt idx="331">
                  <c:v>2.2399999999999999E-7</c:v>
                </c:pt>
                <c:pt idx="332">
                  <c:v>2.2399999999999999E-7</c:v>
                </c:pt>
                <c:pt idx="333">
                  <c:v>2.2399999999999999E-7</c:v>
                </c:pt>
                <c:pt idx="334">
                  <c:v>2.2399999999999999E-7</c:v>
                </c:pt>
                <c:pt idx="335">
                  <c:v>2.2399999999999999E-7</c:v>
                </c:pt>
                <c:pt idx="336">
                  <c:v>2.2399999999999999E-7</c:v>
                </c:pt>
                <c:pt idx="337">
                  <c:v>2.2399999999999999E-7</c:v>
                </c:pt>
                <c:pt idx="338">
                  <c:v>2.2399999999999999E-7</c:v>
                </c:pt>
                <c:pt idx="339">
                  <c:v>2.241E-7</c:v>
                </c:pt>
                <c:pt idx="340">
                  <c:v>2.241E-7</c:v>
                </c:pt>
                <c:pt idx="341">
                  <c:v>2.241E-7</c:v>
                </c:pt>
                <c:pt idx="342">
                  <c:v>2.241E-7</c:v>
                </c:pt>
                <c:pt idx="343">
                  <c:v>2.241E-7</c:v>
                </c:pt>
                <c:pt idx="344">
                  <c:v>2.241E-7</c:v>
                </c:pt>
                <c:pt idx="345">
                  <c:v>2.241E-7</c:v>
                </c:pt>
                <c:pt idx="346">
                  <c:v>2.241E-7</c:v>
                </c:pt>
                <c:pt idx="347">
                  <c:v>2.241E-7</c:v>
                </c:pt>
                <c:pt idx="348">
                  <c:v>2.241E-7</c:v>
                </c:pt>
                <c:pt idx="349">
                  <c:v>2.241E-7</c:v>
                </c:pt>
                <c:pt idx="350">
                  <c:v>2.241E-7</c:v>
                </c:pt>
                <c:pt idx="351">
                  <c:v>2.241E-7</c:v>
                </c:pt>
                <c:pt idx="352">
                  <c:v>2.2420000000000001E-7</c:v>
                </c:pt>
                <c:pt idx="353">
                  <c:v>2.2420000000000001E-7</c:v>
                </c:pt>
                <c:pt idx="354">
                  <c:v>2.2420000000000001E-7</c:v>
                </c:pt>
                <c:pt idx="355">
                  <c:v>2.2420000000000001E-7</c:v>
                </c:pt>
                <c:pt idx="356">
                  <c:v>2.2420000000000001E-7</c:v>
                </c:pt>
                <c:pt idx="357">
                  <c:v>2.2420000000000001E-7</c:v>
                </c:pt>
                <c:pt idx="358">
                  <c:v>2.2420000000000001E-7</c:v>
                </c:pt>
                <c:pt idx="359">
                  <c:v>2.2420000000000001E-7</c:v>
                </c:pt>
                <c:pt idx="360">
                  <c:v>2.2420000000000001E-7</c:v>
                </c:pt>
                <c:pt idx="361">
                  <c:v>2.2420000000000001E-7</c:v>
                </c:pt>
                <c:pt idx="362">
                  <c:v>2.2420000000000001E-7</c:v>
                </c:pt>
                <c:pt idx="363">
                  <c:v>2.2420000000000001E-7</c:v>
                </c:pt>
                <c:pt idx="364">
                  <c:v>2.2420000000000001E-7</c:v>
                </c:pt>
                <c:pt idx="365">
                  <c:v>2.2420000000000001E-7</c:v>
                </c:pt>
                <c:pt idx="366">
                  <c:v>2.2420000000000001E-7</c:v>
                </c:pt>
                <c:pt idx="367">
                  <c:v>2.2429999999999999E-7</c:v>
                </c:pt>
                <c:pt idx="368">
                  <c:v>2.2429999999999999E-7</c:v>
                </c:pt>
                <c:pt idx="369">
                  <c:v>2.2429999999999999E-7</c:v>
                </c:pt>
                <c:pt idx="370">
                  <c:v>2.2429999999999999E-7</c:v>
                </c:pt>
                <c:pt idx="371">
                  <c:v>2.2429999999999999E-7</c:v>
                </c:pt>
                <c:pt idx="372">
                  <c:v>2.2429999999999999E-7</c:v>
                </c:pt>
                <c:pt idx="373">
                  <c:v>2.2429999999999999E-7</c:v>
                </c:pt>
                <c:pt idx="374">
                  <c:v>2.2429999999999999E-7</c:v>
                </c:pt>
                <c:pt idx="375">
                  <c:v>2.2429999999999999E-7</c:v>
                </c:pt>
                <c:pt idx="376">
                  <c:v>2.2429999999999999E-7</c:v>
                </c:pt>
                <c:pt idx="377">
                  <c:v>2.2429999999999999E-7</c:v>
                </c:pt>
                <c:pt idx="378">
                  <c:v>2.2429999999999999E-7</c:v>
                </c:pt>
                <c:pt idx="379">
                  <c:v>2.2429999999999999E-7</c:v>
                </c:pt>
                <c:pt idx="380">
                  <c:v>2.2429999999999999E-7</c:v>
                </c:pt>
                <c:pt idx="381">
                  <c:v>2.2429999999999999E-7</c:v>
                </c:pt>
                <c:pt idx="382">
                  <c:v>2.244E-7</c:v>
                </c:pt>
                <c:pt idx="383">
                  <c:v>2.244E-7</c:v>
                </c:pt>
                <c:pt idx="384">
                  <c:v>2.244E-7</c:v>
                </c:pt>
                <c:pt idx="385">
                  <c:v>2.244E-7</c:v>
                </c:pt>
                <c:pt idx="386">
                  <c:v>2.244E-7</c:v>
                </c:pt>
                <c:pt idx="387">
                  <c:v>2.244E-7</c:v>
                </c:pt>
                <c:pt idx="388">
                  <c:v>2.244E-7</c:v>
                </c:pt>
                <c:pt idx="389">
                  <c:v>2.244E-7</c:v>
                </c:pt>
                <c:pt idx="390">
                  <c:v>2.244E-7</c:v>
                </c:pt>
                <c:pt idx="391">
                  <c:v>2.244E-7</c:v>
                </c:pt>
                <c:pt idx="392">
                  <c:v>2.244E-7</c:v>
                </c:pt>
                <c:pt idx="393">
                  <c:v>2.244E-7</c:v>
                </c:pt>
                <c:pt idx="394">
                  <c:v>2.244E-7</c:v>
                </c:pt>
                <c:pt idx="395">
                  <c:v>2.244E-7</c:v>
                </c:pt>
                <c:pt idx="396">
                  <c:v>2.244E-7</c:v>
                </c:pt>
                <c:pt idx="397">
                  <c:v>2.244E-7</c:v>
                </c:pt>
                <c:pt idx="398">
                  <c:v>2.2450000000000001E-7</c:v>
                </c:pt>
                <c:pt idx="399">
                  <c:v>2.2450000000000001E-7</c:v>
                </c:pt>
                <c:pt idx="400">
                  <c:v>2.2450000000000001E-7</c:v>
                </c:pt>
                <c:pt idx="401">
                  <c:v>2.2450000000000001E-7</c:v>
                </c:pt>
                <c:pt idx="402">
                  <c:v>2.2450000000000001E-7</c:v>
                </c:pt>
                <c:pt idx="403">
                  <c:v>2.2450000000000001E-7</c:v>
                </c:pt>
                <c:pt idx="404">
                  <c:v>2.2450000000000001E-7</c:v>
                </c:pt>
                <c:pt idx="405">
                  <c:v>2.2450000000000001E-7</c:v>
                </c:pt>
                <c:pt idx="406">
                  <c:v>2.2450000000000001E-7</c:v>
                </c:pt>
                <c:pt idx="407">
                  <c:v>2.2450000000000001E-7</c:v>
                </c:pt>
                <c:pt idx="408">
                  <c:v>2.2450000000000001E-7</c:v>
                </c:pt>
                <c:pt idx="409">
                  <c:v>2.2450000000000001E-7</c:v>
                </c:pt>
                <c:pt idx="410">
                  <c:v>2.2450000000000001E-7</c:v>
                </c:pt>
                <c:pt idx="411">
                  <c:v>2.2450000000000001E-7</c:v>
                </c:pt>
                <c:pt idx="412">
                  <c:v>2.2450000000000001E-7</c:v>
                </c:pt>
                <c:pt idx="413">
                  <c:v>2.2450000000000001E-7</c:v>
                </c:pt>
                <c:pt idx="414">
                  <c:v>2.2450000000000001E-7</c:v>
                </c:pt>
                <c:pt idx="415">
                  <c:v>2.2460000000000001E-7</c:v>
                </c:pt>
                <c:pt idx="416">
                  <c:v>2.2460000000000001E-7</c:v>
                </c:pt>
                <c:pt idx="417">
                  <c:v>2.2460000000000001E-7</c:v>
                </c:pt>
                <c:pt idx="418">
                  <c:v>2.2460000000000001E-7</c:v>
                </c:pt>
                <c:pt idx="419">
                  <c:v>2.2460000000000001E-7</c:v>
                </c:pt>
                <c:pt idx="420">
                  <c:v>2.2460000000000001E-7</c:v>
                </c:pt>
                <c:pt idx="421">
                  <c:v>2.2460000000000001E-7</c:v>
                </c:pt>
                <c:pt idx="422">
                  <c:v>2.2460000000000001E-7</c:v>
                </c:pt>
                <c:pt idx="423">
                  <c:v>2.2460000000000001E-7</c:v>
                </c:pt>
                <c:pt idx="424">
                  <c:v>2.2460000000000001E-7</c:v>
                </c:pt>
                <c:pt idx="425">
                  <c:v>2.2460000000000001E-7</c:v>
                </c:pt>
                <c:pt idx="426">
                  <c:v>2.2460000000000001E-7</c:v>
                </c:pt>
                <c:pt idx="427">
                  <c:v>2.2460000000000001E-7</c:v>
                </c:pt>
                <c:pt idx="428">
                  <c:v>2.2460000000000001E-7</c:v>
                </c:pt>
                <c:pt idx="429">
                  <c:v>2.2460000000000001E-7</c:v>
                </c:pt>
                <c:pt idx="430">
                  <c:v>2.2460000000000001E-7</c:v>
                </c:pt>
                <c:pt idx="431">
                  <c:v>2.2460000000000001E-7</c:v>
                </c:pt>
                <c:pt idx="432">
                  <c:v>2.2460000000000001E-7</c:v>
                </c:pt>
                <c:pt idx="433">
                  <c:v>2.2460000000000001E-7</c:v>
                </c:pt>
                <c:pt idx="434">
                  <c:v>2.2469999999999999E-7</c:v>
                </c:pt>
                <c:pt idx="435">
                  <c:v>2.2469999999999999E-7</c:v>
                </c:pt>
                <c:pt idx="436">
                  <c:v>2.2469999999999999E-7</c:v>
                </c:pt>
                <c:pt idx="437">
                  <c:v>2.2469999999999999E-7</c:v>
                </c:pt>
                <c:pt idx="438">
                  <c:v>2.2469999999999999E-7</c:v>
                </c:pt>
                <c:pt idx="439">
                  <c:v>2.2469999999999999E-7</c:v>
                </c:pt>
                <c:pt idx="440">
                  <c:v>2.2469999999999999E-7</c:v>
                </c:pt>
                <c:pt idx="441">
                  <c:v>2.2469999999999999E-7</c:v>
                </c:pt>
                <c:pt idx="442">
                  <c:v>2.2469999999999999E-7</c:v>
                </c:pt>
                <c:pt idx="443">
                  <c:v>2.2469999999999999E-7</c:v>
                </c:pt>
                <c:pt idx="444">
                  <c:v>2.2469999999999999E-7</c:v>
                </c:pt>
                <c:pt idx="445">
                  <c:v>2.2469999999999999E-7</c:v>
                </c:pt>
                <c:pt idx="446">
                  <c:v>2.2469999999999999E-7</c:v>
                </c:pt>
                <c:pt idx="447">
                  <c:v>2.2469999999999999E-7</c:v>
                </c:pt>
                <c:pt idx="448">
                  <c:v>2.2469999999999999E-7</c:v>
                </c:pt>
                <c:pt idx="449">
                  <c:v>2.2469999999999999E-7</c:v>
                </c:pt>
                <c:pt idx="450">
                  <c:v>2.2469999999999999E-7</c:v>
                </c:pt>
                <c:pt idx="451">
                  <c:v>2.2469999999999999E-7</c:v>
                </c:pt>
                <c:pt idx="452">
                  <c:v>2.2469999999999999E-7</c:v>
                </c:pt>
                <c:pt idx="453">
                  <c:v>2.2469999999999999E-7</c:v>
                </c:pt>
                <c:pt idx="454">
                  <c:v>2.248E-7</c:v>
                </c:pt>
                <c:pt idx="455">
                  <c:v>2.248E-7</c:v>
                </c:pt>
                <c:pt idx="456">
                  <c:v>2.248E-7</c:v>
                </c:pt>
                <c:pt idx="457">
                  <c:v>2.248E-7</c:v>
                </c:pt>
                <c:pt idx="458">
                  <c:v>2.248E-7</c:v>
                </c:pt>
                <c:pt idx="459">
                  <c:v>2.248E-7</c:v>
                </c:pt>
                <c:pt idx="460">
                  <c:v>2.248E-7</c:v>
                </c:pt>
                <c:pt idx="461">
                  <c:v>2.248E-7</c:v>
                </c:pt>
                <c:pt idx="462">
                  <c:v>2.248E-7</c:v>
                </c:pt>
                <c:pt idx="463">
                  <c:v>2.248E-7</c:v>
                </c:pt>
                <c:pt idx="464">
                  <c:v>2.248E-7</c:v>
                </c:pt>
                <c:pt idx="465">
                  <c:v>2.248E-7</c:v>
                </c:pt>
                <c:pt idx="466">
                  <c:v>2.248E-7</c:v>
                </c:pt>
                <c:pt idx="467">
                  <c:v>2.248E-7</c:v>
                </c:pt>
                <c:pt idx="468">
                  <c:v>2.248E-7</c:v>
                </c:pt>
                <c:pt idx="469">
                  <c:v>2.248E-7</c:v>
                </c:pt>
                <c:pt idx="470">
                  <c:v>2.248E-7</c:v>
                </c:pt>
                <c:pt idx="471">
                  <c:v>2.248E-7</c:v>
                </c:pt>
                <c:pt idx="472">
                  <c:v>2.248E-7</c:v>
                </c:pt>
                <c:pt idx="473">
                  <c:v>2.248E-7</c:v>
                </c:pt>
                <c:pt idx="474">
                  <c:v>2.248E-7</c:v>
                </c:pt>
                <c:pt idx="475">
                  <c:v>2.2490000000000001E-7</c:v>
                </c:pt>
                <c:pt idx="476">
                  <c:v>2.2490000000000001E-7</c:v>
                </c:pt>
                <c:pt idx="477">
                  <c:v>2.2490000000000001E-7</c:v>
                </c:pt>
                <c:pt idx="478">
                  <c:v>2.2490000000000001E-7</c:v>
                </c:pt>
                <c:pt idx="479">
                  <c:v>2.2490000000000001E-7</c:v>
                </c:pt>
                <c:pt idx="480">
                  <c:v>2.2490000000000001E-7</c:v>
                </c:pt>
                <c:pt idx="481">
                  <c:v>2.2490000000000001E-7</c:v>
                </c:pt>
                <c:pt idx="482">
                  <c:v>2.2490000000000001E-7</c:v>
                </c:pt>
                <c:pt idx="483">
                  <c:v>2.2490000000000001E-7</c:v>
                </c:pt>
                <c:pt idx="484">
                  <c:v>2.2490000000000001E-7</c:v>
                </c:pt>
                <c:pt idx="485">
                  <c:v>2.2490000000000001E-7</c:v>
                </c:pt>
                <c:pt idx="486">
                  <c:v>2.2490000000000001E-7</c:v>
                </c:pt>
                <c:pt idx="487">
                  <c:v>2.2490000000000001E-7</c:v>
                </c:pt>
                <c:pt idx="488">
                  <c:v>2.2490000000000001E-7</c:v>
                </c:pt>
                <c:pt idx="489">
                  <c:v>2.2490000000000001E-7</c:v>
                </c:pt>
                <c:pt idx="490">
                  <c:v>2.2490000000000001E-7</c:v>
                </c:pt>
                <c:pt idx="491">
                  <c:v>2.2490000000000001E-7</c:v>
                </c:pt>
                <c:pt idx="492">
                  <c:v>2.2490000000000001E-7</c:v>
                </c:pt>
                <c:pt idx="493">
                  <c:v>2.2490000000000001E-7</c:v>
                </c:pt>
                <c:pt idx="494">
                  <c:v>2.2490000000000001E-7</c:v>
                </c:pt>
                <c:pt idx="495">
                  <c:v>2.2490000000000001E-7</c:v>
                </c:pt>
                <c:pt idx="496">
                  <c:v>2.2490000000000001E-7</c:v>
                </c:pt>
                <c:pt idx="497">
                  <c:v>2.2499999999999999E-7</c:v>
                </c:pt>
                <c:pt idx="498">
                  <c:v>2.2499999999999999E-7</c:v>
                </c:pt>
                <c:pt idx="499">
                  <c:v>2.2499999999999999E-7</c:v>
                </c:pt>
                <c:pt idx="500">
                  <c:v>2.2499999999999999E-7</c:v>
                </c:pt>
                <c:pt idx="501">
                  <c:v>2.2499999999999999E-7</c:v>
                </c:pt>
                <c:pt idx="502">
                  <c:v>2.2499999999999999E-7</c:v>
                </c:pt>
                <c:pt idx="503">
                  <c:v>2.2499999999999999E-7</c:v>
                </c:pt>
                <c:pt idx="504">
                  <c:v>2.2499999999999999E-7</c:v>
                </c:pt>
                <c:pt idx="505">
                  <c:v>2.2499999999999999E-7</c:v>
                </c:pt>
                <c:pt idx="506">
                  <c:v>2.2499999999999999E-7</c:v>
                </c:pt>
                <c:pt idx="507">
                  <c:v>2.2499999999999999E-7</c:v>
                </c:pt>
                <c:pt idx="508">
                  <c:v>2.2499999999999999E-7</c:v>
                </c:pt>
                <c:pt idx="509">
                  <c:v>2.2499999999999999E-7</c:v>
                </c:pt>
                <c:pt idx="510">
                  <c:v>2.2499999999999999E-7</c:v>
                </c:pt>
                <c:pt idx="511">
                  <c:v>2.2499999999999999E-7</c:v>
                </c:pt>
                <c:pt idx="512">
                  <c:v>2.2499999999999999E-7</c:v>
                </c:pt>
                <c:pt idx="513">
                  <c:v>2.2499999999999999E-7</c:v>
                </c:pt>
                <c:pt idx="514">
                  <c:v>2.2499999999999999E-7</c:v>
                </c:pt>
                <c:pt idx="515">
                  <c:v>2.2499999999999999E-7</c:v>
                </c:pt>
                <c:pt idx="516">
                  <c:v>2.2499999999999999E-7</c:v>
                </c:pt>
                <c:pt idx="517">
                  <c:v>2.2499999999999999E-7</c:v>
                </c:pt>
                <c:pt idx="518">
                  <c:v>2.2499999999999999E-7</c:v>
                </c:pt>
                <c:pt idx="519">
                  <c:v>2.2499999999999999E-7</c:v>
                </c:pt>
                <c:pt idx="520">
                  <c:v>2.2499999999999999E-7</c:v>
                </c:pt>
                <c:pt idx="521">
                  <c:v>2.251E-7</c:v>
                </c:pt>
                <c:pt idx="522">
                  <c:v>2.251E-7</c:v>
                </c:pt>
                <c:pt idx="523">
                  <c:v>2.251E-7</c:v>
                </c:pt>
                <c:pt idx="524">
                  <c:v>2.251E-7</c:v>
                </c:pt>
                <c:pt idx="525">
                  <c:v>2.251E-7</c:v>
                </c:pt>
                <c:pt idx="526">
                  <c:v>2.251E-7</c:v>
                </c:pt>
                <c:pt idx="527">
                  <c:v>2.251E-7</c:v>
                </c:pt>
                <c:pt idx="528">
                  <c:v>2.251E-7</c:v>
                </c:pt>
                <c:pt idx="529">
                  <c:v>2.251E-7</c:v>
                </c:pt>
                <c:pt idx="530">
                  <c:v>2.251E-7</c:v>
                </c:pt>
                <c:pt idx="531">
                  <c:v>2.251E-7</c:v>
                </c:pt>
                <c:pt idx="532">
                  <c:v>2.251E-7</c:v>
                </c:pt>
                <c:pt idx="533">
                  <c:v>2.251E-7</c:v>
                </c:pt>
                <c:pt idx="534">
                  <c:v>2.251E-7</c:v>
                </c:pt>
                <c:pt idx="535">
                  <c:v>2.251E-7</c:v>
                </c:pt>
                <c:pt idx="536">
                  <c:v>2.251E-7</c:v>
                </c:pt>
                <c:pt idx="537">
                  <c:v>2.251E-7</c:v>
                </c:pt>
                <c:pt idx="538">
                  <c:v>2.251E-7</c:v>
                </c:pt>
                <c:pt idx="539">
                  <c:v>2.251E-7</c:v>
                </c:pt>
                <c:pt idx="540">
                  <c:v>2.251E-7</c:v>
                </c:pt>
                <c:pt idx="541">
                  <c:v>2.251E-7</c:v>
                </c:pt>
                <c:pt idx="542">
                  <c:v>2.251E-7</c:v>
                </c:pt>
                <c:pt idx="543">
                  <c:v>2.251E-7</c:v>
                </c:pt>
                <c:pt idx="544">
                  <c:v>2.251E-7</c:v>
                </c:pt>
                <c:pt idx="545">
                  <c:v>2.251E-7</c:v>
                </c:pt>
                <c:pt idx="546">
                  <c:v>2.252E-7</c:v>
                </c:pt>
                <c:pt idx="547">
                  <c:v>2.252E-7</c:v>
                </c:pt>
                <c:pt idx="548">
                  <c:v>2.252E-7</c:v>
                </c:pt>
                <c:pt idx="549">
                  <c:v>2.252E-7</c:v>
                </c:pt>
                <c:pt idx="550">
                  <c:v>2.252E-7</c:v>
                </c:pt>
                <c:pt idx="551">
                  <c:v>2.252E-7</c:v>
                </c:pt>
                <c:pt idx="552">
                  <c:v>2.252E-7</c:v>
                </c:pt>
                <c:pt idx="553">
                  <c:v>2.252E-7</c:v>
                </c:pt>
                <c:pt idx="554">
                  <c:v>2.252E-7</c:v>
                </c:pt>
                <c:pt idx="555">
                  <c:v>2.252E-7</c:v>
                </c:pt>
                <c:pt idx="556">
                  <c:v>2.252E-7</c:v>
                </c:pt>
                <c:pt idx="557">
                  <c:v>2.252E-7</c:v>
                </c:pt>
                <c:pt idx="558">
                  <c:v>2.252E-7</c:v>
                </c:pt>
                <c:pt idx="559">
                  <c:v>2.252E-7</c:v>
                </c:pt>
                <c:pt idx="560">
                  <c:v>2.252E-7</c:v>
                </c:pt>
                <c:pt idx="561">
                  <c:v>2.252E-7</c:v>
                </c:pt>
                <c:pt idx="562">
                  <c:v>2.252E-7</c:v>
                </c:pt>
                <c:pt idx="563">
                  <c:v>2.252E-7</c:v>
                </c:pt>
                <c:pt idx="564">
                  <c:v>2.252E-7</c:v>
                </c:pt>
                <c:pt idx="565">
                  <c:v>2.252E-7</c:v>
                </c:pt>
                <c:pt idx="566">
                  <c:v>2.252E-7</c:v>
                </c:pt>
                <c:pt idx="567">
                  <c:v>2.252E-7</c:v>
                </c:pt>
                <c:pt idx="568">
                  <c:v>2.252E-7</c:v>
                </c:pt>
                <c:pt idx="569">
                  <c:v>2.252E-7</c:v>
                </c:pt>
                <c:pt idx="570">
                  <c:v>2.252E-7</c:v>
                </c:pt>
                <c:pt idx="571">
                  <c:v>2.252E-7</c:v>
                </c:pt>
                <c:pt idx="572">
                  <c:v>2.252E-7</c:v>
                </c:pt>
                <c:pt idx="573">
                  <c:v>2.2530000000000001E-7</c:v>
                </c:pt>
                <c:pt idx="574">
                  <c:v>2.2530000000000001E-7</c:v>
                </c:pt>
                <c:pt idx="575">
                  <c:v>2.2530000000000001E-7</c:v>
                </c:pt>
                <c:pt idx="576">
                  <c:v>2.2530000000000001E-7</c:v>
                </c:pt>
                <c:pt idx="577">
                  <c:v>2.2530000000000001E-7</c:v>
                </c:pt>
                <c:pt idx="578">
                  <c:v>2.2530000000000001E-7</c:v>
                </c:pt>
                <c:pt idx="579">
                  <c:v>2.2530000000000001E-7</c:v>
                </c:pt>
                <c:pt idx="580">
                  <c:v>2.2530000000000001E-7</c:v>
                </c:pt>
                <c:pt idx="581">
                  <c:v>2.2530000000000001E-7</c:v>
                </c:pt>
                <c:pt idx="582">
                  <c:v>2.2530000000000001E-7</c:v>
                </c:pt>
                <c:pt idx="583">
                  <c:v>2.2530000000000001E-7</c:v>
                </c:pt>
                <c:pt idx="584">
                  <c:v>2.2530000000000001E-7</c:v>
                </c:pt>
                <c:pt idx="585">
                  <c:v>2.2530000000000001E-7</c:v>
                </c:pt>
                <c:pt idx="586">
                  <c:v>2.2530000000000001E-7</c:v>
                </c:pt>
                <c:pt idx="587">
                  <c:v>2.2530000000000001E-7</c:v>
                </c:pt>
                <c:pt idx="588">
                  <c:v>2.2530000000000001E-7</c:v>
                </c:pt>
                <c:pt idx="589">
                  <c:v>2.2530000000000001E-7</c:v>
                </c:pt>
                <c:pt idx="590">
                  <c:v>2.2530000000000001E-7</c:v>
                </c:pt>
                <c:pt idx="591">
                  <c:v>2.2530000000000001E-7</c:v>
                </c:pt>
                <c:pt idx="592">
                  <c:v>2.2530000000000001E-7</c:v>
                </c:pt>
                <c:pt idx="593">
                  <c:v>2.2530000000000001E-7</c:v>
                </c:pt>
                <c:pt idx="594">
                  <c:v>2.2530000000000001E-7</c:v>
                </c:pt>
                <c:pt idx="595">
                  <c:v>2.2530000000000001E-7</c:v>
                </c:pt>
                <c:pt idx="596">
                  <c:v>2.2530000000000001E-7</c:v>
                </c:pt>
                <c:pt idx="597">
                  <c:v>2.2530000000000001E-7</c:v>
                </c:pt>
                <c:pt idx="598">
                  <c:v>2.2530000000000001E-7</c:v>
                </c:pt>
                <c:pt idx="599">
                  <c:v>2.2530000000000001E-7</c:v>
                </c:pt>
                <c:pt idx="600">
                  <c:v>2.2530000000000001E-7</c:v>
                </c:pt>
                <c:pt idx="601">
                  <c:v>2.2530000000000001E-7</c:v>
                </c:pt>
                <c:pt idx="602">
                  <c:v>2.2539999999999999E-7</c:v>
                </c:pt>
                <c:pt idx="603">
                  <c:v>2.2539999999999999E-7</c:v>
                </c:pt>
                <c:pt idx="604">
                  <c:v>2.2539999999999999E-7</c:v>
                </c:pt>
                <c:pt idx="605">
                  <c:v>2.2539999999999999E-7</c:v>
                </c:pt>
                <c:pt idx="606">
                  <c:v>2.2539999999999999E-7</c:v>
                </c:pt>
                <c:pt idx="607">
                  <c:v>2.2539999999999999E-7</c:v>
                </c:pt>
                <c:pt idx="608">
                  <c:v>2.2539999999999999E-7</c:v>
                </c:pt>
                <c:pt idx="609">
                  <c:v>2.2539999999999999E-7</c:v>
                </c:pt>
                <c:pt idx="610">
                  <c:v>2.2539999999999999E-7</c:v>
                </c:pt>
                <c:pt idx="611">
                  <c:v>2.2539999999999999E-7</c:v>
                </c:pt>
                <c:pt idx="612">
                  <c:v>2.2539999999999999E-7</c:v>
                </c:pt>
                <c:pt idx="613">
                  <c:v>2.2539999999999999E-7</c:v>
                </c:pt>
                <c:pt idx="614">
                  <c:v>2.2539999999999999E-7</c:v>
                </c:pt>
                <c:pt idx="615">
                  <c:v>2.2539999999999999E-7</c:v>
                </c:pt>
                <c:pt idx="616">
                  <c:v>2.2539999999999999E-7</c:v>
                </c:pt>
                <c:pt idx="617">
                  <c:v>2.2539999999999999E-7</c:v>
                </c:pt>
                <c:pt idx="618">
                  <c:v>2.2539999999999999E-7</c:v>
                </c:pt>
                <c:pt idx="619">
                  <c:v>2.2539999999999999E-7</c:v>
                </c:pt>
                <c:pt idx="620">
                  <c:v>2.2539999999999999E-7</c:v>
                </c:pt>
                <c:pt idx="621">
                  <c:v>2.2539999999999999E-7</c:v>
                </c:pt>
                <c:pt idx="622">
                  <c:v>2.2539999999999999E-7</c:v>
                </c:pt>
                <c:pt idx="623">
                  <c:v>2.2539999999999999E-7</c:v>
                </c:pt>
                <c:pt idx="624">
                  <c:v>2.2539999999999999E-7</c:v>
                </c:pt>
                <c:pt idx="625">
                  <c:v>2.2539999999999999E-7</c:v>
                </c:pt>
                <c:pt idx="626">
                  <c:v>2.2539999999999999E-7</c:v>
                </c:pt>
                <c:pt idx="627">
                  <c:v>2.2539999999999999E-7</c:v>
                </c:pt>
                <c:pt idx="628">
                  <c:v>2.2539999999999999E-7</c:v>
                </c:pt>
                <c:pt idx="629">
                  <c:v>2.2539999999999999E-7</c:v>
                </c:pt>
                <c:pt idx="630">
                  <c:v>2.2539999999999999E-7</c:v>
                </c:pt>
                <c:pt idx="631">
                  <c:v>2.2539999999999999E-7</c:v>
                </c:pt>
                <c:pt idx="632">
                  <c:v>2.2539999999999999E-7</c:v>
                </c:pt>
                <c:pt idx="633">
                  <c:v>2.255E-7</c:v>
                </c:pt>
                <c:pt idx="634">
                  <c:v>2.255E-7</c:v>
                </c:pt>
                <c:pt idx="635">
                  <c:v>2.255E-7</c:v>
                </c:pt>
                <c:pt idx="636">
                  <c:v>2.255E-7</c:v>
                </c:pt>
                <c:pt idx="637">
                  <c:v>2.255E-7</c:v>
                </c:pt>
                <c:pt idx="638">
                  <c:v>2.255E-7</c:v>
                </c:pt>
                <c:pt idx="639">
                  <c:v>2.255E-7</c:v>
                </c:pt>
                <c:pt idx="640">
                  <c:v>2.255E-7</c:v>
                </c:pt>
                <c:pt idx="641">
                  <c:v>2.255E-7</c:v>
                </c:pt>
                <c:pt idx="642">
                  <c:v>2.255E-7</c:v>
                </c:pt>
                <c:pt idx="643">
                  <c:v>2.255E-7</c:v>
                </c:pt>
                <c:pt idx="644">
                  <c:v>2.255E-7</c:v>
                </c:pt>
                <c:pt idx="645">
                  <c:v>2.255E-7</c:v>
                </c:pt>
                <c:pt idx="646">
                  <c:v>2.255E-7</c:v>
                </c:pt>
                <c:pt idx="647">
                  <c:v>2.255E-7</c:v>
                </c:pt>
                <c:pt idx="648">
                  <c:v>2.255E-7</c:v>
                </c:pt>
                <c:pt idx="649">
                  <c:v>2.255E-7</c:v>
                </c:pt>
                <c:pt idx="650">
                  <c:v>2.255E-7</c:v>
                </c:pt>
                <c:pt idx="651">
                  <c:v>2.255E-7</c:v>
                </c:pt>
                <c:pt idx="652">
                  <c:v>2.255E-7</c:v>
                </c:pt>
                <c:pt idx="653">
                  <c:v>2.255E-7</c:v>
                </c:pt>
                <c:pt idx="654">
                  <c:v>2.255E-7</c:v>
                </c:pt>
                <c:pt idx="655">
                  <c:v>2.255E-7</c:v>
                </c:pt>
                <c:pt idx="656">
                  <c:v>2.255E-7</c:v>
                </c:pt>
                <c:pt idx="657">
                  <c:v>2.255E-7</c:v>
                </c:pt>
                <c:pt idx="658">
                  <c:v>2.255E-7</c:v>
                </c:pt>
                <c:pt idx="659">
                  <c:v>2.255E-7</c:v>
                </c:pt>
                <c:pt idx="660">
                  <c:v>2.255E-7</c:v>
                </c:pt>
                <c:pt idx="661">
                  <c:v>2.255E-7</c:v>
                </c:pt>
                <c:pt idx="662">
                  <c:v>2.255E-7</c:v>
                </c:pt>
                <c:pt idx="663">
                  <c:v>2.255E-7</c:v>
                </c:pt>
                <c:pt idx="664">
                  <c:v>2.255E-7</c:v>
                </c:pt>
                <c:pt idx="665">
                  <c:v>2.2560000000000001E-7</c:v>
                </c:pt>
                <c:pt idx="666">
                  <c:v>2.2560000000000001E-7</c:v>
                </c:pt>
                <c:pt idx="667">
                  <c:v>2.2560000000000001E-7</c:v>
                </c:pt>
                <c:pt idx="668">
                  <c:v>2.2560000000000001E-7</c:v>
                </c:pt>
                <c:pt idx="669">
                  <c:v>2.2560000000000001E-7</c:v>
                </c:pt>
                <c:pt idx="670">
                  <c:v>2.2560000000000001E-7</c:v>
                </c:pt>
                <c:pt idx="671">
                  <c:v>2.2560000000000001E-7</c:v>
                </c:pt>
                <c:pt idx="672">
                  <c:v>2.2560000000000001E-7</c:v>
                </c:pt>
                <c:pt idx="673">
                  <c:v>2.2560000000000001E-7</c:v>
                </c:pt>
                <c:pt idx="674">
                  <c:v>2.2560000000000001E-7</c:v>
                </c:pt>
                <c:pt idx="675">
                  <c:v>2.2560000000000001E-7</c:v>
                </c:pt>
                <c:pt idx="676">
                  <c:v>2.2560000000000001E-7</c:v>
                </c:pt>
                <c:pt idx="677">
                  <c:v>2.2560000000000001E-7</c:v>
                </c:pt>
                <c:pt idx="678">
                  <c:v>2.2560000000000001E-7</c:v>
                </c:pt>
                <c:pt idx="679">
                  <c:v>2.2560000000000001E-7</c:v>
                </c:pt>
                <c:pt idx="680">
                  <c:v>2.2560000000000001E-7</c:v>
                </c:pt>
                <c:pt idx="681">
                  <c:v>2.2560000000000001E-7</c:v>
                </c:pt>
                <c:pt idx="682">
                  <c:v>2.2560000000000001E-7</c:v>
                </c:pt>
                <c:pt idx="683">
                  <c:v>2.2560000000000001E-7</c:v>
                </c:pt>
                <c:pt idx="684">
                  <c:v>2.2560000000000001E-7</c:v>
                </c:pt>
                <c:pt idx="685">
                  <c:v>2.2560000000000001E-7</c:v>
                </c:pt>
                <c:pt idx="686">
                  <c:v>2.2560000000000001E-7</c:v>
                </c:pt>
                <c:pt idx="687">
                  <c:v>2.2560000000000001E-7</c:v>
                </c:pt>
                <c:pt idx="688">
                  <c:v>2.2560000000000001E-7</c:v>
                </c:pt>
                <c:pt idx="689">
                  <c:v>2.2560000000000001E-7</c:v>
                </c:pt>
                <c:pt idx="690">
                  <c:v>2.2560000000000001E-7</c:v>
                </c:pt>
                <c:pt idx="691">
                  <c:v>2.2560000000000001E-7</c:v>
                </c:pt>
                <c:pt idx="692">
                  <c:v>2.2560000000000001E-7</c:v>
                </c:pt>
                <c:pt idx="693">
                  <c:v>2.2560000000000001E-7</c:v>
                </c:pt>
                <c:pt idx="694">
                  <c:v>2.2560000000000001E-7</c:v>
                </c:pt>
                <c:pt idx="695">
                  <c:v>2.2560000000000001E-7</c:v>
                </c:pt>
                <c:pt idx="696">
                  <c:v>2.2560000000000001E-7</c:v>
                </c:pt>
                <c:pt idx="697">
                  <c:v>2.2560000000000001E-7</c:v>
                </c:pt>
                <c:pt idx="698">
                  <c:v>2.2560000000000001E-7</c:v>
                </c:pt>
                <c:pt idx="699">
                  <c:v>2.2560000000000001E-7</c:v>
                </c:pt>
                <c:pt idx="700">
                  <c:v>2.2569999999999999E-7</c:v>
                </c:pt>
                <c:pt idx="701">
                  <c:v>2.2569999999999999E-7</c:v>
                </c:pt>
                <c:pt idx="702">
                  <c:v>2.2569999999999999E-7</c:v>
                </c:pt>
                <c:pt idx="703">
                  <c:v>2.2569999999999999E-7</c:v>
                </c:pt>
                <c:pt idx="704">
                  <c:v>2.2569999999999999E-7</c:v>
                </c:pt>
                <c:pt idx="705">
                  <c:v>2.2569999999999999E-7</c:v>
                </c:pt>
                <c:pt idx="706">
                  <c:v>2.2569999999999999E-7</c:v>
                </c:pt>
                <c:pt idx="707">
                  <c:v>2.2569999999999999E-7</c:v>
                </c:pt>
                <c:pt idx="708">
                  <c:v>2.2569999999999999E-7</c:v>
                </c:pt>
                <c:pt idx="709">
                  <c:v>2.2569999999999999E-7</c:v>
                </c:pt>
                <c:pt idx="710">
                  <c:v>2.2569999999999999E-7</c:v>
                </c:pt>
                <c:pt idx="711">
                  <c:v>2.2569999999999999E-7</c:v>
                </c:pt>
                <c:pt idx="712">
                  <c:v>2.2569999999999999E-7</c:v>
                </c:pt>
                <c:pt idx="713">
                  <c:v>2.2569999999999999E-7</c:v>
                </c:pt>
                <c:pt idx="714">
                  <c:v>2.2569999999999999E-7</c:v>
                </c:pt>
                <c:pt idx="715">
                  <c:v>2.2569999999999999E-7</c:v>
                </c:pt>
                <c:pt idx="716">
                  <c:v>2.2569999999999999E-7</c:v>
                </c:pt>
                <c:pt idx="717">
                  <c:v>2.2569999999999999E-7</c:v>
                </c:pt>
                <c:pt idx="718">
                  <c:v>2.2569999999999999E-7</c:v>
                </c:pt>
                <c:pt idx="719">
                  <c:v>2.2569999999999999E-7</c:v>
                </c:pt>
                <c:pt idx="720">
                  <c:v>2.2569999999999999E-7</c:v>
                </c:pt>
                <c:pt idx="721">
                  <c:v>2.2569999999999999E-7</c:v>
                </c:pt>
                <c:pt idx="722">
                  <c:v>2.2569999999999999E-7</c:v>
                </c:pt>
                <c:pt idx="723">
                  <c:v>2.2569999999999999E-7</c:v>
                </c:pt>
                <c:pt idx="724">
                  <c:v>2.2569999999999999E-7</c:v>
                </c:pt>
                <c:pt idx="725">
                  <c:v>2.2569999999999999E-7</c:v>
                </c:pt>
                <c:pt idx="726">
                  <c:v>2.2569999999999999E-7</c:v>
                </c:pt>
                <c:pt idx="727">
                  <c:v>2.2569999999999999E-7</c:v>
                </c:pt>
                <c:pt idx="728">
                  <c:v>2.2569999999999999E-7</c:v>
                </c:pt>
                <c:pt idx="729">
                  <c:v>2.2569999999999999E-7</c:v>
                </c:pt>
                <c:pt idx="730">
                  <c:v>2.2569999999999999E-7</c:v>
                </c:pt>
                <c:pt idx="731">
                  <c:v>2.2569999999999999E-7</c:v>
                </c:pt>
                <c:pt idx="732">
                  <c:v>2.2569999999999999E-7</c:v>
                </c:pt>
                <c:pt idx="733">
                  <c:v>2.2569999999999999E-7</c:v>
                </c:pt>
                <c:pt idx="734">
                  <c:v>2.2569999999999999E-7</c:v>
                </c:pt>
                <c:pt idx="735">
                  <c:v>2.2569999999999999E-7</c:v>
                </c:pt>
                <c:pt idx="736">
                  <c:v>2.2569999999999999E-7</c:v>
                </c:pt>
                <c:pt idx="737">
                  <c:v>2.258E-7</c:v>
                </c:pt>
                <c:pt idx="738">
                  <c:v>2.258E-7</c:v>
                </c:pt>
                <c:pt idx="739">
                  <c:v>2.258E-7</c:v>
                </c:pt>
                <c:pt idx="740">
                  <c:v>2.258E-7</c:v>
                </c:pt>
                <c:pt idx="741">
                  <c:v>2.258E-7</c:v>
                </c:pt>
                <c:pt idx="742">
                  <c:v>2.258E-7</c:v>
                </c:pt>
                <c:pt idx="743">
                  <c:v>2.258E-7</c:v>
                </c:pt>
                <c:pt idx="744">
                  <c:v>2.258E-7</c:v>
                </c:pt>
                <c:pt idx="745">
                  <c:v>2.258E-7</c:v>
                </c:pt>
                <c:pt idx="746">
                  <c:v>2.258E-7</c:v>
                </c:pt>
                <c:pt idx="747">
                  <c:v>2.258E-7</c:v>
                </c:pt>
                <c:pt idx="748">
                  <c:v>2.258E-7</c:v>
                </c:pt>
                <c:pt idx="749">
                  <c:v>2.258E-7</c:v>
                </c:pt>
                <c:pt idx="750">
                  <c:v>2.258E-7</c:v>
                </c:pt>
                <c:pt idx="751">
                  <c:v>2.258E-7</c:v>
                </c:pt>
                <c:pt idx="752">
                  <c:v>2.258E-7</c:v>
                </c:pt>
                <c:pt idx="753">
                  <c:v>2.258E-7</c:v>
                </c:pt>
                <c:pt idx="754">
                  <c:v>2.258E-7</c:v>
                </c:pt>
                <c:pt idx="755">
                  <c:v>2.258E-7</c:v>
                </c:pt>
                <c:pt idx="756">
                  <c:v>2.258E-7</c:v>
                </c:pt>
                <c:pt idx="757">
                  <c:v>2.258E-7</c:v>
                </c:pt>
                <c:pt idx="758">
                  <c:v>2.258E-7</c:v>
                </c:pt>
                <c:pt idx="759">
                  <c:v>2.258E-7</c:v>
                </c:pt>
                <c:pt idx="760">
                  <c:v>2.258E-7</c:v>
                </c:pt>
                <c:pt idx="761">
                  <c:v>2.258E-7</c:v>
                </c:pt>
                <c:pt idx="762">
                  <c:v>2.258E-7</c:v>
                </c:pt>
                <c:pt idx="763">
                  <c:v>2.258E-7</c:v>
                </c:pt>
                <c:pt idx="764">
                  <c:v>2.258E-7</c:v>
                </c:pt>
                <c:pt idx="765">
                  <c:v>2.258E-7</c:v>
                </c:pt>
                <c:pt idx="766">
                  <c:v>2.258E-7</c:v>
                </c:pt>
                <c:pt idx="767">
                  <c:v>2.258E-7</c:v>
                </c:pt>
                <c:pt idx="768">
                  <c:v>2.258E-7</c:v>
                </c:pt>
                <c:pt idx="769">
                  <c:v>2.258E-7</c:v>
                </c:pt>
                <c:pt idx="770">
                  <c:v>2.258E-7</c:v>
                </c:pt>
                <c:pt idx="771">
                  <c:v>2.258E-7</c:v>
                </c:pt>
                <c:pt idx="772">
                  <c:v>2.258E-7</c:v>
                </c:pt>
                <c:pt idx="773">
                  <c:v>2.258E-7</c:v>
                </c:pt>
                <c:pt idx="774">
                  <c:v>2.258E-7</c:v>
                </c:pt>
                <c:pt idx="775">
                  <c:v>2.259E-7</c:v>
                </c:pt>
                <c:pt idx="776">
                  <c:v>2.259E-7</c:v>
                </c:pt>
                <c:pt idx="777">
                  <c:v>2.259E-7</c:v>
                </c:pt>
                <c:pt idx="778">
                  <c:v>2.259E-7</c:v>
                </c:pt>
                <c:pt idx="779">
                  <c:v>2.259E-7</c:v>
                </c:pt>
                <c:pt idx="780">
                  <c:v>2.259E-7</c:v>
                </c:pt>
                <c:pt idx="781">
                  <c:v>2.259E-7</c:v>
                </c:pt>
                <c:pt idx="782">
                  <c:v>2.259E-7</c:v>
                </c:pt>
                <c:pt idx="783">
                  <c:v>2.259E-7</c:v>
                </c:pt>
                <c:pt idx="784">
                  <c:v>2.259E-7</c:v>
                </c:pt>
                <c:pt idx="785">
                  <c:v>2.259E-7</c:v>
                </c:pt>
                <c:pt idx="786">
                  <c:v>2.259E-7</c:v>
                </c:pt>
                <c:pt idx="787">
                  <c:v>2.259E-7</c:v>
                </c:pt>
                <c:pt idx="788">
                  <c:v>2.259E-7</c:v>
                </c:pt>
                <c:pt idx="789">
                  <c:v>2.259E-7</c:v>
                </c:pt>
                <c:pt idx="790">
                  <c:v>2.259E-7</c:v>
                </c:pt>
                <c:pt idx="791">
                  <c:v>2.259E-7</c:v>
                </c:pt>
                <c:pt idx="792">
                  <c:v>2.259E-7</c:v>
                </c:pt>
                <c:pt idx="793">
                  <c:v>2.259E-7</c:v>
                </c:pt>
                <c:pt idx="794">
                  <c:v>2.259E-7</c:v>
                </c:pt>
                <c:pt idx="795">
                  <c:v>2.259E-7</c:v>
                </c:pt>
                <c:pt idx="796">
                  <c:v>2.259E-7</c:v>
                </c:pt>
                <c:pt idx="797">
                  <c:v>2.259E-7</c:v>
                </c:pt>
                <c:pt idx="798">
                  <c:v>2.259E-7</c:v>
                </c:pt>
                <c:pt idx="799">
                  <c:v>2.259E-7</c:v>
                </c:pt>
                <c:pt idx="800">
                  <c:v>2.259E-7</c:v>
                </c:pt>
                <c:pt idx="801">
                  <c:v>2.259E-7</c:v>
                </c:pt>
                <c:pt idx="802">
                  <c:v>2.259E-7</c:v>
                </c:pt>
                <c:pt idx="803">
                  <c:v>2.259E-7</c:v>
                </c:pt>
                <c:pt idx="804">
                  <c:v>2.259E-7</c:v>
                </c:pt>
                <c:pt idx="805">
                  <c:v>2.259E-7</c:v>
                </c:pt>
                <c:pt idx="806">
                  <c:v>2.259E-7</c:v>
                </c:pt>
                <c:pt idx="807">
                  <c:v>2.259E-7</c:v>
                </c:pt>
                <c:pt idx="808">
                  <c:v>2.259E-7</c:v>
                </c:pt>
                <c:pt idx="809">
                  <c:v>2.259E-7</c:v>
                </c:pt>
                <c:pt idx="810">
                  <c:v>2.259E-7</c:v>
                </c:pt>
                <c:pt idx="811">
                  <c:v>2.259E-7</c:v>
                </c:pt>
                <c:pt idx="812">
                  <c:v>2.259E-7</c:v>
                </c:pt>
                <c:pt idx="813">
                  <c:v>2.259E-7</c:v>
                </c:pt>
                <c:pt idx="814">
                  <c:v>2.259E-7</c:v>
                </c:pt>
                <c:pt idx="815">
                  <c:v>2.259E-7</c:v>
                </c:pt>
                <c:pt idx="816">
                  <c:v>2.259E-7</c:v>
                </c:pt>
                <c:pt idx="817">
                  <c:v>2.2600000000000001E-7</c:v>
                </c:pt>
                <c:pt idx="818">
                  <c:v>2.2600000000000001E-7</c:v>
                </c:pt>
                <c:pt idx="819">
                  <c:v>2.2600000000000001E-7</c:v>
                </c:pt>
                <c:pt idx="820">
                  <c:v>2.2600000000000001E-7</c:v>
                </c:pt>
                <c:pt idx="821">
                  <c:v>2.2600000000000001E-7</c:v>
                </c:pt>
                <c:pt idx="822">
                  <c:v>2.2600000000000001E-7</c:v>
                </c:pt>
                <c:pt idx="823">
                  <c:v>2.2600000000000001E-7</c:v>
                </c:pt>
                <c:pt idx="824">
                  <c:v>2.2600000000000001E-7</c:v>
                </c:pt>
                <c:pt idx="825">
                  <c:v>2.2600000000000001E-7</c:v>
                </c:pt>
                <c:pt idx="826">
                  <c:v>2.2600000000000001E-7</c:v>
                </c:pt>
                <c:pt idx="827">
                  <c:v>2.2600000000000001E-7</c:v>
                </c:pt>
                <c:pt idx="828">
                  <c:v>2.2600000000000001E-7</c:v>
                </c:pt>
                <c:pt idx="829">
                  <c:v>2.2600000000000001E-7</c:v>
                </c:pt>
                <c:pt idx="830">
                  <c:v>2.2600000000000001E-7</c:v>
                </c:pt>
                <c:pt idx="831">
                  <c:v>2.2600000000000001E-7</c:v>
                </c:pt>
                <c:pt idx="832">
                  <c:v>2.2600000000000001E-7</c:v>
                </c:pt>
                <c:pt idx="833">
                  <c:v>2.2600000000000001E-7</c:v>
                </c:pt>
                <c:pt idx="834">
                  <c:v>2.2600000000000001E-7</c:v>
                </c:pt>
                <c:pt idx="835">
                  <c:v>2.2600000000000001E-7</c:v>
                </c:pt>
                <c:pt idx="836">
                  <c:v>2.2600000000000001E-7</c:v>
                </c:pt>
                <c:pt idx="837">
                  <c:v>2.2600000000000001E-7</c:v>
                </c:pt>
                <c:pt idx="838">
                  <c:v>2.2600000000000001E-7</c:v>
                </c:pt>
                <c:pt idx="839">
                  <c:v>2.2600000000000001E-7</c:v>
                </c:pt>
                <c:pt idx="840">
                  <c:v>2.2600000000000001E-7</c:v>
                </c:pt>
                <c:pt idx="841">
                  <c:v>2.2600000000000001E-7</c:v>
                </c:pt>
                <c:pt idx="842">
                  <c:v>2.2600000000000001E-7</c:v>
                </c:pt>
                <c:pt idx="843">
                  <c:v>2.2600000000000001E-7</c:v>
                </c:pt>
                <c:pt idx="844">
                  <c:v>2.2600000000000001E-7</c:v>
                </c:pt>
                <c:pt idx="845">
                  <c:v>2.2600000000000001E-7</c:v>
                </c:pt>
                <c:pt idx="846">
                  <c:v>2.2600000000000001E-7</c:v>
                </c:pt>
                <c:pt idx="847">
                  <c:v>2.2600000000000001E-7</c:v>
                </c:pt>
                <c:pt idx="848">
                  <c:v>2.2600000000000001E-7</c:v>
                </c:pt>
                <c:pt idx="849">
                  <c:v>2.2600000000000001E-7</c:v>
                </c:pt>
                <c:pt idx="850">
                  <c:v>2.2600000000000001E-7</c:v>
                </c:pt>
                <c:pt idx="851">
                  <c:v>2.2600000000000001E-7</c:v>
                </c:pt>
                <c:pt idx="852">
                  <c:v>2.2600000000000001E-7</c:v>
                </c:pt>
                <c:pt idx="853">
                  <c:v>2.2600000000000001E-7</c:v>
                </c:pt>
                <c:pt idx="854">
                  <c:v>2.2600000000000001E-7</c:v>
                </c:pt>
                <c:pt idx="855">
                  <c:v>2.2600000000000001E-7</c:v>
                </c:pt>
                <c:pt idx="856">
                  <c:v>2.2600000000000001E-7</c:v>
                </c:pt>
                <c:pt idx="857">
                  <c:v>2.2600000000000001E-7</c:v>
                </c:pt>
                <c:pt idx="858">
                  <c:v>2.2600000000000001E-7</c:v>
                </c:pt>
                <c:pt idx="859">
                  <c:v>2.2600000000000001E-7</c:v>
                </c:pt>
                <c:pt idx="860">
                  <c:v>2.2609999999999999E-7</c:v>
                </c:pt>
                <c:pt idx="861">
                  <c:v>2.2609999999999999E-7</c:v>
                </c:pt>
                <c:pt idx="862">
                  <c:v>2.2609999999999999E-7</c:v>
                </c:pt>
                <c:pt idx="863">
                  <c:v>2.2609999999999999E-7</c:v>
                </c:pt>
                <c:pt idx="864">
                  <c:v>2.2609999999999999E-7</c:v>
                </c:pt>
                <c:pt idx="865">
                  <c:v>2.2609999999999999E-7</c:v>
                </c:pt>
                <c:pt idx="866">
                  <c:v>2.2609999999999999E-7</c:v>
                </c:pt>
                <c:pt idx="867">
                  <c:v>2.2609999999999999E-7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F02-4CDE-98EB-18E4F4869086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gap'!$C$3:$C$870</c:f>
              <c:numCache>
                <c:formatCode>0.00E+00</c:formatCode>
                <c:ptCount val="868"/>
                <c:pt idx="0">
                  <c:v>9.5920000000000001E-8</c:v>
                </c:pt>
                <c:pt idx="1">
                  <c:v>9.6589999999999993E-8</c:v>
                </c:pt>
                <c:pt idx="2">
                  <c:v>9.7339999999999997E-8</c:v>
                </c:pt>
                <c:pt idx="3">
                  <c:v>9.8210000000000004E-8</c:v>
                </c:pt>
                <c:pt idx="4">
                  <c:v>9.921E-8</c:v>
                </c:pt>
                <c:pt idx="5">
                  <c:v>1.004E-7</c:v>
                </c:pt>
                <c:pt idx="6">
                  <c:v>1.017E-7</c:v>
                </c:pt>
                <c:pt idx="7">
                  <c:v>1.0330000000000001E-7</c:v>
                </c:pt>
                <c:pt idx="8">
                  <c:v>1.05E-7</c:v>
                </c:pt>
                <c:pt idx="9">
                  <c:v>1.0700000000000001E-7</c:v>
                </c:pt>
                <c:pt idx="10">
                  <c:v>1.092E-7</c:v>
                </c:pt>
                <c:pt idx="11">
                  <c:v>1.1159999999999999E-7</c:v>
                </c:pt>
                <c:pt idx="12">
                  <c:v>1.142E-7</c:v>
                </c:pt>
                <c:pt idx="13">
                  <c:v>1.171E-7</c:v>
                </c:pt>
                <c:pt idx="14">
                  <c:v>1.201E-7</c:v>
                </c:pt>
                <c:pt idx="15">
                  <c:v>1.233E-7</c:v>
                </c:pt>
                <c:pt idx="16">
                  <c:v>1.2669999999999999E-7</c:v>
                </c:pt>
                <c:pt idx="17">
                  <c:v>1.303E-7</c:v>
                </c:pt>
                <c:pt idx="18">
                  <c:v>1.339E-7</c:v>
                </c:pt>
                <c:pt idx="19">
                  <c:v>1.377E-7</c:v>
                </c:pt>
                <c:pt idx="20">
                  <c:v>1.4149999999999999E-7</c:v>
                </c:pt>
                <c:pt idx="21">
                  <c:v>1.4539999999999999E-7</c:v>
                </c:pt>
                <c:pt idx="22">
                  <c:v>1.4929999999999999E-7</c:v>
                </c:pt>
                <c:pt idx="23">
                  <c:v>1.532E-7</c:v>
                </c:pt>
                <c:pt idx="24">
                  <c:v>1.5699999999999999E-7</c:v>
                </c:pt>
                <c:pt idx="25">
                  <c:v>1.6080000000000001E-7</c:v>
                </c:pt>
                <c:pt idx="26">
                  <c:v>1.646E-7</c:v>
                </c:pt>
                <c:pt idx="27">
                  <c:v>1.6820000000000001E-7</c:v>
                </c:pt>
                <c:pt idx="28">
                  <c:v>1.7170000000000001E-7</c:v>
                </c:pt>
                <c:pt idx="29">
                  <c:v>1.751E-7</c:v>
                </c:pt>
                <c:pt idx="30">
                  <c:v>1.783E-7</c:v>
                </c:pt>
                <c:pt idx="31">
                  <c:v>1.8129999999999999E-7</c:v>
                </c:pt>
                <c:pt idx="32">
                  <c:v>1.8409999999999999E-7</c:v>
                </c:pt>
                <c:pt idx="33">
                  <c:v>1.867E-7</c:v>
                </c:pt>
                <c:pt idx="34">
                  <c:v>1.8900000000000001E-7</c:v>
                </c:pt>
                <c:pt idx="35">
                  <c:v>1.9110000000000001E-7</c:v>
                </c:pt>
                <c:pt idx="36">
                  <c:v>1.9289999999999999E-7</c:v>
                </c:pt>
                <c:pt idx="37">
                  <c:v>1.9439999999999999E-7</c:v>
                </c:pt>
                <c:pt idx="38">
                  <c:v>1.956E-7</c:v>
                </c:pt>
                <c:pt idx="39">
                  <c:v>1.966E-7</c:v>
                </c:pt>
                <c:pt idx="40">
                  <c:v>1.973E-7</c:v>
                </c:pt>
                <c:pt idx="41">
                  <c:v>1.976E-7</c:v>
                </c:pt>
                <c:pt idx="42">
                  <c:v>1.977E-7</c:v>
                </c:pt>
                <c:pt idx="43">
                  <c:v>1.9749999999999999E-7</c:v>
                </c:pt>
                <c:pt idx="44">
                  <c:v>1.97E-7</c:v>
                </c:pt>
                <c:pt idx="45">
                  <c:v>1.962E-7</c:v>
                </c:pt>
                <c:pt idx="46">
                  <c:v>1.9509999999999999E-7</c:v>
                </c:pt>
                <c:pt idx="47">
                  <c:v>1.938E-7</c:v>
                </c:pt>
                <c:pt idx="48">
                  <c:v>1.9219999999999999E-7</c:v>
                </c:pt>
                <c:pt idx="49">
                  <c:v>1.9040000000000001E-7</c:v>
                </c:pt>
                <c:pt idx="50">
                  <c:v>1.8830000000000001E-7</c:v>
                </c:pt>
                <c:pt idx="51">
                  <c:v>1.86E-7</c:v>
                </c:pt>
                <c:pt idx="52">
                  <c:v>1.835E-7</c:v>
                </c:pt>
                <c:pt idx="53">
                  <c:v>1.8090000000000001E-7</c:v>
                </c:pt>
                <c:pt idx="54">
                  <c:v>1.7810000000000001E-7</c:v>
                </c:pt>
                <c:pt idx="55">
                  <c:v>1.7529999999999999E-7</c:v>
                </c:pt>
                <c:pt idx="56">
                  <c:v>1.723E-7</c:v>
                </c:pt>
                <c:pt idx="57">
                  <c:v>1.6929999999999999E-7</c:v>
                </c:pt>
                <c:pt idx="58">
                  <c:v>1.6640000000000001E-7</c:v>
                </c:pt>
                <c:pt idx="59">
                  <c:v>1.635E-7</c:v>
                </c:pt>
                <c:pt idx="60">
                  <c:v>1.6080000000000001E-7</c:v>
                </c:pt>
                <c:pt idx="61">
                  <c:v>1.582E-7</c:v>
                </c:pt>
                <c:pt idx="62">
                  <c:v>1.5590000000000001E-7</c:v>
                </c:pt>
                <c:pt idx="63">
                  <c:v>1.54E-7</c:v>
                </c:pt>
                <c:pt idx="64">
                  <c:v>1.5239999999999999E-7</c:v>
                </c:pt>
                <c:pt idx="65">
                  <c:v>1.5130000000000001E-7</c:v>
                </c:pt>
                <c:pt idx="66">
                  <c:v>1.5060000000000001E-7</c:v>
                </c:pt>
                <c:pt idx="67">
                  <c:v>1.504E-7</c:v>
                </c:pt>
                <c:pt idx="68">
                  <c:v>1.505E-7</c:v>
                </c:pt>
                <c:pt idx="69">
                  <c:v>1.508E-7</c:v>
                </c:pt>
                <c:pt idx="70">
                  <c:v>1.5130000000000001E-7</c:v>
                </c:pt>
                <c:pt idx="71">
                  <c:v>1.518E-7</c:v>
                </c:pt>
                <c:pt idx="72">
                  <c:v>1.5209999999999999E-7</c:v>
                </c:pt>
                <c:pt idx="73">
                  <c:v>1.5209999999999999E-7</c:v>
                </c:pt>
                <c:pt idx="74">
                  <c:v>1.515E-7</c:v>
                </c:pt>
                <c:pt idx="75">
                  <c:v>1.504E-7</c:v>
                </c:pt>
                <c:pt idx="76">
                  <c:v>1.4859999999999999E-7</c:v>
                </c:pt>
                <c:pt idx="77">
                  <c:v>1.4630000000000001E-7</c:v>
                </c:pt>
                <c:pt idx="78">
                  <c:v>1.4329999999999999E-7</c:v>
                </c:pt>
                <c:pt idx="79">
                  <c:v>1.4000000000000001E-7</c:v>
                </c:pt>
                <c:pt idx="80">
                  <c:v>1.364E-7</c:v>
                </c:pt>
                <c:pt idx="81">
                  <c:v>1.3260000000000001E-7</c:v>
                </c:pt>
                <c:pt idx="82">
                  <c:v>1.289E-7</c:v>
                </c:pt>
                <c:pt idx="83">
                  <c:v>1.2529999999999999E-7</c:v>
                </c:pt>
                <c:pt idx="84">
                  <c:v>1.2200000000000001E-7</c:v>
                </c:pt>
                <c:pt idx="85">
                  <c:v>1.1899999999999999E-7</c:v>
                </c:pt>
                <c:pt idx="86">
                  <c:v>1.164E-7</c:v>
                </c:pt>
                <c:pt idx="87">
                  <c:v>1.142E-7</c:v>
                </c:pt>
                <c:pt idx="88">
                  <c:v>1.1230000000000001E-7</c:v>
                </c:pt>
                <c:pt idx="89">
                  <c:v>1.1070000000000001E-7</c:v>
                </c:pt>
                <c:pt idx="90">
                  <c:v>1.0949999999999999E-7</c:v>
                </c:pt>
                <c:pt idx="91">
                  <c:v>1.085E-7</c:v>
                </c:pt>
                <c:pt idx="92">
                  <c:v>1.077E-7</c:v>
                </c:pt>
                <c:pt idx="93">
                  <c:v>1.071E-7</c:v>
                </c:pt>
                <c:pt idx="94">
                  <c:v>1.066E-7</c:v>
                </c:pt>
                <c:pt idx="95">
                  <c:v>1.062E-7</c:v>
                </c:pt>
                <c:pt idx="96">
                  <c:v>1.059E-7</c:v>
                </c:pt>
                <c:pt idx="97">
                  <c:v>1.0560000000000001E-7</c:v>
                </c:pt>
                <c:pt idx="98">
                  <c:v>1.054E-7</c:v>
                </c:pt>
                <c:pt idx="99">
                  <c:v>1.053E-7</c:v>
                </c:pt>
                <c:pt idx="100">
                  <c:v>1.052E-7</c:v>
                </c:pt>
                <c:pt idx="101">
                  <c:v>1.0509999999999999E-7</c:v>
                </c:pt>
                <c:pt idx="102">
                  <c:v>1.05E-7</c:v>
                </c:pt>
                <c:pt idx="103">
                  <c:v>1.0490000000000001E-7</c:v>
                </c:pt>
                <c:pt idx="104">
                  <c:v>1.048E-7</c:v>
                </c:pt>
                <c:pt idx="105">
                  <c:v>1.048E-7</c:v>
                </c:pt>
                <c:pt idx="106">
                  <c:v>1.048E-7</c:v>
                </c:pt>
                <c:pt idx="107">
                  <c:v>1.047E-7</c:v>
                </c:pt>
                <c:pt idx="108">
                  <c:v>1.047E-7</c:v>
                </c:pt>
                <c:pt idx="109">
                  <c:v>1.047E-7</c:v>
                </c:pt>
                <c:pt idx="110">
                  <c:v>1.046E-7</c:v>
                </c:pt>
                <c:pt idx="111">
                  <c:v>1.046E-7</c:v>
                </c:pt>
                <c:pt idx="112">
                  <c:v>1.046E-7</c:v>
                </c:pt>
                <c:pt idx="113">
                  <c:v>1.046E-7</c:v>
                </c:pt>
                <c:pt idx="114">
                  <c:v>1.046E-7</c:v>
                </c:pt>
                <c:pt idx="115">
                  <c:v>1.045E-7</c:v>
                </c:pt>
                <c:pt idx="116">
                  <c:v>1.045E-7</c:v>
                </c:pt>
                <c:pt idx="117">
                  <c:v>1.045E-7</c:v>
                </c:pt>
                <c:pt idx="118">
                  <c:v>1.045E-7</c:v>
                </c:pt>
                <c:pt idx="119">
                  <c:v>1.045E-7</c:v>
                </c:pt>
                <c:pt idx="120">
                  <c:v>1.045E-7</c:v>
                </c:pt>
                <c:pt idx="121">
                  <c:v>1.045E-7</c:v>
                </c:pt>
                <c:pt idx="122">
                  <c:v>1.045E-7</c:v>
                </c:pt>
                <c:pt idx="123">
                  <c:v>1.045E-7</c:v>
                </c:pt>
                <c:pt idx="124">
                  <c:v>1.044E-7</c:v>
                </c:pt>
                <c:pt idx="125">
                  <c:v>1.044E-7</c:v>
                </c:pt>
                <c:pt idx="126">
                  <c:v>1.044E-7</c:v>
                </c:pt>
                <c:pt idx="127">
                  <c:v>1.044E-7</c:v>
                </c:pt>
                <c:pt idx="128">
                  <c:v>1.044E-7</c:v>
                </c:pt>
                <c:pt idx="129">
                  <c:v>1.044E-7</c:v>
                </c:pt>
                <c:pt idx="130">
                  <c:v>1.044E-7</c:v>
                </c:pt>
                <c:pt idx="131">
                  <c:v>1.044E-7</c:v>
                </c:pt>
                <c:pt idx="132">
                  <c:v>1.044E-7</c:v>
                </c:pt>
                <c:pt idx="133">
                  <c:v>1.044E-7</c:v>
                </c:pt>
                <c:pt idx="134">
                  <c:v>1.044E-7</c:v>
                </c:pt>
                <c:pt idx="135">
                  <c:v>1.044E-7</c:v>
                </c:pt>
                <c:pt idx="136">
                  <c:v>1.044E-7</c:v>
                </c:pt>
                <c:pt idx="137">
                  <c:v>1.044E-7</c:v>
                </c:pt>
                <c:pt idx="138">
                  <c:v>1.045E-7</c:v>
                </c:pt>
                <c:pt idx="139">
                  <c:v>1.045E-7</c:v>
                </c:pt>
                <c:pt idx="140">
                  <c:v>1.045E-7</c:v>
                </c:pt>
                <c:pt idx="141">
                  <c:v>1.045E-7</c:v>
                </c:pt>
                <c:pt idx="142">
                  <c:v>1.045E-7</c:v>
                </c:pt>
                <c:pt idx="143">
                  <c:v>1.045E-7</c:v>
                </c:pt>
                <c:pt idx="144">
                  <c:v>1.045E-7</c:v>
                </c:pt>
                <c:pt idx="145">
                  <c:v>1.045E-7</c:v>
                </c:pt>
                <c:pt idx="146">
                  <c:v>1.045E-7</c:v>
                </c:pt>
                <c:pt idx="147">
                  <c:v>1.045E-7</c:v>
                </c:pt>
                <c:pt idx="148">
                  <c:v>1.045E-7</c:v>
                </c:pt>
                <c:pt idx="149">
                  <c:v>1.046E-7</c:v>
                </c:pt>
                <c:pt idx="150">
                  <c:v>1.046E-7</c:v>
                </c:pt>
                <c:pt idx="151">
                  <c:v>1.046E-7</c:v>
                </c:pt>
                <c:pt idx="152">
                  <c:v>1.046E-7</c:v>
                </c:pt>
                <c:pt idx="153">
                  <c:v>1.046E-7</c:v>
                </c:pt>
                <c:pt idx="154">
                  <c:v>1.046E-7</c:v>
                </c:pt>
                <c:pt idx="155">
                  <c:v>1.046E-7</c:v>
                </c:pt>
                <c:pt idx="156">
                  <c:v>1.046E-7</c:v>
                </c:pt>
                <c:pt idx="157">
                  <c:v>1.046E-7</c:v>
                </c:pt>
                <c:pt idx="158">
                  <c:v>1.047E-7</c:v>
                </c:pt>
                <c:pt idx="159">
                  <c:v>1.047E-7</c:v>
                </c:pt>
                <c:pt idx="160">
                  <c:v>1.047E-7</c:v>
                </c:pt>
                <c:pt idx="161">
                  <c:v>1.047E-7</c:v>
                </c:pt>
                <c:pt idx="162">
                  <c:v>1.047E-7</c:v>
                </c:pt>
                <c:pt idx="163">
                  <c:v>1.047E-7</c:v>
                </c:pt>
                <c:pt idx="164">
                  <c:v>1.047E-7</c:v>
                </c:pt>
                <c:pt idx="165">
                  <c:v>1.047E-7</c:v>
                </c:pt>
                <c:pt idx="166">
                  <c:v>1.047E-7</c:v>
                </c:pt>
                <c:pt idx="167">
                  <c:v>1.048E-7</c:v>
                </c:pt>
                <c:pt idx="168">
                  <c:v>1.048E-7</c:v>
                </c:pt>
                <c:pt idx="169">
                  <c:v>1.048E-7</c:v>
                </c:pt>
                <c:pt idx="170">
                  <c:v>1.048E-7</c:v>
                </c:pt>
                <c:pt idx="171">
                  <c:v>1.048E-7</c:v>
                </c:pt>
                <c:pt idx="172">
                  <c:v>1.048E-7</c:v>
                </c:pt>
                <c:pt idx="173">
                  <c:v>1.048E-7</c:v>
                </c:pt>
                <c:pt idx="174">
                  <c:v>1.048E-7</c:v>
                </c:pt>
                <c:pt idx="175">
                  <c:v>1.048E-7</c:v>
                </c:pt>
                <c:pt idx="176">
                  <c:v>1.048E-7</c:v>
                </c:pt>
                <c:pt idx="177">
                  <c:v>1.0490000000000001E-7</c:v>
                </c:pt>
                <c:pt idx="178">
                  <c:v>1.0490000000000001E-7</c:v>
                </c:pt>
                <c:pt idx="179">
                  <c:v>1.0490000000000001E-7</c:v>
                </c:pt>
                <c:pt idx="180">
                  <c:v>1.0490000000000001E-7</c:v>
                </c:pt>
                <c:pt idx="181">
                  <c:v>1.0490000000000001E-7</c:v>
                </c:pt>
                <c:pt idx="182">
                  <c:v>1.0490000000000001E-7</c:v>
                </c:pt>
                <c:pt idx="183">
                  <c:v>1.0490000000000001E-7</c:v>
                </c:pt>
                <c:pt idx="184">
                  <c:v>1.0490000000000001E-7</c:v>
                </c:pt>
                <c:pt idx="185">
                  <c:v>1.0490000000000001E-7</c:v>
                </c:pt>
                <c:pt idx="186">
                  <c:v>1.0490000000000001E-7</c:v>
                </c:pt>
                <c:pt idx="187">
                  <c:v>1.0490000000000001E-7</c:v>
                </c:pt>
                <c:pt idx="188">
                  <c:v>1.0490000000000001E-7</c:v>
                </c:pt>
                <c:pt idx="189">
                  <c:v>1.05E-7</c:v>
                </c:pt>
                <c:pt idx="190">
                  <c:v>1.05E-7</c:v>
                </c:pt>
                <c:pt idx="191">
                  <c:v>1.05E-7</c:v>
                </c:pt>
                <c:pt idx="192">
                  <c:v>1.05E-7</c:v>
                </c:pt>
                <c:pt idx="193">
                  <c:v>1.05E-7</c:v>
                </c:pt>
                <c:pt idx="194">
                  <c:v>1.05E-7</c:v>
                </c:pt>
                <c:pt idx="195">
                  <c:v>1.05E-7</c:v>
                </c:pt>
                <c:pt idx="196">
                  <c:v>1.05E-7</c:v>
                </c:pt>
                <c:pt idx="197">
                  <c:v>1.05E-7</c:v>
                </c:pt>
                <c:pt idx="198">
                  <c:v>1.05E-7</c:v>
                </c:pt>
                <c:pt idx="199">
                  <c:v>1.05E-7</c:v>
                </c:pt>
                <c:pt idx="200">
                  <c:v>1.05E-7</c:v>
                </c:pt>
                <c:pt idx="201">
                  <c:v>1.05E-7</c:v>
                </c:pt>
                <c:pt idx="202">
                  <c:v>1.05E-7</c:v>
                </c:pt>
                <c:pt idx="203">
                  <c:v>1.0509999999999999E-7</c:v>
                </c:pt>
                <c:pt idx="204">
                  <c:v>1.0509999999999999E-7</c:v>
                </c:pt>
                <c:pt idx="205">
                  <c:v>1.0509999999999999E-7</c:v>
                </c:pt>
                <c:pt idx="206">
                  <c:v>1.0509999999999999E-7</c:v>
                </c:pt>
                <c:pt idx="207">
                  <c:v>1.0509999999999999E-7</c:v>
                </c:pt>
                <c:pt idx="208">
                  <c:v>1.0509999999999999E-7</c:v>
                </c:pt>
                <c:pt idx="209">
                  <c:v>1.0509999999999999E-7</c:v>
                </c:pt>
                <c:pt idx="210">
                  <c:v>1.0509999999999999E-7</c:v>
                </c:pt>
                <c:pt idx="211">
                  <c:v>1.0509999999999999E-7</c:v>
                </c:pt>
                <c:pt idx="212">
                  <c:v>1.0509999999999999E-7</c:v>
                </c:pt>
                <c:pt idx="213">
                  <c:v>1.0509999999999999E-7</c:v>
                </c:pt>
                <c:pt idx="214">
                  <c:v>1.0509999999999999E-7</c:v>
                </c:pt>
                <c:pt idx="215">
                  <c:v>1.0509999999999999E-7</c:v>
                </c:pt>
                <c:pt idx="216">
                  <c:v>1.0509999999999999E-7</c:v>
                </c:pt>
                <c:pt idx="217">
                  <c:v>1.0509999999999999E-7</c:v>
                </c:pt>
                <c:pt idx="218">
                  <c:v>1.0509999999999999E-7</c:v>
                </c:pt>
                <c:pt idx="219">
                  <c:v>1.052E-7</c:v>
                </c:pt>
                <c:pt idx="220">
                  <c:v>1.052E-7</c:v>
                </c:pt>
                <c:pt idx="221">
                  <c:v>1.052E-7</c:v>
                </c:pt>
                <c:pt idx="222">
                  <c:v>1.052E-7</c:v>
                </c:pt>
                <c:pt idx="223">
                  <c:v>1.052E-7</c:v>
                </c:pt>
                <c:pt idx="224">
                  <c:v>1.052E-7</c:v>
                </c:pt>
                <c:pt idx="225">
                  <c:v>1.052E-7</c:v>
                </c:pt>
                <c:pt idx="226">
                  <c:v>1.052E-7</c:v>
                </c:pt>
                <c:pt idx="227">
                  <c:v>1.052E-7</c:v>
                </c:pt>
                <c:pt idx="228">
                  <c:v>1.052E-7</c:v>
                </c:pt>
                <c:pt idx="229">
                  <c:v>1.052E-7</c:v>
                </c:pt>
                <c:pt idx="230">
                  <c:v>1.052E-7</c:v>
                </c:pt>
                <c:pt idx="231">
                  <c:v>1.052E-7</c:v>
                </c:pt>
                <c:pt idx="232">
                  <c:v>1.052E-7</c:v>
                </c:pt>
                <c:pt idx="233">
                  <c:v>1.052E-7</c:v>
                </c:pt>
                <c:pt idx="234">
                  <c:v>1.052E-7</c:v>
                </c:pt>
                <c:pt idx="235">
                  <c:v>1.052E-7</c:v>
                </c:pt>
                <c:pt idx="236">
                  <c:v>1.052E-7</c:v>
                </c:pt>
                <c:pt idx="237">
                  <c:v>1.052E-7</c:v>
                </c:pt>
                <c:pt idx="238">
                  <c:v>1.053E-7</c:v>
                </c:pt>
                <c:pt idx="239">
                  <c:v>1.053E-7</c:v>
                </c:pt>
                <c:pt idx="240">
                  <c:v>1.053E-7</c:v>
                </c:pt>
                <c:pt idx="241">
                  <c:v>1.053E-7</c:v>
                </c:pt>
                <c:pt idx="242">
                  <c:v>1.053E-7</c:v>
                </c:pt>
                <c:pt idx="243">
                  <c:v>1.053E-7</c:v>
                </c:pt>
                <c:pt idx="244">
                  <c:v>1.053E-7</c:v>
                </c:pt>
                <c:pt idx="245">
                  <c:v>1.053E-7</c:v>
                </c:pt>
                <c:pt idx="246">
                  <c:v>1.053E-7</c:v>
                </c:pt>
                <c:pt idx="247">
                  <c:v>1.053E-7</c:v>
                </c:pt>
                <c:pt idx="248">
                  <c:v>1.053E-7</c:v>
                </c:pt>
                <c:pt idx="249">
                  <c:v>1.053E-7</c:v>
                </c:pt>
                <c:pt idx="250">
                  <c:v>1.053E-7</c:v>
                </c:pt>
                <c:pt idx="251">
                  <c:v>1.053E-7</c:v>
                </c:pt>
                <c:pt idx="252">
                  <c:v>1.053E-7</c:v>
                </c:pt>
                <c:pt idx="253">
                  <c:v>1.053E-7</c:v>
                </c:pt>
                <c:pt idx="254">
                  <c:v>1.053E-7</c:v>
                </c:pt>
                <c:pt idx="255">
                  <c:v>1.053E-7</c:v>
                </c:pt>
                <c:pt idx="256">
                  <c:v>1.053E-7</c:v>
                </c:pt>
                <c:pt idx="257">
                  <c:v>1.053E-7</c:v>
                </c:pt>
                <c:pt idx="258">
                  <c:v>1.053E-7</c:v>
                </c:pt>
                <c:pt idx="259">
                  <c:v>1.053E-7</c:v>
                </c:pt>
                <c:pt idx="260">
                  <c:v>1.054E-7</c:v>
                </c:pt>
                <c:pt idx="261">
                  <c:v>1.054E-7</c:v>
                </c:pt>
                <c:pt idx="262">
                  <c:v>1.054E-7</c:v>
                </c:pt>
                <c:pt idx="263">
                  <c:v>1.054E-7</c:v>
                </c:pt>
                <c:pt idx="264">
                  <c:v>1.054E-7</c:v>
                </c:pt>
                <c:pt idx="265">
                  <c:v>1.054E-7</c:v>
                </c:pt>
                <c:pt idx="266">
                  <c:v>1.054E-7</c:v>
                </c:pt>
                <c:pt idx="267">
                  <c:v>1.054E-7</c:v>
                </c:pt>
                <c:pt idx="268">
                  <c:v>1.054E-7</c:v>
                </c:pt>
                <c:pt idx="269">
                  <c:v>1.054E-7</c:v>
                </c:pt>
                <c:pt idx="270">
                  <c:v>1.054E-7</c:v>
                </c:pt>
                <c:pt idx="271">
                  <c:v>1.054E-7</c:v>
                </c:pt>
                <c:pt idx="272">
                  <c:v>1.054E-7</c:v>
                </c:pt>
                <c:pt idx="273">
                  <c:v>1.054E-7</c:v>
                </c:pt>
                <c:pt idx="274">
                  <c:v>1.054E-7</c:v>
                </c:pt>
                <c:pt idx="275">
                  <c:v>1.054E-7</c:v>
                </c:pt>
                <c:pt idx="276">
                  <c:v>1.054E-7</c:v>
                </c:pt>
                <c:pt idx="277">
                  <c:v>1.054E-7</c:v>
                </c:pt>
                <c:pt idx="278">
                  <c:v>1.054E-7</c:v>
                </c:pt>
                <c:pt idx="279">
                  <c:v>1.054E-7</c:v>
                </c:pt>
                <c:pt idx="280">
                  <c:v>1.054E-7</c:v>
                </c:pt>
                <c:pt idx="281">
                  <c:v>1.054E-7</c:v>
                </c:pt>
                <c:pt idx="282">
                  <c:v>1.054E-7</c:v>
                </c:pt>
                <c:pt idx="283">
                  <c:v>1.054E-7</c:v>
                </c:pt>
                <c:pt idx="284">
                  <c:v>1.054E-7</c:v>
                </c:pt>
                <c:pt idx="285">
                  <c:v>1.055E-7</c:v>
                </c:pt>
                <c:pt idx="286">
                  <c:v>1.055E-7</c:v>
                </c:pt>
                <c:pt idx="287">
                  <c:v>1.055E-7</c:v>
                </c:pt>
                <c:pt idx="288">
                  <c:v>1.055E-7</c:v>
                </c:pt>
                <c:pt idx="289">
                  <c:v>1.055E-7</c:v>
                </c:pt>
                <c:pt idx="290">
                  <c:v>1.055E-7</c:v>
                </c:pt>
                <c:pt idx="291">
                  <c:v>1.055E-7</c:v>
                </c:pt>
                <c:pt idx="292">
                  <c:v>1.055E-7</c:v>
                </c:pt>
                <c:pt idx="293">
                  <c:v>1.055E-7</c:v>
                </c:pt>
                <c:pt idx="294">
                  <c:v>1.055E-7</c:v>
                </c:pt>
                <c:pt idx="295">
                  <c:v>1.055E-7</c:v>
                </c:pt>
                <c:pt idx="296">
                  <c:v>1.055E-7</c:v>
                </c:pt>
                <c:pt idx="297">
                  <c:v>1.055E-7</c:v>
                </c:pt>
                <c:pt idx="298">
                  <c:v>1.055E-7</c:v>
                </c:pt>
                <c:pt idx="299">
                  <c:v>1.055E-7</c:v>
                </c:pt>
                <c:pt idx="300">
                  <c:v>1.055E-7</c:v>
                </c:pt>
                <c:pt idx="301">
                  <c:v>1.055E-7</c:v>
                </c:pt>
                <c:pt idx="302">
                  <c:v>1.055E-7</c:v>
                </c:pt>
                <c:pt idx="303">
                  <c:v>1.055E-7</c:v>
                </c:pt>
                <c:pt idx="304">
                  <c:v>1.055E-7</c:v>
                </c:pt>
                <c:pt idx="305">
                  <c:v>1.055E-7</c:v>
                </c:pt>
                <c:pt idx="306">
                  <c:v>1.055E-7</c:v>
                </c:pt>
                <c:pt idx="307">
                  <c:v>1.055E-7</c:v>
                </c:pt>
                <c:pt idx="308">
                  <c:v>1.055E-7</c:v>
                </c:pt>
                <c:pt idx="309">
                  <c:v>1.055E-7</c:v>
                </c:pt>
                <c:pt idx="310">
                  <c:v>1.055E-7</c:v>
                </c:pt>
                <c:pt idx="311">
                  <c:v>1.055E-7</c:v>
                </c:pt>
                <c:pt idx="312">
                  <c:v>1.055E-7</c:v>
                </c:pt>
                <c:pt idx="313">
                  <c:v>1.055E-7</c:v>
                </c:pt>
                <c:pt idx="314">
                  <c:v>1.0560000000000001E-7</c:v>
                </c:pt>
                <c:pt idx="315">
                  <c:v>1.0560000000000001E-7</c:v>
                </c:pt>
                <c:pt idx="316">
                  <c:v>1.0560000000000001E-7</c:v>
                </c:pt>
                <c:pt idx="317">
                  <c:v>1.0560000000000001E-7</c:v>
                </c:pt>
                <c:pt idx="318">
                  <c:v>1.0560000000000001E-7</c:v>
                </c:pt>
                <c:pt idx="319">
                  <c:v>1.0560000000000001E-7</c:v>
                </c:pt>
                <c:pt idx="320">
                  <c:v>1.0560000000000001E-7</c:v>
                </c:pt>
                <c:pt idx="321">
                  <c:v>1.0560000000000001E-7</c:v>
                </c:pt>
                <c:pt idx="322">
                  <c:v>1.0560000000000001E-7</c:v>
                </c:pt>
                <c:pt idx="323">
                  <c:v>1.0560000000000001E-7</c:v>
                </c:pt>
                <c:pt idx="324">
                  <c:v>1.0560000000000001E-7</c:v>
                </c:pt>
                <c:pt idx="325">
                  <c:v>1.0560000000000001E-7</c:v>
                </c:pt>
                <c:pt idx="326">
                  <c:v>1.0560000000000001E-7</c:v>
                </c:pt>
                <c:pt idx="327">
                  <c:v>1.0560000000000001E-7</c:v>
                </c:pt>
                <c:pt idx="328">
                  <c:v>1.0560000000000001E-7</c:v>
                </c:pt>
                <c:pt idx="329">
                  <c:v>1.0560000000000001E-7</c:v>
                </c:pt>
                <c:pt idx="330">
                  <c:v>1.0560000000000001E-7</c:v>
                </c:pt>
                <c:pt idx="331">
                  <c:v>1.0560000000000001E-7</c:v>
                </c:pt>
                <c:pt idx="332">
                  <c:v>1.0560000000000001E-7</c:v>
                </c:pt>
                <c:pt idx="333">
                  <c:v>1.0560000000000001E-7</c:v>
                </c:pt>
                <c:pt idx="334">
                  <c:v>1.0560000000000001E-7</c:v>
                </c:pt>
                <c:pt idx="335">
                  <c:v>1.0560000000000001E-7</c:v>
                </c:pt>
                <c:pt idx="336">
                  <c:v>1.0560000000000001E-7</c:v>
                </c:pt>
                <c:pt idx="337">
                  <c:v>1.0560000000000001E-7</c:v>
                </c:pt>
                <c:pt idx="338">
                  <c:v>1.0560000000000001E-7</c:v>
                </c:pt>
                <c:pt idx="339">
                  <c:v>1.0560000000000001E-7</c:v>
                </c:pt>
                <c:pt idx="340">
                  <c:v>1.0560000000000001E-7</c:v>
                </c:pt>
                <c:pt idx="341">
                  <c:v>1.0560000000000001E-7</c:v>
                </c:pt>
                <c:pt idx="342">
                  <c:v>1.0560000000000001E-7</c:v>
                </c:pt>
                <c:pt idx="343">
                  <c:v>1.0560000000000001E-7</c:v>
                </c:pt>
                <c:pt idx="344">
                  <c:v>1.0560000000000001E-7</c:v>
                </c:pt>
                <c:pt idx="345">
                  <c:v>1.0560000000000001E-7</c:v>
                </c:pt>
                <c:pt idx="346">
                  <c:v>1.0560000000000001E-7</c:v>
                </c:pt>
                <c:pt idx="347">
                  <c:v>1.057E-7</c:v>
                </c:pt>
                <c:pt idx="348">
                  <c:v>1.057E-7</c:v>
                </c:pt>
                <c:pt idx="349">
                  <c:v>1.057E-7</c:v>
                </c:pt>
                <c:pt idx="350">
                  <c:v>1.057E-7</c:v>
                </c:pt>
                <c:pt idx="351">
                  <c:v>1.057E-7</c:v>
                </c:pt>
                <c:pt idx="352">
                  <c:v>1.057E-7</c:v>
                </c:pt>
                <c:pt idx="353">
                  <c:v>1.057E-7</c:v>
                </c:pt>
                <c:pt idx="354">
                  <c:v>1.057E-7</c:v>
                </c:pt>
                <c:pt idx="355">
                  <c:v>1.057E-7</c:v>
                </c:pt>
                <c:pt idx="356">
                  <c:v>1.057E-7</c:v>
                </c:pt>
                <c:pt idx="357">
                  <c:v>1.057E-7</c:v>
                </c:pt>
                <c:pt idx="358">
                  <c:v>1.057E-7</c:v>
                </c:pt>
                <c:pt idx="359">
                  <c:v>1.057E-7</c:v>
                </c:pt>
                <c:pt idx="360">
                  <c:v>1.057E-7</c:v>
                </c:pt>
                <c:pt idx="361">
                  <c:v>1.057E-7</c:v>
                </c:pt>
                <c:pt idx="362">
                  <c:v>1.057E-7</c:v>
                </c:pt>
                <c:pt idx="363">
                  <c:v>1.057E-7</c:v>
                </c:pt>
                <c:pt idx="364">
                  <c:v>1.057E-7</c:v>
                </c:pt>
                <c:pt idx="365">
                  <c:v>1.057E-7</c:v>
                </c:pt>
                <c:pt idx="366">
                  <c:v>1.057E-7</c:v>
                </c:pt>
                <c:pt idx="367">
                  <c:v>1.057E-7</c:v>
                </c:pt>
                <c:pt idx="368">
                  <c:v>1.057E-7</c:v>
                </c:pt>
                <c:pt idx="369">
                  <c:v>1.057E-7</c:v>
                </c:pt>
                <c:pt idx="370">
                  <c:v>1.057E-7</c:v>
                </c:pt>
                <c:pt idx="371">
                  <c:v>1.057E-7</c:v>
                </c:pt>
                <c:pt idx="372">
                  <c:v>1.057E-7</c:v>
                </c:pt>
                <c:pt idx="373">
                  <c:v>1.057E-7</c:v>
                </c:pt>
                <c:pt idx="374">
                  <c:v>1.057E-7</c:v>
                </c:pt>
                <c:pt idx="375">
                  <c:v>1.057E-7</c:v>
                </c:pt>
                <c:pt idx="376">
                  <c:v>1.057E-7</c:v>
                </c:pt>
                <c:pt idx="377">
                  <c:v>1.057E-7</c:v>
                </c:pt>
                <c:pt idx="378">
                  <c:v>1.057E-7</c:v>
                </c:pt>
                <c:pt idx="379">
                  <c:v>1.057E-7</c:v>
                </c:pt>
                <c:pt idx="380">
                  <c:v>1.057E-7</c:v>
                </c:pt>
                <c:pt idx="381">
                  <c:v>1.057E-7</c:v>
                </c:pt>
                <c:pt idx="382">
                  <c:v>1.057E-7</c:v>
                </c:pt>
                <c:pt idx="383">
                  <c:v>1.057E-7</c:v>
                </c:pt>
                <c:pt idx="384">
                  <c:v>1.0579999999999999E-7</c:v>
                </c:pt>
                <c:pt idx="385">
                  <c:v>1.0579999999999999E-7</c:v>
                </c:pt>
                <c:pt idx="386">
                  <c:v>1.0579999999999999E-7</c:v>
                </c:pt>
                <c:pt idx="387">
                  <c:v>1.0579999999999999E-7</c:v>
                </c:pt>
                <c:pt idx="388">
                  <c:v>1.0579999999999999E-7</c:v>
                </c:pt>
                <c:pt idx="389">
                  <c:v>1.0579999999999999E-7</c:v>
                </c:pt>
                <c:pt idx="390">
                  <c:v>1.0579999999999999E-7</c:v>
                </c:pt>
                <c:pt idx="391">
                  <c:v>1.0579999999999999E-7</c:v>
                </c:pt>
                <c:pt idx="392">
                  <c:v>1.0579999999999999E-7</c:v>
                </c:pt>
                <c:pt idx="393">
                  <c:v>1.0579999999999999E-7</c:v>
                </c:pt>
                <c:pt idx="394">
                  <c:v>1.0579999999999999E-7</c:v>
                </c:pt>
                <c:pt idx="395">
                  <c:v>1.0579999999999999E-7</c:v>
                </c:pt>
                <c:pt idx="396">
                  <c:v>1.0579999999999999E-7</c:v>
                </c:pt>
                <c:pt idx="397">
                  <c:v>1.0579999999999999E-7</c:v>
                </c:pt>
                <c:pt idx="398">
                  <c:v>1.0579999999999999E-7</c:v>
                </c:pt>
                <c:pt idx="399">
                  <c:v>1.0579999999999999E-7</c:v>
                </c:pt>
                <c:pt idx="400">
                  <c:v>1.0579999999999999E-7</c:v>
                </c:pt>
                <c:pt idx="401">
                  <c:v>1.0579999999999999E-7</c:v>
                </c:pt>
                <c:pt idx="402">
                  <c:v>1.0579999999999999E-7</c:v>
                </c:pt>
                <c:pt idx="403">
                  <c:v>1.0579999999999999E-7</c:v>
                </c:pt>
                <c:pt idx="404">
                  <c:v>1.0579999999999999E-7</c:v>
                </c:pt>
                <c:pt idx="405">
                  <c:v>1.0579999999999999E-7</c:v>
                </c:pt>
                <c:pt idx="406">
                  <c:v>1.0579999999999999E-7</c:v>
                </c:pt>
                <c:pt idx="407">
                  <c:v>1.0579999999999999E-7</c:v>
                </c:pt>
                <c:pt idx="408">
                  <c:v>1.0579999999999999E-7</c:v>
                </c:pt>
                <c:pt idx="409">
                  <c:v>1.0579999999999999E-7</c:v>
                </c:pt>
                <c:pt idx="410">
                  <c:v>1.0579999999999999E-7</c:v>
                </c:pt>
                <c:pt idx="411">
                  <c:v>1.0579999999999999E-7</c:v>
                </c:pt>
                <c:pt idx="412">
                  <c:v>1.0579999999999999E-7</c:v>
                </c:pt>
                <c:pt idx="413">
                  <c:v>1.0579999999999999E-7</c:v>
                </c:pt>
                <c:pt idx="414">
                  <c:v>1.0579999999999999E-7</c:v>
                </c:pt>
                <c:pt idx="415">
                  <c:v>1.0579999999999999E-7</c:v>
                </c:pt>
                <c:pt idx="416">
                  <c:v>1.0579999999999999E-7</c:v>
                </c:pt>
                <c:pt idx="417">
                  <c:v>1.0579999999999999E-7</c:v>
                </c:pt>
                <c:pt idx="418">
                  <c:v>1.0579999999999999E-7</c:v>
                </c:pt>
                <c:pt idx="419">
                  <c:v>1.0579999999999999E-7</c:v>
                </c:pt>
                <c:pt idx="420">
                  <c:v>1.0579999999999999E-7</c:v>
                </c:pt>
                <c:pt idx="421">
                  <c:v>1.0579999999999999E-7</c:v>
                </c:pt>
                <c:pt idx="422">
                  <c:v>1.0579999999999999E-7</c:v>
                </c:pt>
                <c:pt idx="423">
                  <c:v>1.0579999999999999E-7</c:v>
                </c:pt>
                <c:pt idx="424">
                  <c:v>1.0579999999999999E-7</c:v>
                </c:pt>
                <c:pt idx="425">
                  <c:v>1.059E-7</c:v>
                </c:pt>
                <c:pt idx="426">
                  <c:v>1.059E-7</c:v>
                </c:pt>
                <c:pt idx="427">
                  <c:v>1.059E-7</c:v>
                </c:pt>
                <c:pt idx="428">
                  <c:v>1.059E-7</c:v>
                </c:pt>
                <c:pt idx="429">
                  <c:v>1.059E-7</c:v>
                </c:pt>
                <c:pt idx="430">
                  <c:v>1.059E-7</c:v>
                </c:pt>
                <c:pt idx="431">
                  <c:v>1.059E-7</c:v>
                </c:pt>
                <c:pt idx="432">
                  <c:v>1.059E-7</c:v>
                </c:pt>
                <c:pt idx="433">
                  <c:v>1.059E-7</c:v>
                </c:pt>
                <c:pt idx="434">
                  <c:v>1.059E-7</c:v>
                </c:pt>
                <c:pt idx="435">
                  <c:v>1.059E-7</c:v>
                </c:pt>
                <c:pt idx="436">
                  <c:v>1.059E-7</c:v>
                </c:pt>
                <c:pt idx="437">
                  <c:v>1.059E-7</c:v>
                </c:pt>
                <c:pt idx="438">
                  <c:v>1.059E-7</c:v>
                </c:pt>
                <c:pt idx="439">
                  <c:v>1.059E-7</c:v>
                </c:pt>
                <c:pt idx="440">
                  <c:v>1.059E-7</c:v>
                </c:pt>
                <c:pt idx="441">
                  <c:v>1.059E-7</c:v>
                </c:pt>
                <c:pt idx="442">
                  <c:v>1.059E-7</c:v>
                </c:pt>
                <c:pt idx="443">
                  <c:v>1.059E-7</c:v>
                </c:pt>
                <c:pt idx="444">
                  <c:v>1.059E-7</c:v>
                </c:pt>
                <c:pt idx="445">
                  <c:v>1.059E-7</c:v>
                </c:pt>
                <c:pt idx="446">
                  <c:v>1.059E-7</c:v>
                </c:pt>
                <c:pt idx="447">
                  <c:v>1.059E-7</c:v>
                </c:pt>
                <c:pt idx="448">
                  <c:v>1.059E-7</c:v>
                </c:pt>
                <c:pt idx="449">
                  <c:v>1.059E-7</c:v>
                </c:pt>
                <c:pt idx="450">
                  <c:v>1.059E-7</c:v>
                </c:pt>
                <c:pt idx="451">
                  <c:v>1.059E-7</c:v>
                </c:pt>
                <c:pt idx="452">
                  <c:v>1.059E-7</c:v>
                </c:pt>
                <c:pt idx="453">
                  <c:v>1.059E-7</c:v>
                </c:pt>
                <c:pt idx="454">
                  <c:v>1.059E-7</c:v>
                </c:pt>
                <c:pt idx="455">
                  <c:v>1.059E-7</c:v>
                </c:pt>
                <c:pt idx="456">
                  <c:v>1.059E-7</c:v>
                </c:pt>
                <c:pt idx="457">
                  <c:v>1.059E-7</c:v>
                </c:pt>
                <c:pt idx="458">
                  <c:v>1.059E-7</c:v>
                </c:pt>
                <c:pt idx="459">
                  <c:v>1.059E-7</c:v>
                </c:pt>
                <c:pt idx="460">
                  <c:v>1.059E-7</c:v>
                </c:pt>
                <c:pt idx="461">
                  <c:v>1.059E-7</c:v>
                </c:pt>
                <c:pt idx="462">
                  <c:v>1.059E-7</c:v>
                </c:pt>
                <c:pt idx="463">
                  <c:v>1.059E-7</c:v>
                </c:pt>
                <c:pt idx="464">
                  <c:v>1.059E-7</c:v>
                </c:pt>
                <c:pt idx="465">
                  <c:v>1.059E-7</c:v>
                </c:pt>
                <c:pt idx="466">
                  <c:v>1.059E-7</c:v>
                </c:pt>
                <c:pt idx="467">
                  <c:v>1.059E-7</c:v>
                </c:pt>
                <c:pt idx="468">
                  <c:v>1.059E-7</c:v>
                </c:pt>
                <c:pt idx="469">
                  <c:v>1.06E-7</c:v>
                </c:pt>
                <c:pt idx="470">
                  <c:v>1.06E-7</c:v>
                </c:pt>
                <c:pt idx="471">
                  <c:v>1.06E-7</c:v>
                </c:pt>
                <c:pt idx="472">
                  <c:v>1.06E-7</c:v>
                </c:pt>
                <c:pt idx="473">
                  <c:v>1.06E-7</c:v>
                </c:pt>
                <c:pt idx="474">
                  <c:v>1.06E-7</c:v>
                </c:pt>
                <c:pt idx="475">
                  <c:v>1.06E-7</c:v>
                </c:pt>
                <c:pt idx="476">
                  <c:v>1.06E-7</c:v>
                </c:pt>
                <c:pt idx="477">
                  <c:v>1.06E-7</c:v>
                </c:pt>
                <c:pt idx="478">
                  <c:v>1.06E-7</c:v>
                </c:pt>
                <c:pt idx="479">
                  <c:v>1.06E-7</c:v>
                </c:pt>
                <c:pt idx="480">
                  <c:v>1.06E-7</c:v>
                </c:pt>
                <c:pt idx="481">
                  <c:v>1.06E-7</c:v>
                </c:pt>
                <c:pt idx="482">
                  <c:v>1.06E-7</c:v>
                </c:pt>
                <c:pt idx="483">
                  <c:v>1.06E-7</c:v>
                </c:pt>
                <c:pt idx="484">
                  <c:v>1.06E-7</c:v>
                </c:pt>
                <c:pt idx="485">
                  <c:v>1.06E-7</c:v>
                </c:pt>
                <c:pt idx="486">
                  <c:v>1.06E-7</c:v>
                </c:pt>
                <c:pt idx="487">
                  <c:v>1.06E-7</c:v>
                </c:pt>
                <c:pt idx="488">
                  <c:v>1.06E-7</c:v>
                </c:pt>
                <c:pt idx="489">
                  <c:v>1.06E-7</c:v>
                </c:pt>
                <c:pt idx="490">
                  <c:v>1.06E-7</c:v>
                </c:pt>
                <c:pt idx="491">
                  <c:v>1.06E-7</c:v>
                </c:pt>
                <c:pt idx="492">
                  <c:v>1.06E-7</c:v>
                </c:pt>
                <c:pt idx="493">
                  <c:v>1.06E-7</c:v>
                </c:pt>
                <c:pt idx="494">
                  <c:v>1.06E-7</c:v>
                </c:pt>
                <c:pt idx="495">
                  <c:v>1.06E-7</c:v>
                </c:pt>
                <c:pt idx="496">
                  <c:v>1.06E-7</c:v>
                </c:pt>
                <c:pt idx="497">
                  <c:v>1.06E-7</c:v>
                </c:pt>
                <c:pt idx="498">
                  <c:v>1.06E-7</c:v>
                </c:pt>
                <c:pt idx="499">
                  <c:v>1.06E-7</c:v>
                </c:pt>
                <c:pt idx="500">
                  <c:v>1.06E-7</c:v>
                </c:pt>
                <c:pt idx="501">
                  <c:v>1.06E-7</c:v>
                </c:pt>
                <c:pt idx="502">
                  <c:v>1.06E-7</c:v>
                </c:pt>
                <c:pt idx="503">
                  <c:v>1.06E-7</c:v>
                </c:pt>
                <c:pt idx="504">
                  <c:v>1.06E-7</c:v>
                </c:pt>
                <c:pt idx="505">
                  <c:v>1.06E-7</c:v>
                </c:pt>
                <c:pt idx="506">
                  <c:v>1.06E-7</c:v>
                </c:pt>
                <c:pt idx="507">
                  <c:v>1.06E-7</c:v>
                </c:pt>
                <c:pt idx="508">
                  <c:v>1.06E-7</c:v>
                </c:pt>
                <c:pt idx="509">
                  <c:v>1.06E-7</c:v>
                </c:pt>
                <c:pt idx="510">
                  <c:v>1.06E-7</c:v>
                </c:pt>
                <c:pt idx="511">
                  <c:v>1.06E-7</c:v>
                </c:pt>
                <c:pt idx="512">
                  <c:v>1.06E-7</c:v>
                </c:pt>
                <c:pt idx="513">
                  <c:v>1.06E-7</c:v>
                </c:pt>
                <c:pt idx="514">
                  <c:v>1.06E-7</c:v>
                </c:pt>
                <c:pt idx="515">
                  <c:v>1.06E-7</c:v>
                </c:pt>
                <c:pt idx="516">
                  <c:v>1.06E-7</c:v>
                </c:pt>
                <c:pt idx="517">
                  <c:v>1.061E-7</c:v>
                </c:pt>
                <c:pt idx="518">
                  <c:v>1.061E-7</c:v>
                </c:pt>
                <c:pt idx="519">
                  <c:v>1.061E-7</c:v>
                </c:pt>
                <c:pt idx="520">
                  <c:v>1.061E-7</c:v>
                </c:pt>
                <c:pt idx="521">
                  <c:v>1.061E-7</c:v>
                </c:pt>
                <c:pt idx="522">
                  <c:v>1.061E-7</c:v>
                </c:pt>
                <c:pt idx="523">
                  <c:v>1.061E-7</c:v>
                </c:pt>
                <c:pt idx="524">
                  <c:v>1.061E-7</c:v>
                </c:pt>
                <c:pt idx="525">
                  <c:v>1.061E-7</c:v>
                </c:pt>
                <c:pt idx="526">
                  <c:v>1.061E-7</c:v>
                </c:pt>
                <c:pt idx="527">
                  <c:v>1.061E-7</c:v>
                </c:pt>
                <c:pt idx="528">
                  <c:v>1.061E-7</c:v>
                </c:pt>
                <c:pt idx="529">
                  <c:v>1.061E-7</c:v>
                </c:pt>
                <c:pt idx="530">
                  <c:v>1.061E-7</c:v>
                </c:pt>
                <c:pt idx="531">
                  <c:v>1.061E-7</c:v>
                </c:pt>
                <c:pt idx="532">
                  <c:v>1.061E-7</c:v>
                </c:pt>
                <c:pt idx="533">
                  <c:v>1.061E-7</c:v>
                </c:pt>
                <c:pt idx="534">
                  <c:v>1.061E-7</c:v>
                </c:pt>
                <c:pt idx="535">
                  <c:v>1.061E-7</c:v>
                </c:pt>
                <c:pt idx="536">
                  <c:v>1.061E-7</c:v>
                </c:pt>
                <c:pt idx="537">
                  <c:v>1.061E-7</c:v>
                </c:pt>
                <c:pt idx="538">
                  <c:v>1.061E-7</c:v>
                </c:pt>
                <c:pt idx="539">
                  <c:v>1.061E-7</c:v>
                </c:pt>
                <c:pt idx="540">
                  <c:v>1.061E-7</c:v>
                </c:pt>
                <c:pt idx="541">
                  <c:v>1.061E-7</c:v>
                </c:pt>
                <c:pt idx="542">
                  <c:v>1.061E-7</c:v>
                </c:pt>
                <c:pt idx="543">
                  <c:v>1.061E-7</c:v>
                </c:pt>
                <c:pt idx="544">
                  <c:v>1.061E-7</c:v>
                </c:pt>
                <c:pt idx="545">
                  <c:v>1.061E-7</c:v>
                </c:pt>
                <c:pt idx="546">
                  <c:v>1.061E-7</c:v>
                </c:pt>
                <c:pt idx="547">
                  <c:v>1.061E-7</c:v>
                </c:pt>
                <c:pt idx="548">
                  <c:v>1.061E-7</c:v>
                </c:pt>
                <c:pt idx="549">
                  <c:v>1.061E-7</c:v>
                </c:pt>
                <c:pt idx="550">
                  <c:v>1.061E-7</c:v>
                </c:pt>
                <c:pt idx="551">
                  <c:v>1.061E-7</c:v>
                </c:pt>
                <c:pt idx="552">
                  <c:v>1.061E-7</c:v>
                </c:pt>
                <c:pt idx="553">
                  <c:v>1.061E-7</c:v>
                </c:pt>
                <c:pt idx="554">
                  <c:v>1.061E-7</c:v>
                </c:pt>
                <c:pt idx="555">
                  <c:v>1.061E-7</c:v>
                </c:pt>
                <c:pt idx="556">
                  <c:v>1.061E-7</c:v>
                </c:pt>
                <c:pt idx="557">
                  <c:v>1.061E-7</c:v>
                </c:pt>
                <c:pt idx="558">
                  <c:v>1.061E-7</c:v>
                </c:pt>
                <c:pt idx="559">
                  <c:v>1.061E-7</c:v>
                </c:pt>
                <c:pt idx="560">
                  <c:v>1.061E-7</c:v>
                </c:pt>
                <c:pt idx="561">
                  <c:v>1.061E-7</c:v>
                </c:pt>
                <c:pt idx="562">
                  <c:v>1.061E-7</c:v>
                </c:pt>
                <c:pt idx="563">
                  <c:v>1.061E-7</c:v>
                </c:pt>
                <c:pt idx="564">
                  <c:v>1.061E-7</c:v>
                </c:pt>
                <c:pt idx="565">
                  <c:v>1.061E-7</c:v>
                </c:pt>
                <c:pt idx="566">
                  <c:v>1.061E-7</c:v>
                </c:pt>
                <c:pt idx="567">
                  <c:v>1.061E-7</c:v>
                </c:pt>
                <c:pt idx="568">
                  <c:v>1.062E-7</c:v>
                </c:pt>
                <c:pt idx="569">
                  <c:v>1.062E-7</c:v>
                </c:pt>
                <c:pt idx="570">
                  <c:v>1.062E-7</c:v>
                </c:pt>
                <c:pt idx="571">
                  <c:v>1.062E-7</c:v>
                </c:pt>
                <c:pt idx="572">
                  <c:v>1.062E-7</c:v>
                </c:pt>
                <c:pt idx="573">
                  <c:v>1.062E-7</c:v>
                </c:pt>
                <c:pt idx="574">
                  <c:v>1.062E-7</c:v>
                </c:pt>
                <c:pt idx="575">
                  <c:v>1.062E-7</c:v>
                </c:pt>
                <c:pt idx="576">
                  <c:v>1.062E-7</c:v>
                </c:pt>
                <c:pt idx="577">
                  <c:v>1.062E-7</c:v>
                </c:pt>
                <c:pt idx="578">
                  <c:v>1.062E-7</c:v>
                </c:pt>
                <c:pt idx="579">
                  <c:v>1.062E-7</c:v>
                </c:pt>
                <c:pt idx="580">
                  <c:v>1.062E-7</c:v>
                </c:pt>
                <c:pt idx="581">
                  <c:v>1.062E-7</c:v>
                </c:pt>
                <c:pt idx="582">
                  <c:v>1.062E-7</c:v>
                </c:pt>
                <c:pt idx="583">
                  <c:v>1.062E-7</c:v>
                </c:pt>
                <c:pt idx="584">
                  <c:v>1.062E-7</c:v>
                </c:pt>
                <c:pt idx="585">
                  <c:v>1.062E-7</c:v>
                </c:pt>
                <c:pt idx="586">
                  <c:v>1.062E-7</c:v>
                </c:pt>
                <c:pt idx="587">
                  <c:v>1.062E-7</c:v>
                </c:pt>
                <c:pt idx="588">
                  <c:v>1.062E-7</c:v>
                </c:pt>
                <c:pt idx="589">
                  <c:v>1.062E-7</c:v>
                </c:pt>
                <c:pt idx="590">
                  <c:v>1.062E-7</c:v>
                </c:pt>
                <c:pt idx="591">
                  <c:v>1.062E-7</c:v>
                </c:pt>
                <c:pt idx="592">
                  <c:v>1.062E-7</c:v>
                </c:pt>
                <c:pt idx="593">
                  <c:v>1.062E-7</c:v>
                </c:pt>
                <c:pt idx="594">
                  <c:v>1.062E-7</c:v>
                </c:pt>
                <c:pt idx="595">
                  <c:v>1.062E-7</c:v>
                </c:pt>
                <c:pt idx="596">
                  <c:v>1.062E-7</c:v>
                </c:pt>
                <c:pt idx="597">
                  <c:v>1.062E-7</c:v>
                </c:pt>
                <c:pt idx="598">
                  <c:v>1.062E-7</c:v>
                </c:pt>
                <c:pt idx="599">
                  <c:v>1.062E-7</c:v>
                </c:pt>
                <c:pt idx="600">
                  <c:v>1.062E-7</c:v>
                </c:pt>
                <c:pt idx="601">
                  <c:v>1.062E-7</c:v>
                </c:pt>
                <c:pt idx="602">
                  <c:v>1.062E-7</c:v>
                </c:pt>
                <c:pt idx="603">
                  <c:v>1.062E-7</c:v>
                </c:pt>
                <c:pt idx="604">
                  <c:v>1.062E-7</c:v>
                </c:pt>
                <c:pt idx="605">
                  <c:v>1.062E-7</c:v>
                </c:pt>
                <c:pt idx="606">
                  <c:v>1.062E-7</c:v>
                </c:pt>
                <c:pt idx="607">
                  <c:v>1.062E-7</c:v>
                </c:pt>
                <c:pt idx="608">
                  <c:v>1.062E-7</c:v>
                </c:pt>
                <c:pt idx="609">
                  <c:v>1.062E-7</c:v>
                </c:pt>
                <c:pt idx="610">
                  <c:v>1.062E-7</c:v>
                </c:pt>
                <c:pt idx="611">
                  <c:v>1.062E-7</c:v>
                </c:pt>
                <c:pt idx="612">
                  <c:v>1.062E-7</c:v>
                </c:pt>
                <c:pt idx="613">
                  <c:v>1.062E-7</c:v>
                </c:pt>
                <c:pt idx="614">
                  <c:v>1.062E-7</c:v>
                </c:pt>
                <c:pt idx="615">
                  <c:v>1.062E-7</c:v>
                </c:pt>
                <c:pt idx="616">
                  <c:v>1.062E-7</c:v>
                </c:pt>
                <c:pt idx="617">
                  <c:v>1.062E-7</c:v>
                </c:pt>
                <c:pt idx="618">
                  <c:v>1.062E-7</c:v>
                </c:pt>
                <c:pt idx="619">
                  <c:v>1.062E-7</c:v>
                </c:pt>
                <c:pt idx="620">
                  <c:v>1.062E-7</c:v>
                </c:pt>
                <c:pt idx="621">
                  <c:v>1.062E-7</c:v>
                </c:pt>
                <c:pt idx="622">
                  <c:v>1.0630000000000001E-7</c:v>
                </c:pt>
                <c:pt idx="623">
                  <c:v>1.0630000000000001E-7</c:v>
                </c:pt>
                <c:pt idx="624">
                  <c:v>1.0630000000000001E-7</c:v>
                </c:pt>
                <c:pt idx="625">
                  <c:v>1.0630000000000001E-7</c:v>
                </c:pt>
                <c:pt idx="626">
                  <c:v>1.0630000000000001E-7</c:v>
                </c:pt>
                <c:pt idx="627">
                  <c:v>1.0630000000000001E-7</c:v>
                </c:pt>
                <c:pt idx="628">
                  <c:v>1.0630000000000001E-7</c:v>
                </c:pt>
                <c:pt idx="629">
                  <c:v>1.0630000000000001E-7</c:v>
                </c:pt>
                <c:pt idx="630">
                  <c:v>1.0630000000000001E-7</c:v>
                </c:pt>
                <c:pt idx="631">
                  <c:v>1.0630000000000001E-7</c:v>
                </c:pt>
                <c:pt idx="632">
                  <c:v>1.0630000000000001E-7</c:v>
                </c:pt>
                <c:pt idx="633">
                  <c:v>1.0630000000000001E-7</c:v>
                </c:pt>
                <c:pt idx="634">
                  <c:v>1.0630000000000001E-7</c:v>
                </c:pt>
                <c:pt idx="635">
                  <c:v>1.0630000000000001E-7</c:v>
                </c:pt>
                <c:pt idx="636">
                  <c:v>1.0630000000000001E-7</c:v>
                </c:pt>
                <c:pt idx="637">
                  <c:v>1.0630000000000001E-7</c:v>
                </c:pt>
                <c:pt idx="638">
                  <c:v>1.0630000000000001E-7</c:v>
                </c:pt>
                <c:pt idx="639">
                  <c:v>1.0630000000000001E-7</c:v>
                </c:pt>
                <c:pt idx="640">
                  <c:v>1.0630000000000001E-7</c:v>
                </c:pt>
                <c:pt idx="641">
                  <c:v>1.0630000000000001E-7</c:v>
                </c:pt>
                <c:pt idx="642">
                  <c:v>1.0630000000000001E-7</c:v>
                </c:pt>
                <c:pt idx="643">
                  <c:v>1.0630000000000001E-7</c:v>
                </c:pt>
                <c:pt idx="644">
                  <c:v>1.0630000000000001E-7</c:v>
                </c:pt>
                <c:pt idx="645">
                  <c:v>1.0630000000000001E-7</c:v>
                </c:pt>
                <c:pt idx="646">
                  <c:v>1.0630000000000001E-7</c:v>
                </c:pt>
                <c:pt idx="647">
                  <c:v>1.0630000000000001E-7</c:v>
                </c:pt>
                <c:pt idx="648">
                  <c:v>1.0630000000000001E-7</c:v>
                </c:pt>
                <c:pt idx="649">
                  <c:v>1.0630000000000001E-7</c:v>
                </c:pt>
                <c:pt idx="650">
                  <c:v>1.0630000000000001E-7</c:v>
                </c:pt>
                <c:pt idx="651">
                  <c:v>1.0630000000000001E-7</c:v>
                </c:pt>
                <c:pt idx="652">
                  <c:v>1.0630000000000001E-7</c:v>
                </c:pt>
                <c:pt idx="653">
                  <c:v>1.0630000000000001E-7</c:v>
                </c:pt>
                <c:pt idx="654">
                  <c:v>1.0630000000000001E-7</c:v>
                </c:pt>
                <c:pt idx="655">
                  <c:v>1.0630000000000001E-7</c:v>
                </c:pt>
                <c:pt idx="656">
                  <c:v>1.0630000000000001E-7</c:v>
                </c:pt>
                <c:pt idx="657">
                  <c:v>1.0630000000000001E-7</c:v>
                </c:pt>
                <c:pt idx="658">
                  <c:v>1.0630000000000001E-7</c:v>
                </c:pt>
                <c:pt idx="659">
                  <c:v>1.0630000000000001E-7</c:v>
                </c:pt>
                <c:pt idx="660">
                  <c:v>1.0630000000000001E-7</c:v>
                </c:pt>
                <c:pt idx="661">
                  <c:v>1.0630000000000001E-7</c:v>
                </c:pt>
                <c:pt idx="662">
                  <c:v>1.0630000000000001E-7</c:v>
                </c:pt>
                <c:pt idx="663">
                  <c:v>1.0630000000000001E-7</c:v>
                </c:pt>
                <c:pt idx="664">
                  <c:v>1.0630000000000001E-7</c:v>
                </c:pt>
                <c:pt idx="665">
                  <c:v>1.0630000000000001E-7</c:v>
                </c:pt>
                <c:pt idx="666">
                  <c:v>1.0630000000000001E-7</c:v>
                </c:pt>
                <c:pt idx="667">
                  <c:v>1.0630000000000001E-7</c:v>
                </c:pt>
                <c:pt idx="668">
                  <c:v>1.0630000000000001E-7</c:v>
                </c:pt>
                <c:pt idx="669">
                  <c:v>1.0630000000000001E-7</c:v>
                </c:pt>
                <c:pt idx="670">
                  <c:v>1.0630000000000001E-7</c:v>
                </c:pt>
                <c:pt idx="671">
                  <c:v>1.0630000000000001E-7</c:v>
                </c:pt>
                <c:pt idx="672">
                  <c:v>1.0630000000000001E-7</c:v>
                </c:pt>
                <c:pt idx="673">
                  <c:v>1.0630000000000001E-7</c:v>
                </c:pt>
                <c:pt idx="674">
                  <c:v>1.0630000000000001E-7</c:v>
                </c:pt>
                <c:pt idx="675">
                  <c:v>1.0630000000000001E-7</c:v>
                </c:pt>
                <c:pt idx="676">
                  <c:v>1.0630000000000001E-7</c:v>
                </c:pt>
                <c:pt idx="677">
                  <c:v>1.0630000000000001E-7</c:v>
                </c:pt>
                <c:pt idx="678">
                  <c:v>1.064E-7</c:v>
                </c:pt>
                <c:pt idx="679">
                  <c:v>1.064E-7</c:v>
                </c:pt>
                <c:pt idx="680">
                  <c:v>1.064E-7</c:v>
                </c:pt>
                <c:pt idx="681">
                  <c:v>1.064E-7</c:v>
                </c:pt>
                <c:pt idx="682">
                  <c:v>1.064E-7</c:v>
                </c:pt>
                <c:pt idx="683">
                  <c:v>1.064E-7</c:v>
                </c:pt>
                <c:pt idx="684">
                  <c:v>1.064E-7</c:v>
                </c:pt>
                <c:pt idx="685">
                  <c:v>1.064E-7</c:v>
                </c:pt>
                <c:pt idx="686">
                  <c:v>1.064E-7</c:v>
                </c:pt>
                <c:pt idx="687">
                  <c:v>1.064E-7</c:v>
                </c:pt>
                <c:pt idx="688">
                  <c:v>1.064E-7</c:v>
                </c:pt>
                <c:pt idx="689">
                  <c:v>1.064E-7</c:v>
                </c:pt>
                <c:pt idx="690">
                  <c:v>1.064E-7</c:v>
                </c:pt>
                <c:pt idx="691">
                  <c:v>1.064E-7</c:v>
                </c:pt>
                <c:pt idx="692">
                  <c:v>1.064E-7</c:v>
                </c:pt>
                <c:pt idx="693">
                  <c:v>1.064E-7</c:v>
                </c:pt>
                <c:pt idx="694">
                  <c:v>1.064E-7</c:v>
                </c:pt>
                <c:pt idx="695">
                  <c:v>1.064E-7</c:v>
                </c:pt>
                <c:pt idx="696">
                  <c:v>1.064E-7</c:v>
                </c:pt>
                <c:pt idx="697">
                  <c:v>1.064E-7</c:v>
                </c:pt>
                <c:pt idx="698">
                  <c:v>1.064E-7</c:v>
                </c:pt>
                <c:pt idx="699">
                  <c:v>1.064E-7</c:v>
                </c:pt>
                <c:pt idx="700">
                  <c:v>1.064E-7</c:v>
                </c:pt>
                <c:pt idx="701">
                  <c:v>1.064E-7</c:v>
                </c:pt>
                <c:pt idx="702">
                  <c:v>1.064E-7</c:v>
                </c:pt>
                <c:pt idx="703">
                  <c:v>1.064E-7</c:v>
                </c:pt>
                <c:pt idx="704">
                  <c:v>1.064E-7</c:v>
                </c:pt>
                <c:pt idx="705">
                  <c:v>1.064E-7</c:v>
                </c:pt>
                <c:pt idx="706">
                  <c:v>1.064E-7</c:v>
                </c:pt>
                <c:pt idx="707">
                  <c:v>1.064E-7</c:v>
                </c:pt>
                <c:pt idx="708">
                  <c:v>1.064E-7</c:v>
                </c:pt>
                <c:pt idx="709">
                  <c:v>1.064E-7</c:v>
                </c:pt>
                <c:pt idx="710">
                  <c:v>1.064E-7</c:v>
                </c:pt>
                <c:pt idx="711">
                  <c:v>1.064E-7</c:v>
                </c:pt>
                <c:pt idx="712">
                  <c:v>1.064E-7</c:v>
                </c:pt>
                <c:pt idx="713">
                  <c:v>1.064E-7</c:v>
                </c:pt>
                <c:pt idx="714">
                  <c:v>1.064E-7</c:v>
                </c:pt>
                <c:pt idx="715">
                  <c:v>1.064E-7</c:v>
                </c:pt>
                <c:pt idx="716">
                  <c:v>1.064E-7</c:v>
                </c:pt>
                <c:pt idx="717">
                  <c:v>1.064E-7</c:v>
                </c:pt>
                <c:pt idx="718">
                  <c:v>1.064E-7</c:v>
                </c:pt>
                <c:pt idx="719">
                  <c:v>1.064E-7</c:v>
                </c:pt>
                <c:pt idx="720">
                  <c:v>1.064E-7</c:v>
                </c:pt>
                <c:pt idx="721">
                  <c:v>1.064E-7</c:v>
                </c:pt>
                <c:pt idx="722">
                  <c:v>1.064E-7</c:v>
                </c:pt>
                <c:pt idx="723">
                  <c:v>1.064E-7</c:v>
                </c:pt>
                <c:pt idx="724">
                  <c:v>1.064E-7</c:v>
                </c:pt>
                <c:pt idx="725">
                  <c:v>1.064E-7</c:v>
                </c:pt>
                <c:pt idx="726">
                  <c:v>1.064E-7</c:v>
                </c:pt>
                <c:pt idx="727">
                  <c:v>1.064E-7</c:v>
                </c:pt>
                <c:pt idx="728">
                  <c:v>1.064E-7</c:v>
                </c:pt>
                <c:pt idx="729">
                  <c:v>1.064E-7</c:v>
                </c:pt>
                <c:pt idx="730">
                  <c:v>1.064E-7</c:v>
                </c:pt>
                <c:pt idx="731">
                  <c:v>1.064E-7</c:v>
                </c:pt>
                <c:pt idx="732">
                  <c:v>1.064E-7</c:v>
                </c:pt>
                <c:pt idx="733">
                  <c:v>1.064E-7</c:v>
                </c:pt>
                <c:pt idx="734">
                  <c:v>1.064E-7</c:v>
                </c:pt>
                <c:pt idx="735">
                  <c:v>1.0649999999999999E-7</c:v>
                </c:pt>
                <c:pt idx="736">
                  <c:v>1.0649999999999999E-7</c:v>
                </c:pt>
                <c:pt idx="737">
                  <c:v>1.0649999999999999E-7</c:v>
                </c:pt>
                <c:pt idx="738">
                  <c:v>1.0649999999999999E-7</c:v>
                </c:pt>
                <c:pt idx="739">
                  <c:v>1.0649999999999999E-7</c:v>
                </c:pt>
                <c:pt idx="740">
                  <c:v>1.0649999999999999E-7</c:v>
                </c:pt>
                <c:pt idx="741">
                  <c:v>1.0649999999999999E-7</c:v>
                </c:pt>
                <c:pt idx="742">
                  <c:v>1.0649999999999999E-7</c:v>
                </c:pt>
                <c:pt idx="743">
                  <c:v>1.0649999999999999E-7</c:v>
                </c:pt>
                <c:pt idx="744">
                  <c:v>1.0649999999999999E-7</c:v>
                </c:pt>
                <c:pt idx="745">
                  <c:v>1.0649999999999999E-7</c:v>
                </c:pt>
                <c:pt idx="746">
                  <c:v>1.0649999999999999E-7</c:v>
                </c:pt>
                <c:pt idx="747">
                  <c:v>1.0649999999999999E-7</c:v>
                </c:pt>
                <c:pt idx="748">
                  <c:v>1.0649999999999999E-7</c:v>
                </c:pt>
                <c:pt idx="749">
                  <c:v>1.0649999999999999E-7</c:v>
                </c:pt>
                <c:pt idx="750">
                  <c:v>1.0649999999999999E-7</c:v>
                </c:pt>
                <c:pt idx="751">
                  <c:v>1.0649999999999999E-7</c:v>
                </c:pt>
                <c:pt idx="752">
                  <c:v>1.0649999999999999E-7</c:v>
                </c:pt>
                <c:pt idx="753">
                  <c:v>1.0649999999999999E-7</c:v>
                </c:pt>
                <c:pt idx="754">
                  <c:v>1.0649999999999999E-7</c:v>
                </c:pt>
                <c:pt idx="755">
                  <c:v>1.0649999999999999E-7</c:v>
                </c:pt>
                <c:pt idx="756">
                  <c:v>1.0649999999999999E-7</c:v>
                </c:pt>
                <c:pt idx="757">
                  <c:v>1.0649999999999999E-7</c:v>
                </c:pt>
                <c:pt idx="758">
                  <c:v>1.0649999999999999E-7</c:v>
                </c:pt>
                <c:pt idx="759">
                  <c:v>1.0649999999999999E-7</c:v>
                </c:pt>
                <c:pt idx="760">
                  <c:v>1.0649999999999999E-7</c:v>
                </c:pt>
                <c:pt idx="761">
                  <c:v>1.0649999999999999E-7</c:v>
                </c:pt>
                <c:pt idx="762">
                  <c:v>1.0649999999999999E-7</c:v>
                </c:pt>
                <c:pt idx="763">
                  <c:v>1.0649999999999999E-7</c:v>
                </c:pt>
                <c:pt idx="764">
                  <c:v>1.0649999999999999E-7</c:v>
                </c:pt>
                <c:pt idx="765">
                  <c:v>1.0649999999999999E-7</c:v>
                </c:pt>
                <c:pt idx="766">
                  <c:v>1.0649999999999999E-7</c:v>
                </c:pt>
                <c:pt idx="767">
                  <c:v>1.0649999999999999E-7</c:v>
                </c:pt>
                <c:pt idx="768">
                  <c:v>1.0649999999999999E-7</c:v>
                </c:pt>
                <c:pt idx="769">
                  <c:v>1.0649999999999999E-7</c:v>
                </c:pt>
                <c:pt idx="770">
                  <c:v>1.0649999999999999E-7</c:v>
                </c:pt>
                <c:pt idx="771">
                  <c:v>1.0649999999999999E-7</c:v>
                </c:pt>
                <c:pt idx="772">
                  <c:v>1.0649999999999999E-7</c:v>
                </c:pt>
                <c:pt idx="773">
                  <c:v>1.0649999999999999E-7</c:v>
                </c:pt>
                <c:pt idx="774">
                  <c:v>1.0649999999999999E-7</c:v>
                </c:pt>
                <c:pt idx="775">
                  <c:v>1.0649999999999999E-7</c:v>
                </c:pt>
                <c:pt idx="776">
                  <c:v>1.0649999999999999E-7</c:v>
                </c:pt>
                <c:pt idx="777">
                  <c:v>1.0649999999999999E-7</c:v>
                </c:pt>
                <c:pt idx="778">
                  <c:v>1.0649999999999999E-7</c:v>
                </c:pt>
                <c:pt idx="779">
                  <c:v>1.0649999999999999E-7</c:v>
                </c:pt>
                <c:pt idx="780">
                  <c:v>1.0649999999999999E-7</c:v>
                </c:pt>
                <c:pt idx="781">
                  <c:v>1.0649999999999999E-7</c:v>
                </c:pt>
                <c:pt idx="782">
                  <c:v>1.0649999999999999E-7</c:v>
                </c:pt>
                <c:pt idx="783">
                  <c:v>1.0649999999999999E-7</c:v>
                </c:pt>
                <c:pt idx="784">
                  <c:v>1.0649999999999999E-7</c:v>
                </c:pt>
                <c:pt idx="785">
                  <c:v>1.0649999999999999E-7</c:v>
                </c:pt>
                <c:pt idx="786">
                  <c:v>1.0649999999999999E-7</c:v>
                </c:pt>
                <c:pt idx="787">
                  <c:v>1.0649999999999999E-7</c:v>
                </c:pt>
                <c:pt idx="788">
                  <c:v>1.0649999999999999E-7</c:v>
                </c:pt>
                <c:pt idx="789">
                  <c:v>1.0649999999999999E-7</c:v>
                </c:pt>
                <c:pt idx="790">
                  <c:v>1.0649999999999999E-7</c:v>
                </c:pt>
                <c:pt idx="791">
                  <c:v>1.0649999999999999E-7</c:v>
                </c:pt>
                <c:pt idx="792">
                  <c:v>1.0649999999999999E-7</c:v>
                </c:pt>
                <c:pt idx="793">
                  <c:v>1.0649999999999999E-7</c:v>
                </c:pt>
                <c:pt idx="794">
                  <c:v>1.066E-7</c:v>
                </c:pt>
                <c:pt idx="795">
                  <c:v>1.066E-7</c:v>
                </c:pt>
                <c:pt idx="796">
                  <c:v>1.066E-7</c:v>
                </c:pt>
                <c:pt idx="797">
                  <c:v>1.066E-7</c:v>
                </c:pt>
                <c:pt idx="798">
                  <c:v>1.066E-7</c:v>
                </c:pt>
                <c:pt idx="799">
                  <c:v>1.066E-7</c:v>
                </c:pt>
                <c:pt idx="800">
                  <c:v>1.066E-7</c:v>
                </c:pt>
                <c:pt idx="801">
                  <c:v>1.066E-7</c:v>
                </c:pt>
                <c:pt idx="802">
                  <c:v>1.066E-7</c:v>
                </c:pt>
                <c:pt idx="803">
                  <c:v>1.066E-7</c:v>
                </c:pt>
                <c:pt idx="804">
                  <c:v>1.066E-7</c:v>
                </c:pt>
                <c:pt idx="805">
                  <c:v>1.066E-7</c:v>
                </c:pt>
                <c:pt idx="806">
                  <c:v>1.066E-7</c:v>
                </c:pt>
                <c:pt idx="807">
                  <c:v>1.066E-7</c:v>
                </c:pt>
                <c:pt idx="808">
                  <c:v>1.066E-7</c:v>
                </c:pt>
                <c:pt idx="809">
                  <c:v>1.066E-7</c:v>
                </c:pt>
                <c:pt idx="810">
                  <c:v>1.066E-7</c:v>
                </c:pt>
                <c:pt idx="811">
                  <c:v>1.066E-7</c:v>
                </c:pt>
                <c:pt idx="812">
                  <c:v>1.066E-7</c:v>
                </c:pt>
                <c:pt idx="813">
                  <c:v>1.066E-7</c:v>
                </c:pt>
                <c:pt idx="814">
                  <c:v>1.066E-7</c:v>
                </c:pt>
                <c:pt idx="815">
                  <c:v>1.066E-7</c:v>
                </c:pt>
                <c:pt idx="816">
                  <c:v>1.066E-7</c:v>
                </c:pt>
                <c:pt idx="817">
                  <c:v>1.066E-7</c:v>
                </c:pt>
                <c:pt idx="818">
                  <c:v>1.066E-7</c:v>
                </c:pt>
                <c:pt idx="819">
                  <c:v>1.066E-7</c:v>
                </c:pt>
                <c:pt idx="820">
                  <c:v>1.066E-7</c:v>
                </c:pt>
                <c:pt idx="821">
                  <c:v>1.066E-7</c:v>
                </c:pt>
                <c:pt idx="822">
                  <c:v>1.066E-7</c:v>
                </c:pt>
                <c:pt idx="823">
                  <c:v>1.066E-7</c:v>
                </c:pt>
                <c:pt idx="824">
                  <c:v>1.066E-7</c:v>
                </c:pt>
                <c:pt idx="825">
                  <c:v>1.066E-7</c:v>
                </c:pt>
                <c:pt idx="826">
                  <c:v>1.066E-7</c:v>
                </c:pt>
                <c:pt idx="827">
                  <c:v>1.066E-7</c:v>
                </c:pt>
                <c:pt idx="828">
                  <c:v>1.066E-7</c:v>
                </c:pt>
                <c:pt idx="829">
                  <c:v>1.066E-7</c:v>
                </c:pt>
                <c:pt idx="830">
                  <c:v>1.066E-7</c:v>
                </c:pt>
                <c:pt idx="831">
                  <c:v>1.066E-7</c:v>
                </c:pt>
                <c:pt idx="832">
                  <c:v>1.066E-7</c:v>
                </c:pt>
                <c:pt idx="833">
                  <c:v>1.066E-7</c:v>
                </c:pt>
                <c:pt idx="834">
                  <c:v>1.066E-7</c:v>
                </c:pt>
                <c:pt idx="835">
                  <c:v>1.066E-7</c:v>
                </c:pt>
                <c:pt idx="836">
                  <c:v>1.066E-7</c:v>
                </c:pt>
                <c:pt idx="837">
                  <c:v>1.066E-7</c:v>
                </c:pt>
                <c:pt idx="838">
                  <c:v>1.066E-7</c:v>
                </c:pt>
                <c:pt idx="839">
                  <c:v>1.066E-7</c:v>
                </c:pt>
                <c:pt idx="840">
                  <c:v>1.066E-7</c:v>
                </c:pt>
                <c:pt idx="841">
                  <c:v>1.066E-7</c:v>
                </c:pt>
                <c:pt idx="842">
                  <c:v>1.066E-7</c:v>
                </c:pt>
                <c:pt idx="843">
                  <c:v>1.066E-7</c:v>
                </c:pt>
                <c:pt idx="844">
                  <c:v>1.066E-7</c:v>
                </c:pt>
                <c:pt idx="845">
                  <c:v>1.066E-7</c:v>
                </c:pt>
                <c:pt idx="846">
                  <c:v>1.066E-7</c:v>
                </c:pt>
                <c:pt idx="847">
                  <c:v>1.066E-7</c:v>
                </c:pt>
                <c:pt idx="848">
                  <c:v>1.066E-7</c:v>
                </c:pt>
                <c:pt idx="849">
                  <c:v>1.066E-7</c:v>
                </c:pt>
                <c:pt idx="850">
                  <c:v>1.066E-7</c:v>
                </c:pt>
                <c:pt idx="851">
                  <c:v>1.066E-7</c:v>
                </c:pt>
                <c:pt idx="852">
                  <c:v>1.066E-7</c:v>
                </c:pt>
                <c:pt idx="853">
                  <c:v>1.066E-7</c:v>
                </c:pt>
                <c:pt idx="854">
                  <c:v>1.067E-7</c:v>
                </c:pt>
                <c:pt idx="855">
                  <c:v>1.067E-7</c:v>
                </c:pt>
                <c:pt idx="856">
                  <c:v>1.067E-7</c:v>
                </c:pt>
                <c:pt idx="857">
                  <c:v>1.067E-7</c:v>
                </c:pt>
                <c:pt idx="858">
                  <c:v>1.067E-7</c:v>
                </c:pt>
                <c:pt idx="859">
                  <c:v>1.067E-7</c:v>
                </c:pt>
                <c:pt idx="860">
                  <c:v>1.067E-7</c:v>
                </c:pt>
                <c:pt idx="861">
                  <c:v>1.067E-7</c:v>
                </c:pt>
                <c:pt idx="862">
                  <c:v>1.067E-7</c:v>
                </c:pt>
                <c:pt idx="863">
                  <c:v>1.067E-7</c:v>
                </c:pt>
                <c:pt idx="864">
                  <c:v>1.067E-7</c:v>
                </c:pt>
                <c:pt idx="865">
                  <c:v>1.067E-7</c:v>
                </c:pt>
                <c:pt idx="866">
                  <c:v>1.067E-7</c:v>
                </c:pt>
                <c:pt idx="867">
                  <c:v>1.067E-7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F02-4CDE-98EB-18E4F486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Transverse vertical normalized emittance [mm mrad]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majorUnit val="2.5000000000000012E-8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3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32.xml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 kV guns comparison using CST Microwave studio + GPT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Gabriel Palacios</a:t>
            </a:r>
          </a:p>
          <a:p>
            <a:r>
              <a:rPr lang="en-US" dirty="0"/>
              <a:t>gabrielp@jlab.org</a:t>
            </a:r>
            <a:br>
              <a:rPr lang="en-US" dirty="0"/>
            </a:br>
            <a:r>
              <a:rPr lang="en-US" dirty="0"/>
              <a:t>03/04/18</a:t>
            </a:r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42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T-shape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0.252 gap between 0.21 and -0.042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345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0.191 gap between 0.27 and 0.079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350108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51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Small 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0.257 gap between 0.22 and -0.037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258662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49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Sphere, 6 cm gap, short anode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0.014 gap between 0.10 and 0.086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22357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52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Sphere, 9 cm gap, large anode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0.25 gap  between 0.39 and 0.14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67033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93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Transverse electric field – Sphere, 6 cm gap, large anode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 gap between 0.06 and 0.05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offset in z due to CST model photocathode not in 0,0 coordinates</a:t>
            </a:r>
          </a:p>
        </p:txBody>
      </p:sp>
    </p:spTree>
    <p:extLst>
      <p:ext uri="{BB962C8B-B14F-4D97-AF65-F5344CB8AC3E}">
        <p14:creationId xmlns:p14="http://schemas.microsoft.com/office/powerpoint/2010/main" val="109012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77" y="2754860"/>
            <a:ext cx="10515600" cy="1325563"/>
          </a:xfrm>
        </p:spPr>
        <p:txBody>
          <a:bodyPr/>
          <a:lstStyle/>
          <a:p>
            <a:r>
              <a:rPr lang="en-US" dirty="0"/>
              <a:t>Comparing all models at the c-a gap </a:t>
            </a:r>
            <a:r>
              <a:rPr lang="en-US" b="1" dirty="0"/>
              <a:t>only</a:t>
            </a:r>
            <a:r>
              <a:rPr lang="en-US" dirty="0"/>
              <a:t> for the y=0 electric field line</a:t>
            </a:r>
          </a:p>
        </p:txBody>
      </p:sp>
    </p:spTree>
    <p:extLst>
      <p:ext uri="{BB962C8B-B14F-4D97-AF65-F5344CB8AC3E}">
        <p14:creationId xmlns:p14="http://schemas.microsoft.com/office/powerpoint/2010/main" val="129794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76262"/>
              </p:ext>
            </p:extLst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results: Transverse electric field at C-a gap axis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 data sets correspond to the center line in the cathode-anode gap. Different colors represent different shields.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~12% difference between 0.17 and 0.15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~53% difference between 0.17 and 0.08</a:t>
            </a:r>
          </a:p>
        </p:txBody>
      </p:sp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904FD-25D7-7243-B89E-49675AF6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6787"/>
          </a:xfrm>
        </p:spPr>
        <p:txBody>
          <a:bodyPr>
            <a:normAutofit/>
          </a:bodyPr>
          <a:lstStyle/>
          <a:p>
            <a:r>
              <a:rPr lang="en-US" sz="4000" dirty="0"/>
              <a:t>CST model at 200 kV T-electrode on R28 white insulator vs spherical electrode on R30 insulator 6 cm anode-cathode gap and CEBAF anode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E3E1D2B-4628-3F4B-9CC3-28C06FEE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844"/>
          <a:stretch/>
        </p:blipFill>
        <p:spPr>
          <a:xfrm>
            <a:off x="231011" y="1808359"/>
            <a:ext cx="5039079" cy="4670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B5EFF-B5C3-D241-8DC7-77B9D59F7962}"/>
              </a:ext>
            </a:extLst>
          </p:cNvPr>
          <p:cNvSpPr txBox="1"/>
          <p:nvPr/>
        </p:nvSpPr>
        <p:spPr>
          <a:xfrm>
            <a:off x="2089496" y="5144255"/>
            <a:ext cx="1206581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4.87 MV/m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2BB0-C87E-F148-92FF-085565AE34AF}"/>
              </a:ext>
            </a:extLst>
          </p:cNvPr>
          <p:cNvSpPr txBox="1"/>
          <p:nvPr/>
        </p:nvSpPr>
        <p:spPr>
          <a:xfrm>
            <a:off x="3094243" y="5000200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7.9MV/m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CF205-C5D7-094A-9A50-C2FDE7A04710}"/>
              </a:ext>
            </a:extLst>
          </p:cNvPr>
          <p:cNvSpPr txBox="1"/>
          <p:nvPr/>
        </p:nvSpPr>
        <p:spPr>
          <a:xfrm>
            <a:off x="2935890" y="4239342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6.5MV/m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ED563-F67A-0147-8032-04D5AB84D7AA}"/>
              </a:ext>
            </a:extLst>
          </p:cNvPr>
          <p:cNvSpPr txBox="1"/>
          <p:nvPr/>
        </p:nvSpPr>
        <p:spPr>
          <a:xfrm>
            <a:off x="2690365" y="3843825"/>
            <a:ext cx="1665374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29MV/m at cusp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1C8C28F-D3FA-5247-A829-55F700E1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73"/>
          <a:stretch/>
        </p:blipFill>
        <p:spPr>
          <a:xfrm>
            <a:off x="6420466" y="1235328"/>
            <a:ext cx="4630992" cy="5528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9343F-AA83-9C4E-8263-5DAC3ABFE6BF}"/>
              </a:ext>
            </a:extLst>
          </p:cNvPr>
          <p:cNvSpPr txBox="1"/>
          <p:nvPr/>
        </p:nvSpPr>
        <p:spPr>
          <a:xfrm>
            <a:off x="8243768" y="5368264"/>
            <a:ext cx="104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4.6 MV/m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7A378-0D85-F441-8607-0BCDC436647B}"/>
              </a:ext>
            </a:extLst>
          </p:cNvPr>
          <p:cNvSpPr txBox="1"/>
          <p:nvPr/>
        </p:nvSpPr>
        <p:spPr>
          <a:xfrm>
            <a:off x="9146841" y="4913004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7.2MV/m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388A8-05DB-0F4B-A6F7-9388CF094738}"/>
              </a:ext>
            </a:extLst>
          </p:cNvPr>
          <p:cNvSpPr txBox="1"/>
          <p:nvPr/>
        </p:nvSpPr>
        <p:spPr>
          <a:xfrm>
            <a:off x="9135971" y="4112817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6.3MV/m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D0525-C317-6247-A4CA-A80BA0B34F82}"/>
              </a:ext>
            </a:extLst>
          </p:cNvPr>
          <p:cNvSpPr txBox="1"/>
          <p:nvPr/>
        </p:nvSpPr>
        <p:spPr>
          <a:xfrm>
            <a:off x="8969103" y="3304347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5.5MV/m</a:t>
            </a:r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844"/>
          <a:stretch/>
        </p:blipFill>
        <p:spPr>
          <a:xfrm>
            <a:off x="231011" y="1352727"/>
            <a:ext cx="5530692" cy="5125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54" y="1318371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46" y="4076962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CST results 200 kV T-electrode on white insulator: Electric field norm– No 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6980" y="5075430"/>
            <a:ext cx="1206581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4.87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1559" y="4960871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7.9MV/m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0522" y="4062362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6.5MV/m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997" y="3539025"/>
            <a:ext cx="1665374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29MV/m at cusp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2531" y="2865375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Triple points:</a:t>
            </a:r>
          </a:p>
          <a:p>
            <a:r>
              <a:rPr lang="en-US" sz="1400" b="1" dirty="0"/>
              <a:t>Upper flange:5MV/m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6112" y="4069670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Triple points:</a:t>
            </a:r>
          </a:p>
          <a:p>
            <a:r>
              <a:rPr lang="en-US" sz="1400" b="1" dirty="0"/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1188263" y="1761799"/>
            <a:ext cx="1638676" cy="151079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57" y="1690688"/>
            <a:ext cx="3721770" cy="1541382"/>
          </a:xfrm>
          <a:prstGeom prst="rect">
            <a:avLst/>
          </a:prstGeom>
        </p:spPr>
      </p:pic>
      <p:pic>
        <p:nvPicPr>
          <p:cNvPr id="10" name="Content Placeholder 3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518237" y="1690688"/>
            <a:ext cx="2183810" cy="1541382"/>
          </a:xfrm>
          <a:prstGeom prst="rect">
            <a:avLst/>
          </a:prstGeom>
        </p:spPr>
      </p:pic>
      <p:pic>
        <p:nvPicPr>
          <p:cNvPr id="11" name="Content Placeholder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520" y="3654059"/>
            <a:ext cx="2054198" cy="1739498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1891" y="3806537"/>
            <a:ext cx="3531423" cy="146255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5487" y="3754061"/>
            <a:ext cx="3784835" cy="1567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7775" y="5724605"/>
            <a:ext cx="1124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T-cathode, Mushroom, small mushroom, sphere (3 anode configurations). All @200 [kV] bias and grounded anode.</a:t>
            </a:r>
          </a:p>
          <a:p>
            <a:r>
              <a:rPr lang="en-US" dirty="0"/>
              <a:t>GPT: SC-ON, 10000 particles, Gaussian laser, </a:t>
            </a:r>
            <a:r>
              <a:rPr lang="en-US" dirty="0" err="1"/>
              <a:t>Qbunch</a:t>
            </a:r>
            <a:r>
              <a:rPr lang="en-US" dirty="0"/>
              <a:t> -4E-14 [C], </a:t>
            </a:r>
            <a:r>
              <a:rPr lang="en-US" dirty="0" err="1"/>
              <a:t>XYrms</a:t>
            </a:r>
            <a:r>
              <a:rPr lang="en-US" dirty="0"/>
              <a:t> 0.32E-3 [m], </a:t>
            </a:r>
            <a:r>
              <a:rPr lang="en-US" dirty="0" err="1"/>
              <a:t>Trms</a:t>
            </a:r>
            <a:r>
              <a:rPr lang="en-US" dirty="0"/>
              <a:t>	20E-12 [s], MTE 0.0166 [eV]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1795" y="1452435"/>
            <a:ext cx="11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Solidworks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36757" y="1452588"/>
            <a:ext cx="119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maps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18237" y="1215294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E-field color maps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671" y="3265781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E-field color maps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7793" y="3410848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8527" y="3367874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64" y="4138381"/>
            <a:ext cx="3023412" cy="2520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64" y="1301287"/>
            <a:ext cx="3075797" cy="26221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30296"/>
            <a:ext cx="5639641" cy="4882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29032"/>
          </a:xfrm>
        </p:spPr>
        <p:txBody>
          <a:bodyPr>
            <a:normAutofit fontScale="90000"/>
          </a:bodyPr>
          <a:lstStyle/>
          <a:p>
            <a:r>
              <a:rPr lang="en-US" dirty="0"/>
              <a:t>CST results 200 kV UITF gun: Electric field norm– Sphere 6cm gap CEBAF-type anode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174" y="5250278"/>
            <a:ext cx="104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4.6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3253" y="4814681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7.2MV/m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2048" y="4004663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6.3MV/m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3167" y="3235521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5.5MV/m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6779" y="3091518"/>
            <a:ext cx="190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Upper flange:9.7MV/m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0964" y="4972820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78937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Electric field norm– 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4.85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7.9MV/m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5.6MV/m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7.2MV/m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Upper flange:10MV/m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11929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4.86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8.08MV/m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6.5MV/m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7.9MV/m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Upper flange:11MV/m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380266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33" y="4001294"/>
            <a:ext cx="3039078" cy="2363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172" y="838538"/>
            <a:ext cx="3036150" cy="262506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62414" y="1825625"/>
            <a:ext cx="426717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results: Electric field norm– Sphere 6cm gap large anode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202" y="5117773"/>
            <a:ext cx="93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4.6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621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7.8MV/m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058583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6.9MV/m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7620" y="3404632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5.8MV/m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Upper flange:10MV/m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3541" y="455986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264760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89" y="3824851"/>
            <a:ext cx="3092536" cy="227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89" y="1325564"/>
            <a:ext cx="3039022" cy="21451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35344" y="1825625"/>
            <a:ext cx="452131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results GTS gun: Electric field norm– Sphere 9 cm gap large anode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202" y="5117773"/>
            <a:ext cx="93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4.5 MV/m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621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6.4MV/m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058583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5.2MV/m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7620" y="3404632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5.5MV/m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Upper flange:10MV/m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3541" y="455986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225115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norm: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metallic surface</a:t>
            </a:r>
          </a:p>
          <a:p>
            <a:r>
              <a:rPr lang="en-US" dirty="0"/>
              <a:t>Pics are sadly not to scale, in all of them the cathode (horizontal cylinder) size is the same.</a:t>
            </a:r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T-shape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Mushroom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4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" y="2067716"/>
            <a:ext cx="4200525" cy="366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Sphere 6cm gap short anode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8112" y="2077244"/>
            <a:ext cx="4295775" cy="384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2067716"/>
            <a:ext cx="4257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T-cathode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60" y="2067716"/>
            <a:ext cx="410527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Sphere 9cm gap large anode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7175" y="2115344"/>
            <a:ext cx="405765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90" y="2067716"/>
            <a:ext cx="3981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7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92" y="1896266"/>
            <a:ext cx="4086225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Sphere 6cm gap large anode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9877" y="2067716"/>
            <a:ext cx="3933825" cy="326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2" y="1915316"/>
            <a:ext cx="4067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6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 note!</a:t>
            </a:r>
          </a:p>
          <a:p>
            <a:pPr marL="457200" lvl="1" indent="0">
              <a:buNone/>
            </a:pPr>
            <a:r>
              <a:rPr lang="en-US" dirty="0"/>
              <a:t>The plots contain all electrodes, but the </a:t>
            </a:r>
            <a:r>
              <a:rPr lang="en-US" b="1" dirty="0"/>
              <a:t>apples-to apples-comparison is not *entirely* valid between T-cathode-like shapes and Sphere-cathode-like shapes</a:t>
            </a:r>
            <a:r>
              <a:rPr lang="en-US" dirty="0"/>
              <a:t>, since the vacuum chambers are also different.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1185" y="2993191"/>
            <a:ext cx="2730724" cy="4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8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GPT: Transverse horizontal Normalized emittance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01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095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853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513081" y="1957939"/>
            <a:ext cx="0" cy="3288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GPT: Transverse vertical Normalized emittance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83155" y="6075380"/>
            <a:ext cx="529288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B9BD5"/>
                </a:solidFill>
              </a:rPr>
              <a:t>~37%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144392" y="6075382"/>
            <a:ext cx="665608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A5A5"/>
                </a:solidFill>
              </a:rPr>
              <a:t>~29%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122974" y="6075381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C000"/>
                </a:solidFill>
              </a:rPr>
              <a:t>~7%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-43962" y="6001952"/>
            <a:ext cx="3280471" cy="293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Difference with </a:t>
            </a:r>
            <a:r>
              <a:rPr lang="en-US" sz="1600" dirty="0">
                <a:solidFill>
                  <a:srgbClr val="ED7D31"/>
                </a:solidFill>
              </a:rPr>
              <a:t>T-cathode</a:t>
            </a:r>
            <a:r>
              <a:rPr lang="en-US" sz="1600" dirty="0"/>
              <a:t> at red line:</a:t>
            </a:r>
          </a:p>
        </p:txBody>
      </p:sp>
      <p:sp>
        <p:nvSpPr>
          <p:cNvPr id="18" name="TextBox 3"/>
          <p:cNvSpPr txBox="1"/>
          <p:nvPr/>
        </p:nvSpPr>
        <p:spPr>
          <a:xfrm>
            <a:off x="5564812" y="6098746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472C4"/>
                </a:solidFill>
              </a:rPr>
              <a:t>~52%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7177136" y="6120112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70AD47"/>
                </a:solidFill>
              </a:rPr>
              <a:t>~71%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4229100" y="6413479"/>
            <a:ext cx="357130" cy="345461"/>
          </a:xfrm>
          <a:prstGeom prst="downArrow">
            <a:avLst/>
          </a:prstGeom>
          <a:solidFill>
            <a:srgbClr val="FFD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GPT: Longitudinal Normalized emittance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674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7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 X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292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914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 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12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81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frame of reference: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goes into the page.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Mushroom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Small mushroom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8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Sphere, 6cm gap, short anode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967"/>
            <a:ext cx="5114925" cy="443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73" y="1290404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4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Sphere, 9cm gap, large anode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075"/>
            <a:ext cx="5309162" cy="515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454" y="1437075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Sphere, 6cm gap, large anode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54" y="1437075"/>
            <a:ext cx="3895725" cy="505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075"/>
            <a:ext cx="5075488" cy="51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289" t="27896" r="8521" b="18771"/>
          <a:stretch/>
        </p:blipFill>
        <p:spPr>
          <a:xfrm>
            <a:off x="4608699" y="2268578"/>
            <a:ext cx="5053290" cy="39695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22" t="29711" r="7082" b="18946"/>
          <a:stretch/>
        </p:blipFill>
        <p:spPr>
          <a:xfrm>
            <a:off x="61472" y="2182264"/>
            <a:ext cx="5793762" cy="4142141"/>
          </a:xfrm>
          <a:prstGeom prst="rect">
            <a:avLst/>
          </a:prstGeom>
        </p:spPr>
      </p:pic>
      <p:cxnSp>
        <p:nvCxnSpPr>
          <p:cNvPr id="14" name="Straight Connector 13"/>
          <p:cNvCxnSpPr>
            <a:endCxn id="7" idx="4"/>
          </p:cNvCxnSpPr>
          <p:nvPr/>
        </p:nvCxnSpPr>
        <p:spPr>
          <a:xfrm flipH="1" flipV="1">
            <a:off x="3868227" y="5445653"/>
            <a:ext cx="1987007" cy="79164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14866" y="2592526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0"/>
          </p:cNvCxnSpPr>
          <p:nvPr/>
        </p:nvCxnSpPr>
        <p:spPr>
          <a:xfrm flipH="1">
            <a:off x="3868227" y="2268578"/>
            <a:ext cx="1987007" cy="323948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Cathode-anode gap: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probed along a horizontal line on the cathode-anode gap as a function of vertical position on the photocathode surface (varying from y=-6mm to 6mm.)</a:t>
            </a:r>
          </a:p>
        </p:txBody>
      </p:sp>
      <p:sp>
        <p:nvSpPr>
          <p:cNvPr id="16" name="Oval 15"/>
          <p:cNvSpPr/>
          <p:nvPr/>
        </p:nvSpPr>
        <p:spPr>
          <a:xfrm>
            <a:off x="9856556" y="2674044"/>
            <a:ext cx="1890950" cy="189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4"/>
          </p:cNvCxnSpPr>
          <p:nvPr/>
        </p:nvCxnSpPr>
        <p:spPr>
          <a:xfrm>
            <a:off x="10802031" y="2674044"/>
            <a:ext cx="0" cy="18909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6" idx="6"/>
          </p:cNvCxnSpPr>
          <p:nvPr/>
        </p:nvCxnSpPr>
        <p:spPr>
          <a:xfrm>
            <a:off x="9856556" y="3619519"/>
            <a:ext cx="18909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771295" y="44124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68801" y="40949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66988" y="37957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771873" y="3588783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766988" y="334075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68698" y="3048251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62348" y="2770734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16" idx="1"/>
          </p:cNvCxnSpPr>
          <p:nvPr/>
        </p:nvCxnSpPr>
        <p:spPr>
          <a:xfrm flipH="1">
            <a:off x="7869550" y="2950967"/>
            <a:ext cx="2263929" cy="2285797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</p:cNvCxnSpPr>
          <p:nvPr/>
        </p:nvCxnSpPr>
        <p:spPr>
          <a:xfrm flipH="1">
            <a:off x="7869550" y="4564994"/>
            <a:ext cx="2932481" cy="958373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18761</TotalTime>
  <Words>1300</Words>
  <Application>Microsoft Macintosh PowerPoint</Application>
  <PresentationFormat>Widescreen</PresentationFormat>
  <Paragraphs>172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200 kV guns comparison using CST Microwave studio + GPT</vt:lpstr>
      <vt:lpstr>Summary</vt:lpstr>
      <vt:lpstr>Models: T-cathode</vt:lpstr>
      <vt:lpstr>Models: Mushroom</vt:lpstr>
      <vt:lpstr>Models: Small mushroom</vt:lpstr>
      <vt:lpstr>Models: Sphere, 6cm gap, short anode</vt:lpstr>
      <vt:lpstr>Models: Sphere, 9cm gap, large anode</vt:lpstr>
      <vt:lpstr>Models: Sphere, 6cm gap, large anode</vt:lpstr>
      <vt:lpstr>Cathode-anode gap:</vt:lpstr>
      <vt:lpstr>CST results: Transverse electric field – T-shape</vt:lpstr>
      <vt:lpstr>CST results: Transverse electric field – Mushroom</vt:lpstr>
      <vt:lpstr>CST results: Transverse electric field – Small mushroom</vt:lpstr>
      <vt:lpstr>CST results: Transverse electric field – Sphere, 6 cm gap, short anode</vt:lpstr>
      <vt:lpstr>CST results: Transverse electric field – Sphere, 9 cm gap, large anode</vt:lpstr>
      <vt:lpstr>CST results: Transverse electric field – Sphere, 6 cm gap, large anode</vt:lpstr>
      <vt:lpstr>Comparing all models at the c-a gap only for the y=0 electric field line</vt:lpstr>
      <vt:lpstr>CST results: Transverse electric field at C-a gap axis</vt:lpstr>
      <vt:lpstr>CST model at 200 kV T-electrode on R28 white insulator vs spherical electrode on R30 insulator 6 cm anode-cathode gap and CEBAF anode</vt:lpstr>
      <vt:lpstr>CST results 200 kV T-electrode on white insulator: Electric field norm– No shield</vt:lpstr>
      <vt:lpstr>CST results 200 kV UITF gun: Electric field norm– Sphere 6cm gap CEBAF-type anode</vt:lpstr>
      <vt:lpstr>CST results: Electric field norm– original shield</vt:lpstr>
      <vt:lpstr>CST results: Electric field norm– Shield 8</vt:lpstr>
      <vt:lpstr>CST results: Electric field norm– Sphere 6cm gap large anode</vt:lpstr>
      <vt:lpstr>CST results GTS gun: Electric field norm– Sphere 9 cm gap large anode</vt:lpstr>
      <vt:lpstr>Electric field norm:</vt:lpstr>
      <vt:lpstr>CST results: Electric field norm– T-shape</vt:lpstr>
      <vt:lpstr>CST results: Electric field norm– Mushroom</vt:lpstr>
      <vt:lpstr>CST results: Electric field norm– Shield 8</vt:lpstr>
      <vt:lpstr>CST results: Electric field norm– Sphere 6cm gap short anode</vt:lpstr>
      <vt:lpstr>CST results: Electric field norm– Sphere 9cm gap large anode</vt:lpstr>
      <vt:lpstr>CST results: Electric field norm– Sphere 6cm gap large anode</vt:lpstr>
      <vt:lpstr>GPT</vt:lpstr>
      <vt:lpstr>GPT: Transverse horizontal Normalized emittance</vt:lpstr>
      <vt:lpstr>GPT: Transverse vertical Normalized emittance</vt:lpstr>
      <vt:lpstr>GPT: Longitudinal Normalized emittance</vt:lpstr>
      <vt:lpstr>Standard deviation X</vt:lpstr>
      <vt:lpstr>Standard deviation Y</vt:lpstr>
      <vt:lpstr>Fin. </vt:lpstr>
      <vt:lpstr>CST frame of reference: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guns T,sphere, mushroom, sphere long anode 9cm gap, sphere long anode 6cm gap, sphere short anode 6cm gap</dc:title>
  <dc:creator>Gabriel Palacios</dc:creator>
  <cp:lastModifiedBy>Carlos Hernandez-Garcia</cp:lastModifiedBy>
  <cp:revision>1355</cp:revision>
  <dcterms:created xsi:type="dcterms:W3CDTF">2017-02-10T20:50:16Z</dcterms:created>
  <dcterms:modified xsi:type="dcterms:W3CDTF">2021-04-20T13:57:39Z</dcterms:modified>
</cp:coreProperties>
</file>