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06" autoAdjust="0"/>
  </p:normalViewPr>
  <p:slideViewPr>
    <p:cSldViewPr snapToGrid="0" snapToObjects="1">
      <p:cViewPr varScale="1">
        <p:scale>
          <a:sx n="89" d="100"/>
          <a:sy n="89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ames:Desktop:140424_MottDu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18435811454613"/>
          <c:y val="0.0269487795271542"/>
          <c:w val="0.624812929453142"/>
          <c:h val="0.84795371273711"/>
        </c:manualLayout>
      </c:layout>
      <c:scatterChart>
        <c:scatterStyle val="lineMarker"/>
        <c:varyColors val="0"/>
        <c:ser>
          <c:idx val="0"/>
          <c:order val="0"/>
          <c:tx>
            <c:v>Cu: rear center</c:v>
          </c:tx>
          <c:spPr>
            <a:ln w="47625">
              <a:noFill/>
            </a:ln>
          </c:spPr>
          <c:xVal>
            <c:numRef>
              <c:f>Sheet1!$D$4:$D$20</c:f>
              <c:numCache>
                <c:formatCode>General</c:formatCode>
                <c:ptCount val="1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8.0</c:v>
                </c:pt>
                <c:pt idx="5">
                  <c:v>12.0</c:v>
                </c:pt>
                <c:pt idx="6">
                  <c:v>16.0</c:v>
                </c:pt>
                <c:pt idx="7">
                  <c:v>20.0</c:v>
                </c:pt>
                <c:pt idx="8">
                  <c:v>25.0</c:v>
                </c:pt>
                <c:pt idx="9">
                  <c:v>30.0</c:v>
                </c:pt>
                <c:pt idx="12">
                  <c:v>20.0</c:v>
                </c:pt>
                <c:pt idx="13">
                  <c:v>40.0</c:v>
                </c:pt>
                <c:pt idx="14">
                  <c:v>50.0</c:v>
                </c:pt>
                <c:pt idx="15">
                  <c:v>60.0</c:v>
                </c:pt>
                <c:pt idx="16">
                  <c:v>75.0</c:v>
                </c:pt>
              </c:numCache>
            </c:numRef>
          </c:xVal>
          <c:yVal>
            <c:numRef>
              <c:f>Sheet1!$E$4:$E$20</c:f>
              <c:numCache>
                <c:formatCode>General</c:formatCode>
                <c:ptCount val="17"/>
                <c:pt idx="0">
                  <c:v>30.0</c:v>
                </c:pt>
                <c:pt idx="1">
                  <c:v>30.0</c:v>
                </c:pt>
                <c:pt idx="2">
                  <c:v>28.0</c:v>
                </c:pt>
                <c:pt idx="3">
                  <c:v>30.4</c:v>
                </c:pt>
                <c:pt idx="4">
                  <c:v>26.8</c:v>
                </c:pt>
                <c:pt idx="5">
                  <c:v>33.6</c:v>
                </c:pt>
                <c:pt idx="6">
                  <c:v>35.6</c:v>
                </c:pt>
                <c:pt idx="7">
                  <c:v>35.0</c:v>
                </c:pt>
                <c:pt idx="8">
                  <c:v>36.4</c:v>
                </c:pt>
                <c:pt idx="9">
                  <c:v>34.6</c:v>
                </c:pt>
                <c:pt idx="12">
                  <c:v>30.6</c:v>
                </c:pt>
                <c:pt idx="13">
                  <c:v>35.0</c:v>
                </c:pt>
                <c:pt idx="14">
                  <c:v>39.0</c:v>
                </c:pt>
                <c:pt idx="15">
                  <c:v>45.8</c:v>
                </c:pt>
                <c:pt idx="16">
                  <c:v>48.0</c:v>
                </c:pt>
              </c:numCache>
            </c:numRef>
          </c:yVal>
          <c:smooth val="0"/>
        </c:ser>
        <c:ser>
          <c:idx val="1"/>
          <c:order val="1"/>
          <c:tx>
            <c:v>Cu: flange</c:v>
          </c:tx>
          <c:spPr>
            <a:ln w="47625">
              <a:noFill/>
            </a:ln>
          </c:spPr>
          <c:xVal>
            <c:numRef>
              <c:f>Sheet1!$D$4:$D$20</c:f>
              <c:numCache>
                <c:formatCode>General</c:formatCode>
                <c:ptCount val="1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8.0</c:v>
                </c:pt>
                <c:pt idx="5">
                  <c:v>12.0</c:v>
                </c:pt>
                <c:pt idx="6">
                  <c:v>16.0</c:v>
                </c:pt>
                <c:pt idx="7">
                  <c:v>20.0</c:v>
                </c:pt>
                <c:pt idx="8">
                  <c:v>25.0</c:v>
                </c:pt>
                <c:pt idx="9">
                  <c:v>30.0</c:v>
                </c:pt>
                <c:pt idx="12">
                  <c:v>20.0</c:v>
                </c:pt>
                <c:pt idx="13">
                  <c:v>40.0</c:v>
                </c:pt>
                <c:pt idx="14">
                  <c:v>50.0</c:v>
                </c:pt>
                <c:pt idx="15">
                  <c:v>60.0</c:v>
                </c:pt>
                <c:pt idx="16">
                  <c:v>75.0</c:v>
                </c:pt>
              </c:numCache>
            </c:numRef>
          </c:xVal>
          <c:yVal>
            <c:numRef>
              <c:f>Sheet1!$F$4:$F$20</c:f>
              <c:numCache>
                <c:formatCode>General</c:formatCode>
                <c:ptCount val="17"/>
                <c:pt idx="0">
                  <c:v>29.0</c:v>
                </c:pt>
                <c:pt idx="1">
                  <c:v>29.0</c:v>
                </c:pt>
                <c:pt idx="2">
                  <c:v>29.0</c:v>
                </c:pt>
                <c:pt idx="3">
                  <c:v>26.8</c:v>
                </c:pt>
                <c:pt idx="4">
                  <c:v>25.8</c:v>
                </c:pt>
                <c:pt idx="5">
                  <c:v>27.4</c:v>
                </c:pt>
                <c:pt idx="6">
                  <c:v>36.0</c:v>
                </c:pt>
                <c:pt idx="7">
                  <c:v>32.0</c:v>
                </c:pt>
                <c:pt idx="8">
                  <c:v>29.8</c:v>
                </c:pt>
                <c:pt idx="9">
                  <c:v>36.2</c:v>
                </c:pt>
                <c:pt idx="12">
                  <c:v>29.8</c:v>
                </c:pt>
                <c:pt idx="13">
                  <c:v>27.0</c:v>
                </c:pt>
                <c:pt idx="14">
                  <c:v>33.8</c:v>
                </c:pt>
                <c:pt idx="15">
                  <c:v>38.8</c:v>
                </c:pt>
                <c:pt idx="16">
                  <c:v>35.6</c:v>
                </c:pt>
              </c:numCache>
            </c:numRef>
          </c:yVal>
          <c:smooth val="0"/>
        </c:ser>
        <c:ser>
          <c:idx val="2"/>
          <c:order val="2"/>
          <c:tx>
            <c:v>SS: flange</c:v>
          </c:tx>
          <c:spPr>
            <a:ln w="47625">
              <a:noFill/>
            </a:ln>
          </c:spPr>
          <c:xVal>
            <c:numRef>
              <c:f>Sheet1!$D$4:$D$20</c:f>
              <c:numCache>
                <c:formatCode>General</c:formatCode>
                <c:ptCount val="1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8.0</c:v>
                </c:pt>
                <c:pt idx="5">
                  <c:v>12.0</c:v>
                </c:pt>
                <c:pt idx="6">
                  <c:v>16.0</c:v>
                </c:pt>
                <c:pt idx="7">
                  <c:v>20.0</c:v>
                </c:pt>
                <c:pt idx="8">
                  <c:v>25.0</c:v>
                </c:pt>
                <c:pt idx="9">
                  <c:v>30.0</c:v>
                </c:pt>
                <c:pt idx="12">
                  <c:v>20.0</c:v>
                </c:pt>
                <c:pt idx="13">
                  <c:v>40.0</c:v>
                </c:pt>
                <c:pt idx="14">
                  <c:v>50.0</c:v>
                </c:pt>
                <c:pt idx="15">
                  <c:v>60.0</c:v>
                </c:pt>
                <c:pt idx="16">
                  <c:v>75.0</c:v>
                </c:pt>
              </c:numCache>
            </c:numRef>
          </c:xVal>
          <c:yVal>
            <c:numRef>
              <c:f>Sheet1!$G$4:$G$20</c:f>
              <c:numCache>
                <c:formatCode>General</c:formatCode>
                <c:ptCount val="17"/>
                <c:pt idx="0">
                  <c:v>27.0</c:v>
                </c:pt>
                <c:pt idx="1">
                  <c:v>27.0</c:v>
                </c:pt>
                <c:pt idx="2">
                  <c:v>27.0</c:v>
                </c:pt>
                <c:pt idx="3">
                  <c:v>31.0</c:v>
                </c:pt>
                <c:pt idx="4">
                  <c:v>30.8</c:v>
                </c:pt>
                <c:pt idx="5">
                  <c:v>28.6</c:v>
                </c:pt>
                <c:pt idx="6">
                  <c:v>28.0</c:v>
                </c:pt>
                <c:pt idx="7">
                  <c:v>30.6</c:v>
                </c:pt>
                <c:pt idx="8">
                  <c:v>26.4</c:v>
                </c:pt>
                <c:pt idx="9">
                  <c:v>27.8</c:v>
                </c:pt>
                <c:pt idx="12">
                  <c:v>28.4</c:v>
                </c:pt>
                <c:pt idx="13">
                  <c:v>26.8</c:v>
                </c:pt>
                <c:pt idx="14">
                  <c:v>30.8</c:v>
                </c:pt>
                <c:pt idx="15">
                  <c:v>32.6</c:v>
                </c:pt>
                <c:pt idx="16">
                  <c:v>41.6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220904"/>
        <c:axId val="2087530920"/>
      </c:scatterChart>
      <c:valAx>
        <c:axId val="2028220904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Beam Intensity (microAmps)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7530920"/>
        <c:crosses val="autoZero"/>
        <c:crossBetween val="midCat"/>
      </c:valAx>
      <c:valAx>
        <c:axId val="2087530920"/>
        <c:scaling>
          <c:orientation val="minMax"/>
          <c:max val="100.0"/>
          <c:min val="2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Thermocouple</a:t>
                </a:r>
                <a:r>
                  <a:rPr lang="en-US" sz="2000" baseline="0"/>
                  <a:t> Readback (deg C)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2822090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8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9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8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4D97-CEEF-0949-BB06-7C9AD12F4884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FA39E-B5A9-144D-9385-C20209464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9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 title="Mott Dump vs. Beam Current (p=6.3 MeV/c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264417"/>
              </p:ext>
            </p:extLst>
          </p:nvPr>
        </p:nvGraphicFramePr>
        <p:xfrm>
          <a:off x="149415" y="149425"/>
          <a:ext cx="8852950" cy="659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photo 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4" r="7987" b="14847"/>
          <a:stretch/>
        </p:blipFill>
        <p:spPr>
          <a:xfrm rot="5400000">
            <a:off x="1103240" y="557443"/>
            <a:ext cx="3122720" cy="331207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652012" y="1524828"/>
            <a:ext cx="218160" cy="20573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51367" y="1627697"/>
            <a:ext cx="218160" cy="20573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5274" y="2172616"/>
            <a:ext cx="218160" cy="20573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8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4</cp:revision>
  <dcterms:created xsi:type="dcterms:W3CDTF">2014-04-25T11:54:28Z</dcterms:created>
  <dcterms:modified xsi:type="dcterms:W3CDTF">2014-04-25T12:44:05Z</dcterms:modified>
</cp:coreProperties>
</file>