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68" r:id="rId7"/>
    <p:sldId id="274" r:id="rId8"/>
    <p:sldId id="269" r:id="rId9"/>
    <p:sldId id="270" r:id="rId10"/>
    <p:sldId id="271" r:id="rId11"/>
    <p:sldId id="272" r:id="rId12"/>
    <p:sldId id="27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A4D19C-BE07-A2E6-33BC-0EA97933CBE5}" v="14" dt="2023-07-27T21:21:54.026"/>
    <p1510:client id="{F298F0DF-D825-4265-BD82-A47337755B82}" v="13" dt="2023-07-28T01:32:04.0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haib Bhatti" userId="34c067e7-89e9-4277-be60-39b0a3d907cb" providerId="ADAL" clId="{F298F0DF-D825-4265-BD82-A47337755B82}"/>
    <pc:docChg chg="addSld modSld">
      <pc:chgData name="Sohaib Bhatti" userId="34c067e7-89e9-4277-be60-39b0a3d907cb" providerId="ADAL" clId="{F298F0DF-D825-4265-BD82-A47337755B82}" dt="2023-07-28T01:32:03.875" v="8"/>
      <pc:docMkLst>
        <pc:docMk/>
      </pc:docMkLst>
      <pc:sldChg chg="add">
        <pc:chgData name="Sohaib Bhatti" userId="34c067e7-89e9-4277-be60-39b0a3d907cb" providerId="ADAL" clId="{F298F0DF-D825-4265-BD82-A47337755B82}" dt="2023-07-28T01:32:03.875" v="8"/>
        <pc:sldMkLst>
          <pc:docMk/>
          <pc:sldMk cId="354149617" sldId="265"/>
        </pc:sldMkLst>
      </pc:sldChg>
      <pc:sldChg chg="addSp modSp">
        <pc:chgData name="Sohaib Bhatti" userId="34c067e7-89e9-4277-be60-39b0a3d907cb" providerId="ADAL" clId="{F298F0DF-D825-4265-BD82-A47337755B82}" dt="2023-07-28T01:13:00.906" v="2"/>
        <pc:sldMkLst>
          <pc:docMk/>
          <pc:sldMk cId="680924039" sldId="268"/>
        </pc:sldMkLst>
        <pc:spChg chg="add mod">
          <ac:chgData name="Sohaib Bhatti" userId="34c067e7-89e9-4277-be60-39b0a3d907cb" providerId="ADAL" clId="{F298F0DF-D825-4265-BD82-A47337755B82}" dt="2023-07-28T01:11:35.116" v="0" actId="767"/>
          <ac:spMkLst>
            <pc:docMk/>
            <pc:sldMk cId="680924039" sldId="268"/>
            <ac:spMk id="3" creationId="{22E500AC-2901-2D49-8DF0-5A235292768C}"/>
          </ac:spMkLst>
        </pc:spChg>
        <pc:spChg chg="add mod">
          <ac:chgData name="Sohaib Bhatti" userId="34c067e7-89e9-4277-be60-39b0a3d907cb" providerId="ADAL" clId="{F298F0DF-D825-4265-BD82-A47337755B82}" dt="2023-07-28T01:12:56.756" v="1"/>
          <ac:spMkLst>
            <pc:docMk/>
            <pc:sldMk cId="680924039" sldId="268"/>
            <ac:spMk id="17" creationId="{C437AF29-694C-50BF-A13A-11C9CB10551A}"/>
          </ac:spMkLst>
        </pc:spChg>
        <pc:cxnChg chg="add mod">
          <ac:chgData name="Sohaib Bhatti" userId="34c067e7-89e9-4277-be60-39b0a3d907cb" providerId="ADAL" clId="{F298F0DF-D825-4265-BD82-A47337755B82}" dt="2023-07-28T01:13:00.906" v="2"/>
          <ac:cxnSpMkLst>
            <pc:docMk/>
            <pc:sldMk cId="680924039" sldId="268"/>
            <ac:cxnSpMk id="19" creationId="{84A9DFDE-58EE-6534-A548-4C9D88C225C9}"/>
          </ac:cxnSpMkLst>
        </pc:cxnChg>
      </pc:sldChg>
      <pc:sldChg chg="addSp modSp">
        <pc:chgData name="Sohaib Bhatti" userId="34c067e7-89e9-4277-be60-39b0a3d907cb" providerId="ADAL" clId="{F298F0DF-D825-4265-BD82-A47337755B82}" dt="2023-07-28T01:14:53.636" v="7" actId="767"/>
        <pc:sldMkLst>
          <pc:docMk/>
          <pc:sldMk cId="1973553497" sldId="272"/>
        </pc:sldMkLst>
        <pc:spChg chg="add mod">
          <ac:chgData name="Sohaib Bhatti" userId="34c067e7-89e9-4277-be60-39b0a3d907cb" providerId="ADAL" clId="{F298F0DF-D825-4265-BD82-A47337755B82}" dt="2023-07-28T01:14:53.636" v="7" actId="767"/>
          <ac:spMkLst>
            <pc:docMk/>
            <pc:sldMk cId="1973553497" sldId="272"/>
            <ac:spMk id="6" creationId="{059E7A8D-4480-3CF3-729A-2B5B2A6FEBF9}"/>
          </ac:spMkLst>
        </pc:spChg>
        <pc:picChg chg="add mod">
          <ac:chgData name="Sohaib Bhatti" userId="34c067e7-89e9-4277-be60-39b0a3d907cb" providerId="ADAL" clId="{F298F0DF-D825-4265-BD82-A47337755B82}" dt="2023-07-28T01:14:46.801" v="6" actId="14100"/>
          <ac:picMkLst>
            <pc:docMk/>
            <pc:sldMk cId="1973553497" sldId="272"/>
            <ac:picMk id="1026" creationId="{29B2AE3E-2EAC-A738-C489-A71E832488B5}"/>
          </ac:picMkLst>
        </pc:picChg>
      </pc:sldChg>
    </pc:docChg>
  </pc:docChgLst>
  <pc:docChgLst>
    <pc:chgData name="Sohaib Bhatti" userId="34c067e7-89e9-4277-be60-39b0a3d907cb" providerId="ADAL" clId="{85ED70BF-4560-40AB-A46C-AF497357C6A8}"/>
    <pc:docChg chg="undo custSel addSld delSld modSld sldOrd">
      <pc:chgData name="Sohaib Bhatti" userId="34c067e7-89e9-4277-be60-39b0a3d907cb" providerId="ADAL" clId="{85ED70BF-4560-40AB-A46C-AF497357C6A8}" dt="2023-07-27T19:17:03.430" v="4661" actId="20577"/>
      <pc:docMkLst>
        <pc:docMk/>
      </pc:docMkLst>
      <pc:sldChg chg="addSp delSp modSp">
        <pc:chgData name="Sohaib Bhatti" userId="34c067e7-89e9-4277-be60-39b0a3d907cb" providerId="ADAL" clId="{85ED70BF-4560-40AB-A46C-AF497357C6A8}" dt="2023-07-27T17:55:38.927" v="4598" actId="1076"/>
        <pc:sldMkLst>
          <pc:docMk/>
          <pc:sldMk cId="1392747454" sldId="256"/>
        </pc:sldMkLst>
        <pc:spChg chg="mod">
          <ac:chgData name="Sohaib Bhatti" userId="34c067e7-89e9-4277-be60-39b0a3d907cb" providerId="ADAL" clId="{85ED70BF-4560-40AB-A46C-AF497357C6A8}" dt="2023-07-24T14:37:43.799" v="77" actId="20577"/>
          <ac:spMkLst>
            <pc:docMk/>
            <pc:sldMk cId="1392747454" sldId="256"/>
            <ac:spMk id="2" creationId="{00000000-0000-0000-0000-000000000000}"/>
          </ac:spMkLst>
        </pc:spChg>
        <pc:spChg chg="mod">
          <ac:chgData name="Sohaib Bhatti" userId="34c067e7-89e9-4277-be60-39b0a3d907cb" providerId="ADAL" clId="{85ED70BF-4560-40AB-A46C-AF497357C6A8}" dt="2023-07-24T18:08:28.235" v="619" actId="20577"/>
          <ac:spMkLst>
            <pc:docMk/>
            <pc:sldMk cId="1392747454" sldId="256"/>
            <ac:spMk id="3" creationId="{00000000-0000-0000-0000-000000000000}"/>
          </ac:spMkLst>
        </pc:spChg>
        <pc:spChg chg="add del">
          <ac:chgData name="Sohaib Bhatti" userId="34c067e7-89e9-4277-be60-39b0a3d907cb" providerId="ADAL" clId="{85ED70BF-4560-40AB-A46C-AF497357C6A8}" dt="2023-07-26T13:02:27.721" v="1329" actId="478"/>
          <ac:spMkLst>
            <pc:docMk/>
            <pc:sldMk cId="1392747454" sldId="256"/>
            <ac:spMk id="4" creationId="{00000000-0000-0000-0000-000000000000}"/>
          </ac:spMkLst>
        </pc:spChg>
        <pc:spChg chg="mod">
          <ac:chgData name="Sohaib Bhatti" userId="34c067e7-89e9-4277-be60-39b0a3d907cb" providerId="ADAL" clId="{85ED70BF-4560-40AB-A46C-AF497357C6A8}" dt="2023-07-27T17:55:38.927" v="4598" actId="1076"/>
          <ac:spMkLst>
            <pc:docMk/>
            <pc:sldMk cId="1392747454" sldId="256"/>
            <ac:spMk id="5" creationId="{00000000-0000-0000-0000-000000000000}"/>
          </ac:spMkLst>
        </pc:spChg>
        <pc:picChg chg="add del mod">
          <ac:chgData name="Sohaib Bhatti" userId="34c067e7-89e9-4277-be60-39b0a3d907cb" providerId="ADAL" clId="{85ED70BF-4560-40AB-A46C-AF497357C6A8}" dt="2023-07-26T13:02:26.433" v="1328"/>
          <ac:picMkLst>
            <pc:docMk/>
            <pc:sldMk cId="1392747454" sldId="256"/>
            <ac:picMk id="7" creationId="{C4A514C0-672B-49C5-926A-194D2B494BA2}"/>
          </ac:picMkLst>
        </pc:picChg>
        <pc:picChg chg="add mod">
          <ac:chgData name="Sohaib Bhatti" userId="34c067e7-89e9-4277-be60-39b0a3d907cb" providerId="ADAL" clId="{85ED70BF-4560-40AB-A46C-AF497357C6A8}" dt="2023-07-26T13:02:36.622" v="1334" actId="1076"/>
          <ac:picMkLst>
            <pc:docMk/>
            <pc:sldMk cId="1392747454" sldId="256"/>
            <ac:picMk id="8" creationId="{80FD16C5-1B51-4880-B325-0B50BB9ACB5C}"/>
          </ac:picMkLst>
        </pc:picChg>
      </pc:sldChg>
      <pc:sldChg chg="addSp delSp modSp">
        <pc:chgData name="Sohaib Bhatti" userId="34c067e7-89e9-4277-be60-39b0a3d907cb" providerId="ADAL" clId="{85ED70BF-4560-40AB-A46C-AF497357C6A8}" dt="2023-07-26T18:13:41.141" v="3740"/>
        <pc:sldMkLst>
          <pc:docMk/>
          <pc:sldMk cId="1069336489" sldId="257"/>
        </pc:sldMkLst>
        <pc:spChg chg="mod">
          <ac:chgData name="Sohaib Bhatti" userId="34c067e7-89e9-4277-be60-39b0a3d907cb" providerId="ADAL" clId="{85ED70BF-4560-40AB-A46C-AF497357C6A8}" dt="2023-07-26T18:04:26.487" v="3537" actId="20577"/>
          <ac:spMkLst>
            <pc:docMk/>
            <pc:sldMk cId="1069336489" sldId="257"/>
            <ac:spMk id="2" creationId="{00000000-0000-0000-0000-000000000000}"/>
          </ac:spMkLst>
        </pc:spChg>
        <pc:spChg chg="mod">
          <ac:chgData name="Sohaib Bhatti" userId="34c067e7-89e9-4277-be60-39b0a3d907cb" providerId="ADAL" clId="{85ED70BF-4560-40AB-A46C-AF497357C6A8}" dt="2023-07-26T18:05:49.115" v="3605" actId="20577"/>
          <ac:spMkLst>
            <pc:docMk/>
            <pc:sldMk cId="1069336489" sldId="257"/>
            <ac:spMk id="3" creationId="{00000000-0000-0000-0000-000000000000}"/>
          </ac:spMkLst>
        </pc:spChg>
        <pc:spChg chg="mod">
          <ac:chgData name="Sohaib Bhatti" userId="34c067e7-89e9-4277-be60-39b0a3d907cb" providerId="ADAL" clId="{85ED70BF-4560-40AB-A46C-AF497357C6A8}" dt="2023-07-24T14:37:48.879" v="78"/>
          <ac:spMkLst>
            <pc:docMk/>
            <pc:sldMk cId="1069336489" sldId="257"/>
            <ac:spMk id="4" creationId="{00000000-0000-0000-0000-000000000000}"/>
          </ac:spMkLst>
        </pc:spChg>
        <pc:spChg chg="add del">
          <ac:chgData name="Sohaib Bhatti" userId="34c067e7-89e9-4277-be60-39b0a3d907cb" providerId="ADAL" clId="{85ED70BF-4560-40AB-A46C-AF497357C6A8}" dt="2023-07-26T18:13:41.141" v="3740"/>
          <ac:spMkLst>
            <pc:docMk/>
            <pc:sldMk cId="1069336489" sldId="257"/>
            <ac:spMk id="7" creationId="{2CE57529-5D36-481D-AD5C-2336A1DF758A}"/>
          </ac:spMkLst>
        </pc:spChg>
        <pc:picChg chg="add mod">
          <ac:chgData name="Sohaib Bhatti" userId="34c067e7-89e9-4277-be60-39b0a3d907cb" providerId="ADAL" clId="{85ED70BF-4560-40AB-A46C-AF497357C6A8}" dt="2023-07-26T13:04:15.179" v="1500" actId="1076"/>
          <ac:picMkLst>
            <pc:docMk/>
            <pc:sldMk cId="1069336489" sldId="257"/>
            <ac:picMk id="6" creationId="{FE2E42A3-0F56-4D08-8DD3-0E53E1C54F2C}"/>
          </ac:picMkLst>
        </pc:picChg>
      </pc:sldChg>
      <pc:sldChg chg="modSp del">
        <pc:chgData name="Sohaib Bhatti" userId="34c067e7-89e9-4277-be60-39b0a3d907cb" providerId="ADAL" clId="{85ED70BF-4560-40AB-A46C-AF497357C6A8}" dt="2023-07-26T02:16:47.188" v="626" actId="2696"/>
        <pc:sldMkLst>
          <pc:docMk/>
          <pc:sldMk cId="47728880" sldId="258"/>
        </pc:sldMkLst>
        <pc:spChg chg="mod">
          <ac:chgData name="Sohaib Bhatti" userId="34c067e7-89e9-4277-be60-39b0a3d907cb" providerId="ADAL" clId="{85ED70BF-4560-40AB-A46C-AF497357C6A8}" dt="2023-07-24T14:37:51.217" v="79"/>
          <ac:spMkLst>
            <pc:docMk/>
            <pc:sldMk cId="47728880" sldId="258"/>
            <ac:spMk id="4" creationId="{00000000-0000-0000-0000-000000000000}"/>
          </ac:spMkLst>
        </pc:spChg>
        <pc:spChg chg="mod">
          <ac:chgData name="Sohaib Bhatti" userId="34c067e7-89e9-4277-be60-39b0a3d907cb" providerId="ADAL" clId="{85ED70BF-4560-40AB-A46C-AF497357C6A8}" dt="2023-07-24T14:51:58.612" v="146" actId="20577"/>
          <ac:spMkLst>
            <pc:docMk/>
            <pc:sldMk cId="47728880" sldId="258"/>
            <ac:spMk id="6" creationId="{00000000-0000-0000-0000-000000000000}"/>
          </ac:spMkLst>
        </pc:spChg>
      </pc:sldChg>
      <pc:sldChg chg="addSp delSp modSp del">
        <pc:chgData name="Sohaib Bhatti" userId="34c067e7-89e9-4277-be60-39b0a3d907cb" providerId="ADAL" clId="{85ED70BF-4560-40AB-A46C-AF497357C6A8}" dt="2023-07-26T02:16:47.200" v="627" actId="2696"/>
        <pc:sldMkLst>
          <pc:docMk/>
          <pc:sldMk cId="1167885829" sldId="259"/>
        </pc:sldMkLst>
        <pc:spChg chg="mod">
          <ac:chgData name="Sohaib Bhatti" userId="34c067e7-89e9-4277-be60-39b0a3d907cb" providerId="ADAL" clId="{85ED70BF-4560-40AB-A46C-AF497357C6A8}" dt="2023-07-24T14:37:52.965" v="80"/>
          <ac:spMkLst>
            <pc:docMk/>
            <pc:sldMk cId="1167885829" sldId="259"/>
            <ac:spMk id="4" creationId="{00000000-0000-0000-0000-000000000000}"/>
          </ac:spMkLst>
        </pc:spChg>
        <pc:spChg chg="mod">
          <ac:chgData name="Sohaib Bhatti" userId="34c067e7-89e9-4277-be60-39b0a3d907cb" providerId="ADAL" clId="{85ED70BF-4560-40AB-A46C-AF497357C6A8}" dt="2023-07-24T14:51:57.375" v="145" actId="20577"/>
          <ac:spMkLst>
            <pc:docMk/>
            <pc:sldMk cId="1167885829" sldId="259"/>
            <ac:spMk id="7" creationId="{00000000-0000-0000-0000-000000000000}"/>
          </ac:spMkLst>
        </pc:spChg>
        <pc:spChg chg="add del">
          <ac:chgData name="Sohaib Bhatti" userId="34c067e7-89e9-4277-be60-39b0a3d907cb" providerId="ADAL" clId="{85ED70BF-4560-40AB-A46C-AF497357C6A8}" dt="2023-07-24T14:45:12.350" v="97" actId="931"/>
          <ac:spMkLst>
            <pc:docMk/>
            <pc:sldMk cId="1167885829" sldId="259"/>
            <ac:spMk id="9" creationId="{00000000-0000-0000-0000-000000000000}"/>
          </ac:spMkLst>
        </pc:spChg>
        <pc:picChg chg="add del mod">
          <ac:chgData name="Sohaib Bhatti" userId="34c067e7-89e9-4277-be60-39b0a3d907cb" providerId="ADAL" clId="{85ED70BF-4560-40AB-A46C-AF497357C6A8}" dt="2023-07-24T14:45:12.350" v="97" actId="931"/>
          <ac:picMkLst>
            <pc:docMk/>
            <pc:sldMk cId="1167885829" sldId="259"/>
            <ac:picMk id="3" creationId="{B3DE6C0A-069B-48FF-A7C3-441ACE22EE6C}"/>
          </ac:picMkLst>
        </pc:picChg>
      </pc:sldChg>
      <pc:sldChg chg="modSp del">
        <pc:chgData name="Sohaib Bhatti" userId="34c067e7-89e9-4277-be60-39b0a3d907cb" providerId="ADAL" clId="{85ED70BF-4560-40AB-A46C-AF497357C6A8}" dt="2023-07-26T02:16:47.216" v="628" actId="2696"/>
        <pc:sldMkLst>
          <pc:docMk/>
          <pc:sldMk cId="1611489075" sldId="261"/>
        </pc:sldMkLst>
        <pc:spChg chg="mod">
          <ac:chgData name="Sohaib Bhatti" userId="34c067e7-89e9-4277-be60-39b0a3d907cb" providerId="ADAL" clId="{85ED70BF-4560-40AB-A46C-AF497357C6A8}" dt="2023-07-24T14:37:55.359" v="81"/>
          <ac:spMkLst>
            <pc:docMk/>
            <pc:sldMk cId="1611489075" sldId="261"/>
            <ac:spMk id="4" creationId="{00000000-0000-0000-0000-000000000000}"/>
          </ac:spMkLst>
        </pc:spChg>
      </pc:sldChg>
      <pc:sldChg chg="modSp del">
        <pc:chgData name="Sohaib Bhatti" userId="34c067e7-89e9-4277-be60-39b0a3d907cb" providerId="ADAL" clId="{85ED70BF-4560-40AB-A46C-AF497357C6A8}" dt="2023-07-26T02:16:47.234" v="629" actId="2696"/>
        <pc:sldMkLst>
          <pc:docMk/>
          <pc:sldMk cId="233127561" sldId="262"/>
        </pc:sldMkLst>
        <pc:spChg chg="mod">
          <ac:chgData name="Sohaib Bhatti" userId="34c067e7-89e9-4277-be60-39b0a3d907cb" providerId="ADAL" clId="{85ED70BF-4560-40AB-A46C-AF497357C6A8}" dt="2023-07-24T14:37:57.499" v="82"/>
          <ac:spMkLst>
            <pc:docMk/>
            <pc:sldMk cId="233127561" sldId="262"/>
            <ac:spMk id="4" creationId="{00000000-0000-0000-0000-000000000000}"/>
          </ac:spMkLst>
        </pc:spChg>
      </pc:sldChg>
      <pc:sldChg chg="modSp del">
        <pc:chgData name="Sohaib Bhatti" userId="34c067e7-89e9-4277-be60-39b0a3d907cb" providerId="ADAL" clId="{85ED70BF-4560-40AB-A46C-AF497357C6A8}" dt="2023-07-26T02:16:47.247" v="630" actId="2696"/>
        <pc:sldMkLst>
          <pc:docMk/>
          <pc:sldMk cId="1164745599" sldId="263"/>
        </pc:sldMkLst>
        <pc:spChg chg="mod">
          <ac:chgData name="Sohaib Bhatti" userId="34c067e7-89e9-4277-be60-39b0a3d907cb" providerId="ADAL" clId="{85ED70BF-4560-40AB-A46C-AF497357C6A8}" dt="2023-07-24T14:38:00.174" v="83"/>
          <ac:spMkLst>
            <pc:docMk/>
            <pc:sldMk cId="1164745599" sldId="263"/>
            <ac:spMk id="4" creationId="{00000000-0000-0000-0000-000000000000}"/>
          </ac:spMkLst>
        </pc:spChg>
      </pc:sldChg>
      <pc:sldChg chg="del">
        <pc:chgData name="Sohaib Bhatti" userId="34c067e7-89e9-4277-be60-39b0a3d907cb" providerId="ADAL" clId="{85ED70BF-4560-40AB-A46C-AF497357C6A8}" dt="2023-07-26T13:28:28.130" v="2699" actId="2696"/>
        <pc:sldMkLst>
          <pc:docMk/>
          <pc:sldMk cId="354149617" sldId="265"/>
        </pc:sldMkLst>
      </pc:sldChg>
      <pc:sldChg chg="modSp add del ord">
        <pc:chgData name="Sohaib Bhatti" userId="34c067e7-89e9-4277-be60-39b0a3d907cb" providerId="ADAL" clId="{85ED70BF-4560-40AB-A46C-AF497357C6A8}" dt="2023-07-26T13:02:51.888" v="1335" actId="2696"/>
        <pc:sldMkLst>
          <pc:docMk/>
          <pc:sldMk cId="1130390089" sldId="267"/>
        </pc:sldMkLst>
        <pc:spChg chg="mod">
          <ac:chgData name="Sohaib Bhatti" userId="34c067e7-89e9-4277-be60-39b0a3d907cb" providerId="ADAL" clId="{85ED70BF-4560-40AB-A46C-AF497357C6A8}" dt="2023-07-24T14:52:55.951" v="184" actId="20577"/>
          <ac:spMkLst>
            <pc:docMk/>
            <pc:sldMk cId="1130390089" sldId="267"/>
            <ac:spMk id="7" creationId="{00000000-0000-0000-0000-000000000000}"/>
          </ac:spMkLst>
        </pc:spChg>
      </pc:sldChg>
      <pc:sldChg chg="addSp delSp modSp add ord">
        <pc:chgData name="Sohaib Bhatti" userId="34c067e7-89e9-4277-be60-39b0a3d907cb" providerId="ADAL" clId="{85ED70BF-4560-40AB-A46C-AF497357C6A8}" dt="2023-07-27T17:57:36.354" v="4604" actId="20577"/>
        <pc:sldMkLst>
          <pc:docMk/>
          <pc:sldMk cId="680924039" sldId="268"/>
        </pc:sldMkLst>
        <pc:spChg chg="add del mod">
          <ac:chgData name="Sohaib Bhatti" userId="34c067e7-89e9-4277-be60-39b0a3d907cb" providerId="ADAL" clId="{85ED70BF-4560-40AB-A46C-AF497357C6A8}" dt="2023-07-26T18:12:24.194" v="3654" actId="478"/>
          <ac:spMkLst>
            <pc:docMk/>
            <pc:sldMk cId="680924039" sldId="268"/>
            <ac:spMk id="2" creationId="{20D6EBC5-D08D-4115-852B-DA9820F27196}"/>
          </ac:spMkLst>
        </pc:spChg>
        <pc:spChg chg="mod">
          <ac:chgData name="Sohaib Bhatti" userId="34c067e7-89e9-4277-be60-39b0a3d907cb" providerId="ADAL" clId="{85ED70BF-4560-40AB-A46C-AF497357C6A8}" dt="2023-07-26T18:12:42.585" v="3738" actId="20577"/>
          <ac:spMkLst>
            <pc:docMk/>
            <pc:sldMk cId="680924039" sldId="268"/>
            <ac:spMk id="8" creationId="{00000000-0000-0000-0000-000000000000}"/>
          </ac:spMkLst>
        </pc:spChg>
        <pc:spChg chg="del">
          <ac:chgData name="Sohaib Bhatti" userId="34c067e7-89e9-4277-be60-39b0a3d907cb" providerId="ADAL" clId="{85ED70BF-4560-40AB-A46C-AF497357C6A8}" dt="2023-07-26T12:53:15.526" v="659" actId="478"/>
          <ac:spMkLst>
            <pc:docMk/>
            <pc:sldMk cId="680924039" sldId="268"/>
            <ac:spMk id="9" creationId="{00000000-0000-0000-0000-000000000000}"/>
          </ac:spMkLst>
        </pc:spChg>
        <pc:spChg chg="del">
          <ac:chgData name="Sohaib Bhatti" userId="34c067e7-89e9-4277-be60-39b0a3d907cb" providerId="ADAL" clId="{85ED70BF-4560-40AB-A46C-AF497357C6A8}" dt="2023-07-26T12:53:16.463" v="660" actId="478"/>
          <ac:spMkLst>
            <pc:docMk/>
            <pc:sldMk cId="680924039" sldId="268"/>
            <ac:spMk id="10" creationId="{00000000-0000-0000-0000-000000000000}"/>
          </ac:spMkLst>
        </pc:spChg>
        <pc:spChg chg="del">
          <ac:chgData name="Sohaib Bhatti" userId="34c067e7-89e9-4277-be60-39b0a3d907cb" providerId="ADAL" clId="{85ED70BF-4560-40AB-A46C-AF497357C6A8}" dt="2023-07-26T12:53:18.048" v="661" actId="478"/>
          <ac:spMkLst>
            <pc:docMk/>
            <pc:sldMk cId="680924039" sldId="268"/>
            <ac:spMk id="11" creationId="{00000000-0000-0000-0000-000000000000}"/>
          </ac:spMkLst>
        </pc:spChg>
        <pc:spChg chg="add del mod">
          <ac:chgData name="Sohaib Bhatti" userId="34c067e7-89e9-4277-be60-39b0a3d907cb" providerId="ADAL" clId="{85ED70BF-4560-40AB-A46C-AF497357C6A8}" dt="2023-07-26T18:12:24.194" v="3654" actId="478"/>
          <ac:spMkLst>
            <pc:docMk/>
            <pc:sldMk cId="680924039" sldId="268"/>
            <ac:spMk id="12" creationId="{D30497DF-A945-4337-B413-0F7B2BDD8B5F}"/>
          </ac:spMkLst>
        </pc:spChg>
        <pc:spChg chg="add del mod">
          <ac:chgData name="Sohaib Bhatti" userId="34c067e7-89e9-4277-be60-39b0a3d907cb" providerId="ADAL" clId="{85ED70BF-4560-40AB-A46C-AF497357C6A8}" dt="2023-07-26T18:12:24.194" v="3654" actId="478"/>
          <ac:spMkLst>
            <pc:docMk/>
            <pc:sldMk cId="680924039" sldId="268"/>
            <ac:spMk id="13" creationId="{C8A6B69C-FB43-4E08-90EA-711EA870BA0A}"/>
          </ac:spMkLst>
        </pc:spChg>
        <pc:spChg chg="add del mod">
          <ac:chgData name="Sohaib Bhatti" userId="34c067e7-89e9-4277-be60-39b0a3d907cb" providerId="ADAL" clId="{85ED70BF-4560-40AB-A46C-AF497357C6A8}" dt="2023-07-26T18:12:24.194" v="3654" actId="478"/>
          <ac:spMkLst>
            <pc:docMk/>
            <pc:sldMk cId="680924039" sldId="268"/>
            <ac:spMk id="14" creationId="{40B4BAF4-16D0-435B-BCA1-01386025734F}"/>
          </ac:spMkLst>
        </pc:spChg>
        <pc:spChg chg="add del mod">
          <ac:chgData name="Sohaib Bhatti" userId="34c067e7-89e9-4277-be60-39b0a3d907cb" providerId="ADAL" clId="{85ED70BF-4560-40AB-A46C-AF497357C6A8}" dt="2023-07-26T18:12:24.194" v="3654" actId="478"/>
          <ac:spMkLst>
            <pc:docMk/>
            <pc:sldMk cId="680924039" sldId="268"/>
            <ac:spMk id="15" creationId="{1EF45A54-5E7E-416A-9037-53D1046944F3}"/>
          </ac:spMkLst>
        </pc:spChg>
        <pc:spChg chg="add del mod">
          <ac:chgData name="Sohaib Bhatti" userId="34c067e7-89e9-4277-be60-39b0a3d907cb" providerId="ADAL" clId="{85ED70BF-4560-40AB-A46C-AF497357C6A8}" dt="2023-07-26T18:12:24.194" v="3654" actId="478"/>
          <ac:spMkLst>
            <pc:docMk/>
            <pc:sldMk cId="680924039" sldId="268"/>
            <ac:spMk id="23" creationId="{17187E6B-0B7B-434B-B257-0C3E6A34B23D}"/>
          </ac:spMkLst>
        </pc:spChg>
        <pc:spChg chg="add mod">
          <ac:chgData name="Sohaib Bhatti" userId="34c067e7-89e9-4277-be60-39b0a3d907cb" providerId="ADAL" clId="{85ED70BF-4560-40AB-A46C-AF497357C6A8}" dt="2023-07-27T17:57:36.354" v="4604" actId="20577"/>
          <ac:spMkLst>
            <pc:docMk/>
            <pc:sldMk cId="680924039" sldId="268"/>
            <ac:spMk id="30" creationId="{81B80629-687A-4556-BAD9-0BAEB0D779B0}"/>
          </ac:spMkLst>
        </pc:spChg>
        <pc:picChg chg="add mod">
          <ac:chgData name="Sohaib Bhatti" userId="34c067e7-89e9-4277-be60-39b0a3d907cb" providerId="ADAL" clId="{85ED70BF-4560-40AB-A46C-AF497357C6A8}" dt="2023-07-26T18:14:35.210" v="3830" actId="1076"/>
          <ac:picMkLst>
            <pc:docMk/>
            <pc:sldMk cId="680924039" sldId="268"/>
            <ac:picMk id="31" creationId="{F452D39D-069B-447D-966B-FD854BF07CE6}"/>
          </ac:picMkLst>
        </pc:picChg>
        <pc:cxnChg chg="add del mod">
          <ac:chgData name="Sohaib Bhatti" userId="34c067e7-89e9-4277-be60-39b0a3d907cb" providerId="ADAL" clId="{85ED70BF-4560-40AB-A46C-AF497357C6A8}" dt="2023-07-26T18:12:24.194" v="3654" actId="478"/>
          <ac:cxnSpMkLst>
            <pc:docMk/>
            <pc:sldMk cId="680924039" sldId="268"/>
            <ac:cxnSpMk id="6" creationId="{C4236415-2928-438C-A054-CD92C7C22BEB}"/>
          </ac:cxnSpMkLst>
        </pc:cxnChg>
        <pc:cxnChg chg="add del mod">
          <ac:chgData name="Sohaib Bhatti" userId="34c067e7-89e9-4277-be60-39b0a3d907cb" providerId="ADAL" clId="{85ED70BF-4560-40AB-A46C-AF497357C6A8}" dt="2023-07-26T18:12:24.194" v="3654" actId="478"/>
          <ac:cxnSpMkLst>
            <pc:docMk/>
            <pc:sldMk cId="680924039" sldId="268"/>
            <ac:cxnSpMk id="16" creationId="{02D9917D-2D40-4ED2-A8D1-09F1FF21CAA5}"/>
          </ac:cxnSpMkLst>
        </pc:cxnChg>
        <pc:cxnChg chg="add del mod">
          <ac:chgData name="Sohaib Bhatti" userId="34c067e7-89e9-4277-be60-39b0a3d907cb" providerId="ADAL" clId="{85ED70BF-4560-40AB-A46C-AF497357C6A8}" dt="2023-07-26T18:12:24.194" v="3654" actId="478"/>
          <ac:cxnSpMkLst>
            <pc:docMk/>
            <pc:sldMk cId="680924039" sldId="268"/>
            <ac:cxnSpMk id="18" creationId="{FE655AA9-1D8E-4DA2-B837-D7F5F816970B}"/>
          </ac:cxnSpMkLst>
        </pc:cxnChg>
        <pc:cxnChg chg="add del mod">
          <ac:chgData name="Sohaib Bhatti" userId="34c067e7-89e9-4277-be60-39b0a3d907cb" providerId="ADAL" clId="{85ED70BF-4560-40AB-A46C-AF497357C6A8}" dt="2023-07-26T18:12:24.194" v="3654" actId="478"/>
          <ac:cxnSpMkLst>
            <pc:docMk/>
            <pc:sldMk cId="680924039" sldId="268"/>
            <ac:cxnSpMk id="22" creationId="{07820116-822D-4AD1-B3EC-EB3FC6BBFFE2}"/>
          </ac:cxnSpMkLst>
        </pc:cxnChg>
        <pc:cxnChg chg="add del mod">
          <ac:chgData name="Sohaib Bhatti" userId="34c067e7-89e9-4277-be60-39b0a3d907cb" providerId="ADAL" clId="{85ED70BF-4560-40AB-A46C-AF497357C6A8}" dt="2023-07-26T18:12:24.194" v="3654" actId="478"/>
          <ac:cxnSpMkLst>
            <pc:docMk/>
            <pc:sldMk cId="680924039" sldId="268"/>
            <ac:cxnSpMk id="24" creationId="{96F24E0B-7114-42B3-AF08-731A316763EA}"/>
          </ac:cxnSpMkLst>
        </pc:cxnChg>
        <pc:cxnChg chg="add del mod">
          <ac:chgData name="Sohaib Bhatti" userId="34c067e7-89e9-4277-be60-39b0a3d907cb" providerId="ADAL" clId="{85ED70BF-4560-40AB-A46C-AF497357C6A8}" dt="2023-07-26T18:12:24.194" v="3654" actId="478"/>
          <ac:cxnSpMkLst>
            <pc:docMk/>
            <pc:sldMk cId="680924039" sldId="268"/>
            <ac:cxnSpMk id="27" creationId="{25E88724-288C-41E5-92A8-D496ED542FA3}"/>
          </ac:cxnSpMkLst>
        </pc:cxnChg>
      </pc:sldChg>
      <pc:sldChg chg="addSp delSp modSp add ord">
        <pc:chgData name="Sohaib Bhatti" userId="34c067e7-89e9-4277-be60-39b0a3d907cb" providerId="ADAL" clId="{85ED70BF-4560-40AB-A46C-AF497357C6A8}" dt="2023-07-26T18:49:23.467" v="4567" actId="14100"/>
        <pc:sldMkLst>
          <pc:docMk/>
          <pc:sldMk cId="394074649" sldId="269"/>
        </pc:sldMkLst>
        <pc:spChg chg="mod">
          <ac:chgData name="Sohaib Bhatti" userId="34c067e7-89e9-4277-be60-39b0a3d907cb" providerId="ADAL" clId="{85ED70BF-4560-40AB-A46C-AF497357C6A8}" dt="2023-07-24T14:54:18.494" v="227" actId="20577"/>
          <ac:spMkLst>
            <pc:docMk/>
            <pc:sldMk cId="394074649" sldId="269"/>
            <ac:spMk id="7" creationId="{00000000-0000-0000-0000-000000000000}"/>
          </ac:spMkLst>
        </pc:spChg>
        <pc:spChg chg="mod">
          <ac:chgData name="Sohaib Bhatti" userId="34c067e7-89e9-4277-be60-39b0a3d907cb" providerId="ADAL" clId="{85ED70BF-4560-40AB-A46C-AF497357C6A8}" dt="2023-07-26T18:48:51.402" v="4562" actId="14100"/>
          <ac:spMkLst>
            <pc:docMk/>
            <pc:sldMk cId="394074649" sldId="269"/>
            <ac:spMk id="8" creationId="{00000000-0000-0000-0000-000000000000}"/>
          </ac:spMkLst>
        </pc:spChg>
        <pc:spChg chg="del">
          <ac:chgData name="Sohaib Bhatti" userId="34c067e7-89e9-4277-be60-39b0a3d907cb" providerId="ADAL" clId="{85ED70BF-4560-40AB-A46C-AF497357C6A8}" dt="2023-07-26T13:05:39.456" v="1593" actId="478"/>
          <ac:spMkLst>
            <pc:docMk/>
            <pc:sldMk cId="394074649" sldId="269"/>
            <ac:spMk id="9" creationId="{00000000-0000-0000-0000-000000000000}"/>
          </ac:spMkLst>
        </pc:spChg>
        <pc:spChg chg="del">
          <ac:chgData name="Sohaib Bhatti" userId="34c067e7-89e9-4277-be60-39b0a3d907cb" providerId="ADAL" clId="{85ED70BF-4560-40AB-A46C-AF497357C6A8}" dt="2023-07-26T18:21:06.190" v="4273" actId="478"/>
          <ac:spMkLst>
            <pc:docMk/>
            <pc:sldMk cId="394074649" sldId="269"/>
            <ac:spMk id="10" creationId="{00000000-0000-0000-0000-000000000000}"/>
          </ac:spMkLst>
        </pc:spChg>
        <pc:picChg chg="add mod">
          <ac:chgData name="Sohaib Bhatti" userId="34c067e7-89e9-4277-be60-39b0a3d907cb" providerId="ADAL" clId="{85ED70BF-4560-40AB-A46C-AF497357C6A8}" dt="2023-07-26T18:21:26.081" v="4285" actId="14100"/>
          <ac:picMkLst>
            <pc:docMk/>
            <pc:sldMk cId="394074649" sldId="269"/>
            <ac:picMk id="2" creationId="{A820C4FD-9149-4469-855B-0CC5976B5446}"/>
          </ac:picMkLst>
        </pc:picChg>
        <pc:picChg chg="add mod">
          <ac:chgData name="Sohaib Bhatti" userId="34c067e7-89e9-4277-be60-39b0a3d907cb" providerId="ADAL" clId="{85ED70BF-4560-40AB-A46C-AF497357C6A8}" dt="2023-07-26T18:49:23.467" v="4567" actId="14100"/>
          <ac:picMkLst>
            <pc:docMk/>
            <pc:sldMk cId="394074649" sldId="269"/>
            <ac:picMk id="3" creationId="{7A82CBAC-71E7-4CC8-AF93-A15D7AC071A0}"/>
          </ac:picMkLst>
        </pc:picChg>
        <pc:picChg chg="add del mod">
          <ac:chgData name="Sohaib Bhatti" userId="34c067e7-89e9-4277-be60-39b0a3d907cb" providerId="ADAL" clId="{85ED70BF-4560-40AB-A46C-AF497357C6A8}" dt="2023-07-26T13:07:16.540" v="1775" actId="478"/>
          <ac:picMkLst>
            <pc:docMk/>
            <pc:sldMk cId="394074649" sldId="269"/>
            <ac:picMk id="11" creationId="{E27967D4-F3DF-4E75-8313-8B4E2B4BAAB0}"/>
          </ac:picMkLst>
        </pc:picChg>
        <pc:picChg chg="add mod">
          <ac:chgData name="Sohaib Bhatti" userId="34c067e7-89e9-4277-be60-39b0a3d907cb" providerId="ADAL" clId="{85ED70BF-4560-40AB-A46C-AF497357C6A8}" dt="2023-07-26T18:21:22.457" v="4283" actId="1076"/>
          <ac:picMkLst>
            <pc:docMk/>
            <pc:sldMk cId="394074649" sldId="269"/>
            <ac:picMk id="12" creationId="{ECABEF42-BAF3-4DAB-A89B-65666B5FEC45}"/>
          </ac:picMkLst>
        </pc:picChg>
      </pc:sldChg>
      <pc:sldChg chg="addSp delSp modSp add ord">
        <pc:chgData name="Sohaib Bhatti" userId="34c067e7-89e9-4277-be60-39b0a3d907cb" providerId="ADAL" clId="{85ED70BF-4560-40AB-A46C-AF497357C6A8}" dt="2023-07-26T13:54:21.583" v="3523" actId="14100"/>
        <pc:sldMkLst>
          <pc:docMk/>
          <pc:sldMk cId="3184451757" sldId="270"/>
        </pc:sldMkLst>
        <pc:spChg chg="mod">
          <ac:chgData name="Sohaib Bhatti" userId="34c067e7-89e9-4277-be60-39b0a3d907cb" providerId="ADAL" clId="{85ED70BF-4560-40AB-A46C-AF497357C6A8}" dt="2023-07-24T14:55:28.474" v="258" actId="20577"/>
          <ac:spMkLst>
            <pc:docMk/>
            <pc:sldMk cId="3184451757" sldId="270"/>
            <ac:spMk id="7" creationId="{00000000-0000-0000-0000-000000000000}"/>
          </ac:spMkLst>
        </pc:spChg>
        <pc:spChg chg="mod">
          <ac:chgData name="Sohaib Bhatti" userId="34c067e7-89e9-4277-be60-39b0a3d907cb" providerId="ADAL" clId="{85ED70BF-4560-40AB-A46C-AF497357C6A8}" dt="2023-07-26T13:13:53.181" v="2362" actId="20577"/>
          <ac:spMkLst>
            <pc:docMk/>
            <pc:sldMk cId="3184451757" sldId="270"/>
            <ac:spMk id="8" creationId="{00000000-0000-0000-0000-000000000000}"/>
          </ac:spMkLst>
        </pc:spChg>
        <pc:spChg chg="add del">
          <ac:chgData name="Sohaib Bhatti" userId="34c067e7-89e9-4277-be60-39b0a3d907cb" providerId="ADAL" clId="{85ED70BF-4560-40AB-A46C-AF497357C6A8}" dt="2023-07-26T12:50:54.303" v="633" actId="478"/>
          <ac:spMkLst>
            <pc:docMk/>
            <pc:sldMk cId="3184451757" sldId="270"/>
            <ac:spMk id="9" creationId="{00000000-0000-0000-0000-000000000000}"/>
          </ac:spMkLst>
        </pc:spChg>
        <pc:spChg chg="del">
          <ac:chgData name="Sohaib Bhatti" userId="34c067e7-89e9-4277-be60-39b0a3d907cb" providerId="ADAL" clId="{85ED70BF-4560-40AB-A46C-AF497357C6A8}" dt="2023-07-26T12:51:18.300" v="637" actId="478"/>
          <ac:spMkLst>
            <pc:docMk/>
            <pc:sldMk cId="3184451757" sldId="270"/>
            <ac:spMk id="10" creationId="{00000000-0000-0000-0000-000000000000}"/>
          </ac:spMkLst>
        </pc:spChg>
        <pc:spChg chg="add mod">
          <ac:chgData name="Sohaib Bhatti" userId="34c067e7-89e9-4277-be60-39b0a3d907cb" providerId="ADAL" clId="{85ED70BF-4560-40AB-A46C-AF497357C6A8}" dt="2023-07-26T13:09:20.528" v="1877" actId="1076"/>
          <ac:spMkLst>
            <pc:docMk/>
            <pc:sldMk cId="3184451757" sldId="270"/>
            <ac:spMk id="11" creationId="{74B24B12-5D58-4BF6-838C-AA7515C7596A}"/>
          </ac:spMkLst>
        </pc:spChg>
        <pc:spChg chg="add mod">
          <ac:chgData name="Sohaib Bhatti" userId="34c067e7-89e9-4277-be60-39b0a3d907cb" providerId="ADAL" clId="{85ED70BF-4560-40AB-A46C-AF497357C6A8}" dt="2023-07-26T12:52:53.448" v="658" actId="14100"/>
          <ac:spMkLst>
            <pc:docMk/>
            <pc:sldMk cId="3184451757" sldId="270"/>
            <ac:spMk id="17" creationId="{EE6D59FF-F8A2-42A8-A033-8BB15E672FEC}"/>
          </ac:spMkLst>
        </pc:spChg>
        <pc:picChg chg="add del mod">
          <ac:chgData name="Sohaib Bhatti" userId="34c067e7-89e9-4277-be60-39b0a3d907cb" providerId="ADAL" clId="{85ED70BF-4560-40AB-A46C-AF497357C6A8}" dt="2023-07-26T12:50:50.449" v="632"/>
          <ac:picMkLst>
            <pc:docMk/>
            <pc:sldMk cId="3184451757" sldId="270"/>
            <ac:picMk id="2" creationId="{D08CFA56-14CA-4A3D-994E-35FFD9F4FD28}"/>
          </ac:picMkLst>
        </pc:picChg>
        <pc:picChg chg="add mod">
          <ac:chgData name="Sohaib Bhatti" userId="34c067e7-89e9-4277-be60-39b0a3d907cb" providerId="ADAL" clId="{85ED70BF-4560-40AB-A46C-AF497357C6A8}" dt="2023-07-26T13:09:14.797" v="1876" actId="14100"/>
          <ac:picMkLst>
            <pc:docMk/>
            <pc:sldMk cId="3184451757" sldId="270"/>
            <ac:picMk id="3" creationId="{616A78FD-30DF-4B0E-83B2-3CF9EF7933B4}"/>
          </ac:picMkLst>
        </pc:picChg>
        <pc:picChg chg="add mod">
          <ac:chgData name="Sohaib Bhatti" userId="34c067e7-89e9-4277-be60-39b0a3d907cb" providerId="ADAL" clId="{85ED70BF-4560-40AB-A46C-AF497357C6A8}" dt="2023-07-26T12:51:27.968" v="643" actId="1076"/>
          <ac:picMkLst>
            <pc:docMk/>
            <pc:sldMk cId="3184451757" sldId="270"/>
            <ac:picMk id="6" creationId="{BEC532FA-74BC-4F29-983E-FCFB707D33B0}"/>
          </ac:picMkLst>
        </pc:picChg>
        <pc:picChg chg="add mod modCrop">
          <ac:chgData name="Sohaib Bhatti" userId="34c067e7-89e9-4277-be60-39b0a3d907cb" providerId="ADAL" clId="{85ED70BF-4560-40AB-A46C-AF497357C6A8}" dt="2023-07-26T13:54:21.583" v="3523" actId="14100"/>
          <ac:picMkLst>
            <pc:docMk/>
            <pc:sldMk cId="3184451757" sldId="270"/>
            <ac:picMk id="20" creationId="{C3F329F8-88B6-4008-BDF9-C3F220D429EC}"/>
          </ac:picMkLst>
        </pc:picChg>
        <pc:cxnChg chg="add mod">
          <ac:chgData name="Sohaib Bhatti" userId="34c067e7-89e9-4277-be60-39b0a3d907cb" providerId="ADAL" clId="{85ED70BF-4560-40AB-A46C-AF497357C6A8}" dt="2023-07-26T13:09:22.268" v="1878" actId="14100"/>
          <ac:cxnSpMkLst>
            <pc:docMk/>
            <pc:sldMk cId="3184451757" sldId="270"/>
            <ac:cxnSpMk id="13" creationId="{5DB8D686-DFE6-4415-9A39-AB2C5F6C218C}"/>
          </ac:cxnSpMkLst>
        </pc:cxnChg>
        <pc:cxnChg chg="add mod">
          <ac:chgData name="Sohaib Bhatti" userId="34c067e7-89e9-4277-be60-39b0a3d907cb" providerId="ADAL" clId="{85ED70BF-4560-40AB-A46C-AF497357C6A8}" dt="2023-07-26T13:09:24.072" v="1879" actId="14100"/>
          <ac:cxnSpMkLst>
            <pc:docMk/>
            <pc:sldMk cId="3184451757" sldId="270"/>
            <ac:cxnSpMk id="14" creationId="{575C376C-D4C5-4435-9E28-6035ABBB1584}"/>
          </ac:cxnSpMkLst>
        </pc:cxnChg>
      </pc:sldChg>
      <pc:sldChg chg="addSp delSp modSp add ord">
        <pc:chgData name="Sohaib Bhatti" userId="34c067e7-89e9-4277-be60-39b0a3d907cb" providerId="ADAL" clId="{85ED70BF-4560-40AB-A46C-AF497357C6A8}" dt="2023-07-27T19:16:20.154" v="4608" actId="478"/>
        <pc:sldMkLst>
          <pc:docMk/>
          <pc:sldMk cId="3076109629" sldId="271"/>
        </pc:sldMkLst>
        <pc:spChg chg="add del mod">
          <ac:chgData name="Sohaib Bhatti" userId="34c067e7-89e9-4277-be60-39b0a3d907cb" providerId="ADAL" clId="{85ED70BF-4560-40AB-A46C-AF497357C6A8}" dt="2023-07-27T19:16:16.068" v="4606" actId="478"/>
          <ac:spMkLst>
            <pc:docMk/>
            <pc:sldMk cId="3076109629" sldId="271"/>
            <ac:spMk id="6" creationId="{021EABB5-2E32-442B-921D-9E8B38B34195}"/>
          </ac:spMkLst>
        </pc:spChg>
        <pc:spChg chg="mod">
          <ac:chgData name="Sohaib Bhatti" userId="34c067e7-89e9-4277-be60-39b0a3d907cb" providerId="ADAL" clId="{85ED70BF-4560-40AB-A46C-AF497357C6A8}" dt="2023-07-24T14:56:16.218" v="308" actId="20577"/>
          <ac:spMkLst>
            <pc:docMk/>
            <pc:sldMk cId="3076109629" sldId="271"/>
            <ac:spMk id="8" creationId="{00000000-0000-0000-0000-000000000000}"/>
          </ac:spMkLst>
        </pc:spChg>
        <pc:spChg chg="del">
          <ac:chgData name="Sohaib Bhatti" userId="34c067e7-89e9-4277-be60-39b0a3d907cb" providerId="ADAL" clId="{85ED70BF-4560-40AB-A46C-AF497357C6A8}" dt="2023-07-26T01:28:01.802" v="622"/>
          <ac:spMkLst>
            <pc:docMk/>
            <pc:sldMk cId="3076109629" sldId="271"/>
            <ac:spMk id="9" creationId="{00000000-0000-0000-0000-000000000000}"/>
          </ac:spMkLst>
        </pc:spChg>
        <pc:spChg chg="add del">
          <ac:chgData name="Sohaib Bhatti" userId="34c067e7-89e9-4277-be60-39b0a3d907cb" providerId="ADAL" clId="{85ED70BF-4560-40AB-A46C-AF497357C6A8}" dt="2023-07-27T19:16:20.154" v="4608" actId="478"/>
          <ac:spMkLst>
            <pc:docMk/>
            <pc:sldMk cId="3076109629" sldId="271"/>
            <ac:spMk id="10" creationId="{00000000-0000-0000-0000-000000000000}"/>
          </ac:spMkLst>
        </pc:spChg>
        <pc:spChg chg="del mod">
          <ac:chgData name="Sohaib Bhatti" userId="34c067e7-89e9-4277-be60-39b0a3d907cb" providerId="ADAL" clId="{85ED70BF-4560-40AB-A46C-AF497357C6A8}" dt="2023-07-26T13:12:16.392" v="2126" actId="478"/>
          <ac:spMkLst>
            <pc:docMk/>
            <pc:sldMk cId="3076109629" sldId="271"/>
            <ac:spMk id="11" creationId="{00000000-0000-0000-0000-000000000000}"/>
          </ac:spMkLst>
        </pc:spChg>
        <pc:spChg chg="add mod">
          <ac:chgData name="Sohaib Bhatti" userId="34c067e7-89e9-4277-be60-39b0a3d907cb" providerId="ADAL" clId="{85ED70BF-4560-40AB-A46C-AF497357C6A8}" dt="2023-07-26T18:26:45.852" v="4545" actId="20577"/>
          <ac:spMkLst>
            <pc:docMk/>
            <pc:sldMk cId="3076109629" sldId="271"/>
            <ac:spMk id="12" creationId="{FD897965-5AA2-42B0-B4AD-90454D4E4043}"/>
          </ac:spMkLst>
        </pc:spChg>
        <pc:picChg chg="add del mod">
          <ac:chgData name="Sohaib Bhatti" userId="34c067e7-89e9-4277-be60-39b0a3d907cb" providerId="ADAL" clId="{85ED70BF-4560-40AB-A46C-AF497357C6A8}" dt="2023-07-26T01:28:00.352" v="621"/>
          <ac:picMkLst>
            <pc:docMk/>
            <pc:sldMk cId="3076109629" sldId="271"/>
            <ac:picMk id="2" creationId="{267FDF49-FBF1-4932-A5CC-EDF271661AD6}"/>
          </ac:picMkLst>
        </pc:picChg>
        <pc:picChg chg="add mod ord">
          <ac:chgData name="Sohaib Bhatti" userId="34c067e7-89e9-4277-be60-39b0a3d907cb" providerId="ADAL" clId="{85ED70BF-4560-40AB-A46C-AF497357C6A8}" dt="2023-07-27T19:16:18.826" v="4607" actId="1076"/>
          <ac:picMkLst>
            <pc:docMk/>
            <pc:sldMk cId="3076109629" sldId="271"/>
            <ac:picMk id="3" creationId="{74D31D4F-62CA-4855-946C-D326D9F5A1F3}"/>
          </ac:picMkLst>
        </pc:picChg>
      </pc:sldChg>
      <pc:sldChg chg="addSp delSp modSp add ord">
        <pc:chgData name="Sohaib Bhatti" userId="34c067e7-89e9-4277-be60-39b0a3d907cb" providerId="ADAL" clId="{85ED70BF-4560-40AB-A46C-AF497357C6A8}" dt="2023-07-26T18:55:05.191" v="4597" actId="20577"/>
        <pc:sldMkLst>
          <pc:docMk/>
          <pc:sldMk cId="1973553497" sldId="272"/>
        </pc:sldMkLst>
        <pc:spChg chg="mod">
          <ac:chgData name="Sohaib Bhatti" userId="34c067e7-89e9-4277-be60-39b0a3d907cb" providerId="ADAL" clId="{85ED70BF-4560-40AB-A46C-AF497357C6A8}" dt="2023-07-24T14:57:09.078" v="357" actId="20577"/>
          <ac:spMkLst>
            <pc:docMk/>
            <pc:sldMk cId="1973553497" sldId="272"/>
            <ac:spMk id="8" creationId="{00000000-0000-0000-0000-000000000000}"/>
          </ac:spMkLst>
        </pc:spChg>
        <pc:spChg chg="mod">
          <ac:chgData name="Sohaib Bhatti" userId="34c067e7-89e9-4277-be60-39b0a3d907cb" providerId="ADAL" clId="{85ED70BF-4560-40AB-A46C-AF497357C6A8}" dt="2023-07-26T18:55:05.191" v="4597" actId="20577"/>
          <ac:spMkLst>
            <pc:docMk/>
            <pc:sldMk cId="1973553497" sldId="272"/>
            <ac:spMk id="9" creationId="{00000000-0000-0000-0000-000000000000}"/>
          </ac:spMkLst>
        </pc:spChg>
        <pc:spChg chg="del">
          <ac:chgData name="Sohaib Bhatti" userId="34c067e7-89e9-4277-be60-39b0a3d907cb" providerId="ADAL" clId="{85ED70BF-4560-40AB-A46C-AF497357C6A8}" dt="2023-07-26T13:25:24.727" v="2559" actId="478"/>
          <ac:spMkLst>
            <pc:docMk/>
            <pc:sldMk cId="1973553497" sldId="272"/>
            <ac:spMk id="10" creationId="{00000000-0000-0000-0000-000000000000}"/>
          </ac:spMkLst>
        </pc:spChg>
        <pc:spChg chg="del">
          <ac:chgData name="Sohaib Bhatti" userId="34c067e7-89e9-4277-be60-39b0a3d907cb" providerId="ADAL" clId="{85ED70BF-4560-40AB-A46C-AF497357C6A8}" dt="2023-07-26T13:25:25.527" v="2560" actId="478"/>
          <ac:spMkLst>
            <pc:docMk/>
            <pc:sldMk cId="1973553497" sldId="272"/>
            <ac:spMk id="11" creationId="{00000000-0000-0000-0000-000000000000}"/>
          </ac:spMkLst>
        </pc:spChg>
        <pc:spChg chg="add del mod">
          <ac:chgData name="Sohaib Bhatti" userId="34c067e7-89e9-4277-be60-39b0a3d907cb" providerId="ADAL" clId="{85ED70BF-4560-40AB-A46C-AF497357C6A8}" dt="2023-07-26T13:51:07.051" v="3505" actId="478"/>
          <ac:spMkLst>
            <pc:docMk/>
            <pc:sldMk cId="1973553497" sldId="272"/>
            <ac:spMk id="12" creationId="{90D8BA64-7456-4A94-864B-8664D0DC23E6}"/>
          </ac:spMkLst>
        </pc:spChg>
        <pc:spChg chg="add mod">
          <ac:chgData name="Sohaib Bhatti" userId="34c067e7-89e9-4277-be60-39b0a3d907cb" providerId="ADAL" clId="{85ED70BF-4560-40AB-A46C-AF497357C6A8}" dt="2023-07-26T13:26:25.227" v="2621" actId="20577"/>
          <ac:spMkLst>
            <pc:docMk/>
            <pc:sldMk cId="1973553497" sldId="272"/>
            <ac:spMk id="13" creationId="{2D40AAC8-E67A-4373-BCDF-674D5DEE6504}"/>
          </ac:spMkLst>
        </pc:spChg>
        <pc:picChg chg="add mod">
          <ac:chgData name="Sohaib Bhatti" userId="34c067e7-89e9-4277-be60-39b0a3d907cb" providerId="ADAL" clId="{85ED70BF-4560-40AB-A46C-AF497357C6A8}" dt="2023-07-26T13:53:46.434" v="3514" actId="1076"/>
          <ac:picMkLst>
            <pc:docMk/>
            <pc:sldMk cId="1973553497" sldId="272"/>
            <ac:picMk id="2" creationId="{B5B7DA79-5108-47E5-9856-13C18FC7428A}"/>
          </ac:picMkLst>
        </pc:picChg>
        <pc:picChg chg="add mod modCrop">
          <ac:chgData name="Sohaib Bhatti" userId="34c067e7-89e9-4277-be60-39b0a3d907cb" providerId="ADAL" clId="{85ED70BF-4560-40AB-A46C-AF497357C6A8}" dt="2023-07-26T13:54:04.350" v="3518" actId="1076"/>
          <ac:picMkLst>
            <pc:docMk/>
            <pc:sldMk cId="1973553497" sldId="272"/>
            <ac:picMk id="3" creationId="{3140C884-9991-4189-841D-B00CAE2C283F}"/>
          </ac:picMkLst>
        </pc:picChg>
      </pc:sldChg>
      <pc:sldChg chg="delSp modSp add ord">
        <pc:chgData name="Sohaib Bhatti" userId="34c067e7-89e9-4277-be60-39b0a3d907cb" providerId="ADAL" clId="{85ED70BF-4560-40AB-A46C-AF497357C6A8}" dt="2023-07-27T19:17:03.430" v="4661" actId="20577"/>
        <pc:sldMkLst>
          <pc:docMk/>
          <pc:sldMk cId="2467514617" sldId="273"/>
        </pc:sldMkLst>
        <pc:spChg chg="mod">
          <ac:chgData name="Sohaib Bhatti" userId="34c067e7-89e9-4277-be60-39b0a3d907cb" providerId="ADAL" clId="{85ED70BF-4560-40AB-A46C-AF497357C6A8}" dt="2023-07-26T13:46:09.644" v="3025" actId="20577"/>
          <ac:spMkLst>
            <pc:docMk/>
            <pc:sldMk cId="2467514617" sldId="273"/>
            <ac:spMk id="2" creationId="{00000000-0000-0000-0000-000000000000}"/>
          </ac:spMkLst>
        </pc:spChg>
        <pc:spChg chg="mod">
          <ac:chgData name="Sohaib Bhatti" userId="34c067e7-89e9-4277-be60-39b0a3d907cb" providerId="ADAL" clId="{85ED70BF-4560-40AB-A46C-AF497357C6A8}" dt="2023-07-27T19:17:03.430" v="4661" actId="20577"/>
          <ac:spMkLst>
            <pc:docMk/>
            <pc:sldMk cId="2467514617" sldId="273"/>
            <ac:spMk id="3" creationId="{00000000-0000-0000-0000-000000000000}"/>
          </ac:spMkLst>
        </pc:spChg>
        <pc:picChg chg="del">
          <ac:chgData name="Sohaib Bhatti" userId="34c067e7-89e9-4277-be60-39b0a3d907cb" providerId="ADAL" clId="{85ED70BF-4560-40AB-A46C-AF497357C6A8}" dt="2023-07-26T13:45:57.109" v="2981" actId="478"/>
          <ac:picMkLst>
            <pc:docMk/>
            <pc:sldMk cId="2467514617" sldId="273"/>
            <ac:picMk id="6" creationId="{FE2E42A3-0F56-4D08-8DD3-0E53E1C54F2C}"/>
          </ac:picMkLst>
        </pc:picChg>
      </pc:sldChg>
      <pc:sldChg chg="modSp add del ord">
        <pc:chgData name="Sohaib Bhatti" userId="34c067e7-89e9-4277-be60-39b0a3d907cb" providerId="ADAL" clId="{85ED70BF-4560-40AB-A46C-AF497357C6A8}" dt="2023-07-26T13:45:40.428" v="2978" actId="2696"/>
        <pc:sldMkLst>
          <pc:docMk/>
          <pc:sldMk cId="3187646555" sldId="273"/>
        </pc:sldMkLst>
        <pc:spChg chg="mod">
          <ac:chgData name="Sohaib Bhatti" userId="34c067e7-89e9-4277-be60-39b0a3d907cb" providerId="ADAL" clId="{85ED70BF-4560-40AB-A46C-AF497357C6A8}" dt="2023-07-24T15:16:47.445" v="454" actId="20577"/>
          <ac:spMkLst>
            <pc:docMk/>
            <pc:sldMk cId="3187646555" sldId="273"/>
            <ac:spMk id="2" creationId="{00000000-0000-0000-0000-000000000000}"/>
          </ac:spMkLst>
        </pc:spChg>
        <pc:spChg chg="mod">
          <ac:chgData name="Sohaib Bhatti" userId="34c067e7-89e9-4277-be60-39b0a3d907cb" providerId="ADAL" clId="{85ED70BF-4560-40AB-A46C-AF497357C6A8}" dt="2023-07-24T15:17:04.985" v="487" actId="20577"/>
          <ac:spMkLst>
            <pc:docMk/>
            <pc:sldMk cId="3187646555" sldId="273"/>
            <ac:spMk id="4" creationId="{00000000-0000-0000-0000-000000000000}"/>
          </ac:spMkLst>
        </pc:spChg>
        <pc:spChg chg="mod">
          <ac:chgData name="Sohaib Bhatti" userId="34c067e7-89e9-4277-be60-39b0a3d907cb" providerId="ADAL" clId="{85ED70BF-4560-40AB-A46C-AF497357C6A8}" dt="2023-07-24T15:17:00.065" v="469" actId="20577"/>
          <ac:spMkLst>
            <pc:docMk/>
            <pc:sldMk cId="3187646555" sldId="273"/>
            <ac:spMk id="6" creationId="{00000000-0000-0000-0000-000000000000}"/>
          </ac:spMkLst>
        </pc:spChg>
      </pc:sldChg>
      <pc:sldChg chg="modSp add">
        <pc:chgData name="Sohaib Bhatti" userId="34c067e7-89e9-4277-be60-39b0a3d907cb" providerId="ADAL" clId="{85ED70BF-4560-40AB-A46C-AF497357C6A8}" dt="2023-07-26T18:13:55.237" v="3744" actId="1076"/>
        <pc:sldMkLst>
          <pc:docMk/>
          <pc:sldMk cId="2261132758" sldId="274"/>
        </pc:sldMkLst>
        <pc:spChg chg="mod">
          <ac:chgData name="Sohaib Bhatti" userId="34c067e7-89e9-4277-be60-39b0a3d907cb" providerId="ADAL" clId="{85ED70BF-4560-40AB-A46C-AF497357C6A8}" dt="2023-07-26T18:13:55.237" v="3744" actId="1076"/>
          <ac:spMkLst>
            <pc:docMk/>
            <pc:sldMk cId="2261132758" sldId="274"/>
            <ac:spMk id="2" creationId="{20D6EBC5-D08D-4115-852B-DA9820F27196}"/>
          </ac:spMkLst>
        </pc:spChg>
        <pc:spChg chg="mod">
          <ac:chgData name="Sohaib Bhatti" userId="34c067e7-89e9-4277-be60-39b0a3d907cb" providerId="ADAL" clId="{85ED70BF-4560-40AB-A46C-AF497357C6A8}" dt="2023-07-26T18:13:55.237" v="3744" actId="1076"/>
          <ac:spMkLst>
            <pc:docMk/>
            <pc:sldMk cId="2261132758" sldId="274"/>
            <ac:spMk id="12" creationId="{D30497DF-A945-4337-B413-0F7B2BDD8B5F}"/>
          </ac:spMkLst>
        </pc:spChg>
        <pc:spChg chg="mod">
          <ac:chgData name="Sohaib Bhatti" userId="34c067e7-89e9-4277-be60-39b0a3d907cb" providerId="ADAL" clId="{85ED70BF-4560-40AB-A46C-AF497357C6A8}" dt="2023-07-26T18:13:55.237" v="3744" actId="1076"/>
          <ac:spMkLst>
            <pc:docMk/>
            <pc:sldMk cId="2261132758" sldId="274"/>
            <ac:spMk id="13" creationId="{C8A6B69C-FB43-4E08-90EA-711EA870BA0A}"/>
          </ac:spMkLst>
        </pc:spChg>
        <pc:spChg chg="mod">
          <ac:chgData name="Sohaib Bhatti" userId="34c067e7-89e9-4277-be60-39b0a3d907cb" providerId="ADAL" clId="{85ED70BF-4560-40AB-A46C-AF497357C6A8}" dt="2023-07-26T18:13:55.237" v="3744" actId="1076"/>
          <ac:spMkLst>
            <pc:docMk/>
            <pc:sldMk cId="2261132758" sldId="274"/>
            <ac:spMk id="14" creationId="{40B4BAF4-16D0-435B-BCA1-01386025734F}"/>
          </ac:spMkLst>
        </pc:spChg>
        <pc:spChg chg="mod">
          <ac:chgData name="Sohaib Bhatti" userId="34c067e7-89e9-4277-be60-39b0a3d907cb" providerId="ADAL" clId="{85ED70BF-4560-40AB-A46C-AF497357C6A8}" dt="2023-07-26T18:13:55.237" v="3744" actId="1076"/>
          <ac:spMkLst>
            <pc:docMk/>
            <pc:sldMk cId="2261132758" sldId="274"/>
            <ac:spMk id="15" creationId="{1EF45A54-5E7E-416A-9037-53D1046944F3}"/>
          </ac:spMkLst>
        </pc:spChg>
        <pc:spChg chg="mod">
          <ac:chgData name="Sohaib Bhatti" userId="34c067e7-89e9-4277-be60-39b0a3d907cb" providerId="ADAL" clId="{85ED70BF-4560-40AB-A46C-AF497357C6A8}" dt="2023-07-26T18:13:55.237" v="3744" actId="1076"/>
          <ac:spMkLst>
            <pc:docMk/>
            <pc:sldMk cId="2261132758" sldId="274"/>
            <ac:spMk id="23" creationId="{17187E6B-0B7B-434B-B257-0C3E6A34B23D}"/>
          </ac:spMkLst>
        </pc:spChg>
        <pc:cxnChg chg="mod">
          <ac:chgData name="Sohaib Bhatti" userId="34c067e7-89e9-4277-be60-39b0a3d907cb" providerId="ADAL" clId="{85ED70BF-4560-40AB-A46C-AF497357C6A8}" dt="2023-07-26T18:13:55.237" v="3744" actId="1076"/>
          <ac:cxnSpMkLst>
            <pc:docMk/>
            <pc:sldMk cId="2261132758" sldId="274"/>
            <ac:cxnSpMk id="6" creationId="{C4236415-2928-438C-A054-CD92C7C22BEB}"/>
          </ac:cxnSpMkLst>
        </pc:cxnChg>
        <pc:cxnChg chg="mod">
          <ac:chgData name="Sohaib Bhatti" userId="34c067e7-89e9-4277-be60-39b0a3d907cb" providerId="ADAL" clId="{85ED70BF-4560-40AB-A46C-AF497357C6A8}" dt="2023-07-26T18:13:55.237" v="3744" actId="1076"/>
          <ac:cxnSpMkLst>
            <pc:docMk/>
            <pc:sldMk cId="2261132758" sldId="274"/>
            <ac:cxnSpMk id="16" creationId="{02D9917D-2D40-4ED2-A8D1-09F1FF21CAA5}"/>
          </ac:cxnSpMkLst>
        </pc:cxnChg>
        <pc:cxnChg chg="mod">
          <ac:chgData name="Sohaib Bhatti" userId="34c067e7-89e9-4277-be60-39b0a3d907cb" providerId="ADAL" clId="{85ED70BF-4560-40AB-A46C-AF497357C6A8}" dt="2023-07-26T18:13:55.237" v="3744" actId="1076"/>
          <ac:cxnSpMkLst>
            <pc:docMk/>
            <pc:sldMk cId="2261132758" sldId="274"/>
            <ac:cxnSpMk id="18" creationId="{FE655AA9-1D8E-4DA2-B837-D7F5F816970B}"/>
          </ac:cxnSpMkLst>
        </pc:cxnChg>
        <pc:cxnChg chg="mod">
          <ac:chgData name="Sohaib Bhatti" userId="34c067e7-89e9-4277-be60-39b0a3d907cb" providerId="ADAL" clId="{85ED70BF-4560-40AB-A46C-AF497357C6A8}" dt="2023-07-26T18:13:55.237" v="3744" actId="1076"/>
          <ac:cxnSpMkLst>
            <pc:docMk/>
            <pc:sldMk cId="2261132758" sldId="274"/>
            <ac:cxnSpMk id="22" creationId="{07820116-822D-4AD1-B3EC-EB3FC6BBFFE2}"/>
          </ac:cxnSpMkLst>
        </pc:cxnChg>
        <pc:cxnChg chg="mod">
          <ac:chgData name="Sohaib Bhatti" userId="34c067e7-89e9-4277-be60-39b0a3d907cb" providerId="ADAL" clId="{85ED70BF-4560-40AB-A46C-AF497357C6A8}" dt="2023-07-26T18:13:55.237" v="3744" actId="1076"/>
          <ac:cxnSpMkLst>
            <pc:docMk/>
            <pc:sldMk cId="2261132758" sldId="274"/>
            <ac:cxnSpMk id="24" creationId="{96F24E0B-7114-42B3-AF08-731A316763EA}"/>
          </ac:cxnSpMkLst>
        </pc:cxnChg>
        <pc:cxnChg chg="mod">
          <ac:chgData name="Sohaib Bhatti" userId="34c067e7-89e9-4277-be60-39b0a3d907cb" providerId="ADAL" clId="{85ED70BF-4560-40AB-A46C-AF497357C6A8}" dt="2023-07-26T18:13:55.237" v="3744" actId="1076"/>
          <ac:cxnSpMkLst>
            <pc:docMk/>
            <pc:sldMk cId="2261132758" sldId="274"/>
            <ac:cxnSpMk id="27" creationId="{25E88724-288C-41E5-92A8-D496ED542FA3}"/>
          </ac:cxnSpMkLst>
        </pc:cxnChg>
      </pc:sldChg>
      <pc:sldChg chg="add del">
        <pc:chgData name="Sohaib Bhatti" userId="34c067e7-89e9-4277-be60-39b0a3d907cb" providerId="ADAL" clId="{85ED70BF-4560-40AB-A46C-AF497357C6A8}" dt="2023-07-26T13:16:32.751" v="2496"/>
        <pc:sldMkLst>
          <pc:docMk/>
          <pc:sldMk cId="3058735352" sldId="274"/>
        </pc:sldMkLst>
      </pc:sldChg>
    </pc:docChg>
  </pc:docChgLst>
  <pc:docChgLst>
    <pc:chgData name="Sohaib Bhatti" userId="S::sbhatti@jlab.org::34c067e7-89e9-4277-be60-39b0a3d907cb" providerId="AD" clId="Web-{5431C517-3868-35DD-33DE-BB2CFCFA87A0}"/>
    <pc:docChg chg="modSld">
      <pc:chgData name="Sohaib Bhatti" userId="S::sbhatti@jlab.org::34c067e7-89e9-4277-be60-39b0a3d907cb" providerId="AD" clId="Web-{5431C517-3868-35DD-33DE-BB2CFCFA87A0}" dt="2023-07-26T14:59:37.048" v="0" actId="1076"/>
      <pc:docMkLst>
        <pc:docMk/>
      </pc:docMkLst>
      <pc:sldChg chg="modSp">
        <pc:chgData name="Sohaib Bhatti" userId="S::sbhatti@jlab.org::34c067e7-89e9-4277-be60-39b0a3d907cb" providerId="AD" clId="Web-{5431C517-3868-35DD-33DE-BB2CFCFA87A0}" dt="2023-07-26T14:59:37.048" v="0" actId="1076"/>
        <pc:sldMkLst>
          <pc:docMk/>
          <pc:sldMk cId="1392747454" sldId="256"/>
        </pc:sldMkLst>
        <pc:spChg chg="mod">
          <ac:chgData name="Sohaib Bhatti" userId="S::sbhatti@jlab.org::34c067e7-89e9-4277-be60-39b0a3d907cb" providerId="AD" clId="Web-{5431C517-3868-35DD-33DE-BB2CFCFA87A0}" dt="2023-07-26T14:59:37.048" v="0" actId="1076"/>
          <ac:spMkLst>
            <pc:docMk/>
            <pc:sldMk cId="1392747454" sldId="256"/>
            <ac:spMk id="5" creationId="{00000000-0000-0000-0000-000000000000}"/>
          </ac:spMkLst>
        </pc:spChg>
      </pc:sldChg>
    </pc:docChg>
  </pc:docChgLst>
  <pc:docChgLst>
    <pc:chgData name="Sohaib Bhatti" userId="S::sbhatti@jlab.org::34c067e7-89e9-4277-be60-39b0a3d907cb" providerId="AD" clId="Web-{E1A4D19C-BE07-A2E6-33BC-0EA97933CBE5}"/>
    <pc:docChg chg="modSld">
      <pc:chgData name="Sohaib Bhatti" userId="S::sbhatti@jlab.org::34c067e7-89e9-4277-be60-39b0a3d907cb" providerId="AD" clId="Web-{E1A4D19C-BE07-A2E6-33BC-0EA97933CBE5}" dt="2023-07-27T21:21:53.573" v="12" actId="20577"/>
      <pc:docMkLst>
        <pc:docMk/>
      </pc:docMkLst>
      <pc:sldChg chg="modSp">
        <pc:chgData name="Sohaib Bhatti" userId="S::sbhatti@jlab.org::34c067e7-89e9-4277-be60-39b0a3d907cb" providerId="AD" clId="Web-{E1A4D19C-BE07-A2E6-33BC-0EA97933CBE5}" dt="2023-07-27T21:21:53.573" v="12" actId="20577"/>
        <pc:sldMkLst>
          <pc:docMk/>
          <pc:sldMk cId="2467514617" sldId="273"/>
        </pc:sldMkLst>
        <pc:spChg chg="mod">
          <ac:chgData name="Sohaib Bhatti" userId="S::sbhatti@jlab.org::34c067e7-89e9-4277-be60-39b0a3d907cb" providerId="AD" clId="Web-{E1A4D19C-BE07-A2E6-33BC-0EA97933CBE5}" dt="2023-07-27T21:21:53.573" v="12" actId="20577"/>
          <ac:spMkLst>
            <pc:docMk/>
            <pc:sldMk cId="2467514617" sldId="27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3527-BB28-884B-A511-C22C3DCF545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F1341-3AFE-B447-A831-9671D6A70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4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8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8600" y="2941863"/>
            <a:ext cx="4258581" cy="42585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386" y="6232329"/>
            <a:ext cx="1720202" cy="557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386" y="505595"/>
            <a:ext cx="7937298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2387" y="1720792"/>
            <a:ext cx="4051834" cy="324667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Here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2405" y="6459469"/>
            <a:ext cx="407283" cy="273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2909" y="6450042"/>
            <a:ext cx="1629561" cy="273531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06687" y="1725953"/>
            <a:ext cx="4630964" cy="3821639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32387" y="5126730"/>
            <a:ext cx="4051834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/>
              <a:t>Author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333244" y="56113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C57488-3539-8349-95E7-E0E3D7B2EDB0}" type="datetime2">
              <a:rPr lang="en-US" smtClean="0"/>
              <a:pPr/>
              <a:t>Thursday, July 27, 2023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8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8600" y="2941863"/>
            <a:ext cx="4258581" cy="42585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386" y="6232329"/>
            <a:ext cx="1720202" cy="557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386" y="505595"/>
            <a:ext cx="5774500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/>
              <a:t>Questions?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2405" y="6459469"/>
            <a:ext cx="407283" cy="273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2909" y="6450042"/>
            <a:ext cx="1629561" cy="273531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06687" y="1725953"/>
            <a:ext cx="4630964" cy="3821639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6106886" y="849093"/>
            <a:ext cx="2898321" cy="2775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/>
              <a:t>Contact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3623451" y="632829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C57488-3539-8349-95E7-E0E3D7B2EDB0}" type="datetime2">
              <a:rPr lang="en-US" smtClean="0"/>
              <a:pPr/>
              <a:t>Thursday, July 27, 2023</a:t>
            </a:fld>
            <a:endParaRPr lang="en-US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6106886" y="156701"/>
            <a:ext cx="2898321" cy="63200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/>
              <a:t>Author</a:t>
            </a:r>
          </a:p>
          <a:p>
            <a:pPr lvl="0"/>
            <a:r>
              <a:rPr lang="en-US"/>
              <a:t>Title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318638" y="1726357"/>
            <a:ext cx="4098242" cy="3861333"/>
          </a:xfrm>
        </p:spPr>
        <p:txBody>
          <a:bodyPr>
            <a:normAutofit/>
          </a:bodyPr>
          <a:lstStyle>
            <a:lvl1pPr marL="342900" indent="-3429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1pPr>
            <a:lvl2pPr marL="6858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2pPr>
            <a:lvl3pPr marL="11430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3pPr>
            <a:lvl4pPr marL="16002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4pPr>
            <a:lvl5pPr marL="20574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Agenda Topics Covered: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9" y="966055"/>
            <a:ext cx="8464378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966055"/>
            <a:ext cx="4148781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686300" y="966055"/>
            <a:ext cx="408699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966055"/>
            <a:ext cx="4148781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623744" y="983116"/>
            <a:ext cx="4148781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623744" y="3439834"/>
            <a:ext cx="4148781" cy="2907915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3439833"/>
            <a:ext cx="4148781" cy="2907915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08918" y="983116"/>
            <a:ext cx="4148781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623744" y="983116"/>
            <a:ext cx="4148781" cy="5364633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966055"/>
            <a:ext cx="4148781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686300" y="983116"/>
            <a:ext cx="4086225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86300" y="3595166"/>
            <a:ext cx="4086225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4516" y="966055"/>
            <a:ext cx="4148781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08918" y="983116"/>
            <a:ext cx="4086225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08918" y="3595166"/>
            <a:ext cx="4086225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3439833"/>
            <a:ext cx="4148781" cy="2907915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08918" y="983116"/>
            <a:ext cx="4148781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623744" y="3439833"/>
            <a:ext cx="4148781" cy="2907916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23744" y="983116"/>
            <a:ext cx="4148781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939512"/>
            <a:ext cx="4148781" cy="2907915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08918" y="3966757"/>
            <a:ext cx="4148781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623744" y="939512"/>
            <a:ext cx="4148781" cy="2907916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23744" y="3966757"/>
            <a:ext cx="4148781" cy="238125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C57488-3539-8349-95E7-E0E3D7B2EDB0}" type="datetime2">
              <a:rPr lang="en-US" smtClean="0"/>
              <a:pPr/>
              <a:t>Thursday, July 27,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8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  <p:sldLayoutId id="2147483672" r:id="rId4"/>
    <p:sldLayoutId id="2147483673" r:id="rId5"/>
    <p:sldLayoutId id="2147483671" r:id="rId6"/>
    <p:sldLayoutId id="2147483675" r:id="rId7"/>
    <p:sldLayoutId id="2147483674" r:id="rId8"/>
    <p:sldLayoutId id="2147483676" r:id="rId9"/>
    <p:sldLayoutId id="2147483678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Thermo-Mechanical Simulations for Positron Target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Developing a framework for evaluating the structural integrity of solid positron targets through simulations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32386" y="4426909"/>
            <a:ext cx="4051834" cy="1401737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Sohaib Bhatti</a:t>
            </a:r>
          </a:p>
          <a:p>
            <a:r>
              <a:rPr lang="en-US"/>
              <a:t>Mentors: </a:t>
            </a:r>
          </a:p>
          <a:p>
            <a:r>
              <a:rPr lang="en-US"/>
              <a:t>Andriy Ushakov</a:t>
            </a:r>
          </a:p>
          <a:p>
            <a:r>
              <a:rPr lang="en-US"/>
              <a:t>Joe </a:t>
            </a:r>
            <a:r>
              <a:rPr lang="en-US" err="1"/>
              <a:t>Grames</a:t>
            </a:r>
            <a:endParaRPr lang="en-US"/>
          </a:p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Thursday, July 27, 2023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FD16C5-1B51-4880-B325-0B50BB9AC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0793" y="3535598"/>
            <a:ext cx="5063206" cy="111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747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sbhatti@jlab.org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Thursday, July 27, 2023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Sohaib Bhatti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Energy deposition in FLUKA</a:t>
            </a:r>
          </a:p>
          <a:p>
            <a:r>
              <a:rPr lang="en-US" dirty="0"/>
              <a:t>Heat Transfer in Mechanical</a:t>
            </a:r>
          </a:p>
          <a:p>
            <a:r>
              <a:rPr lang="en-US" dirty="0"/>
              <a:t>CFD in Fluent</a:t>
            </a:r>
          </a:p>
          <a:p>
            <a:r>
              <a:rPr lang="en-US" dirty="0"/>
              <a:t>Structural in Mechanical</a:t>
            </a:r>
          </a:p>
        </p:txBody>
      </p:sp>
    </p:spTree>
    <p:extLst>
      <p:ext uri="{BB962C8B-B14F-4D97-AF65-F5344CB8AC3E}">
        <p14:creationId xmlns:p14="http://schemas.microsoft.com/office/powerpoint/2010/main" val="35414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Ce</a:t>
            </a:r>
            <a:r>
              <a:rPr lang="en-US" baseline="30000" err="1"/>
              <a:t>+</a:t>
            </a:r>
            <a:r>
              <a:rPr lang="en-US" dirty="0" err="1"/>
              <a:t>BAF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966055"/>
            <a:ext cx="4263081" cy="5381694"/>
          </a:xfrm>
        </p:spPr>
        <p:txBody>
          <a:bodyPr>
            <a:normAutofit/>
          </a:bodyPr>
          <a:lstStyle/>
          <a:p>
            <a:r>
              <a:rPr lang="en-US"/>
              <a:t>Jefferson Lab aims to deliver spin-polarized positron beams to CEBAF</a:t>
            </a:r>
          </a:p>
          <a:p>
            <a:r>
              <a:rPr lang="en-US"/>
              <a:t>The positron beam is generated from </a:t>
            </a:r>
            <a:r>
              <a:rPr lang="en-US" dirty="0"/>
              <a:t>polarized </a:t>
            </a:r>
            <a:r>
              <a:rPr lang="en-US"/>
              <a:t>bremsstrahlung </a:t>
            </a:r>
            <a:r>
              <a:rPr lang="en-US" dirty="0"/>
              <a:t>and pair production from</a:t>
            </a:r>
            <a:r>
              <a:rPr lang="en-US"/>
              <a:t> an electron beam hitting the target: tungsten foil</a:t>
            </a:r>
          </a:p>
          <a:p>
            <a:r>
              <a:rPr lang="en-US"/>
              <a:t>Resulting thermal energy deposition may result in target failure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Thermo-Mechanical Simulations for Positron Target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10" descr="PRLMay2016illustration_F2b-01.jpg">
            <a:extLst>
              <a:ext uri="{FF2B5EF4-FFF2-40B4-BE49-F238E27FC236}">
                <a16:creationId xmlns:a16="http://schemas.microsoft.com/office/drawing/2014/main" id="{FE2E42A3-0F56-4D08-8DD3-0E53E1C54F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33" b="15833"/>
          <a:stretch>
            <a:fillRect/>
          </a:stretch>
        </p:blipFill>
        <p:spPr>
          <a:xfrm>
            <a:off x="4451362" y="1327355"/>
            <a:ext cx="490653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33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Considerations + Software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Thermo-Mechanical Simulations for Positron Target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1B80629-687A-4556-BAD9-0BAEB0D77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918" y="966055"/>
            <a:ext cx="8464379" cy="5381694"/>
          </a:xfrm>
        </p:spPr>
        <p:txBody>
          <a:bodyPr>
            <a:normAutofit/>
          </a:bodyPr>
          <a:lstStyle/>
          <a:p>
            <a:r>
              <a:rPr lang="en-US" dirty="0"/>
              <a:t>Design considerations</a:t>
            </a:r>
          </a:p>
          <a:p>
            <a:pPr lvl="1"/>
            <a:r>
              <a:rPr lang="en-US" dirty="0"/>
              <a:t>Is the temperature high enough to melt the target?</a:t>
            </a:r>
          </a:p>
          <a:p>
            <a:pPr lvl="1"/>
            <a:r>
              <a:rPr lang="en-US" dirty="0"/>
              <a:t>Are the thermal stresses higher than yield?</a:t>
            </a:r>
          </a:p>
          <a:p>
            <a:pPr lvl="1"/>
            <a:r>
              <a:rPr lang="en-US" dirty="0"/>
              <a:t>What is the impact of the cyclic nature of the stresses?</a:t>
            </a:r>
          </a:p>
          <a:p>
            <a:r>
              <a:rPr lang="en-US" dirty="0"/>
              <a:t>Software</a:t>
            </a:r>
          </a:p>
          <a:p>
            <a:pPr lvl="1"/>
            <a:r>
              <a:rPr lang="en-US" dirty="0"/>
              <a:t>Particle physics Monte Carlo simulations — FLUKA</a:t>
            </a:r>
          </a:p>
          <a:p>
            <a:pPr lvl="1"/>
            <a:r>
              <a:rPr lang="en-US" dirty="0"/>
              <a:t>Computer aided engineering — Ansys </a:t>
            </a:r>
          </a:p>
          <a:p>
            <a:pPr lvl="2"/>
            <a:r>
              <a:rPr lang="en-US" dirty="0"/>
              <a:t>Computation fluid dynamics — Fluent </a:t>
            </a:r>
          </a:p>
          <a:p>
            <a:pPr lvl="2"/>
            <a:r>
              <a:rPr lang="en-US" dirty="0"/>
              <a:t>Finite element analysis — Mechanical </a:t>
            </a:r>
          </a:p>
          <a:p>
            <a:pPr lvl="1"/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452D39D-069B-447D-966B-FD854BF07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590" y="4163961"/>
            <a:ext cx="8574820" cy="18830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E500AC-2901-2D49-8DF0-5A235292768C}"/>
              </a:ext>
            </a:extLst>
          </p:cNvPr>
          <p:cNvSpPr txBox="1"/>
          <p:nvPr/>
        </p:nvSpPr>
        <p:spPr>
          <a:xfrm>
            <a:off x="7015316" y="3794629"/>
            <a:ext cx="934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FC17A71-1885-1880-9227-ABEC1B14E318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7197213" y="4163961"/>
            <a:ext cx="285136" cy="8898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437AF29-694C-50BF-A13A-11C9CB10551A}"/>
              </a:ext>
            </a:extLst>
          </p:cNvPr>
          <p:cNvSpPr txBox="1"/>
          <p:nvPr/>
        </p:nvSpPr>
        <p:spPr>
          <a:xfrm>
            <a:off x="5510980" y="3459087"/>
            <a:ext cx="2438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Cooling Loop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4A9DFDE-58EE-6534-A548-4C9D88C225C9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5978012" y="3828419"/>
            <a:ext cx="752169" cy="5952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92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Framework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Thermo-Mechanical Simulations for Positron Target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D6EBC5-D08D-4115-852B-DA9820F27196}"/>
              </a:ext>
            </a:extLst>
          </p:cNvPr>
          <p:cNvSpPr txBox="1"/>
          <p:nvPr/>
        </p:nvSpPr>
        <p:spPr>
          <a:xfrm>
            <a:off x="3327325" y="1037648"/>
            <a:ext cx="2335121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FLUKA</a:t>
            </a:r>
          </a:p>
          <a:p>
            <a:pPr algn="ctr"/>
            <a:r>
              <a:rPr lang="en-US" sz="1400" dirty="0"/>
              <a:t>Energy Deposition Profile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0497DF-A945-4337-B413-0F7B2BDD8B5F}"/>
              </a:ext>
            </a:extLst>
          </p:cNvPr>
          <p:cNvSpPr txBox="1"/>
          <p:nvPr/>
        </p:nvSpPr>
        <p:spPr>
          <a:xfrm>
            <a:off x="482105" y="2391614"/>
            <a:ext cx="2335121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Ansys Fluent</a:t>
            </a:r>
          </a:p>
          <a:p>
            <a:pPr algn="ctr"/>
            <a:r>
              <a:rPr lang="en-US" sz="1400" dirty="0"/>
              <a:t>Cooling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A6B69C-FB43-4E08-90EA-711EA870BA0A}"/>
              </a:ext>
            </a:extLst>
          </p:cNvPr>
          <p:cNvSpPr txBox="1"/>
          <p:nvPr/>
        </p:nvSpPr>
        <p:spPr>
          <a:xfrm>
            <a:off x="3216202" y="2391615"/>
            <a:ext cx="2557366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Ansys Mechanical (Heat)</a:t>
            </a:r>
          </a:p>
          <a:p>
            <a:pPr algn="ctr"/>
            <a:r>
              <a:rPr lang="en-US" sz="1400" dirty="0"/>
              <a:t>Thermal Effect of Heat Transfer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B4BAF4-16D0-435B-BCA1-01386025734F}"/>
              </a:ext>
            </a:extLst>
          </p:cNvPr>
          <p:cNvSpPr txBox="1"/>
          <p:nvPr/>
        </p:nvSpPr>
        <p:spPr>
          <a:xfrm>
            <a:off x="3327323" y="3826884"/>
            <a:ext cx="2335121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System Coupling</a:t>
            </a:r>
          </a:p>
          <a:p>
            <a:pPr algn="ctr"/>
            <a:r>
              <a:rPr lang="en-US" sz="1400" dirty="0"/>
              <a:t>Combine Thermal Effects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F45A54-5E7E-416A-9037-53D1046944F3}"/>
              </a:ext>
            </a:extLst>
          </p:cNvPr>
          <p:cNvSpPr txBox="1"/>
          <p:nvPr/>
        </p:nvSpPr>
        <p:spPr>
          <a:xfrm>
            <a:off x="2740105" y="5151399"/>
            <a:ext cx="3509556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Ansys Mechanical (Structural)</a:t>
            </a:r>
          </a:p>
          <a:p>
            <a:pPr algn="ctr"/>
            <a:r>
              <a:rPr lang="en-US" sz="1400" dirty="0"/>
              <a:t>Thermal Stresses and Fatigue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4236415-2928-438C-A054-CD92C7C22BEB}"/>
              </a:ext>
            </a:extLst>
          </p:cNvPr>
          <p:cNvCxnSpPr>
            <a:stCxn id="2" idx="2"/>
            <a:endCxn id="13" idx="0"/>
          </p:cNvCxnSpPr>
          <p:nvPr/>
        </p:nvCxnSpPr>
        <p:spPr>
          <a:xfrm flipH="1">
            <a:off x="4494885" y="1622423"/>
            <a:ext cx="1" cy="76919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2D9917D-2D40-4ED2-A8D1-09F1FF21CAA5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 flipH="1">
            <a:off x="4494884" y="2976390"/>
            <a:ext cx="1" cy="85049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E655AA9-1D8E-4DA2-B837-D7F5F816970B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 flipH="1">
            <a:off x="4494883" y="4411659"/>
            <a:ext cx="1" cy="7397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07820116-822D-4AD1-B3EC-EB3FC6BBFFE2}"/>
              </a:ext>
            </a:extLst>
          </p:cNvPr>
          <p:cNvCxnSpPr>
            <a:stCxn id="12" idx="2"/>
            <a:endCxn id="14" idx="0"/>
          </p:cNvCxnSpPr>
          <p:nvPr/>
        </p:nvCxnSpPr>
        <p:spPr>
          <a:xfrm rot="16200000" flipH="1">
            <a:off x="2647028" y="1979027"/>
            <a:ext cx="850495" cy="2845218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7187E6B-0B7B-434B-B257-0C3E6A34B23D}"/>
              </a:ext>
            </a:extLst>
          </p:cNvPr>
          <p:cNvSpPr txBox="1"/>
          <p:nvPr/>
        </p:nvSpPr>
        <p:spPr>
          <a:xfrm>
            <a:off x="482105" y="1037647"/>
            <a:ext cx="2335121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Target Geometry</a:t>
            </a:r>
          </a:p>
          <a:p>
            <a:pPr algn="ctr"/>
            <a:r>
              <a:rPr lang="en-US" sz="1400" dirty="0"/>
              <a:t>CAD from LDRD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6F24E0B-7114-42B3-AF08-731A316763EA}"/>
              </a:ext>
            </a:extLst>
          </p:cNvPr>
          <p:cNvCxnSpPr>
            <a:cxnSpLocks/>
            <a:stCxn id="23" idx="2"/>
            <a:endCxn id="12" idx="0"/>
          </p:cNvCxnSpPr>
          <p:nvPr/>
        </p:nvCxnSpPr>
        <p:spPr>
          <a:xfrm>
            <a:off x="1649666" y="1622422"/>
            <a:ext cx="0" cy="76919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5E88724-288C-41E5-92A8-D496ED542FA3}"/>
              </a:ext>
            </a:extLst>
          </p:cNvPr>
          <p:cNvCxnSpPr>
            <a:cxnSpLocks/>
            <a:stCxn id="23" idx="3"/>
            <a:endCxn id="2" idx="1"/>
          </p:cNvCxnSpPr>
          <p:nvPr/>
        </p:nvCxnSpPr>
        <p:spPr>
          <a:xfrm>
            <a:off x="2817226" y="1330035"/>
            <a:ext cx="510099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13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FLUKA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8918" y="966055"/>
            <a:ext cx="4639036" cy="5381694"/>
          </a:xfrm>
        </p:spPr>
        <p:txBody>
          <a:bodyPr/>
          <a:lstStyle/>
          <a:p>
            <a:r>
              <a:rPr lang="en-US"/>
              <a:t>Geometry imported into FLUKA</a:t>
            </a:r>
          </a:p>
          <a:p>
            <a:r>
              <a:rPr lang="en-US"/>
              <a:t>Beam parameters were set:</a:t>
            </a:r>
          </a:p>
          <a:p>
            <a:pPr lvl="1"/>
            <a:r>
              <a:rPr lang="en-US"/>
              <a:t>Energy: 7 MeV</a:t>
            </a:r>
          </a:p>
          <a:p>
            <a:pPr lvl="1"/>
            <a:r>
              <a:rPr lang="en-US"/>
              <a:t>Current: </a:t>
            </a:r>
            <a:r>
              <a:rPr lang="en-US" dirty="0"/>
              <a:t>100 </a:t>
            </a:r>
            <a:r>
              <a:rPr lang="el-GR" dirty="0"/>
              <a:t>μ</a:t>
            </a:r>
            <a:r>
              <a:rPr lang="en-US" dirty="0"/>
              <a:t>A</a:t>
            </a:r>
          </a:p>
          <a:p>
            <a:pPr lvl="1"/>
            <a:r>
              <a:rPr lang="en-US" dirty="0"/>
              <a:t>Energy deposited: 57%</a:t>
            </a:r>
            <a:endParaRPr lang="en-US"/>
          </a:p>
          <a:p>
            <a:r>
              <a:rPr lang="en-US"/>
              <a:t>After post-processing, spatial energy deposition was found</a:t>
            </a:r>
          </a:p>
          <a:p>
            <a:pPr lvl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Thermo-Mechanical Simulations for Positron Target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CABEF42-BAF3-4DAB-A89B-65666B5FE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3317" y="893337"/>
            <a:ext cx="2214843" cy="186967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820C4FD-9149-4469-855B-0CC5976B5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635" y="2735167"/>
            <a:ext cx="3190206" cy="343400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82CBAC-71E7-4CC8-AF93-A15D7AC071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0400" y="2763010"/>
            <a:ext cx="1248595" cy="207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7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Heat Transfer Simulation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8918" y="966055"/>
            <a:ext cx="3689017" cy="5381694"/>
          </a:xfrm>
        </p:spPr>
        <p:txBody>
          <a:bodyPr>
            <a:normAutofit/>
          </a:bodyPr>
          <a:lstStyle/>
          <a:p>
            <a:r>
              <a:rPr lang="en-US" sz="2000"/>
              <a:t>Ansys Mechanical</a:t>
            </a:r>
          </a:p>
          <a:p>
            <a:r>
              <a:rPr lang="en-US" sz="2000"/>
              <a:t>A steady state thermal simulation with the data from FLUKA</a:t>
            </a:r>
          </a:p>
          <a:p>
            <a:r>
              <a:rPr lang="en-US" sz="2000"/>
              <a:t>Boundary conditions account for vacuum</a:t>
            </a:r>
          </a:p>
          <a:p>
            <a:pPr lvl="1"/>
            <a:r>
              <a:rPr lang="en-US" sz="1800"/>
              <a:t>Radiation was neglected due to forced cooling</a:t>
            </a:r>
          </a:p>
          <a:p>
            <a:r>
              <a:rPr lang="en-US" sz="2000"/>
              <a:t>Steady state temperature profile was returned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Thermo-Mechanical Simulations for Positron Target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6A78FD-30DF-4B0E-83B2-3CF9EF793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7935" y="904359"/>
            <a:ext cx="4976731" cy="21696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EC532FA-74BC-4F29-983E-FCFB707D3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218" y="3355120"/>
            <a:ext cx="4148781" cy="216965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4B24B12-5D58-4BF6-838C-AA7515C7596A}"/>
              </a:ext>
            </a:extLst>
          </p:cNvPr>
          <p:cNvSpPr/>
          <p:nvPr/>
        </p:nvSpPr>
        <p:spPr>
          <a:xfrm>
            <a:off x="7610168" y="1741419"/>
            <a:ext cx="536548" cy="40255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DB8D686-DFE6-4415-9A39-AB2C5F6C218C}"/>
              </a:ext>
            </a:extLst>
          </p:cNvPr>
          <p:cNvCxnSpPr>
            <a:cxnSpLocks/>
          </p:cNvCxnSpPr>
          <p:nvPr/>
        </p:nvCxnSpPr>
        <p:spPr>
          <a:xfrm flipH="1">
            <a:off x="4995218" y="2143976"/>
            <a:ext cx="2614950" cy="12111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75C376C-D4C5-4435-9E28-6035ABBB1584}"/>
              </a:ext>
            </a:extLst>
          </p:cNvPr>
          <p:cNvCxnSpPr>
            <a:cxnSpLocks/>
          </p:cNvCxnSpPr>
          <p:nvPr/>
        </p:nvCxnSpPr>
        <p:spPr>
          <a:xfrm>
            <a:off x="8146716" y="2143976"/>
            <a:ext cx="997283" cy="12111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E6D59FF-F8A2-42A8-A033-8BB15E672FEC}"/>
              </a:ext>
            </a:extLst>
          </p:cNvPr>
          <p:cNvSpPr/>
          <p:nvPr/>
        </p:nvSpPr>
        <p:spPr>
          <a:xfrm>
            <a:off x="4995218" y="3355120"/>
            <a:ext cx="4148780" cy="216965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3F329F8-88B6-4008-BDF9-C3F220D429E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7456"/>
          <a:stretch/>
        </p:blipFill>
        <p:spPr>
          <a:xfrm>
            <a:off x="3977202" y="904359"/>
            <a:ext cx="1268865" cy="147308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7A5A9B-44D4-68F5-3F32-3F27D581C0B6}"/>
              </a:ext>
            </a:extLst>
          </p:cNvPr>
          <p:cNvSpPr txBox="1"/>
          <p:nvPr/>
        </p:nvSpPr>
        <p:spPr>
          <a:xfrm>
            <a:off x="4611634" y="1008384"/>
            <a:ext cx="45941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(°C)</a:t>
            </a:r>
          </a:p>
        </p:txBody>
      </p:sp>
    </p:spTree>
    <p:extLst>
      <p:ext uri="{BB962C8B-B14F-4D97-AF65-F5344CB8AC3E}">
        <p14:creationId xmlns:p14="http://schemas.microsoft.com/office/powerpoint/2010/main" val="318445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Fluid Dynamics Simulation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Thermo-Mechanical Simulations for Positron Target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74D31D4F-62CA-4855-946C-D326D9F5A1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6945" y="2242988"/>
            <a:ext cx="4148137" cy="317602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7">
                <a:extLst>
                  <a:ext uri="{FF2B5EF4-FFF2-40B4-BE49-F238E27FC236}">
                    <a16:creationId xmlns:a16="http://schemas.microsoft.com/office/drawing/2014/main" id="{FD897965-5AA2-42B0-B4AD-90454D4E404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8918" y="966055"/>
                <a:ext cx="4179740" cy="53816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200" kern="1200" baseline="0">
                    <a:solidFill>
                      <a:schemeClr val="tx1"/>
                    </a:solidFill>
                    <a:latin typeface="Arial" charset="0"/>
                    <a:ea typeface="+mn-ea"/>
                    <a:cs typeface="Arial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PingFangSC-Regular" charset="-122"/>
                  <a:buChar char="－"/>
                  <a:defRPr sz="2000" kern="1200" baseline="0">
                    <a:solidFill>
                      <a:schemeClr val="tx1"/>
                    </a:solidFill>
                    <a:latin typeface="Arial" charset="0"/>
                    <a:ea typeface="+mn-ea"/>
                    <a:cs typeface="Arial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1800" kern="1200" baseline="0">
                    <a:solidFill>
                      <a:schemeClr val="tx1"/>
                    </a:solidFill>
                    <a:latin typeface="Arial" charset="0"/>
                    <a:ea typeface="+mn-ea"/>
                    <a:cs typeface="Arial" panose="020B0604020202020204" pitchFamily="34" charset="0"/>
                  </a:defRPr>
                </a:lvl3pPr>
                <a:lvl4pPr marL="1657350" indent="-28575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PingFangSC-Regular" charset="-122"/>
                  <a:buChar char="－"/>
                  <a:defRPr sz="1600" kern="1200" baseline="0">
                    <a:solidFill>
                      <a:schemeClr val="tx1"/>
                    </a:solidFill>
                    <a:latin typeface="Arial" charset="0"/>
                    <a:ea typeface="+mn-ea"/>
                    <a:cs typeface="Arial" panose="020B0604020202020204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1400" kern="1200" baseline="0">
                    <a:solidFill>
                      <a:schemeClr val="tx1"/>
                    </a:solidFill>
                    <a:latin typeface="Arial" charset="0"/>
                    <a:ea typeface="+mn-ea"/>
                    <a:cs typeface="Arial" panose="020B0604020202020204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/>
                  <a:t>Ansys Fluent</a:t>
                </a:r>
              </a:p>
              <a:p>
                <a:r>
                  <a:rPr lang="en-US" sz="2000" dirty="0"/>
                  <a:t>A steady state CFD simulation to find the cooling effect of the coolant running through pipe</a:t>
                </a:r>
              </a:p>
              <a:p>
                <a:r>
                  <a:rPr lang="en-US" sz="2000" dirty="0"/>
                  <a:t>Model:</a:t>
                </a:r>
              </a:p>
              <a:p>
                <a:pPr lvl="1"/>
                <a:r>
                  <a:rPr lang="en-US" sz="1800" dirty="0"/>
                  <a:t>Energy equation on </a:t>
                </a:r>
              </a:p>
              <a:p>
                <a:pPr lvl="1"/>
                <a:r>
                  <a:rPr lang="en-US" sz="1800" dirty="0"/>
                  <a:t>k-</a:t>
                </a:r>
                <a:r>
                  <a:rPr lang="el-GR" sz="1800" dirty="0"/>
                  <a:t>ω</a:t>
                </a:r>
                <a:r>
                  <a:rPr lang="en-US" sz="1800" dirty="0"/>
                  <a:t> turbulence model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=0.8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800" dirty="0">
                  <a:latin typeface="Arial" panose="020B0604020202020204" pitchFamily="34" charset="0"/>
                </a:endParaRP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</a:rPr>
                  <a:t>Inlet temp: 20 °C</a:t>
                </a:r>
              </a:p>
              <a:p>
                <a:r>
                  <a:rPr lang="en-US" sz="2000" dirty="0">
                    <a:latin typeface="Arial" panose="020B0604020202020204" pitchFamily="34" charset="0"/>
                  </a:rPr>
                  <a:t>Post-processing to verify velocity and heat flux</a:t>
                </a:r>
              </a:p>
              <a:p>
                <a:r>
                  <a:rPr lang="en-US" sz="2000" dirty="0">
                    <a:latin typeface="Arial" panose="020B0604020202020204" pitchFamily="34" charset="0"/>
                  </a:rPr>
                  <a:t>Results coupled with thermal simulation</a:t>
                </a:r>
              </a:p>
              <a:p>
                <a:pPr lvl="1"/>
                <a:endParaRPr lang="en-US" sz="180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Content Placeholder 7">
                <a:extLst>
                  <a:ext uri="{FF2B5EF4-FFF2-40B4-BE49-F238E27FC236}">
                    <a16:creationId xmlns:a16="http://schemas.microsoft.com/office/drawing/2014/main" id="{FD897965-5AA2-42B0-B4AD-90454D4E40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18" y="966055"/>
                <a:ext cx="4179740" cy="5381694"/>
              </a:xfrm>
              <a:prstGeom prst="rect">
                <a:avLst/>
              </a:prstGeom>
              <a:blipFill>
                <a:blip r:embed="rId3"/>
                <a:stretch>
                  <a:fillRect l="-1314" t="-1019" r="-1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610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Structural Simulation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Ansys Mechanical</a:t>
            </a:r>
          </a:p>
          <a:p>
            <a:r>
              <a:rPr lang="en-US"/>
              <a:t>Thermal effects were imported into structural simulation</a:t>
            </a:r>
          </a:p>
          <a:p>
            <a:r>
              <a:rPr lang="en-US"/>
              <a:t>Boundary conditions:</a:t>
            </a:r>
          </a:p>
          <a:p>
            <a:pPr lvl="1"/>
            <a:r>
              <a:rPr lang="en-US"/>
              <a:t>Fixed edge to support frame</a:t>
            </a:r>
          </a:p>
          <a:p>
            <a:r>
              <a:rPr lang="en-US"/>
              <a:t>Fatigue tool to find long term damage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Thermo-Mechanical Simulations for Positron Target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B7DA79-5108-47E5-9856-13C18FC74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988" y="966055"/>
            <a:ext cx="2731462" cy="15829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140C884-9991-4189-841D-B00CAE2C28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767"/>
          <a:stretch/>
        </p:blipFill>
        <p:spPr>
          <a:xfrm>
            <a:off x="4457699" y="967282"/>
            <a:ext cx="1895740" cy="160998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9B2AE3E-2EAC-A738-C489-A71E83248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99" y="3693464"/>
            <a:ext cx="4548649" cy="2147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9E7A8D-4480-3CF3-729A-2B5B2A6FEBF9}"/>
              </a:ext>
            </a:extLst>
          </p:cNvPr>
          <p:cNvSpPr txBox="1"/>
          <p:nvPr/>
        </p:nvSpPr>
        <p:spPr>
          <a:xfrm>
            <a:off x="5496231" y="954518"/>
            <a:ext cx="491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(Pa)</a:t>
            </a:r>
          </a:p>
        </p:txBody>
      </p:sp>
    </p:spTree>
    <p:extLst>
      <p:ext uri="{BB962C8B-B14F-4D97-AF65-F5344CB8AC3E}">
        <p14:creationId xmlns:p14="http://schemas.microsoft.com/office/powerpoint/2010/main" val="197355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and 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8" y="966055"/>
            <a:ext cx="8713162" cy="53816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This project developed a framework to quickly test the lifetimes of various target designs</a:t>
            </a:r>
          </a:p>
          <a:p>
            <a:r>
              <a:rPr lang="en-US" dirty="0">
                <a:latin typeface="Arial"/>
                <a:cs typeface="Arial"/>
              </a:rPr>
              <a:t>The framework takes into account:</a:t>
            </a:r>
            <a:endParaRPr lang="en-US"/>
          </a:p>
          <a:p>
            <a:pPr lvl="1"/>
            <a:r>
              <a:rPr lang="en-US" dirty="0">
                <a:latin typeface="Arial"/>
                <a:cs typeface="Arial"/>
              </a:rPr>
              <a:t>Energy deposition by the electron beam</a:t>
            </a:r>
          </a:p>
          <a:p>
            <a:pPr lvl="1"/>
            <a:r>
              <a:rPr lang="en-US" dirty="0">
                <a:latin typeface="Arial"/>
                <a:cs typeface="Arial"/>
              </a:rPr>
              <a:t>Resulting temperature gradients</a:t>
            </a:r>
          </a:p>
          <a:p>
            <a:pPr lvl="1"/>
            <a:r>
              <a:rPr lang="en-US">
                <a:latin typeface="Arial"/>
                <a:cs typeface="Arial"/>
              </a:rPr>
              <a:t>Cooling</a:t>
            </a:r>
            <a:endParaRPr lang="en-US"/>
          </a:p>
          <a:p>
            <a:pPr lvl="1"/>
            <a:r>
              <a:rPr lang="en-US" dirty="0">
                <a:latin typeface="Arial"/>
                <a:cs typeface="Arial"/>
              </a:rPr>
              <a:t>Resulting thermal stresses</a:t>
            </a:r>
          </a:p>
          <a:p>
            <a:pPr lvl="1"/>
            <a:r>
              <a:rPr lang="en-US" dirty="0">
                <a:latin typeface="Arial"/>
                <a:cs typeface="Arial"/>
              </a:rPr>
              <a:t>Fatigue damage</a:t>
            </a:r>
          </a:p>
          <a:p>
            <a:r>
              <a:rPr lang="en-US" dirty="0">
                <a:latin typeface="Arial"/>
                <a:cs typeface="Arial"/>
              </a:rPr>
              <a:t>Future work:</a:t>
            </a:r>
            <a:endParaRPr lang="en-US" dirty="0"/>
          </a:p>
          <a:p>
            <a:pPr lvl="1"/>
            <a:r>
              <a:rPr lang="en-US" dirty="0"/>
              <a:t>Run transient analyses for beam off times</a:t>
            </a:r>
          </a:p>
          <a:p>
            <a:pPr lvl="1"/>
            <a:r>
              <a:rPr lang="en-US"/>
              <a:t>Refine and optimize mesh</a:t>
            </a:r>
          </a:p>
          <a:p>
            <a:pPr lvl="1"/>
            <a:r>
              <a:rPr lang="en-US"/>
              <a:t>Test different targets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Thermo-Mechanical Simulations for Positron Target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4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Lab Colors">
      <a:dk1>
        <a:srgbClr val="000000"/>
      </a:dk1>
      <a:lt1>
        <a:srgbClr val="FFFFFF"/>
      </a:lt1>
      <a:dk2>
        <a:srgbClr val="5E5E5E"/>
      </a:dk2>
      <a:lt2>
        <a:srgbClr val="EAEAEA"/>
      </a:lt2>
      <a:accent1>
        <a:srgbClr val="BE1D1D"/>
      </a:accent1>
      <a:accent2>
        <a:srgbClr val="D5D5D5"/>
      </a:accent2>
      <a:accent3>
        <a:srgbClr val="C0C0C0"/>
      </a:accent3>
      <a:accent4>
        <a:srgbClr val="A9A9A9"/>
      </a:accent4>
      <a:accent5>
        <a:srgbClr val="929292"/>
      </a:accent5>
      <a:accent6>
        <a:srgbClr val="919191"/>
      </a:accent6>
      <a:hlink>
        <a:srgbClr val="941100"/>
      </a:hlink>
      <a:folHlink>
        <a:srgbClr val="C81B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ffersonLab_Standard" id="{C827FAA7-516A-D449-BEDD-B5FC91024FEC}" vid="{B010C366-98B8-504F-B911-D3F895C7B8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CCEC05AB2BDC4FAAFD1A3285F8E3BB" ma:contentTypeVersion="4" ma:contentTypeDescription="Create a new document." ma:contentTypeScope="" ma:versionID="0ecc6d283a3a56adbbf6ea0216cfc6b3">
  <xsd:schema xmlns:xsd="http://www.w3.org/2001/XMLSchema" xmlns:xs="http://www.w3.org/2001/XMLSchema" xmlns:p="http://schemas.microsoft.com/office/2006/metadata/properties" xmlns:ns3="7bc02d3c-d4bb-4016-8354-a4340595af26" targetNamespace="http://schemas.microsoft.com/office/2006/metadata/properties" ma:root="true" ma:fieldsID="1bd6e1aa1c07bb73e08d0806f87e4762" ns3:_="">
    <xsd:import namespace="7bc02d3c-d4bb-4016-8354-a4340595af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c02d3c-d4bb-4016-8354-a4340595af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bc02d3c-d4bb-4016-8354-a4340595af26" xsi:nil="true"/>
  </documentManagement>
</p:properties>
</file>

<file path=customXml/itemProps1.xml><?xml version="1.0" encoding="utf-8"?>
<ds:datastoreItem xmlns:ds="http://schemas.openxmlformats.org/officeDocument/2006/customXml" ds:itemID="{555C00AB-6467-42D8-BA3C-6C87B216E9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7895B5-BF2E-44CC-BD0A-81983D17A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c02d3c-d4bb-4016-8354-a4340595af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DE0886-B06D-45AA-8B12-4A89F00B2578}">
  <ds:schemaRefs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7bc02d3c-d4bb-4016-8354-a4340595af26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JeffersonLab_Standard</Template>
  <TotalTime>0</TotalTime>
  <Words>449</Words>
  <Application>Microsoft Office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.PingFangSC-Regular</vt:lpstr>
      <vt:lpstr>Arial</vt:lpstr>
      <vt:lpstr>Calibri</vt:lpstr>
      <vt:lpstr>Cambria Math</vt:lpstr>
      <vt:lpstr>PingFangSC-Regular</vt:lpstr>
      <vt:lpstr>Office Theme</vt:lpstr>
      <vt:lpstr>Thermo-Mechanical Simulations for Positron Target</vt:lpstr>
      <vt:lpstr>Ce+BAF</vt:lpstr>
      <vt:lpstr>Design Considerations + Software</vt:lpstr>
      <vt:lpstr>Simulation Framework</vt:lpstr>
      <vt:lpstr>FLUKA</vt:lpstr>
      <vt:lpstr>Heat Transfer Simulation</vt:lpstr>
      <vt:lpstr>Computational Fluid Dynamics Simulation</vt:lpstr>
      <vt:lpstr>Structural Simulation</vt:lpstr>
      <vt:lpstr>Summary and Future Work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Sohaib Bhatti</dc:creator>
  <cp:lastModifiedBy>Muhammad Sohaib Bhatti</cp:lastModifiedBy>
  <cp:revision>1</cp:revision>
  <dcterms:created xsi:type="dcterms:W3CDTF">2023-07-24T14:34:16Z</dcterms:created>
  <dcterms:modified xsi:type="dcterms:W3CDTF">2023-07-28T01:33:41Z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0x01010060CCEC05AB2BDC4FAAFD1A3285F8E3BB</vt:lpwstr>
  </property>
</Properties>
</file>