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33" r:id="rId3"/>
    <p:sldId id="738" r:id="rId4"/>
    <p:sldId id="635" r:id="rId5"/>
    <p:sldId id="636" r:id="rId6"/>
    <p:sldId id="637" r:id="rId7"/>
    <p:sldId id="638" r:id="rId8"/>
    <p:sldId id="731" r:id="rId9"/>
    <p:sldId id="735" r:id="rId10"/>
    <p:sldId id="737" r:id="rId11"/>
    <p:sldId id="739" r:id="rId12"/>
    <p:sldId id="740" r:id="rId13"/>
    <p:sldId id="741" r:id="rId14"/>
    <p:sldId id="519" r:id="rId15"/>
    <p:sldId id="6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FA"/>
    <a:srgbClr val="BF3B02"/>
    <a:srgbClr val="922B5E"/>
    <a:srgbClr val="95DEBA"/>
    <a:srgbClr val="0095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1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iuhcoatl\Google%20Drive\JLAB\Small%20gun\COMSOL%20sims\detail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iuhcoatl\Google%20Drive\JLAB\Small%20gun\COMSOL%20sims\detail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iuhcoatl\Google%20Drive\JLAB\Small%20gun\COMSOL%20sims\detail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'cathode-anode horiz (2)'!$A$1</c:f>
              <c:strCache>
                <c:ptCount val="1"/>
                <c:pt idx="0">
                  <c:v>-0.002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xVal>
            <c:numRef>
              <c:f>'cathode-anode horiz (2)'!$A$3:$A$190</c:f>
              <c:numCache>
                <c:formatCode>General</c:formatCode>
                <c:ptCount val="188"/>
                <c:pt idx="0">
                  <c:v>6.4199999999999993E-2</c:v>
                </c:pt>
                <c:pt idx="1">
                  <c:v>6.4817E-2</c:v>
                </c:pt>
                <c:pt idx="2">
                  <c:v>6.5272999999999998E-2</c:v>
                </c:pt>
                <c:pt idx="3">
                  <c:v>6.5437999999999996E-2</c:v>
                </c:pt>
                <c:pt idx="4">
                  <c:v>6.6780000000000006E-2</c:v>
                </c:pt>
                <c:pt idx="5">
                  <c:v>6.7055000000000003E-2</c:v>
                </c:pt>
                <c:pt idx="6">
                  <c:v>6.7154000000000005E-2</c:v>
                </c:pt>
                <c:pt idx="7">
                  <c:v>6.7281999999999995E-2</c:v>
                </c:pt>
                <c:pt idx="8">
                  <c:v>6.7781999999999995E-2</c:v>
                </c:pt>
                <c:pt idx="9">
                  <c:v>6.8931000000000006E-2</c:v>
                </c:pt>
                <c:pt idx="10">
                  <c:v>6.9989999999999997E-2</c:v>
                </c:pt>
                <c:pt idx="11">
                  <c:v>7.0121000000000003E-2</c:v>
                </c:pt>
                <c:pt idx="12">
                  <c:v>7.0158999999999999E-2</c:v>
                </c:pt>
                <c:pt idx="13">
                  <c:v>7.0888999999999994E-2</c:v>
                </c:pt>
                <c:pt idx="14">
                  <c:v>7.1751999999999996E-2</c:v>
                </c:pt>
                <c:pt idx="15">
                  <c:v>7.3134000000000005E-2</c:v>
                </c:pt>
                <c:pt idx="16">
                  <c:v>7.4198E-2</c:v>
                </c:pt>
                <c:pt idx="17">
                  <c:v>7.4958999999999998E-2</c:v>
                </c:pt>
                <c:pt idx="18">
                  <c:v>7.5638999999999998E-2</c:v>
                </c:pt>
                <c:pt idx="19">
                  <c:v>7.6194999999999999E-2</c:v>
                </c:pt>
                <c:pt idx="20">
                  <c:v>7.6997999999999997E-2</c:v>
                </c:pt>
                <c:pt idx="21">
                  <c:v>7.7630000000000005E-2</c:v>
                </c:pt>
                <c:pt idx="22">
                  <c:v>7.8802999999999998E-2</c:v>
                </c:pt>
                <c:pt idx="23">
                  <c:v>7.9127000000000003E-2</c:v>
                </c:pt>
                <c:pt idx="24">
                  <c:v>8.0708000000000002E-2</c:v>
                </c:pt>
                <c:pt idx="25">
                  <c:v>8.2948999999999995E-2</c:v>
                </c:pt>
                <c:pt idx="26">
                  <c:v>8.3677000000000001E-2</c:v>
                </c:pt>
                <c:pt idx="27">
                  <c:v>8.6814000000000002E-2</c:v>
                </c:pt>
                <c:pt idx="28">
                  <c:v>8.8551000000000005E-2</c:v>
                </c:pt>
                <c:pt idx="29">
                  <c:v>8.8909000000000002E-2</c:v>
                </c:pt>
                <c:pt idx="30">
                  <c:v>8.9527999999999996E-2</c:v>
                </c:pt>
                <c:pt idx="31">
                  <c:v>9.4136999999999998E-2</c:v>
                </c:pt>
                <c:pt idx="32">
                  <c:v>9.5061000000000007E-2</c:v>
                </c:pt>
                <c:pt idx="33">
                  <c:v>9.7691E-2</c:v>
                </c:pt>
                <c:pt idx="34">
                  <c:v>9.7712999999999994E-2</c:v>
                </c:pt>
                <c:pt idx="35">
                  <c:v>9.7728999999999996E-2</c:v>
                </c:pt>
                <c:pt idx="36">
                  <c:v>9.8785999999999999E-2</c:v>
                </c:pt>
                <c:pt idx="37">
                  <c:v>9.9538000000000001E-2</c:v>
                </c:pt>
                <c:pt idx="38">
                  <c:v>0.10596999999999999</c:v>
                </c:pt>
                <c:pt idx="39">
                  <c:v>0.10666</c:v>
                </c:pt>
                <c:pt idx="40">
                  <c:v>0.10826</c:v>
                </c:pt>
                <c:pt idx="41">
                  <c:v>0.10882</c:v>
                </c:pt>
                <c:pt idx="42">
                  <c:v>0.11144</c:v>
                </c:pt>
                <c:pt idx="43">
                  <c:v>0.11186</c:v>
                </c:pt>
                <c:pt idx="44">
                  <c:v>0.11201999999999999</c:v>
                </c:pt>
                <c:pt idx="45">
                  <c:v>0.11303000000000001</c:v>
                </c:pt>
                <c:pt idx="46">
                  <c:v>0.11418</c:v>
                </c:pt>
                <c:pt idx="47">
                  <c:v>0.11491</c:v>
                </c:pt>
                <c:pt idx="48">
                  <c:v>0.11700000000000001</c:v>
                </c:pt>
                <c:pt idx="49">
                  <c:v>0.11723</c:v>
                </c:pt>
                <c:pt idx="50">
                  <c:v>0.11828</c:v>
                </c:pt>
                <c:pt idx="51">
                  <c:v>0.11904000000000001</c:v>
                </c:pt>
                <c:pt idx="52">
                  <c:v>0.11984</c:v>
                </c:pt>
                <c:pt idx="53">
                  <c:v>0.12063</c:v>
                </c:pt>
                <c:pt idx="54">
                  <c:v>0.12089</c:v>
                </c:pt>
                <c:pt idx="55">
                  <c:v>0.12194000000000001</c:v>
                </c:pt>
                <c:pt idx="56">
                  <c:v>0.12239999999999999</c:v>
                </c:pt>
                <c:pt idx="57">
                  <c:v>0.12257999999999999</c:v>
                </c:pt>
                <c:pt idx="58">
                  <c:v>0.12331</c:v>
                </c:pt>
                <c:pt idx="59">
                  <c:v>0.12356</c:v>
                </c:pt>
                <c:pt idx="60">
                  <c:v>0.1246</c:v>
                </c:pt>
                <c:pt idx="61">
                  <c:v>0.12526000000000001</c:v>
                </c:pt>
                <c:pt idx="62">
                  <c:v>0.12634000000000001</c:v>
                </c:pt>
                <c:pt idx="63">
                  <c:v>0.12658</c:v>
                </c:pt>
                <c:pt idx="64">
                  <c:v>0.1275</c:v>
                </c:pt>
                <c:pt idx="65">
                  <c:v>0.12816</c:v>
                </c:pt>
                <c:pt idx="66">
                  <c:v>0.12881999999999999</c:v>
                </c:pt>
                <c:pt idx="67">
                  <c:v>0.12898000000000001</c:v>
                </c:pt>
                <c:pt idx="68">
                  <c:v>0.12992999999999999</c:v>
                </c:pt>
                <c:pt idx="69">
                  <c:v>0.13056000000000001</c:v>
                </c:pt>
                <c:pt idx="70">
                  <c:v>0.13073000000000001</c:v>
                </c:pt>
                <c:pt idx="71">
                  <c:v>0.13169</c:v>
                </c:pt>
                <c:pt idx="72">
                  <c:v>0.1323</c:v>
                </c:pt>
                <c:pt idx="73">
                  <c:v>0.13250000000000001</c:v>
                </c:pt>
                <c:pt idx="74">
                  <c:v>0.13309000000000001</c:v>
                </c:pt>
                <c:pt idx="75">
                  <c:v>0.13444</c:v>
                </c:pt>
                <c:pt idx="76">
                  <c:v>0.13513</c:v>
                </c:pt>
                <c:pt idx="77">
                  <c:v>0.13549</c:v>
                </c:pt>
                <c:pt idx="78">
                  <c:v>0.13647000000000001</c:v>
                </c:pt>
                <c:pt idx="79">
                  <c:v>0.13661000000000001</c:v>
                </c:pt>
                <c:pt idx="80">
                  <c:v>0.13691</c:v>
                </c:pt>
                <c:pt idx="81">
                  <c:v>0.13728000000000001</c:v>
                </c:pt>
                <c:pt idx="82">
                  <c:v>0.13841999999999999</c:v>
                </c:pt>
                <c:pt idx="83">
                  <c:v>0.13891000000000001</c:v>
                </c:pt>
                <c:pt idx="84">
                  <c:v>0.14027999999999999</c:v>
                </c:pt>
                <c:pt idx="85">
                  <c:v>0.14143</c:v>
                </c:pt>
                <c:pt idx="86">
                  <c:v>0.14201</c:v>
                </c:pt>
                <c:pt idx="87">
                  <c:v>0.14213999999999999</c:v>
                </c:pt>
                <c:pt idx="88">
                  <c:v>0.14405999999999999</c:v>
                </c:pt>
                <c:pt idx="89">
                  <c:v>0.1447</c:v>
                </c:pt>
                <c:pt idx="90">
                  <c:v>0.14541999999999999</c:v>
                </c:pt>
                <c:pt idx="91">
                  <c:v>0.14555999999999999</c:v>
                </c:pt>
                <c:pt idx="92">
                  <c:v>0.14885999999999999</c:v>
                </c:pt>
                <c:pt idx="93">
                  <c:v>0.14923</c:v>
                </c:pt>
                <c:pt idx="94">
                  <c:v>0.14935999999999999</c:v>
                </c:pt>
                <c:pt idx="95">
                  <c:v>0.15176000000000001</c:v>
                </c:pt>
                <c:pt idx="96">
                  <c:v>0.15178</c:v>
                </c:pt>
                <c:pt idx="97">
                  <c:v>0.15198999999999999</c:v>
                </c:pt>
                <c:pt idx="98">
                  <c:v>0.15789</c:v>
                </c:pt>
                <c:pt idx="99">
                  <c:v>0.15839</c:v>
                </c:pt>
                <c:pt idx="100">
                  <c:v>0.15867000000000001</c:v>
                </c:pt>
                <c:pt idx="101">
                  <c:v>0.15973000000000001</c:v>
                </c:pt>
                <c:pt idx="102">
                  <c:v>0.16009999999999999</c:v>
                </c:pt>
                <c:pt idx="103">
                  <c:v>0.16042999999999999</c:v>
                </c:pt>
                <c:pt idx="104">
                  <c:v>0.1618</c:v>
                </c:pt>
                <c:pt idx="105">
                  <c:v>0.16900000000000001</c:v>
                </c:pt>
              </c:numCache>
            </c:numRef>
          </c:xVal>
          <c:yVal>
            <c:numRef>
              <c:f>'cathode-anode horiz (2)'!$G$3:$G$190</c:f>
              <c:numCache>
                <c:formatCode>General</c:formatCode>
                <c:ptCount val="188"/>
                <c:pt idx="0">
                  <c:v>21783</c:v>
                </c:pt>
                <c:pt idx="1">
                  <c:v>26183</c:v>
                </c:pt>
                <c:pt idx="2">
                  <c:v>16995</c:v>
                </c:pt>
                <c:pt idx="3">
                  <c:v>16623</c:v>
                </c:pt>
                <c:pt idx="4">
                  <c:v>13602</c:v>
                </c:pt>
                <c:pt idx="5">
                  <c:v>17170</c:v>
                </c:pt>
                <c:pt idx="6">
                  <c:v>18574</c:v>
                </c:pt>
                <c:pt idx="7">
                  <c:v>18803</c:v>
                </c:pt>
                <c:pt idx="8">
                  <c:v>22560</c:v>
                </c:pt>
                <c:pt idx="9">
                  <c:v>31187</c:v>
                </c:pt>
                <c:pt idx="10">
                  <c:v>48769</c:v>
                </c:pt>
                <c:pt idx="11">
                  <c:v>33582</c:v>
                </c:pt>
                <c:pt idx="12">
                  <c:v>34599</c:v>
                </c:pt>
                <c:pt idx="13">
                  <c:v>47179</c:v>
                </c:pt>
                <c:pt idx="14">
                  <c:v>58756</c:v>
                </c:pt>
                <c:pt idx="15">
                  <c:v>76718</c:v>
                </c:pt>
                <c:pt idx="16">
                  <c:v>91521</c:v>
                </c:pt>
                <c:pt idx="17">
                  <c:v>96917</c:v>
                </c:pt>
                <c:pt idx="18">
                  <c:v>97924</c:v>
                </c:pt>
                <c:pt idx="19">
                  <c:v>98747</c:v>
                </c:pt>
                <c:pt idx="20" formatCode="0.00E+00">
                  <c:v>105120</c:v>
                </c:pt>
                <c:pt idx="21" formatCode="0.00E+00">
                  <c:v>121180</c:v>
                </c:pt>
                <c:pt idx="22" formatCode="0.00E+00">
                  <c:v>124700</c:v>
                </c:pt>
                <c:pt idx="23" formatCode="0.00E+00">
                  <c:v>125670</c:v>
                </c:pt>
                <c:pt idx="24" formatCode="0.00E+00">
                  <c:v>137680</c:v>
                </c:pt>
                <c:pt idx="25" formatCode="0.00E+00">
                  <c:v>155270</c:v>
                </c:pt>
                <c:pt idx="26" formatCode="0.00E+00">
                  <c:v>160910</c:v>
                </c:pt>
                <c:pt idx="27" formatCode="0.00E+00">
                  <c:v>175030</c:v>
                </c:pt>
                <c:pt idx="28" formatCode="0.00E+00">
                  <c:v>180540</c:v>
                </c:pt>
                <c:pt idx="29" formatCode="0.00E+00">
                  <c:v>182280</c:v>
                </c:pt>
                <c:pt idx="30" formatCode="0.00E+00">
                  <c:v>183410</c:v>
                </c:pt>
                <c:pt idx="31" formatCode="0.00E+00">
                  <c:v>187680</c:v>
                </c:pt>
                <c:pt idx="32" formatCode="0.00E+00">
                  <c:v>187950</c:v>
                </c:pt>
                <c:pt idx="33" formatCode="0.00E+00">
                  <c:v>190050</c:v>
                </c:pt>
                <c:pt idx="34" formatCode="0.00E+00">
                  <c:v>189440</c:v>
                </c:pt>
                <c:pt idx="35" formatCode="0.00E+00">
                  <c:v>189380</c:v>
                </c:pt>
                <c:pt idx="36" formatCode="0.00E+00">
                  <c:v>186800</c:v>
                </c:pt>
                <c:pt idx="37" formatCode="0.00E+00">
                  <c:v>197210</c:v>
                </c:pt>
                <c:pt idx="38" formatCode="0.00E+00">
                  <c:v>163190</c:v>
                </c:pt>
                <c:pt idx="39" formatCode="0.00E+00">
                  <c:v>158970</c:v>
                </c:pt>
                <c:pt idx="40" formatCode="0.00E+00">
                  <c:v>149180</c:v>
                </c:pt>
                <c:pt idx="41" formatCode="0.00E+00">
                  <c:v>146690</c:v>
                </c:pt>
                <c:pt idx="42" formatCode="0.00E+00">
                  <c:v>124680</c:v>
                </c:pt>
                <c:pt idx="43" formatCode="0.00E+00">
                  <c:v>121130</c:v>
                </c:pt>
                <c:pt idx="44" formatCode="0.00E+00">
                  <c:v>117220</c:v>
                </c:pt>
                <c:pt idx="45" formatCode="0.00E+00">
                  <c:v>107050</c:v>
                </c:pt>
                <c:pt idx="46">
                  <c:v>94130</c:v>
                </c:pt>
                <c:pt idx="47">
                  <c:v>83686</c:v>
                </c:pt>
                <c:pt idx="48">
                  <c:v>53884</c:v>
                </c:pt>
                <c:pt idx="49">
                  <c:v>41814</c:v>
                </c:pt>
                <c:pt idx="50">
                  <c:v>22616</c:v>
                </c:pt>
                <c:pt idx="51">
                  <c:v>8749.7000000000007</c:v>
                </c:pt>
                <c:pt idx="52">
                  <c:v>-6145</c:v>
                </c:pt>
                <c:pt idx="53">
                  <c:v>-28162</c:v>
                </c:pt>
                <c:pt idx="54">
                  <c:v>-33881</c:v>
                </c:pt>
                <c:pt idx="55">
                  <c:v>-67070</c:v>
                </c:pt>
                <c:pt idx="56">
                  <c:v>-86305</c:v>
                </c:pt>
                <c:pt idx="57">
                  <c:v>-93416</c:v>
                </c:pt>
                <c:pt idx="58" formatCode="0.00E+00">
                  <c:v>-111080</c:v>
                </c:pt>
                <c:pt idx="59" formatCode="0.00E+00">
                  <c:v>-117030</c:v>
                </c:pt>
                <c:pt idx="60" formatCode="0.00E+00">
                  <c:v>-140310</c:v>
                </c:pt>
                <c:pt idx="61" formatCode="0.00E+00">
                  <c:v>-153090</c:v>
                </c:pt>
                <c:pt idx="62" formatCode="0.00E+00">
                  <c:v>-165550</c:v>
                </c:pt>
                <c:pt idx="63" formatCode="0.00E+00">
                  <c:v>-168110</c:v>
                </c:pt>
                <c:pt idx="64" formatCode="0.00E+00">
                  <c:v>-174480</c:v>
                </c:pt>
                <c:pt idx="65" formatCode="0.00E+00">
                  <c:v>-166670</c:v>
                </c:pt>
                <c:pt idx="66" formatCode="0.00E+00">
                  <c:v>-165110</c:v>
                </c:pt>
                <c:pt idx="67" formatCode="0.00E+00">
                  <c:v>-164720</c:v>
                </c:pt>
                <c:pt idx="68" formatCode="0.00E+00">
                  <c:v>-156400</c:v>
                </c:pt>
                <c:pt idx="69" formatCode="0.00E+00">
                  <c:v>-149980</c:v>
                </c:pt>
                <c:pt idx="70" formatCode="0.00E+00">
                  <c:v>-146740</c:v>
                </c:pt>
                <c:pt idx="71" formatCode="0.00E+00">
                  <c:v>-121320</c:v>
                </c:pt>
                <c:pt idx="72" formatCode="0.00E+00">
                  <c:v>-107860</c:v>
                </c:pt>
                <c:pt idx="73" formatCode="0.00E+00">
                  <c:v>-103620</c:v>
                </c:pt>
                <c:pt idx="74">
                  <c:v>-86371</c:v>
                </c:pt>
                <c:pt idx="75">
                  <c:v>-71633</c:v>
                </c:pt>
                <c:pt idx="76">
                  <c:v>-63050</c:v>
                </c:pt>
                <c:pt idx="77">
                  <c:v>-58406</c:v>
                </c:pt>
                <c:pt idx="78">
                  <c:v>-46164</c:v>
                </c:pt>
                <c:pt idx="79">
                  <c:v>-43909</c:v>
                </c:pt>
                <c:pt idx="80">
                  <c:v>-39186</c:v>
                </c:pt>
                <c:pt idx="81">
                  <c:v>-34616</c:v>
                </c:pt>
                <c:pt idx="82">
                  <c:v>-26730</c:v>
                </c:pt>
                <c:pt idx="83">
                  <c:v>-25118</c:v>
                </c:pt>
                <c:pt idx="84">
                  <c:v>-21253</c:v>
                </c:pt>
                <c:pt idx="85">
                  <c:v>-17026</c:v>
                </c:pt>
                <c:pt idx="86">
                  <c:v>-13508</c:v>
                </c:pt>
                <c:pt idx="87">
                  <c:v>-13220</c:v>
                </c:pt>
                <c:pt idx="88">
                  <c:v>-8969.4</c:v>
                </c:pt>
                <c:pt idx="89">
                  <c:v>-7718</c:v>
                </c:pt>
                <c:pt idx="90">
                  <c:v>-6678.4</c:v>
                </c:pt>
                <c:pt idx="91">
                  <c:v>-5990.2</c:v>
                </c:pt>
                <c:pt idx="92">
                  <c:v>-2057.6999999999998</c:v>
                </c:pt>
                <c:pt idx="93">
                  <c:v>-2723.5</c:v>
                </c:pt>
                <c:pt idx="94">
                  <c:v>-2736.6</c:v>
                </c:pt>
                <c:pt idx="95">
                  <c:v>-1754.8</c:v>
                </c:pt>
                <c:pt idx="96">
                  <c:v>-1758.5</c:v>
                </c:pt>
                <c:pt idx="97">
                  <c:v>-798.13</c:v>
                </c:pt>
                <c:pt idx="98">
                  <c:v>-859.24</c:v>
                </c:pt>
                <c:pt idx="99">
                  <c:v>-864.37</c:v>
                </c:pt>
                <c:pt idx="100">
                  <c:v>-880.5</c:v>
                </c:pt>
                <c:pt idx="101">
                  <c:v>-869.63</c:v>
                </c:pt>
                <c:pt idx="102">
                  <c:v>-370.01</c:v>
                </c:pt>
                <c:pt idx="103">
                  <c:v>-363</c:v>
                </c:pt>
                <c:pt idx="104">
                  <c:v>-390.23</c:v>
                </c:pt>
                <c:pt idx="105">
                  <c:v>-15.167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'cathode-anode horiz (2)'!$L$1</c:f>
              <c:strCache>
                <c:ptCount val="1"/>
                <c:pt idx="0">
                  <c:v>-0.0015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xVal>
            <c:numRef>
              <c:f>'cathode-anode horiz (2)'!$L$3:$L$190</c:f>
              <c:numCache>
                <c:formatCode>General</c:formatCode>
                <c:ptCount val="188"/>
                <c:pt idx="0">
                  <c:v>6.4199999999999993E-2</c:v>
                </c:pt>
                <c:pt idx="1">
                  <c:v>6.4585000000000004E-2</c:v>
                </c:pt>
                <c:pt idx="2">
                  <c:v>6.5144999999999995E-2</c:v>
                </c:pt>
                <c:pt idx="3">
                  <c:v>6.5756999999999996E-2</c:v>
                </c:pt>
                <c:pt idx="4">
                  <c:v>6.5890000000000004E-2</c:v>
                </c:pt>
                <c:pt idx="5">
                  <c:v>6.6667000000000004E-2</c:v>
                </c:pt>
                <c:pt idx="6">
                  <c:v>6.6755999999999996E-2</c:v>
                </c:pt>
                <c:pt idx="7">
                  <c:v>6.7374000000000003E-2</c:v>
                </c:pt>
                <c:pt idx="8">
                  <c:v>6.8742999999999999E-2</c:v>
                </c:pt>
                <c:pt idx="9">
                  <c:v>6.8833000000000005E-2</c:v>
                </c:pt>
                <c:pt idx="10">
                  <c:v>6.9404999999999994E-2</c:v>
                </c:pt>
                <c:pt idx="11">
                  <c:v>7.0074999999999998E-2</c:v>
                </c:pt>
                <c:pt idx="12">
                  <c:v>7.0249000000000006E-2</c:v>
                </c:pt>
                <c:pt idx="13">
                  <c:v>7.1929999999999994E-2</c:v>
                </c:pt>
                <c:pt idx="14">
                  <c:v>7.2208999999999995E-2</c:v>
                </c:pt>
                <c:pt idx="15">
                  <c:v>7.3003999999999999E-2</c:v>
                </c:pt>
                <c:pt idx="16">
                  <c:v>7.4445999999999998E-2</c:v>
                </c:pt>
                <c:pt idx="17">
                  <c:v>7.5837000000000002E-2</c:v>
                </c:pt>
                <c:pt idx="18">
                  <c:v>7.5911999999999993E-2</c:v>
                </c:pt>
                <c:pt idx="19">
                  <c:v>7.6798000000000005E-2</c:v>
                </c:pt>
                <c:pt idx="20">
                  <c:v>7.7077000000000007E-2</c:v>
                </c:pt>
                <c:pt idx="21">
                  <c:v>7.8589999999999993E-2</c:v>
                </c:pt>
                <c:pt idx="22">
                  <c:v>8.0297999999999994E-2</c:v>
                </c:pt>
                <c:pt idx="23">
                  <c:v>8.0857999999999999E-2</c:v>
                </c:pt>
                <c:pt idx="24">
                  <c:v>8.1522999999999998E-2</c:v>
                </c:pt>
                <c:pt idx="25">
                  <c:v>8.2687999999999998E-2</c:v>
                </c:pt>
                <c:pt idx="26">
                  <c:v>8.6143999999999998E-2</c:v>
                </c:pt>
                <c:pt idx="27">
                  <c:v>8.6910000000000001E-2</c:v>
                </c:pt>
                <c:pt idx="28">
                  <c:v>9.1619999999999993E-2</c:v>
                </c:pt>
                <c:pt idx="29">
                  <c:v>9.3426999999999996E-2</c:v>
                </c:pt>
                <c:pt idx="30">
                  <c:v>9.5371999999999998E-2</c:v>
                </c:pt>
                <c:pt idx="31">
                  <c:v>9.6054E-2</c:v>
                </c:pt>
                <c:pt idx="32">
                  <c:v>9.6239000000000005E-2</c:v>
                </c:pt>
                <c:pt idx="33">
                  <c:v>9.8035999999999998E-2</c:v>
                </c:pt>
                <c:pt idx="34">
                  <c:v>9.8919000000000007E-2</c:v>
                </c:pt>
                <c:pt idx="35">
                  <c:v>0.10027</c:v>
                </c:pt>
                <c:pt idx="36">
                  <c:v>0.10647</c:v>
                </c:pt>
                <c:pt idx="37">
                  <c:v>0.10717</c:v>
                </c:pt>
                <c:pt idx="38">
                  <c:v>0.10879</c:v>
                </c:pt>
                <c:pt idx="39">
                  <c:v>0.11088000000000001</c:v>
                </c:pt>
                <c:pt idx="40">
                  <c:v>0.11252</c:v>
                </c:pt>
                <c:pt idx="41">
                  <c:v>0.11302</c:v>
                </c:pt>
                <c:pt idx="42">
                  <c:v>0.11637</c:v>
                </c:pt>
                <c:pt idx="43">
                  <c:v>0.11651</c:v>
                </c:pt>
                <c:pt idx="44">
                  <c:v>0.11718000000000001</c:v>
                </c:pt>
                <c:pt idx="45">
                  <c:v>0.11719</c:v>
                </c:pt>
                <c:pt idx="46">
                  <c:v>0.11731999999999999</c:v>
                </c:pt>
                <c:pt idx="47">
                  <c:v>0.11738</c:v>
                </c:pt>
                <c:pt idx="48">
                  <c:v>0.11836000000000001</c:v>
                </c:pt>
                <c:pt idx="49">
                  <c:v>0.12076000000000001</c:v>
                </c:pt>
                <c:pt idx="50">
                  <c:v>0.12086</c:v>
                </c:pt>
                <c:pt idx="51">
                  <c:v>0.12111</c:v>
                </c:pt>
                <c:pt idx="52">
                  <c:v>0.12114999999999999</c:v>
                </c:pt>
                <c:pt idx="53">
                  <c:v>0.12117</c:v>
                </c:pt>
                <c:pt idx="54">
                  <c:v>0.12135</c:v>
                </c:pt>
                <c:pt idx="55">
                  <c:v>0.12151000000000001</c:v>
                </c:pt>
                <c:pt idx="56">
                  <c:v>0.12222</c:v>
                </c:pt>
                <c:pt idx="57">
                  <c:v>0.12404</c:v>
                </c:pt>
                <c:pt idx="58">
                  <c:v>0.12486999999999999</c:v>
                </c:pt>
                <c:pt idx="59">
                  <c:v>0.12545000000000001</c:v>
                </c:pt>
                <c:pt idx="60">
                  <c:v>0.12665999999999999</c:v>
                </c:pt>
                <c:pt idx="61">
                  <c:v>0.12726000000000001</c:v>
                </c:pt>
                <c:pt idx="62">
                  <c:v>0.12731000000000001</c:v>
                </c:pt>
                <c:pt idx="63">
                  <c:v>0.12842999999999999</c:v>
                </c:pt>
                <c:pt idx="64">
                  <c:v>0.129</c:v>
                </c:pt>
                <c:pt idx="65">
                  <c:v>0.12919</c:v>
                </c:pt>
                <c:pt idx="66">
                  <c:v>0.1295</c:v>
                </c:pt>
                <c:pt idx="67">
                  <c:v>0.12981999999999999</c:v>
                </c:pt>
                <c:pt idx="68">
                  <c:v>0.12987000000000001</c:v>
                </c:pt>
                <c:pt idx="69">
                  <c:v>0.13016</c:v>
                </c:pt>
                <c:pt idx="70">
                  <c:v>0.13156999999999999</c:v>
                </c:pt>
                <c:pt idx="71">
                  <c:v>0.13203000000000001</c:v>
                </c:pt>
                <c:pt idx="72">
                  <c:v>0.13233</c:v>
                </c:pt>
                <c:pt idx="73">
                  <c:v>0.13291</c:v>
                </c:pt>
                <c:pt idx="74">
                  <c:v>0.13366</c:v>
                </c:pt>
                <c:pt idx="75">
                  <c:v>0.13394</c:v>
                </c:pt>
                <c:pt idx="76">
                  <c:v>0.13427</c:v>
                </c:pt>
                <c:pt idx="77">
                  <c:v>0.13572000000000001</c:v>
                </c:pt>
                <c:pt idx="78">
                  <c:v>0.13697000000000001</c:v>
                </c:pt>
                <c:pt idx="79">
                  <c:v>0.13702</c:v>
                </c:pt>
                <c:pt idx="80">
                  <c:v>0.14058000000000001</c:v>
                </c:pt>
                <c:pt idx="81">
                  <c:v>0.14087</c:v>
                </c:pt>
                <c:pt idx="82">
                  <c:v>0.14102000000000001</c:v>
                </c:pt>
                <c:pt idx="83">
                  <c:v>0.14183000000000001</c:v>
                </c:pt>
                <c:pt idx="84">
                  <c:v>0.14202000000000001</c:v>
                </c:pt>
                <c:pt idx="85">
                  <c:v>0.14226</c:v>
                </c:pt>
                <c:pt idx="86">
                  <c:v>0.14227999999999999</c:v>
                </c:pt>
                <c:pt idx="87">
                  <c:v>0.14276</c:v>
                </c:pt>
                <c:pt idx="88">
                  <c:v>0.14283000000000001</c:v>
                </c:pt>
                <c:pt idx="89">
                  <c:v>0.14324000000000001</c:v>
                </c:pt>
                <c:pt idx="90">
                  <c:v>0.14557999999999999</c:v>
                </c:pt>
                <c:pt idx="91">
                  <c:v>0.14604</c:v>
                </c:pt>
                <c:pt idx="92">
                  <c:v>0.14792</c:v>
                </c:pt>
                <c:pt idx="93">
                  <c:v>0.14831</c:v>
                </c:pt>
                <c:pt idx="94">
                  <c:v>0.15012</c:v>
                </c:pt>
                <c:pt idx="95">
                  <c:v>0.15348000000000001</c:v>
                </c:pt>
                <c:pt idx="96">
                  <c:v>0.15436</c:v>
                </c:pt>
                <c:pt idx="97">
                  <c:v>0.15457000000000001</c:v>
                </c:pt>
                <c:pt idx="98">
                  <c:v>0.15503</c:v>
                </c:pt>
                <c:pt idx="99">
                  <c:v>0.15545999999999999</c:v>
                </c:pt>
                <c:pt idx="100">
                  <c:v>0.15562999999999999</c:v>
                </c:pt>
                <c:pt idx="101">
                  <c:v>0.15564</c:v>
                </c:pt>
                <c:pt idx="102">
                  <c:v>0.16020999999999999</c:v>
                </c:pt>
                <c:pt idx="103">
                  <c:v>0.16075999999999999</c:v>
                </c:pt>
                <c:pt idx="104">
                  <c:v>0.16077</c:v>
                </c:pt>
                <c:pt idx="105">
                  <c:v>0.16527</c:v>
                </c:pt>
                <c:pt idx="106">
                  <c:v>0.16533999999999999</c:v>
                </c:pt>
                <c:pt idx="107">
                  <c:v>0.16900000000000001</c:v>
                </c:pt>
              </c:numCache>
            </c:numRef>
          </c:xVal>
          <c:yVal>
            <c:numRef>
              <c:f>'cathode-anode horiz (2)'!$R$3:$R$190</c:f>
              <c:numCache>
                <c:formatCode>General</c:formatCode>
                <c:ptCount val="188"/>
                <c:pt idx="0">
                  <c:v>22236</c:v>
                </c:pt>
                <c:pt idx="1">
                  <c:v>34792</c:v>
                </c:pt>
                <c:pt idx="2">
                  <c:v>9176.1</c:v>
                </c:pt>
                <c:pt idx="3">
                  <c:v>16481</c:v>
                </c:pt>
                <c:pt idx="4">
                  <c:v>16800</c:v>
                </c:pt>
                <c:pt idx="5">
                  <c:v>16901</c:v>
                </c:pt>
                <c:pt idx="6">
                  <c:v>20905</c:v>
                </c:pt>
                <c:pt idx="7">
                  <c:v>22520</c:v>
                </c:pt>
                <c:pt idx="8">
                  <c:v>35980</c:v>
                </c:pt>
                <c:pt idx="9">
                  <c:v>32464</c:v>
                </c:pt>
                <c:pt idx="10">
                  <c:v>34484</c:v>
                </c:pt>
                <c:pt idx="11">
                  <c:v>38749</c:v>
                </c:pt>
                <c:pt idx="12">
                  <c:v>39128</c:v>
                </c:pt>
                <c:pt idx="13">
                  <c:v>62138</c:v>
                </c:pt>
                <c:pt idx="14">
                  <c:v>64148</c:v>
                </c:pt>
                <c:pt idx="15">
                  <c:v>61290</c:v>
                </c:pt>
                <c:pt idx="16">
                  <c:v>73961</c:v>
                </c:pt>
                <c:pt idx="17">
                  <c:v>93861</c:v>
                </c:pt>
                <c:pt idx="18">
                  <c:v>89608</c:v>
                </c:pt>
                <c:pt idx="19" formatCode="0.00E+00">
                  <c:v>106640</c:v>
                </c:pt>
                <c:pt idx="20" formatCode="0.00E+00">
                  <c:v>108900</c:v>
                </c:pt>
                <c:pt idx="21" formatCode="0.00E+00">
                  <c:v>120740</c:v>
                </c:pt>
                <c:pt idx="22" formatCode="0.00E+00">
                  <c:v>145770</c:v>
                </c:pt>
                <c:pt idx="23" formatCode="0.00E+00">
                  <c:v>149790</c:v>
                </c:pt>
                <c:pt idx="24" formatCode="0.00E+00">
                  <c:v>147640</c:v>
                </c:pt>
                <c:pt idx="25" formatCode="0.00E+00">
                  <c:v>145520</c:v>
                </c:pt>
                <c:pt idx="26" formatCode="0.00E+00">
                  <c:v>176590</c:v>
                </c:pt>
                <c:pt idx="27" formatCode="0.00E+00">
                  <c:v>171900</c:v>
                </c:pt>
                <c:pt idx="28" formatCode="0.00E+00">
                  <c:v>191330</c:v>
                </c:pt>
                <c:pt idx="29" formatCode="0.00E+00">
                  <c:v>184980</c:v>
                </c:pt>
                <c:pt idx="30" formatCode="0.00E+00">
                  <c:v>188600</c:v>
                </c:pt>
                <c:pt idx="31" formatCode="0.00E+00">
                  <c:v>189770</c:v>
                </c:pt>
                <c:pt idx="32" formatCode="0.00E+00">
                  <c:v>189210</c:v>
                </c:pt>
                <c:pt idx="33" formatCode="0.00E+00">
                  <c:v>191660</c:v>
                </c:pt>
                <c:pt idx="34" formatCode="0.00E+00">
                  <c:v>187060</c:v>
                </c:pt>
                <c:pt idx="35" formatCode="0.00E+00">
                  <c:v>182610</c:v>
                </c:pt>
                <c:pt idx="36" formatCode="0.00E+00">
                  <c:v>159480</c:v>
                </c:pt>
                <c:pt idx="37" formatCode="0.00E+00">
                  <c:v>155070</c:v>
                </c:pt>
                <c:pt idx="38" formatCode="0.00E+00">
                  <c:v>144700</c:v>
                </c:pt>
                <c:pt idx="39" formatCode="0.00E+00">
                  <c:v>131570</c:v>
                </c:pt>
                <c:pt idx="40" formatCode="0.00E+00">
                  <c:v>111750</c:v>
                </c:pt>
                <c:pt idx="41" formatCode="0.00E+00">
                  <c:v>108430</c:v>
                </c:pt>
                <c:pt idx="42">
                  <c:v>59615</c:v>
                </c:pt>
                <c:pt idx="43">
                  <c:v>57147</c:v>
                </c:pt>
                <c:pt idx="44">
                  <c:v>54321</c:v>
                </c:pt>
                <c:pt idx="45">
                  <c:v>53904</c:v>
                </c:pt>
                <c:pt idx="46">
                  <c:v>58643</c:v>
                </c:pt>
                <c:pt idx="47">
                  <c:v>33121</c:v>
                </c:pt>
                <c:pt idx="48">
                  <c:v>15490</c:v>
                </c:pt>
                <c:pt idx="49">
                  <c:v>-2630.9</c:v>
                </c:pt>
                <c:pt idx="50">
                  <c:v>-16641</c:v>
                </c:pt>
                <c:pt idx="51">
                  <c:v>-20992</c:v>
                </c:pt>
                <c:pt idx="52">
                  <c:v>-21137</c:v>
                </c:pt>
                <c:pt idx="53">
                  <c:v>-33705</c:v>
                </c:pt>
                <c:pt idx="54">
                  <c:v>-32639</c:v>
                </c:pt>
                <c:pt idx="55">
                  <c:v>-38450</c:v>
                </c:pt>
                <c:pt idx="56">
                  <c:v>-51092</c:v>
                </c:pt>
                <c:pt idx="57">
                  <c:v>-84059</c:v>
                </c:pt>
                <c:pt idx="58">
                  <c:v>-90615</c:v>
                </c:pt>
                <c:pt idx="59" formatCode="0.00E+00">
                  <c:v>-107470</c:v>
                </c:pt>
                <c:pt idx="60" formatCode="0.00E+00">
                  <c:v>-119660</c:v>
                </c:pt>
                <c:pt idx="61" formatCode="0.00E+00">
                  <c:v>-125790</c:v>
                </c:pt>
                <c:pt idx="62" formatCode="0.00E+00">
                  <c:v>-126360</c:v>
                </c:pt>
                <c:pt idx="63" formatCode="0.00E+00">
                  <c:v>-122960</c:v>
                </c:pt>
                <c:pt idx="64" formatCode="0.00E+00">
                  <c:v>-116410</c:v>
                </c:pt>
                <c:pt idx="65" formatCode="0.00E+00">
                  <c:v>-114000</c:v>
                </c:pt>
                <c:pt idx="66" formatCode="0.00E+00">
                  <c:v>-117830</c:v>
                </c:pt>
                <c:pt idx="67" formatCode="0.00E+00">
                  <c:v>-111660</c:v>
                </c:pt>
                <c:pt idx="68" formatCode="0.00E+00">
                  <c:v>-110380</c:v>
                </c:pt>
                <c:pt idx="69" formatCode="0.00E+00">
                  <c:v>-103690</c:v>
                </c:pt>
                <c:pt idx="70">
                  <c:v>-92121</c:v>
                </c:pt>
                <c:pt idx="71">
                  <c:v>-88101</c:v>
                </c:pt>
                <c:pt idx="72">
                  <c:v>-89277</c:v>
                </c:pt>
                <c:pt idx="73">
                  <c:v>-79940</c:v>
                </c:pt>
                <c:pt idx="74">
                  <c:v>-63209</c:v>
                </c:pt>
                <c:pt idx="75">
                  <c:v>-57892</c:v>
                </c:pt>
                <c:pt idx="76">
                  <c:v>-54299</c:v>
                </c:pt>
                <c:pt idx="77">
                  <c:v>-44013</c:v>
                </c:pt>
                <c:pt idx="78">
                  <c:v>-32293</c:v>
                </c:pt>
                <c:pt idx="79">
                  <c:v>-30342</c:v>
                </c:pt>
                <c:pt idx="80">
                  <c:v>-14225</c:v>
                </c:pt>
                <c:pt idx="81">
                  <c:v>-14451</c:v>
                </c:pt>
                <c:pt idx="82">
                  <c:v>-12323</c:v>
                </c:pt>
                <c:pt idx="83">
                  <c:v>-12461</c:v>
                </c:pt>
                <c:pt idx="84">
                  <c:v>-10192</c:v>
                </c:pt>
                <c:pt idx="85">
                  <c:v>-12032</c:v>
                </c:pt>
                <c:pt idx="86">
                  <c:v>-12027</c:v>
                </c:pt>
                <c:pt idx="87">
                  <c:v>-11387</c:v>
                </c:pt>
                <c:pt idx="88">
                  <c:v>-11347</c:v>
                </c:pt>
                <c:pt idx="89">
                  <c:v>-9613.2999999999993</c:v>
                </c:pt>
                <c:pt idx="90">
                  <c:v>-4752.2</c:v>
                </c:pt>
                <c:pt idx="91">
                  <c:v>-4353.8</c:v>
                </c:pt>
                <c:pt idx="92">
                  <c:v>-2733.2</c:v>
                </c:pt>
                <c:pt idx="93">
                  <c:v>-3398.8</c:v>
                </c:pt>
                <c:pt idx="94">
                  <c:v>-2518.4</c:v>
                </c:pt>
                <c:pt idx="95">
                  <c:v>-977.67</c:v>
                </c:pt>
                <c:pt idx="96">
                  <c:v>-1179.4000000000001</c:v>
                </c:pt>
                <c:pt idx="97">
                  <c:v>-901.88</c:v>
                </c:pt>
                <c:pt idx="98">
                  <c:v>-244.1</c:v>
                </c:pt>
                <c:pt idx="99">
                  <c:v>-121.74</c:v>
                </c:pt>
                <c:pt idx="100">
                  <c:v>-1003.7</c:v>
                </c:pt>
                <c:pt idx="101">
                  <c:v>-471.89</c:v>
                </c:pt>
                <c:pt idx="102">
                  <c:v>-332.93</c:v>
                </c:pt>
                <c:pt idx="103">
                  <c:v>-336.01</c:v>
                </c:pt>
                <c:pt idx="104">
                  <c:v>-339.36</c:v>
                </c:pt>
                <c:pt idx="105">
                  <c:v>-308.93</c:v>
                </c:pt>
                <c:pt idx="106">
                  <c:v>-303.93</c:v>
                </c:pt>
                <c:pt idx="107">
                  <c:v>-22.375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'cathode-anode horiz (2)'!$W$1:$AF$1</c:f>
              <c:strCache>
                <c:ptCount val="1"/>
                <c:pt idx="0">
                  <c:v>-0.001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(2)'!$AA$3:$AA$115</c:f>
              <c:numCache>
                <c:formatCode>General</c:formatCode>
                <c:ptCount val="113"/>
                <c:pt idx="0">
                  <c:v>6.4199999999999993E-2</c:v>
                </c:pt>
                <c:pt idx="1">
                  <c:v>6.4256999999999995E-2</c:v>
                </c:pt>
                <c:pt idx="2">
                  <c:v>6.5577999999999997E-2</c:v>
                </c:pt>
                <c:pt idx="3">
                  <c:v>6.5947000000000006E-2</c:v>
                </c:pt>
                <c:pt idx="4">
                  <c:v>6.6028000000000003E-2</c:v>
                </c:pt>
                <c:pt idx="5">
                  <c:v>6.6090999999999997E-2</c:v>
                </c:pt>
                <c:pt idx="6">
                  <c:v>6.6589999999999996E-2</c:v>
                </c:pt>
                <c:pt idx="7">
                  <c:v>6.7515000000000006E-2</c:v>
                </c:pt>
                <c:pt idx="8">
                  <c:v>6.7805000000000004E-2</c:v>
                </c:pt>
                <c:pt idx="9">
                  <c:v>6.8608000000000002E-2</c:v>
                </c:pt>
                <c:pt idx="10">
                  <c:v>6.9198999999999997E-2</c:v>
                </c:pt>
                <c:pt idx="11">
                  <c:v>6.9921999999999998E-2</c:v>
                </c:pt>
                <c:pt idx="12">
                  <c:v>7.0263000000000006E-2</c:v>
                </c:pt>
                <c:pt idx="13">
                  <c:v>7.0415000000000005E-2</c:v>
                </c:pt>
                <c:pt idx="14">
                  <c:v>7.0565000000000003E-2</c:v>
                </c:pt>
                <c:pt idx="15">
                  <c:v>7.1165999999999993E-2</c:v>
                </c:pt>
                <c:pt idx="16">
                  <c:v>7.1645E-2</c:v>
                </c:pt>
                <c:pt idx="17">
                  <c:v>7.2401999999999994E-2</c:v>
                </c:pt>
                <c:pt idx="18">
                  <c:v>7.2942999999999994E-2</c:v>
                </c:pt>
                <c:pt idx="19">
                  <c:v>7.3077000000000003E-2</c:v>
                </c:pt>
                <c:pt idx="20">
                  <c:v>7.3346999999999996E-2</c:v>
                </c:pt>
                <c:pt idx="21">
                  <c:v>7.4997999999999995E-2</c:v>
                </c:pt>
                <c:pt idx="22">
                  <c:v>7.5554999999999997E-2</c:v>
                </c:pt>
                <c:pt idx="23">
                  <c:v>7.6189000000000007E-2</c:v>
                </c:pt>
                <c:pt idx="24">
                  <c:v>7.9121999999999998E-2</c:v>
                </c:pt>
                <c:pt idx="25">
                  <c:v>7.9337000000000005E-2</c:v>
                </c:pt>
                <c:pt idx="26">
                  <c:v>7.9389000000000001E-2</c:v>
                </c:pt>
                <c:pt idx="27">
                  <c:v>7.9485E-2</c:v>
                </c:pt>
                <c:pt idx="28">
                  <c:v>7.9587000000000005E-2</c:v>
                </c:pt>
                <c:pt idx="29">
                  <c:v>8.0391000000000004E-2</c:v>
                </c:pt>
                <c:pt idx="30">
                  <c:v>8.1129000000000007E-2</c:v>
                </c:pt>
                <c:pt idx="31">
                  <c:v>8.3894999999999997E-2</c:v>
                </c:pt>
                <c:pt idx="32">
                  <c:v>8.5432999999999995E-2</c:v>
                </c:pt>
                <c:pt idx="33">
                  <c:v>8.6560999999999999E-2</c:v>
                </c:pt>
                <c:pt idx="34">
                  <c:v>8.7058999999999997E-2</c:v>
                </c:pt>
                <c:pt idx="35">
                  <c:v>9.3049000000000007E-2</c:v>
                </c:pt>
                <c:pt idx="36">
                  <c:v>9.5727999999999994E-2</c:v>
                </c:pt>
                <c:pt idx="37">
                  <c:v>9.6475000000000005E-2</c:v>
                </c:pt>
                <c:pt idx="38">
                  <c:v>9.6588999999999994E-2</c:v>
                </c:pt>
                <c:pt idx="39">
                  <c:v>9.6773999999999999E-2</c:v>
                </c:pt>
                <c:pt idx="40">
                  <c:v>9.7049999999999997E-2</c:v>
                </c:pt>
                <c:pt idx="41">
                  <c:v>9.8524E-2</c:v>
                </c:pt>
                <c:pt idx="42">
                  <c:v>0.10631</c:v>
                </c:pt>
                <c:pt idx="43">
                  <c:v>0.10729</c:v>
                </c:pt>
                <c:pt idx="44">
                  <c:v>0.10878</c:v>
                </c:pt>
                <c:pt idx="45">
                  <c:v>0.1133</c:v>
                </c:pt>
                <c:pt idx="46">
                  <c:v>0.11366999999999999</c:v>
                </c:pt>
                <c:pt idx="47">
                  <c:v>0.11391999999999999</c:v>
                </c:pt>
                <c:pt idx="48">
                  <c:v>0.11477</c:v>
                </c:pt>
                <c:pt idx="49">
                  <c:v>0.11516</c:v>
                </c:pt>
                <c:pt idx="50">
                  <c:v>0.11545</c:v>
                </c:pt>
                <c:pt idx="51">
                  <c:v>0.11633</c:v>
                </c:pt>
                <c:pt idx="52">
                  <c:v>0.11785</c:v>
                </c:pt>
                <c:pt idx="53">
                  <c:v>0.11827</c:v>
                </c:pt>
                <c:pt idx="54">
                  <c:v>0.11955</c:v>
                </c:pt>
                <c:pt idx="55">
                  <c:v>0.11987</c:v>
                </c:pt>
                <c:pt idx="56">
                  <c:v>0.12053999999999999</c:v>
                </c:pt>
                <c:pt idx="57">
                  <c:v>0.12102</c:v>
                </c:pt>
                <c:pt idx="58">
                  <c:v>0.12142</c:v>
                </c:pt>
                <c:pt idx="59">
                  <c:v>0.12212000000000001</c:v>
                </c:pt>
                <c:pt idx="60">
                  <c:v>0.12217</c:v>
                </c:pt>
                <c:pt idx="61">
                  <c:v>0.12345</c:v>
                </c:pt>
                <c:pt idx="62">
                  <c:v>0.12421</c:v>
                </c:pt>
                <c:pt idx="63">
                  <c:v>0.1244</c:v>
                </c:pt>
                <c:pt idx="64">
                  <c:v>0.12565000000000001</c:v>
                </c:pt>
                <c:pt idx="65">
                  <c:v>0.12567999999999999</c:v>
                </c:pt>
                <c:pt idx="66">
                  <c:v>0.12708</c:v>
                </c:pt>
                <c:pt idx="67">
                  <c:v>0.12778999999999999</c:v>
                </c:pt>
                <c:pt idx="68">
                  <c:v>0.12795999999999999</c:v>
                </c:pt>
                <c:pt idx="69">
                  <c:v>0.12817999999999999</c:v>
                </c:pt>
                <c:pt idx="70">
                  <c:v>0.12927</c:v>
                </c:pt>
                <c:pt idx="71">
                  <c:v>0.12973999999999999</c:v>
                </c:pt>
                <c:pt idx="72">
                  <c:v>0.13006999999999999</c:v>
                </c:pt>
                <c:pt idx="73">
                  <c:v>0.13062000000000001</c:v>
                </c:pt>
                <c:pt idx="74">
                  <c:v>0.13136999999999999</c:v>
                </c:pt>
                <c:pt idx="75">
                  <c:v>0.13183</c:v>
                </c:pt>
                <c:pt idx="76">
                  <c:v>0.13217999999999999</c:v>
                </c:pt>
                <c:pt idx="77">
                  <c:v>0.13239999999999999</c:v>
                </c:pt>
                <c:pt idx="78">
                  <c:v>0.13269</c:v>
                </c:pt>
                <c:pt idx="79">
                  <c:v>0.13303000000000001</c:v>
                </c:pt>
                <c:pt idx="80">
                  <c:v>0.13420000000000001</c:v>
                </c:pt>
                <c:pt idx="81">
                  <c:v>0.13488</c:v>
                </c:pt>
                <c:pt idx="82">
                  <c:v>0.13546</c:v>
                </c:pt>
                <c:pt idx="83">
                  <c:v>0.13643</c:v>
                </c:pt>
                <c:pt idx="84">
                  <c:v>0.13711999999999999</c:v>
                </c:pt>
                <c:pt idx="85">
                  <c:v>0.13719999999999999</c:v>
                </c:pt>
                <c:pt idx="86">
                  <c:v>0.13754</c:v>
                </c:pt>
                <c:pt idx="87">
                  <c:v>0.1376</c:v>
                </c:pt>
                <c:pt idx="88">
                  <c:v>0.13805999999999999</c:v>
                </c:pt>
                <c:pt idx="89">
                  <c:v>0.14002000000000001</c:v>
                </c:pt>
                <c:pt idx="90">
                  <c:v>0.14005000000000001</c:v>
                </c:pt>
                <c:pt idx="91">
                  <c:v>0.14021</c:v>
                </c:pt>
                <c:pt idx="92">
                  <c:v>0.14085</c:v>
                </c:pt>
                <c:pt idx="93">
                  <c:v>0.14213000000000001</c:v>
                </c:pt>
                <c:pt idx="94">
                  <c:v>0.14357</c:v>
                </c:pt>
                <c:pt idx="95">
                  <c:v>0.14388999999999999</c:v>
                </c:pt>
                <c:pt idx="96">
                  <c:v>0.14451</c:v>
                </c:pt>
                <c:pt idx="97">
                  <c:v>0.14701</c:v>
                </c:pt>
                <c:pt idx="98">
                  <c:v>0.14724999999999999</c:v>
                </c:pt>
                <c:pt idx="99">
                  <c:v>0.14785000000000001</c:v>
                </c:pt>
                <c:pt idx="100">
                  <c:v>0.15217</c:v>
                </c:pt>
                <c:pt idx="101">
                  <c:v>0.15232000000000001</c:v>
                </c:pt>
                <c:pt idx="102">
                  <c:v>0.15264</c:v>
                </c:pt>
                <c:pt idx="103">
                  <c:v>0.15401000000000001</c:v>
                </c:pt>
                <c:pt idx="104">
                  <c:v>0.15411</c:v>
                </c:pt>
                <c:pt idx="105">
                  <c:v>0.15437999999999999</c:v>
                </c:pt>
                <c:pt idx="106">
                  <c:v>0.15492</c:v>
                </c:pt>
                <c:pt idx="107">
                  <c:v>0.15526000000000001</c:v>
                </c:pt>
                <c:pt idx="108">
                  <c:v>0.16091</c:v>
                </c:pt>
                <c:pt idx="109">
                  <c:v>0.16577</c:v>
                </c:pt>
                <c:pt idx="110">
                  <c:v>0.16622000000000001</c:v>
                </c:pt>
                <c:pt idx="111">
                  <c:v>0.16689000000000001</c:v>
                </c:pt>
                <c:pt idx="112">
                  <c:v>0.16900000000000001</c:v>
                </c:pt>
              </c:numCache>
            </c:numRef>
          </c:xVal>
          <c:yVal>
            <c:numRef>
              <c:f>'cathode-anode horiz (2)'!$AC$3:$AC$115</c:f>
              <c:numCache>
                <c:formatCode>General</c:formatCode>
                <c:ptCount val="113"/>
                <c:pt idx="0">
                  <c:v>40073</c:v>
                </c:pt>
                <c:pt idx="1">
                  <c:v>43107</c:v>
                </c:pt>
                <c:pt idx="2">
                  <c:v>14721</c:v>
                </c:pt>
                <c:pt idx="3">
                  <c:v>15773</c:v>
                </c:pt>
                <c:pt idx="4">
                  <c:v>14509</c:v>
                </c:pt>
                <c:pt idx="5">
                  <c:v>14639</c:v>
                </c:pt>
                <c:pt idx="6">
                  <c:v>17640</c:v>
                </c:pt>
                <c:pt idx="7">
                  <c:v>23257</c:v>
                </c:pt>
                <c:pt idx="8">
                  <c:v>25967</c:v>
                </c:pt>
                <c:pt idx="9">
                  <c:v>27510</c:v>
                </c:pt>
                <c:pt idx="10">
                  <c:v>35549</c:v>
                </c:pt>
                <c:pt idx="11">
                  <c:v>41091</c:v>
                </c:pt>
                <c:pt idx="12">
                  <c:v>42612</c:v>
                </c:pt>
                <c:pt idx="13">
                  <c:v>45106</c:v>
                </c:pt>
                <c:pt idx="14">
                  <c:v>47537</c:v>
                </c:pt>
                <c:pt idx="15">
                  <c:v>60256</c:v>
                </c:pt>
                <c:pt idx="16">
                  <c:v>63341</c:v>
                </c:pt>
                <c:pt idx="17">
                  <c:v>67072</c:v>
                </c:pt>
                <c:pt idx="18">
                  <c:v>68648</c:v>
                </c:pt>
                <c:pt idx="19">
                  <c:v>69253</c:v>
                </c:pt>
                <c:pt idx="20">
                  <c:v>71033</c:v>
                </c:pt>
                <c:pt idx="21">
                  <c:v>75164</c:v>
                </c:pt>
                <c:pt idx="22">
                  <c:v>90315</c:v>
                </c:pt>
                <c:pt idx="23">
                  <c:v>96277</c:v>
                </c:pt>
                <c:pt idx="24" formatCode="0.00E+00">
                  <c:v>123840</c:v>
                </c:pt>
                <c:pt idx="25" formatCode="0.00E+00">
                  <c:v>136630</c:v>
                </c:pt>
                <c:pt idx="26" formatCode="0.00E+00">
                  <c:v>113480</c:v>
                </c:pt>
                <c:pt idx="27" formatCode="0.00E+00">
                  <c:v>119710</c:v>
                </c:pt>
                <c:pt idx="28" formatCode="0.00E+00">
                  <c:v>106350</c:v>
                </c:pt>
                <c:pt idx="29" formatCode="0.00E+00">
                  <c:v>145400</c:v>
                </c:pt>
                <c:pt idx="30" formatCode="0.00E+00">
                  <c:v>149040</c:v>
                </c:pt>
                <c:pt idx="31" formatCode="0.00E+00">
                  <c:v>157340</c:v>
                </c:pt>
                <c:pt idx="32" formatCode="0.00E+00">
                  <c:v>160060</c:v>
                </c:pt>
                <c:pt idx="33" formatCode="0.00E+00">
                  <c:v>171860</c:v>
                </c:pt>
                <c:pt idx="34" formatCode="0.00E+00">
                  <c:v>171140</c:v>
                </c:pt>
                <c:pt idx="35" formatCode="0.00E+00">
                  <c:v>188540</c:v>
                </c:pt>
                <c:pt idx="36" formatCode="0.00E+00">
                  <c:v>194590</c:v>
                </c:pt>
                <c:pt idx="37" formatCode="0.00E+00">
                  <c:v>184710</c:v>
                </c:pt>
                <c:pt idx="38" formatCode="0.00E+00">
                  <c:v>185030</c:v>
                </c:pt>
                <c:pt idx="39" formatCode="0.00E+00">
                  <c:v>182110</c:v>
                </c:pt>
                <c:pt idx="40" formatCode="0.00E+00">
                  <c:v>191530</c:v>
                </c:pt>
                <c:pt idx="41" formatCode="0.00E+00">
                  <c:v>182710</c:v>
                </c:pt>
                <c:pt idx="42" formatCode="0.00E+00">
                  <c:v>156130</c:v>
                </c:pt>
                <c:pt idx="43" formatCode="0.00E+00">
                  <c:v>153370</c:v>
                </c:pt>
                <c:pt idx="44" formatCode="0.00E+00">
                  <c:v>144100</c:v>
                </c:pt>
                <c:pt idx="45" formatCode="0.00E+00">
                  <c:v>108300</c:v>
                </c:pt>
                <c:pt idx="46" formatCode="0.00E+00">
                  <c:v>104600</c:v>
                </c:pt>
                <c:pt idx="47" formatCode="0.00E+00">
                  <c:v>102100</c:v>
                </c:pt>
                <c:pt idx="48">
                  <c:v>93794</c:v>
                </c:pt>
                <c:pt idx="49">
                  <c:v>87213</c:v>
                </c:pt>
                <c:pt idx="50">
                  <c:v>82507</c:v>
                </c:pt>
                <c:pt idx="51">
                  <c:v>67357</c:v>
                </c:pt>
                <c:pt idx="52">
                  <c:v>53083</c:v>
                </c:pt>
                <c:pt idx="53">
                  <c:v>45248</c:v>
                </c:pt>
                <c:pt idx="54">
                  <c:v>28154</c:v>
                </c:pt>
                <c:pt idx="55">
                  <c:v>22597</c:v>
                </c:pt>
                <c:pt idx="56">
                  <c:v>12843</c:v>
                </c:pt>
                <c:pt idx="57">
                  <c:v>8020.3</c:v>
                </c:pt>
                <c:pt idx="58">
                  <c:v>-1922.7</c:v>
                </c:pt>
                <c:pt idx="59">
                  <c:v>-14004</c:v>
                </c:pt>
                <c:pt idx="60">
                  <c:v>-15049</c:v>
                </c:pt>
                <c:pt idx="61">
                  <c:v>-41778</c:v>
                </c:pt>
                <c:pt idx="62">
                  <c:v>-50341</c:v>
                </c:pt>
                <c:pt idx="63">
                  <c:v>-53759</c:v>
                </c:pt>
                <c:pt idx="64">
                  <c:v>-65847</c:v>
                </c:pt>
                <c:pt idx="65">
                  <c:v>-66133</c:v>
                </c:pt>
                <c:pt idx="66">
                  <c:v>-78382</c:v>
                </c:pt>
                <c:pt idx="67">
                  <c:v>-75449</c:v>
                </c:pt>
                <c:pt idx="68">
                  <c:v>-78815</c:v>
                </c:pt>
                <c:pt idx="69">
                  <c:v>-77069</c:v>
                </c:pt>
                <c:pt idx="70">
                  <c:v>-76022</c:v>
                </c:pt>
                <c:pt idx="71">
                  <c:v>-70106</c:v>
                </c:pt>
                <c:pt idx="72">
                  <c:v>-67489</c:v>
                </c:pt>
                <c:pt idx="73">
                  <c:v>-61679</c:v>
                </c:pt>
                <c:pt idx="74">
                  <c:v>-53750</c:v>
                </c:pt>
                <c:pt idx="75">
                  <c:v>-60719</c:v>
                </c:pt>
                <c:pt idx="76">
                  <c:v>-41410</c:v>
                </c:pt>
                <c:pt idx="77">
                  <c:v>-44589</c:v>
                </c:pt>
                <c:pt idx="78">
                  <c:v>-44934</c:v>
                </c:pt>
                <c:pt idx="79">
                  <c:v>-42848</c:v>
                </c:pt>
                <c:pt idx="80">
                  <c:v>-38872</c:v>
                </c:pt>
                <c:pt idx="81">
                  <c:v>-29475</c:v>
                </c:pt>
                <c:pt idx="82">
                  <c:v>-26585</c:v>
                </c:pt>
                <c:pt idx="83">
                  <c:v>-24805</c:v>
                </c:pt>
                <c:pt idx="84">
                  <c:v>-23776</c:v>
                </c:pt>
                <c:pt idx="85">
                  <c:v>-19238</c:v>
                </c:pt>
                <c:pt idx="86">
                  <c:v>-20849</c:v>
                </c:pt>
                <c:pt idx="87">
                  <c:v>-17091</c:v>
                </c:pt>
                <c:pt idx="88">
                  <c:v>-16020</c:v>
                </c:pt>
                <c:pt idx="89">
                  <c:v>-13399</c:v>
                </c:pt>
                <c:pt idx="90">
                  <c:v>-9818.2999999999993</c:v>
                </c:pt>
                <c:pt idx="91">
                  <c:v>-10161</c:v>
                </c:pt>
                <c:pt idx="92">
                  <c:v>-10954</c:v>
                </c:pt>
                <c:pt idx="93">
                  <c:v>-6701.7</c:v>
                </c:pt>
                <c:pt idx="94">
                  <c:v>-4005</c:v>
                </c:pt>
                <c:pt idx="95">
                  <c:v>-3763.6</c:v>
                </c:pt>
                <c:pt idx="96">
                  <c:v>-2862.5</c:v>
                </c:pt>
                <c:pt idx="97">
                  <c:v>-2424</c:v>
                </c:pt>
                <c:pt idx="98">
                  <c:v>-2392.9</c:v>
                </c:pt>
                <c:pt idx="99">
                  <c:v>-1818.4</c:v>
                </c:pt>
                <c:pt idx="100">
                  <c:v>-2388.4</c:v>
                </c:pt>
                <c:pt idx="101">
                  <c:v>-2408.6</c:v>
                </c:pt>
                <c:pt idx="102">
                  <c:v>-1146.3</c:v>
                </c:pt>
                <c:pt idx="103">
                  <c:v>-552.16</c:v>
                </c:pt>
                <c:pt idx="104">
                  <c:v>-523.29999999999995</c:v>
                </c:pt>
                <c:pt idx="105">
                  <c:v>-811.93</c:v>
                </c:pt>
                <c:pt idx="106">
                  <c:v>-563.34</c:v>
                </c:pt>
                <c:pt idx="107">
                  <c:v>-889.41</c:v>
                </c:pt>
                <c:pt idx="108">
                  <c:v>-183.91</c:v>
                </c:pt>
                <c:pt idx="109">
                  <c:v>-48.588999999999999</c:v>
                </c:pt>
                <c:pt idx="110">
                  <c:v>-54.704999999999998</c:v>
                </c:pt>
                <c:pt idx="111">
                  <c:v>-205.84</c:v>
                </c:pt>
                <c:pt idx="112">
                  <c:v>-24.992000000000001</c:v>
                </c:pt>
              </c:numCache>
            </c:numRef>
          </c:yVal>
          <c:smooth val="0"/>
        </c:ser>
        <c:ser>
          <c:idx val="7"/>
          <c:order val="3"/>
          <c:tx>
            <c:strRef>
              <c:f>'cathode-anode horiz (2)'!$AH$1:$AQ$1</c:f>
              <c:strCache>
                <c:ptCount val="1"/>
                <c:pt idx="0">
                  <c:v>-0.0005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(2)'!$AH$3:$AH$123</c:f>
              <c:numCache>
                <c:formatCode>General</c:formatCode>
                <c:ptCount val="121"/>
                <c:pt idx="0">
                  <c:v>6.4199999999999993E-2</c:v>
                </c:pt>
                <c:pt idx="1">
                  <c:v>6.4297999999999994E-2</c:v>
                </c:pt>
                <c:pt idx="2">
                  <c:v>6.5459000000000003E-2</c:v>
                </c:pt>
                <c:pt idx="3">
                  <c:v>6.5951999999999997E-2</c:v>
                </c:pt>
                <c:pt idx="4">
                  <c:v>6.6234000000000001E-2</c:v>
                </c:pt>
                <c:pt idx="5">
                  <c:v>6.6761000000000001E-2</c:v>
                </c:pt>
                <c:pt idx="6">
                  <c:v>6.7020999999999997E-2</c:v>
                </c:pt>
                <c:pt idx="7">
                  <c:v>6.7526000000000003E-2</c:v>
                </c:pt>
                <c:pt idx="8">
                  <c:v>6.7728999999999998E-2</c:v>
                </c:pt>
                <c:pt idx="9">
                  <c:v>6.8059999999999996E-2</c:v>
                </c:pt>
                <c:pt idx="10">
                  <c:v>6.8342E-2</c:v>
                </c:pt>
                <c:pt idx="11">
                  <c:v>6.8587999999999996E-2</c:v>
                </c:pt>
                <c:pt idx="12">
                  <c:v>6.8806000000000006E-2</c:v>
                </c:pt>
                <c:pt idx="13">
                  <c:v>7.0389999999999994E-2</c:v>
                </c:pt>
                <c:pt idx="14">
                  <c:v>7.0635000000000003E-2</c:v>
                </c:pt>
                <c:pt idx="15">
                  <c:v>7.0893999999999999E-2</c:v>
                </c:pt>
                <c:pt idx="16">
                  <c:v>7.0979E-2</c:v>
                </c:pt>
                <c:pt idx="17">
                  <c:v>7.1980000000000002E-2</c:v>
                </c:pt>
                <c:pt idx="18">
                  <c:v>7.3445999999999997E-2</c:v>
                </c:pt>
                <c:pt idx="19">
                  <c:v>7.4014999999999997E-2</c:v>
                </c:pt>
                <c:pt idx="20">
                  <c:v>7.4800000000000005E-2</c:v>
                </c:pt>
                <c:pt idx="21">
                  <c:v>7.4805999999999997E-2</c:v>
                </c:pt>
                <c:pt idx="22">
                  <c:v>7.4985999999999997E-2</c:v>
                </c:pt>
                <c:pt idx="23">
                  <c:v>7.6896000000000006E-2</c:v>
                </c:pt>
                <c:pt idx="24">
                  <c:v>7.6902999999999999E-2</c:v>
                </c:pt>
                <c:pt idx="25">
                  <c:v>7.8345999999999999E-2</c:v>
                </c:pt>
                <c:pt idx="26">
                  <c:v>7.9309000000000004E-2</c:v>
                </c:pt>
                <c:pt idx="27">
                  <c:v>7.9464999999999994E-2</c:v>
                </c:pt>
                <c:pt idx="28">
                  <c:v>8.0121999999999999E-2</c:v>
                </c:pt>
                <c:pt idx="29">
                  <c:v>8.0598000000000003E-2</c:v>
                </c:pt>
                <c:pt idx="30">
                  <c:v>8.5023000000000001E-2</c:v>
                </c:pt>
                <c:pt idx="31">
                  <c:v>8.6915000000000006E-2</c:v>
                </c:pt>
                <c:pt idx="32">
                  <c:v>8.6919999999999997E-2</c:v>
                </c:pt>
                <c:pt idx="33">
                  <c:v>8.6923E-2</c:v>
                </c:pt>
                <c:pt idx="34">
                  <c:v>8.6924000000000001E-2</c:v>
                </c:pt>
                <c:pt idx="35">
                  <c:v>8.6924000000000001E-2</c:v>
                </c:pt>
                <c:pt idx="36">
                  <c:v>8.7108000000000005E-2</c:v>
                </c:pt>
                <c:pt idx="37">
                  <c:v>8.7428000000000006E-2</c:v>
                </c:pt>
                <c:pt idx="38">
                  <c:v>8.8189000000000003E-2</c:v>
                </c:pt>
                <c:pt idx="39">
                  <c:v>8.9090000000000003E-2</c:v>
                </c:pt>
                <c:pt idx="40">
                  <c:v>9.4553999999999999E-2</c:v>
                </c:pt>
                <c:pt idx="41">
                  <c:v>9.5064999999999997E-2</c:v>
                </c:pt>
                <c:pt idx="42">
                  <c:v>9.5576999999999995E-2</c:v>
                </c:pt>
                <c:pt idx="43">
                  <c:v>9.6559000000000006E-2</c:v>
                </c:pt>
                <c:pt idx="44">
                  <c:v>9.8914000000000002E-2</c:v>
                </c:pt>
                <c:pt idx="45">
                  <c:v>0.10396</c:v>
                </c:pt>
                <c:pt idx="46">
                  <c:v>0.10485999999999999</c:v>
                </c:pt>
                <c:pt idx="47">
                  <c:v>0.10650999999999999</c:v>
                </c:pt>
                <c:pt idx="48">
                  <c:v>0.10666</c:v>
                </c:pt>
                <c:pt idx="49">
                  <c:v>0.10675</c:v>
                </c:pt>
                <c:pt idx="50">
                  <c:v>0.11078</c:v>
                </c:pt>
                <c:pt idx="51">
                  <c:v>0.11090999999999999</c:v>
                </c:pt>
                <c:pt idx="52">
                  <c:v>0.11093</c:v>
                </c:pt>
                <c:pt idx="53">
                  <c:v>0.11136</c:v>
                </c:pt>
                <c:pt idx="54">
                  <c:v>0.11297</c:v>
                </c:pt>
                <c:pt idx="55">
                  <c:v>0.11471000000000001</c:v>
                </c:pt>
                <c:pt idx="56">
                  <c:v>0.11525000000000001</c:v>
                </c:pt>
                <c:pt idx="57">
                  <c:v>0.11543</c:v>
                </c:pt>
                <c:pt idx="58">
                  <c:v>0.11613999999999999</c:v>
                </c:pt>
                <c:pt idx="59">
                  <c:v>0.11629</c:v>
                </c:pt>
                <c:pt idx="60">
                  <c:v>0.11717</c:v>
                </c:pt>
                <c:pt idx="61">
                  <c:v>0.11738999999999999</c:v>
                </c:pt>
                <c:pt idx="62">
                  <c:v>0.11791</c:v>
                </c:pt>
                <c:pt idx="63">
                  <c:v>0.11967</c:v>
                </c:pt>
                <c:pt idx="64">
                  <c:v>0.12055</c:v>
                </c:pt>
                <c:pt idx="65">
                  <c:v>0.12223000000000001</c:v>
                </c:pt>
                <c:pt idx="66">
                  <c:v>0.12248000000000001</c:v>
                </c:pt>
                <c:pt idx="67">
                  <c:v>0.12353</c:v>
                </c:pt>
                <c:pt idx="68">
                  <c:v>0.12379999999999999</c:v>
                </c:pt>
                <c:pt idx="69">
                  <c:v>0.12398000000000001</c:v>
                </c:pt>
                <c:pt idx="70">
                  <c:v>0.12523000000000001</c:v>
                </c:pt>
                <c:pt idx="71">
                  <c:v>0.12567</c:v>
                </c:pt>
                <c:pt idx="72">
                  <c:v>0.12791</c:v>
                </c:pt>
                <c:pt idx="73">
                  <c:v>0.12814</c:v>
                </c:pt>
                <c:pt idx="74">
                  <c:v>0.12826000000000001</c:v>
                </c:pt>
                <c:pt idx="75">
                  <c:v>0.12828999999999999</c:v>
                </c:pt>
                <c:pt idx="76">
                  <c:v>0.12833</c:v>
                </c:pt>
                <c:pt idx="77">
                  <c:v>0.12839</c:v>
                </c:pt>
                <c:pt idx="78">
                  <c:v>0.13072</c:v>
                </c:pt>
                <c:pt idx="79">
                  <c:v>0.13109000000000001</c:v>
                </c:pt>
                <c:pt idx="80">
                  <c:v>0.13139999999999999</c:v>
                </c:pt>
                <c:pt idx="81">
                  <c:v>0.13145000000000001</c:v>
                </c:pt>
                <c:pt idx="82">
                  <c:v>0.13209000000000001</c:v>
                </c:pt>
                <c:pt idx="83">
                  <c:v>0.13222999999999999</c:v>
                </c:pt>
                <c:pt idx="84">
                  <c:v>0.13245000000000001</c:v>
                </c:pt>
                <c:pt idx="85">
                  <c:v>0.13303000000000001</c:v>
                </c:pt>
                <c:pt idx="86">
                  <c:v>0.13328000000000001</c:v>
                </c:pt>
                <c:pt idx="87">
                  <c:v>0.13414000000000001</c:v>
                </c:pt>
                <c:pt idx="88">
                  <c:v>0.13499</c:v>
                </c:pt>
                <c:pt idx="89">
                  <c:v>0.13531000000000001</c:v>
                </c:pt>
                <c:pt idx="90">
                  <c:v>0.13550999999999999</c:v>
                </c:pt>
                <c:pt idx="91">
                  <c:v>0.13574</c:v>
                </c:pt>
                <c:pt idx="92">
                  <c:v>0.13707</c:v>
                </c:pt>
                <c:pt idx="93">
                  <c:v>0.13730000000000001</c:v>
                </c:pt>
                <c:pt idx="94">
                  <c:v>0.13825000000000001</c:v>
                </c:pt>
                <c:pt idx="95">
                  <c:v>0.13850000000000001</c:v>
                </c:pt>
                <c:pt idx="96">
                  <c:v>0.13938999999999999</c:v>
                </c:pt>
                <c:pt idx="97">
                  <c:v>0.14193</c:v>
                </c:pt>
                <c:pt idx="98">
                  <c:v>0.14204</c:v>
                </c:pt>
                <c:pt idx="99">
                  <c:v>0.14229</c:v>
                </c:pt>
                <c:pt idx="100">
                  <c:v>0.14249999999999999</c:v>
                </c:pt>
                <c:pt idx="101">
                  <c:v>0.14288000000000001</c:v>
                </c:pt>
                <c:pt idx="102">
                  <c:v>0.14308000000000001</c:v>
                </c:pt>
                <c:pt idx="103">
                  <c:v>0.14327000000000001</c:v>
                </c:pt>
                <c:pt idx="104">
                  <c:v>0.14330999999999999</c:v>
                </c:pt>
                <c:pt idx="105">
                  <c:v>0.14374999999999999</c:v>
                </c:pt>
                <c:pt idx="106">
                  <c:v>0.14754999999999999</c:v>
                </c:pt>
                <c:pt idx="107">
                  <c:v>0.14878</c:v>
                </c:pt>
                <c:pt idx="108">
                  <c:v>0.14971999999999999</c:v>
                </c:pt>
                <c:pt idx="109">
                  <c:v>0.15007999999999999</c:v>
                </c:pt>
                <c:pt idx="110">
                  <c:v>0.15118999999999999</c:v>
                </c:pt>
                <c:pt idx="111">
                  <c:v>0.15162</c:v>
                </c:pt>
                <c:pt idx="112">
                  <c:v>0.15725</c:v>
                </c:pt>
                <c:pt idx="113">
                  <c:v>0.15759000000000001</c:v>
                </c:pt>
                <c:pt idx="114">
                  <c:v>0.15876000000000001</c:v>
                </c:pt>
                <c:pt idx="115">
                  <c:v>0.16031000000000001</c:v>
                </c:pt>
                <c:pt idx="116">
                  <c:v>0.16084999999999999</c:v>
                </c:pt>
                <c:pt idx="117">
                  <c:v>0.16214000000000001</c:v>
                </c:pt>
                <c:pt idx="118">
                  <c:v>0.16788</c:v>
                </c:pt>
                <c:pt idx="119">
                  <c:v>0.16900000000000001</c:v>
                </c:pt>
              </c:numCache>
            </c:numRef>
          </c:xVal>
          <c:yVal>
            <c:numRef>
              <c:f>'cathode-anode horiz (2)'!$AN$3:$AN$122</c:f>
              <c:numCache>
                <c:formatCode>General</c:formatCode>
                <c:ptCount val="120"/>
                <c:pt idx="0">
                  <c:v>10080</c:v>
                </c:pt>
                <c:pt idx="1">
                  <c:v>11606</c:v>
                </c:pt>
                <c:pt idx="2">
                  <c:v>29737</c:v>
                </c:pt>
                <c:pt idx="3">
                  <c:v>17744</c:v>
                </c:pt>
                <c:pt idx="4">
                  <c:v>20188</c:v>
                </c:pt>
                <c:pt idx="5">
                  <c:v>24339</c:v>
                </c:pt>
                <c:pt idx="6">
                  <c:v>26383</c:v>
                </c:pt>
                <c:pt idx="7">
                  <c:v>23886</c:v>
                </c:pt>
                <c:pt idx="8">
                  <c:v>24804</c:v>
                </c:pt>
                <c:pt idx="9">
                  <c:v>24839</c:v>
                </c:pt>
                <c:pt idx="10">
                  <c:v>28468</c:v>
                </c:pt>
                <c:pt idx="11">
                  <c:v>32247</c:v>
                </c:pt>
                <c:pt idx="12">
                  <c:v>30576</c:v>
                </c:pt>
                <c:pt idx="13">
                  <c:v>49833</c:v>
                </c:pt>
                <c:pt idx="14">
                  <c:v>41611</c:v>
                </c:pt>
                <c:pt idx="15">
                  <c:v>42169</c:v>
                </c:pt>
                <c:pt idx="16">
                  <c:v>46678</c:v>
                </c:pt>
                <c:pt idx="17">
                  <c:v>56766</c:v>
                </c:pt>
                <c:pt idx="18">
                  <c:v>67310</c:v>
                </c:pt>
                <c:pt idx="19">
                  <c:v>75897</c:v>
                </c:pt>
                <c:pt idx="20">
                  <c:v>81242</c:v>
                </c:pt>
                <c:pt idx="21">
                  <c:v>81044</c:v>
                </c:pt>
                <c:pt idx="22">
                  <c:v>85051</c:v>
                </c:pt>
                <c:pt idx="23" formatCode="0.00E+00">
                  <c:v>115460</c:v>
                </c:pt>
                <c:pt idx="24" formatCode="0.00E+00">
                  <c:v>117370</c:v>
                </c:pt>
                <c:pt idx="25" formatCode="0.00E+00">
                  <c:v>107480</c:v>
                </c:pt>
                <c:pt idx="26" formatCode="0.00E+00">
                  <c:v>130320</c:v>
                </c:pt>
                <c:pt idx="27" formatCode="0.00E+00">
                  <c:v>129710</c:v>
                </c:pt>
                <c:pt idx="28" formatCode="0.00E+00">
                  <c:v>128000</c:v>
                </c:pt>
                <c:pt idx="29" formatCode="0.00E+00">
                  <c:v>127820</c:v>
                </c:pt>
                <c:pt idx="30" formatCode="0.00E+00">
                  <c:v>145750</c:v>
                </c:pt>
                <c:pt idx="31" formatCode="0.00E+00">
                  <c:v>169090</c:v>
                </c:pt>
                <c:pt idx="32" formatCode="0.00E+00">
                  <c:v>169120</c:v>
                </c:pt>
                <c:pt idx="33" formatCode="0.00E+00">
                  <c:v>164280</c:v>
                </c:pt>
                <c:pt idx="34" formatCode="0.00E+00">
                  <c:v>164480</c:v>
                </c:pt>
                <c:pt idx="35" formatCode="0.00E+00">
                  <c:v>164480</c:v>
                </c:pt>
                <c:pt idx="36" formatCode="0.00E+00">
                  <c:v>164520</c:v>
                </c:pt>
                <c:pt idx="37" formatCode="0.00E+00">
                  <c:v>173830</c:v>
                </c:pt>
                <c:pt idx="38" formatCode="0.00E+00">
                  <c:v>178430</c:v>
                </c:pt>
                <c:pt idx="39" formatCode="0.00E+00">
                  <c:v>179880</c:v>
                </c:pt>
                <c:pt idx="40" formatCode="0.00E+00">
                  <c:v>183780</c:v>
                </c:pt>
                <c:pt idx="41" formatCode="0.00E+00">
                  <c:v>184650</c:v>
                </c:pt>
                <c:pt idx="42" formatCode="0.00E+00">
                  <c:v>185530</c:v>
                </c:pt>
                <c:pt idx="43" formatCode="0.00E+00">
                  <c:v>186810</c:v>
                </c:pt>
                <c:pt idx="44" formatCode="0.00E+00">
                  <c:v>178100</c:v>
                </c:pt>
                <c:pt idx="45" formatCode="0.00E+00">
                  <c:v>164090</c:v>
                </c:pt>
                <c:pt idx="46" formatCode="0.00E+00">
                  <c:v>160360</c:v>
                </c:pt>
                <c:pt idx="47" formatCode="0.00E+00">
                  <c:v>154120</c:v>
                </c:pt>
                <c:pt idx="48" formatCode="0.00E+00">
                  <c:v>153710</c:v>
                </c:pt>
                <c:pt idx="49" formatCode="0.00E+00">
                  <c:v>153330</c:v>
                </c:pt>
                <c:pt idx="50" formatCode="0.00E+00">
                  <c:v>128300</c:v>
                </c:pt>
                <c:pt idx="51" formatCode="0.00E+00">
                  <c:v>127530</c:v>
                </c:pt>
                <c:pt idx="52" formatCode="0.00E+00">
                  <c:v>127110</c:v>
                </c:pt>
                <c:pt idx="53" formatCode="0.00E+00">
                  <c:v>123580</c:v>
                </c:pt>
                <c:pt idx="54" formatCode="0.00E+00">
                  <c:v>109620</c:v>
                </c:pt>
                <c:pt idx="55">
                  <c:v>92810</c:v>
                </c:pt>
                <c:pt idx="56">
                  <c:v>98405</c:v>
                </c:pt>
                <c:pt idx="57">
                  <c:v>93258</c:v>
                </c:pt>
                <c:pt idx="58">
                  <c:v>82734</c:v>
                </c:pt>
                <c:pt idx="59">
                  <c:v>79933</c:v>
                </c:pt>
                <c:pt idx="60">
                  <c:v>72382</c:v>
                </c:pt>
                <c:pt idx="61">
                  <c:v>77551</c:v>
                </c:pt>
                <c:pt idx="62">
                  <c:v>66280</c:v>
                </c:pt>
                <c:pt idx="63">
                  <c:v>52629</c:v>
                </c:pt>
                <c:pt idx="64">
                  <c:v>40835</c:v>
                </c:pt>
                <c:pt idx="65">
                  <c:v>14468</c:v>
                </c:pt>
                <c:pt idx="66">
                  <c:v>12156</c:v>
                </c:pt>
                <c:pt idx="67">
                  <c:v>6013.1</c:v>
                </c:pt>
                <c:pt idx="68">
                  <c:v>-2949.4</c:v>
                </c:pt>
                <c:pt idx="69">
                  <c:v>-5807.2</c:v>
                </c:pt>
                <c:pt idx="70">
                  <c:v>-16329</c:v>
                </c:pt>
                <c:pt idx="71">
                  <c:v>-21426</c:v>
                </c:pt>
                <c:pt idx="72">
                  <c:v>-31447</c:v>
                </c:pt>
                <c:pt idx="73">
                  <c:v>-32487</c:v>
                </c:pt>
                <c:pt idx="74">
                  <c:v>-33985</c:v>
                </c:pt>
                <c:pt idx="75">
                  <c:v>-28585</c:v>
                </c:pt>
                <c:pt idx="76">
                  <c:v>-28466</c:v>
                </c:pt>
                <c:pt idx="77">
                  <c:v>-25202</c:v>
                </c:pt>
                <c:pt idx="78">
                  <c:v>-34459</c:v>
                </c:pt>
                <c:pt idx="79">
                  <c:v>-35946</c:v>
                </c:pt>
                <c:pt idx="80">
                  <c:v>-25275</c:v>
                </c:pt>
                <c:pt idx="81">
                  <c:v>-30306</c:v>
                </c:pt>
                <c:pt idx="82">
                  <c:v>-31225</c:v>
                </c:pt>
                <c:pt idx="83">
                  <c:v>-31390</c:v>
                </c:pt>
                <c:pt idx="84">
                  <c:v>-26762</c:v>
                </c:pt>
                <c:pt idx="85">
                  <c:v>-24999</c:v>
                </c:pt>
                <c:pt idx="86">
                  <c:v>-18979</c:v>
                </c:pt>
                <c:pt idx="87">
                  <c:v>-18126</c:v>
                </c:pt>
                <c:pt idx="88">
                  <c:v>-11340</c:v>
                </c:pt>
                <c:pt idx="89">
                  <c:v>-10322</c:v>
                </c:pt>
                <c:pt idx="90">
                  <c:v>-7550.1</c:v>
                </c:pt>
                <c:pt idx="91">
                  <c:v>-7379.8</c:v>
                </c:pt>
                <c:pt idx="92">
                  <c:v>-9683.5</c:v>
                </c:pt>
                <c:pt idx="93">
                  <c:v>-9710.5</c:v>
                </c:pt>
                <c:pt idx="94">
                  <c:v>-10603</c:v>
                </c:pt>
                <c:pt idx="95">
                  <c:v>-10174</c:v>
                </c:pt>
                <c:pt idx="96">
                  <c:v>-7478.4</c:v>
                </c:pt>
                <c:pt idx="97">
                  <c:v>-1663.5</c:v>
                </c:pt>
                <c:pt idx="98">
                  <c:v>-1513.4</c:v>
                </c:pt>
                <c:pt idx="99">
                  <c:v>-881.67</c:v>
                </c:pt>
                <c:pt idx="100">
                  <c:v>-1715.4</c:v>
                </c:pt>
                <c:pt idx="101">
                  <c:v>-2272.1999999999998</c:v>
                </c:pt>
                <c:pt idx="102">
                  <c:v>-2568.4</c:v>
                </c:pt>
                <c:pt idx="103">
                  <c:v>-2903.4</c:v>
                </c:pt>
                <c:pt idx="104">
                  <c:v>-2971.3</c:v>
                </c:pt>
                <c:pt idx="105">
                  <c:v>688.19</c:v>
                </c:pt>
                <c:pt idx="106">
                  <c:v>-1463.4</c:v>
                </c:pt>
                <c:pt idx="107">
                  <c:v>-36.069000000000003</c:v>
                </c:pt>
                <c:pt idx="108">
                  <c:v>-556.55999999999995</c:v>
                </c:pt>
                <c:pt idx="109">
                  <c:v>-527.17999999999995</c:v>
                </c:pt>
                <c:pt idx="110">
                  <c:v>-1014.6</c:v>
                </c:pt>
                <c:pt idx="111">
                  <c:v>60.606000000000002</c:v>
                </c:pt>
                <c:pt idx="112">
                  <c:v>-411.41</c:v>
                </c:pt>
                <c:pt idx="113">
                  <c:v>-61.067999999999998</c:v>
                </c:pt>
                <c:pt idx="114">
                  <c:v>-137.65</c:v>
                </c:pt>
                <c:pt idx="115">
                  <c:v>-400</c:v>
                </c:pt>
                <c:pt idx="116">
                  <c:v>-412.8</c:v>
                </c:pt>
                <c:pt idx="117">
                  <c:v>-460.48</c:v>
                </c:pt>
                <c:pt idx="118">
                  <c:v>-64.835999999999999</c:v>
                </c:pt>
                <c:pt idx="119">
                  <c:v>-13.337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'cathode-anode horiz (2)'!$AS$1:$BB$1</c:f>
              <c:strCache>
                <c:ptCount val="1"/>
                <c:pt idx="0">
                  <c:v>0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xVal>
            <c:numRef>
              <c:f>'cathode-anode horiz (2)'!$AS$3:$AS$111</c:f>
              <c:numCache>
                <c:formatCode>General</c:formatCode>
                <c:ptCount val="109"/>
                <c:pt idx="0">
                  <c:v>6.4199999999999993E-2</c:v>
                </c:pt>
                <c:pt idx="1">
                  <c:v>6.4419000000000004E-2</c:v>
                </c:pt>
                <c:pt idx="2">
                  <c:v>6.4693000000000001E-2</c:v>
                </c:pt>
                <c:pt idx="3">
                  <c:v>6.4778000000000002E-2</c:v>
                </c:pt>
                <c:pt idx="4">
                  <c:v>6.4991999999999994E-2</c:v>
                </c:pt>
                <c:pt idx="5">
                  <c:v>6.5208000000000002E-2</c:v>
                </c:pt>
                <c:pt idx="6">
                  <c:v>6.5454999999999999E-2</c:v>
                </c:pt>
                <c:pt idx="7">
                  <c:v>6.6916000000000003E-2</c:v>
                </c:pt>
                <c:pt idx="8">
                  <c:v>6.7941000000000001E-2</c:v>
                </c:pt>
                <c:pt idx="9">
                  <c:v>6.8054000000000003E-2</c:v>
                </c:pt>
                <c:pt idx="10">
                  <c:v>6.9367999999999999E-2</c:v>
                </c:pt>
                <c:pt idx="11">
                  <c:v>6.9385000000000002E-2</c:v>
                </c:pt>
                <c:pt idx="12">
                  <c:v>6.9583000000000006E-2</c:v>
                </c:pt>
                <c:pt idx="13">
                  <c:v>7.0510000000000003E-2</c:v>
                </c:pt>
                <c:pt idx="14">
                  <c:v>7.0929000000000006E-2</c:v>
                </c:pt>
                <c:pt idx="15">
                  <c:v>7.1956999999999993E-2</c:v>
                </c:pt>
                <c:pt idx="16">
                  <c:v>7.3160000000000003E-2</c:v>
                </c:pt>
                <c:pt idx="17">
                  <c:v>7.3830999999999994E-2</c:v>
                </c:pt>
                <c:pt idx="18">
                  <c:v>7.4024000000000006E-2</c:v>
                </c:pt>
                <c:pt idx="19">
                  <c:v>7.4537999999999993E-2</c:v>
                </c:pt>
                <c:pt idx="20">
                  <c:v>7.6395000000000005E-2</c:v>
                </c:pt>
                <c:pt idx="21">
                  <c:v>7.7317999999999998E-2</c:v>
                </c:pt>
                <c:pt idx="22">
                  <c:v>7.8120999999999996E-2</c:v>
                </c:pt>
                <c:pt idx="23">
                  <c:v>7.8581999999999999E-2</c:v>
                </c:pt>
                <c:pt idx="24">
                  <c:v>8.1724000000000005E-2</c:v>
                </c:pt>
                <c:pt idx="25">
                  <c:v>8.2049999999999998E-2</c:v>
                </c:pt>
                <c:pt idx="26">
                  <c:v>8.2112000000000004E-2</c:v>
                </c:pt>
                <c:pt idx="27">
                  <c:v>8.2516999999999993E-2</c:v>
                </c:pt>
                <c:pt idx="28">
                  <c:v>8.3422999999999997E-2</c:v>
                </c:pt>
                <c:pt idx="29">
                  <c:v>8.3446000000000006E-2</c:v>
                </c:pt>
                <c:pt idx="30">
                  <c:v>8.3659999999999998E-2</c:v>
                </c:pt>
                <c:pt idx="31">
                  <c:v>8.4570000000000006E-2</c:v>
                </c:pt>
                <c:pt idx="32">
                  <c:v>8.4931000000000006E-2</c:v>
                </c:pt>
                <c:pt idx="33">
                  <c:v>8.9552000000000007E-2</c:v>
                </c:pt>
                <c:pt idx="34">
                  <c:v>9.4646999999999995E-2</c:v>
                </c:pt>
                <c:pt idx="35">
                  <c:v>9.6264000000000002E-2</c:v>
                </c:pt>
                <c:pt idx="36">
                  <c:v>9.8698999999999995E-2</c:v>
                </c:pt>
                <c:pt idx="37">
                  <c:v>0.10100000000000001</c:v>
                </c:pt>
                <c:pt idx="38">
                  <c:v>0.10389</c:v>
                </c:pt>
                <c:pt idx="39">
                  <c:v>0.10548</c:v>
                </c:pt>
                <c:pt idx="40">
                  <c:v>0.10591</c:v>
                </c:pt>
                <c:pt idx="41">
                  <c:v>0.10600999999999999</c:v>
                </c:pt>
                <c:pt idx="42">
                  <c:v>0.10836</c:v>
                </c:pt>
                <c:pt idx="43">
                  <c:v>0.10843999999999999</c:v>
                </c:pt>
                <c:pt idx="44">
                  <c:v>0.10876</c:v>
                </c:pt>
                <c:pt idx="45">
                  <c:v>0.10883</c:v>
                </c:pt>
                <c:pt idx="46">
                  <c:v>0.10908</c:v>
                </c:pt>
                <c:pt idx="47">
                  <c:v>0.11105</c:v>
                </c:pt>
                <c:pt idx="48">
                  <c:v>0.1149</c:v>
                </c:pt>
                <c:pt idx="49">
                  <c:v>0.11516</c:v>
                </c:pt>
                <c:pt idx="50">
                  <c:v>0.1154</c:v>
                </c:pt>
                <c:pt idx="51">
                  <c:v>0.11552</c:v>
                </c:pt>
                <c:pt idx="52">
                  <c:v>0.11573</c:v>
                </c:pt>
                <c:pt idx="53">
                  <c:v>0.11738999999999999</c:v>
                </c:pt>
                <c:pt idx="54">
                  <c:v>0.1174</c:v>
                </c:pt>
                <c:pt idx="55">
                  <c:v>0.12010999999999999</c:v>
                </c:pt>
                <c:pt idx="56">
                  <c:v>0.12015000000000001</c:v>
                </c:pt>
                <c:pt idx="57">
                  <c:v>0.12105</c:v>
                </c:pt>
                <c:pt idx="58">
                  <c:v>0.12171999999999999</c:v>
                </c:pt>
                <c:pt idx="59">
                  <c:v>0.12275</c:v>
                </c:pt>
                <c:pt idx="60">
                  <c:v>0.12280000000000001</c:v>
                </c:pt>
                <c:pt idx="61">
                  <c:v>0.12353</c:v>
                </c:pt>
                <c:pt idx="62">
                  <c:v>0.12363</c:v>
                </c:pt>
                <c:pt idx="63">
                  <c:v>0.12398000000000001</c:v>
                </c:pt>
                <c:pt idx="64">
                  <c:v>0.12438</c:v>
                </c:pt>
                <c:pt idx="65">
                  <c:v>0.12447999999999999</c:v>
                </c:pt>
                <c:pt idx="66">
                  <c:v>0.12509999999999999</c:v>
                </c:pt>
                <c:pt idx="67">
                  <c:v>0.12701000000000001</c:v>
                </c:pt>
                <c:pt idx="68">
                  <c:v>0.12725</c:v>
                </c:pt>
                <c:pt idx="69">
                  <c:v>0.12775</c:v>
                </c:pt>
                <c:pt idx="70">
                  <c:v>0.12875</c:v>
                </c:pt>
                <c:pt idx="71">
                  <c:v>0.12895999999999999</c:v>
                </c:pt>
                <c:pt idx="72">
                  <c:v>0.13002</c:v>
                </c:pt>
                <c:pt idx="73">
                  <c:v>0.13028999999999999</c:v>
                </c:pt>
                <c:pt idx="74">
                  <c:v>0.1305</c:v>
                </c:pt>
                <c:pt idx="75">
                  <c:v>0.13136</c:v>
                </c:pt>
                <c:pt idx="76">
                  <c:v>0.13267000000000001</c:v>
                </c:pt>
                <c:pt idx="77">
                  <c:v>0.13309000000000001</c:v>
                </c:pt>
                <c:pt idx="78">
                  <c:v>0.13366</c:v>
                </c:pt>
                <c:pt idx="79">
                  <c:v>0.13385</c:v>
                </c:pt>
                <c:pt idx="80">
                  <c:v>0.13411999999999999</c:v>
                </c:pt>
                <c:pt idx="81">
                  <c:v>0.13505</c:v>
                </c:pt>
                <c:pt idx="82">
                  <c:v>0.13550000000000001</c:v>
                </c:pt>
                <c:pt idx="83">
                  <c:v>0.13614000000000001</c:v>
                </c:pt>
                <c:pt idx="84">
                  <c:v>0.13639000000000001</c:v>
                </c:pt>
                <c:pt idx="85">
                  <c:v>0.13791</c:v>
                </c:pt>
                <c:pt idx="86">
                  <c:v>0.13865</c:v>
                </c:pt>
                <c:pt idx="87">
                  <c:v>0.13965</c:v>
                </c:pt>
                <c:pt idx="88">
                  <c:v>0.1411</c:v>
                </c:pt>
                <c:pt idx="89">
                  <c:v>0.14238999999999999</c:v>
                </c:pt>
                <c:pt idx="90">
                  <c:v>0.14269000000000001</c:v>
                </c:pt>
                <c:pt idx="91">
                  <c:v>0.14337</c:v>
                </c:pt>
                <c:pt idx="92">
                  <c:v>0.14457999999999999</c:v>
                </c:pt>
                <c:pt idx="93">
                  <c:v>0.14477000000000001</c:v>
                </c:pt>
                <c:pt idx="94">
                  <c:v>0.14784</c:v>
                </c:pt>
                <c:pt idx="95">
                  <c:v>0.14927000000000001</c:v>
                </c:pt>
                <c:pt idx="96">
                  <c:v>0.14960000000000001</c:v>
                </c:pt>
                <c:pt idx="97">
                  <c:v>0.15093999999999999</c:v>
                </c:pt>
                <c:pt idx="98">
                  <c:v>0.15207999999999999</c:v>
                </c:pt>
                <c:pt idx="99">
                  <c:v>0.15273</c:v>
                </c:pt>
                <c:pt idx="100">
                  <c:v>0.15761</c:v>
                </c:pt>
                <c:pt idx="101">
                  <c:v>0.15859000000000001</c:v>
                </c:pt>
                <c:pt idx="102">
                  <c:v>0.15865000000000001</c:v>
                </c:pt>
                <c:pt idx="103">
                  <c:v>0.15905</c:v>
                </c:pt>
                <c:pt idx="104">
                  <c:v>0.16067000000000001</c:v>
                </c:pt>
                <c:pt idx="105">
                  <c:v>0.16213</c:v>
                </c:pt>
                <c:pt idx="106">
                  <c:v>0.16303999999999999</c:v>
                </c:pt>
                <c:pt idx="107">
                  <c:v>0.16385</c:v>
                </c:pt>
                <c:pt idx="108">
                  <c:v>0.16900000000000001</c:v>
                </c:pt>
              </c:numCache>
            </c:numRef>
          </c:xVal>
          <c:yVal>
            <c:numRef>
              <c:f>'cathode-anode horiz (2)'!$AY$3:$AY$111</c:f>
              <c:numCache>
                <c:formatCode>General</c:formatCode>
                <c:ptCount val="109"/>
                <c:pt idx="0">
                  <c:v>15109</c:v>
                </c:pt>
                <c:pt idx="1">
                  <c:v>18269</c:v>
                </c:pt>
                <c:pt idx="2">
                  <c:v>25320</c:v>
                </c:pt>
                <c:pt idx="3">
                  <c:v>3564.4</c:v>
                </c:pt>
                <c:pt idx="4">
                  <c:v>8119.3</c:v>
                </c:pt>
                <c:pt idx="5">
                  <c:v>13852</c:v>
                </c:pt>
                <c:pt idx="6">
                  <c:v>18557</c:v>
                </c:pt>
                <c:pt idx="7">
                  <c:v>19217</c:v>
                </c:pt>
                <c:pt idx="8">
                  <c:v>28732</c:v>
                </c:pt>
                <c:pt idx="9">
                  <c:v>29341</c:v>
                </c:pt>
                <c:pt idx="10">
                  <c:v>31484</c:v>
                </c:pt>
                <c:pt idx="11">
                  <c:v>32099</c:v>
                </c:pt>
                <c:pt idx="12">
                  <c:v>32655</c:v>
                </c:pt>
                <c:pt idx="13">
                  <c:v>43932</c:v>
                </c:pt>
                <c:pt idx="14">
                  <c:v>49459</c:v>
                </c:pt>
                <c:pt idx="15">
                  <c:v>71807</c:v>
                </c:pt>
                <c:pt idx="16">
                  <c:v>72388</c:v>
                </c:pt>
                <c:pt idx="17">
                  <c:v>73562</c:v>
                </c:pt>
                <c:pt idx="18">
                  <c:v>73899</c:v>
                </c:pt>
                <c:pt idx="19">
                  <c:v>73023</c:v>
                </c:pt>
                <c:pt idx="20">
                  <c:v>99433</c:v>
                </c:pt>
                <c:pt idx="21" formatCode="0.00E+00">
                  <c:v>107790</c:v>
                </c:pt>
                <c:pt idx="22" formatCode="0.00E+00">
                  <c:v>112520</c:v>
                </c:pt>
                <c:pt idx="23" formatCode="0.00E+00">
                  <c:v>116330</c:v>
                </c:pt>
                <c:pt idx="24" formatCode="0.00E+00">
                  <c:v>149350</c:v>
                </c:pt>
                <c:pt idx="25" formatCode="0.00E+00">
                  <c:v>156890</c:v>
                </c:pt>
                <c:pt idx="26" formatCode="0.00E+00">
                  <c:v>156690</c:v>
                </c:pt>
                <c:pt idx="27" formatCode="0.00E+00">
                  <c:v>141950</c:v>
                </c:pt>
                <c:pt idx="28" formatCode="0.00E+00">
                  <c:v>140420</c:v>
                </c:pt>
                <c:pt idx="29" formatCode="0.00E+00">
                  <c:v>142370</c:v>
                </c:pt>
                <c:pt idx="30" formatCode="0.00E+00">
                  <c:v>163500</c:v>
                </c:pt>
                <c:pt idx="31" formatCode="0.00E+00">
                  <c:v>164020</c:v>
                </c:pt>
                <c:pt idx="32" formatCode="0.00E+00">
                  <c:v>164220</c:v>
                </c:pt>
                <c:pt idx="33" formatCode="0.00E+00">
                  <c:v>177240</c:v>
                </c:pt>
                <c:pt idx="34" formatCode="0.00E+00">
                  <c:v>177440</c:v>
                </c:pt>
                <c:pt idx="35" formatCode="0.00E+00">
                  <c:v>178220</c:v>
                </c:pt>
                <c:pt idx="36" formatCode="0.00E+00">
                  <c:v>179060</c:v>
                </c:pt>
                <c:pt idx="37" formatCode="0.00E+00">
                  <c:v>175340</c:v>
                </c:pt>
                <c:pt idx="38" formatCode="0.00E+00">
                  <c:v>162640</c:v>
                </c:pt>
                <c:pt idx="39" formatCode="0.00E+00">
                  <c:v>153640</c:v>
                </c:pt>
                <c:pt idx="40" formatCode="0.00E+00">
                  <c:v>151430</c:v>
                </c:pt>
                <c:pt idx="41" formatCode="0.00E+00">
                  <c:v>154590</c:v>
                </c:pt>
                <c:pt idx="42" formatCode="0.00E+00">
                  <c:v>141800</c:v>
                </c:pt>
                <c:pt idx="43" formatCode="0.00E+00">
                  <c:v>140780</c:v>
                </c:pt>
                <c:pt idx="44" formatCode="0.00E+00">
                  <c:v>138700</c:v>
                </c:pt>
                <c:pt idx="45" formatCode="0.00E+00">
                  <c:v>144690</c:v>
                </c:pt>
                <c:pt idx="46" formatCode="0.00E+00">
                  <c:v>137910</c:v>
                </c:pt>
                <c:pt idx="47" formatCode="0.00E+00">
                  <c:v>123420</c:v>
                </c:pt>
                <c:pt idx="48">
                  <c:v>95196</c:v>
                </c:pt>
                <c:pt idx="49" formatCode="0.00E+00">
                  <c:v>103890</c:v>
                </c:pt>
                <c:pt idx="50" formatCode="0.00E+00">
                  <c:v>103030</c:v>
                </c:pt>
                <c:pt idx="51">
                  <c:v>88374</c:v>
                </c:pt>
                <c:pt idx="52">
                  <c:v>99679</c:v>
                </c:pt>
                <c:pt idx="53">
                  <c:v>82796</c:v>
                </c:pt>
                <c:pt idx="54">
                  <c:v>82673</c:v>
                </c:pt>
                <c:pt idx="55">
                  <c:v>61471</c:v>
                </c:pt>
                <c:pt idx="56">
                  <c:v>54964</c:v>
                </c:pt>
                <c:pt idx="57">
                  <c:v>46187</c:v>
                </c:pt>
                <c:pt idx="58">
                  <c:v>48127</c:v>
                </c:pt>
                <c:pt idx="59">
                  <c:v>45324</c:v>
                </c:pt>
                <c:pt idx="60">
                  <c:v>47381</c:v>
                </c:pt>
                <c:pt idx="61">
                  <c:v>36231</c:v>
                </c:pt>
                <c:pt idx="62">
                  <c:v>36977</c:v>
                </c:pt>
                <c:pt idx="63">
                  <c:v>30139</c:v>
                </c:pt>
                <c:pt idx="64">
                  <c:v>33541</c:v>
                </c:pt>
                <c:pt idx="65">
                  <c:v>32596</c:v>
                </c:pt>
                <c:pt idx="66">
                  <c:v>26517</c:v>
                </c:pt>
                <c:pt idx="67">
                  <c:v>16270</c:v>
                </c:pt>
                <c:pt idx="68">
                  <c:v>16854</c:v>
                </c:pt>
                <c:pt idx="69">
                  <c:v>16208</c:v>
                </c:pt>
                <c:pt idx="70">
                  <c:v>11677</c:v>
                </c:pt>
                <c:pt idx="71">
                  <c:v>11436</c:v>
                </c:pt>
                <c:pt idx="72">
                  <c:v>8379.7000000000007</c:v>
                </c:pt>
                <c:pt idx="73">
                  <c:v>7461</c:v>
                </c:pt>
                <c:pt idx="74">
                  <c:v>6622</c:v>
                </c:pt>
                <c:pt idx="75">
                  <c:v>3227.6</c:v>
                </c:pt>
                <c:pt idx="76">
                  <c:v>-68.435000000000002</c:v>
                </c:pt>
                <c:pt idx="77">
                  <c:v>850.29</c:v>
                </c:pt>
                <c:pt idx="78">
                  <c:v>-2851.6</c:v>
                </c:pt>
                <c:pt idx="79">
                  <c:v>-2019.1</c:v>
                </c:pt>
                <c:pt idx="80">
                  <c:v>-811.27</c:v>
                </c:pt>
                <c:pt idx="81">
                  <c:v>3288.4</c:v>
                </c:pt>
                <c:pt idx="82">
                  <c:v>4081.3</c:v>
                </c:pt>
                <c:pt idx="83">
                  <c:v>-2571.4</c:v>
                </c:pt>
                <c:pt idx="84">
                  <c:v>-3346.5</c:v>
                </c:pt>
                <c:pt idx="85">
                  <c:v>-1076.0999999999999</c:v>
                </c:pt>
                <c:pt idx="86">
                  <c:v>4523.6000000000004</c:v>
                </c:pt>
                <c:pt idx="87">
                  <c:v>5944.2</c:v>
                </c:pt>
                <c:pt idx="88">
                  <c:v>2022.6</c:v>
                </c:pt>
                <c:pt idx="89">
                  <c:v>-48.44</c:v>
                </c:pt>
                <c:pt idx="90">
                  <c:v>-525.44000000000005</c:v>
                </c:pt>
                <c:pt idx="91">
                  <c:v>-1426.7</c:v>
                </c:pt>
                <c:pt idx="92">
                  <c:v>-1537.1</c:v>
                </c:pt>
                <c:pt idx="93">
                  <c:v>1108.9000000000001</c:v>
                </c:pt>
                <c:pt idx="94">
                  <c:v>-557.32000000000005</c:v>
                </c:pt>
                <c:pt idx="95">
                  <c:v>441.85</c:v>
                </c:pt>
                <c:pt idx="96">
                  <c:v>448.28</c:v>
                </c:pt>
                <c:pt idx="97">
                  <c:v>-114.75</c:v>
                </c:pt>
                <c:pt idx="98">
                  <c:v>-515.35</c:v>
                </c:pt>
                <c:pt idx="99">
                  <c:v>228.73</c:v>
                </c:pt>
                <c:pt idx="100">
                  <c:v>-111.11</c:v>
                </c:pt>
                <c:pt idx="101">
                  <c:v>-179.66</c:v>
                </c:pt>
                <c:pt idx="102">
                  <c:v>182.88</c:v>
                </c:pt>
                <c:pt idx="103">
                  <c:v>-44.566000000000003</c:v>
                </c:pt>
                <c:pt idx="104">
                  <c:v>-229.68</c:v>
                </c:pt>
                <c:pt idx="105">
                  <c:v>-372.69</c:v>
                </c:pt>
                <c:pt idx="106">
                  <c:v>-291.02999999999997</c:v>
                </c:pt>
                <c:pt idx="107">
                  <c:v>-266.23</c:v>
                </c:pt>
                <c:pt idx="108">
                  <c:v>-14.243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'cathode-anode horiz (2)'!$BD$1:$BM$1</c:f>
              <c:strCache>
                <c:ptCount val="1"/>
                <c:pt idx="0">
                  <c:v>0.0005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xVal>
            <c:numRef>
              <c:f>'cathode-anode horiz (2)'!$BD$3:$BD$114</c:f>
              <c:numCache>
                <c:formatCode>General</c:formatCode>
                <c:ptCount val="112"/>
                <c:pt idx="0">
                  <c:v>6.4199999999999993E-2</c:v>
                </c:pt>
                <c:pt idx="1">
                  <c:v>6.4699000000000007E-2</c:v>
                </c:pt>
                <c:pt idx="2">
                  <c:v>6.5059000000000006E-2</c:v>
                </c:pt>
                <c:pt idx="3">
                  <c:v>6.5761E-2</c:v>
                </c:pt>
                <c:pt idx="4">
                  <c:v>6.6369999999999998E-2</c:v>
                </c:pt>
                <c:pt idx="5">
                  <c:v>6.6451999999999997E-2</c:v>
                </c:pt>
                <c:pt idx="6">
                  <c:v>6.6851999999999995E-2</c:v>
                </c:pt>
                <c:pt idx="7">
                  <c:v>6.6998000000000002E-2</c:v>
                </c:pt>
                <c:pt idx="8">
                  <c:v>6.7641000000000007E-2</c:v>
                </c:pt>
                <c:pt idx="9">
                  <c:v>6.7707000000000003E-2</c:v>
                </c:pt>
                <c:pt idx="10">
                  <c:v>6.8405999999999995E-2</c:v>
                </c:pt>
                <c:pt idx="11">
                  <c:v>7.0000000000000007E-2</c:v>
                </c:pt>
                <c:pt idx="12">
                  <c:v>7.0366999999999999E-2</c:v>
                </c:pt>
                <c:pt idx="13">
                  <c:v>7.0387000000000005E-2</c:v>
                </c:pt>
                <c:pt idx="14">
                  <c:v>7.0401000000000005E-2</c:v>
                </c:pt>
                <c:pt idx="15">
                  <c:v>7.0407999999999998E-2</c:v>
                </c:pt>
                <c:pt idx="16">
                  <c:v>7.0595000000000005E-2</c:v>
                </c:pt>
                <c:pt idx="17">
                  <c:v>7.0787000000000003E-2</c:v>
                </c:pt>
                <c:pt idx="18">
                  <c:v>7.0893999999999999E-2</c:v>
                </c:pt>
                <c:pt idx="19">
                  <c:v>7.2787000000000004E-2</c:v>
                </c:pt>
                <c:pt idx="20">
                  <c:v>7.2816000000000006E-2</c:v>
                </c:pt>
                <c:pt idx="21">
                  <c:v>7.2969000000000006E-2</c:v>
                </c:pt>
                <c:pt idx="22">
                  <c:v>7.4173000000000003E-2</c:v>
                </c:pt>
                <c:pt idx="23">
                  <c:v>7.4967000000000006E-2</c:v>
                </c:pt>
                <c:pt idx="24">
                  <c:v>7.5749999999999998E-2</c:v>
                </c:pt>
                <c:pt idx="25">
                  <c:v>7.6830999999999997E-2</c:v>
                </c:pt>
                <c:pt idx="26">
                  <c:v>7.9239000000000004E-2</c:v>
                </c:pt>
                <c:pt idx="27">
                  <c:v>8.0210000000000004E-2</c:v>
                </c:pt>
                <c:pt idx="28">
                  <c:v>8.0629999999999993E-2</c:v>
                </c:pt>
                <c:pt idx="29">
                  <c:v>8.2211000000000006E-2</c:v>
                </c:pt>
                <c:pt idx="30">
                  <c:v>8.3002999999999993E-2</c:v>
                </c:pt>
                <c:pt idx="31">
                  <c:v>8.3160999999999999E-2</c:v>
                </c:pt>
                <c:pt idx="32">
                  <c:v>8.3556000000000005E-2</c:v>
                </c:pt>
                <c:pt idx="33">
                  <c:v>8.4305000000000005E-2</c:v>
                </c:pt>
                <c:pt idx="34">
                  <c:v>8.4668999999999994E-2</c:v>
                </c:pt>
                <c:pt idx="35">
                  <c:v>8.9545E-2</c:v>
                </c:pt>
                <c:pt idx="36">
                  <c:v>9.4106999999999996E-2</c:v>
                </c:pt>
                <c:pt idx="37">
                  <c:v>9.6221000000000001E-2</c:v>
                </c:pt>
                <c:pt idx="38">
                  <c:v>9.6683000000000005E-2</c:v>
                </c:pt>
                <c:pt idx="39">
                  <c:v>9.8336999999999994E-2</c:v>
                </c:pt>
                <c:pt idx="40">
                  <c:v>9.9009E-2</c:v>
                </c:pt>
                <c:pt idx="41">
                  <c:v>9.9074999999999996E-2</c:v>
                </c:pt>
                <c:pt idx="42">
                  <c:v>0.10527</c:v>
                </c:pt>
                <c:pt idx="43">
                  <c:v>0.10663</c:v>
                </c:pt>
                <c:pt idx="44">
                  <c:v>0.10664999999999999</c:v>
                </c:pt>
                <c:pt idx="45">
                  <c:v>0.10702</c:v>
                </c:pt>
                <c:pt idx="46">
                  <c:v>0.10702</c:v>
                </c:pt>
                <c:pt idx="47">
                  <c:v>0.10703</c:v>
                </c:pt>
                <c:pt idx="48">
                  <c:v>0.10704</c:v>
                </c:pt>
                <c:pt idx="49">
                  <c:v>0.10763</c:v>
                </c:pt>
                <c:pt idx="50">
                  <c:v>0.10786</c:v>
                </c:pt>
                <c:pt idx="51">
                  <c:v>0.11201999999999999</c:v>
                </c:pt>
                <c:pt idx="52">
                  <c:v>0.11319</c:v>
                </c:pt>
                <c:pt idx="53">
                  <c:v>0.11541999999999999</c:v>
                </c:pt>
                <c:pt idx="54">
                  <c:v>0.11584999999999999</c:v>
                </c:pt>
                <c:pt idx="55">
                  <c:v>0.11608</c:v>
                </c:pt>
                <c:pt idx="56">
                  <c:v>0.11613</c:v>
                </c:pt>
                <c:pt idx="57">
                  <c:v>0.11717</c:v>
                </c:pt>
                <c:pt idx="58">
                  <c:v>0.11827</c:v>
                </c:pt>
                <c:pt idx="59">
                  <c:v>0.11847000000000001</c:v>
                </c:pt>
                <c:pt idx="60">
                  <c:v>0.12018</c:v>
                </c:pt>
                <c:pt idx="61">
                  <c:v>0.12149</c:v>
                </c:pt>
                <c:pt idx="62">
                  <c:v>0.12189999999999999</c:v>
                </c:pt>
                <c:pt idx="63">
                  <c:v>0.12213</c:v>
                </c:pt>
                <c:pt idx="64">
                  <c:v>0.12272</c:v>
                </c:pt>
                <c:pt idx="65">
                  <c:v>0.12299</c:v>
                </c:pt>
                <c:pt idx="66">
                  <c:v>0.12422</c:v>
                </c:pt>
                <c:pt idx="67">
                  <c:v>0.12429</c:v>
                </c:pt>
                <c:pt idx="68">
                  <c:v>0.12445000000000001</c:v>
                </c:pt>
                <c:pt idx="69">
                  <c:v>0.12561</c:v>
                </c:pt>
                <c:pt idx="70">
                  <c:v>0.12565999999999999</c:v>
                </c:pt>
                <c:pt idx="71">
                  <c:v>0.12578</c:v>
                </c:pt>
                <c:pt idx="72">
                  <c:v>0.12628</c:v>
                </c:pt>
                <c:pt idx="73">
                  <c:v>0.12658</c:v>
                </c:pt>
                <c:pt idx="74">
                  <c:v>0.12672</c:v>
                </c:pt>
                <c:pt idx="75">
                  <c:v>0.12675</c:v>
                </c:pt>
                <c:pt idx="76">
                  <c:v>0.12776000000000001</c:v>
                </c:pt>
                <c:pt idx="77">
                  <c:v>0.12792999999999999</c:v>
                </c:pt>
                <c:pt idx="78">
                  <c:v>0.129</c:v>
                </c:pt>
                <c:pt idx="79">
                  <c:v>0.12939999999999999</c:v>
                </c:pt>
                <c:pt idx="80">
                  <c:v>0.12962000000000001</c:v>
                </c:pt>
                <c:pt idx="81">
                  <c:v>0.13114000000000001</c:v>
                </c:pt>
                <c:pt idx="82">
                  <c:v>0.13184000000000001</c:v>
                </c:pt>
                <c:pt idx="83">
                  <c:v>0.13217999999999999</c:v>
                </c:pt>
                <c:pt idx="84">
                  <c:v>0.13275000000000001</c:v>
                </c:pt>
                <c:pt idx="85">
                  <c:v>0.13350999999999999</c:v>
                </c:pt>
                <c:pt idx="86">
                  <c:v>0.13383</c:v>
                </c:pt>
                <c:pt idx="87">
                  <c:v>0.13536000000000001</c:v>
                </c:pt>
                <c:pt idx="88">
                  <c:v>0.13544999999999999</c:v>
                </c:pt>
                <c:pt idx="89">
                  <c:v>0.13711000000000001</c:v>
                </c:pt>
                <c:pt idx="90">
                  <c:v>0.13774</c:v>
                </c:pt>
                <c:pt idx="91">
                  <c:v>0.13833000000000001</c:v>
                </c:pt>
                <c:pt idx="92">
                  <c:v>0.13944999999999999</c:v>
                </c:pt>
                <c:pt idx="93">
                  <c:v>0.13988</c:v>
                </c:pt>
                <c:pt idx="94">
                  <c:v>0.13988</c:v>
                </c:pt>
                <c:pt idx="95">
                  <c:v>0.13988999999999999</c:v>
                </c:pt>
                <c:pt idx="96">
                  <c:v>0.14066000000000001</c:v>
                </c:pt>
                <c:pt idx="97">
                  <c:v>0.14255000000000001</c:v>
                </c:pt>
                <c:pt idx="98">
                  <c:v>0.14371999999999999</c:v>
                </c:pt>
                <c:pt idx="99">
                  <c:v>0.14373</c:v>
                </c:pt>
                <c:pt idx="100">
                  <c:v>0.14482999999999999</c:v>
                </c:pt>
                <c:pt idx="101">
                  <c:v>0.14777999999999999</c:v>
                </c:pt>
                <c:pt idx="102">
                  <c:v>0.14865</c:v>
                </c:pt>
                <c:pt idx="103">
                  <c:v>0.14927000000000001</c:v>
                </c:pt>
                <c:pt idx="104">
                  <c:v>0.15040999999999999</c:v>
                </c:pt>
                <c:pt idx="105">
                  <c:v>0.15198</c:v>
                </c:pt>
                <c:pt idx="106">
                  <c:v>0.15348000000000001</c:v>
                </c:pt>
                <c:pt idx="107">
                  <c:v>0.15431</c:v>
                </c:pt>
                <c:pt idx="108">
                  <c:v>0.15608</c:v>
                </c:pt>
                <c:pt idx="109">
                  <c:v>0.15715999999999999</c:v>
                </c:pt>
                <c:pt idx="110">
                  <c:v>0.15726999999999999</c:v>
                </c:pt>
                <c:pt idx="111">
                  <c:v>0.16175999999999999</c:v>
                </c:pt>
              </c:numCache>
            </c:numRef>
          </c:xVal>
          <c:yVal>
            <c:numRef>
              <c:f>'cathode-anode horiz (2)'!$BJ$3:$BJ$114</c:f>
              <c:numCache>
                <c:formatCode>General</c:formatCode>
                <c:ptCount val="112"/>
                <c:pt idx="0">
                  <c:v>10467</c:v>
                </c:pt>
                <c:pt idx="1">
                  <c:v>8948.6</c:v>
                </c:pt>
                <c:pt idx="2">
                  <c:v>644.98</c:v>
                </c:pt>
                <c:pt idx="3">
                  <c:v>10027</c:v>
                </c:pt>
                <c:pt idx="4">
                  <c:v>18170</c:v>
                </c:pt>
                <c:pt idx="5">
                  <c:v>17149</c:v>
                </c:pt>
                <c:pt idx="6">
                  <c:v>18794</c:v>
                </c:pt>
                <c:pt idx="7">
                  <c:v>18735</c:v>
                </c:pt>
                <c:pt idx="8">
                  <c:v>22360</c:v>
                </c:pt>
                <c:pt idx="9">
                  <c:v>21648</c:v>
                </c:pt>
                <c:pt idx="10">
                  <c:v>27206</c:v>
                </c:pt>
                <c:pt idx="11">
                  <c:v>39404</c:v>
                </c:pt>
                <c:pt idx="12">
                  <c:v>51380</c:v>
                </c:pt>
                <c:pt idx="13">
                  <c:v>43839</c:v>
                </c:pt>
                <c:pt idx="14">
                  <c:v>44123</c:v>
                </c:pt>
                <c:pt idx="15">
                  <c:v>47324</c:v>
                </c:pt>
                <c:pt idx="16">
                  <c:v>37549</c:v>
                </c:pt>
                <c:pt idx="17">
                  <c:v>40571</c:v>
                </c:pt>
                <c:pt idx="18">
                  <c:v>42149</c:v>
                </c:pt>
                <c:pt idx="19">
                  <c:v>59493</c:v>
                </c:pt>
                <c:pt idx="20">
                  <c:v>60094</c:v>
                </c:pt>
                <c:pt idx="21">
                  <c:v>46605</c:v>
                </c:pt>
                <c:pt idx="22">
                  <c:v>70171</c:v>
                </c:pt>
                <c:pt idx="23">
                  <c:v>85464</c:v>
                </c:pt>
                <c:pt idx="24">
                  <c:v>97598</c:v>
                </c:pt>
                <c:pt idx="25">
                  <c:v>93240</c:v>
                </c:pt>
                <c:pt idx="26" formatCode="0.00E+00">
                  <c:v>120700</c:v>
                </c:pt>
                <c:pt idx="27" formatCode="0.00E+00">
                  <c:v>141430</c:v>
                </c:pt>
                <c:pt idx="28" formatCode="0.00E+00">
                  <c:v>127150</c:v>
                </c:pt>
                <c:pt idx="29" formatCode="0.00E+00">
                  <c:v>126710</c:v>
                </c:pt>
                <c:pt idx="30" formatCode="0.00E+00">
                  <c:v>144040</c:v>
                </c:pt>
                <c:pt idx="31" formatCode="0.00E+00">
                  <c:v>145620</c:v>
                </c:pt>
                <c:pt idx="32" formatCode="0.00E+00">
                  <c:v>153580</c:v>
                </c:pt>
                <c:pt idx="33" formatCode="0.00E+00">
                  <c:v>154030</c:v>
                </c:pt>
                <c:pt idx="34" formatCode="0.00E+00">
                  <c:v>154260</c:v>
                </c:pt>
                <c:pt idx="35" formatCode="0.00E+00">
                  <c:v>176100</c:v>
                </c:pt>
                <c:pt idx="36" formatCode="0.00E+00">
                  <c:v>180430</c:v>
                </c:pt>
                <c:pt idx="37" formatCode="0.00E+00">
                  <c:v>179400</c:v>
                </c:pt>
                <c:pt idx="38" formatCode="0.00E+00">
                  <c:v>178650</c:v>
                </c:pt>
                <c:pt idx="39" formatCode="0.00E+00">
                  <c:v>175980</c:v>
                </c:pt>
                <c:pt idx="40" formatCode="0.00E+00">
                  <c:v>175280</c:v>
                </c:pt>
                <c:pt idx="41" formatCode="0.00E+00">
                  <c:v>174970</c:v>
                </c:pt>
                <c:pt idx="42" formatCode="0.00E+00">
                  <c:v>150250</c:v>
                </c:pt>
                <c:pt idx="43" formatCode="0.00E+00">
                  <c:v>143410</c:v>
                </c:pt>
                <c:pt idx="44" formatCode="0.00E+00">
                  <c:v>147990</c:v>
                </c:pt>
                <c:pt idx="45" formatCode="0.00E+00">
                  <c:v>146090</c:v>
                </c:pt>
                <c:pt idx="46" formatCode="0.00E+00">
                  <c:v>146090</c:v>
                </c:pt>
                <c:pt idx="47" formatCode="0.00E+00">
                  <c:v>148430</c:v>
                </c:pt>
                <c:pt idx="48" formatCode="0.00E+00">
                  <c:v>146980</c:v>
                </c:pt>
                <c:pt idx="49" formatCode="0.00E+00">
                  <c:v>144300</c:v>
                </c:pt>
                <c:pt idx="50" formatCode="0.00E+00">
                  <c:v>142600</c:v>
                </c:pt>
                <c:pt idx="51" formatCode="0.00E+00">
                  <c:v>119040</c:v>
                </c:pt>
                <c:pt idx="52" formatCode="0.00E+00">
                  <c:v>110310</c:v>
                </c:pt>
                <c:pt idx="53" formatCode="0.00E+00">
                  <c:v>101510</c:v>
                </c:pt>
                <c:pt idx="54">
                  <c:v>99294</c:v>
                </c:pt>
                <c:pt idx="55">
                  <c:v>96577</c:v>
                </c:pt>
                <c:pt idx="56">
                  <c:v>87987</c:v>
                </c:pt>
                <c:pt idx="57">
                  <c:v>84214</c:v>
                </c:pt>
                <c:pt idx="58">
                  <c:v>79612</c:v>
                </c:pt>
                <c:pt idx="59">
                  <c:v>76836</c:v>
                </c:pt>
                <c:pt idx="60">
                  <c:v>77700</c:v>
                </c:pt>
                <c:pt idx="61">
                  <c:v>82230</c:v>
                </c:pt>
                <c:pt idx="62">
                  <c:v>84892</c:v>
                </c:pt>
                <c:pt idx="63">
                  <c:v>81060</c:v>
                </c:pt>
                <c:pt idx="64">
                  <c:v>71038</c:v>
                </c:pt>
                <c:pt idx="65">
                  <c:v>69552</c:v>
                </c:pt>
                <c:pt idx="66">
                  <c:v>64939</c:v>
                </c:pt>
                <c:pt idx="67">
                  <c:v>64549</c:v>
                </c:pt>
                <c:pt idx="68">
                  <c:v>65300</c:v>
                </c:pt>
                <c:pt idx="69">
                  <c:v>61033</c:v>
                </c:pt>
                <c:pt idx="70">
                  <c:v>63640</c:v>
                </c:pt>
                <c:pt idx="71">
                  <c:v>63979</c:v>
                </c:pt>
                <c:pt idx="72">
                  <c:v>63441</c:v>
                </c:pt>
                <c:pt idx="73">
                  <c:v>61463</c:v>
                </c:pt>
                <c:pt idx="74">
                  <c:v>60993</c:v>
                </c:pt>
                <c:pt idx="75">
                  <c:v>61567</c:v>
                </c:pt>
                <c:pt idx="76">
                  <c:v>55546</c:v>
                </c:pt>
                <c:pt idx="77">
                  <c:v>56824</c:v>
                </c:pt>
                <c:pt idx="78">
                  <c:v>51598</c:v>
                </c:pt>
                <c:pt idx="79">
                  <c:v>47332</c:v>
                </c:pt>
                <c:pt idx="80">
                  <c:v>47210</c:v>
                </c:pt>
                <c:pt idx="81">
                  <c:v>46371</c:v>
                </c:pt>
                <c:pt idx="82">
                  <c:v>30211</c:v>
                </c:pt>
                <c:pt idx="83">
                  <c:v>30694</c:v>
                </c:pt>
                <c:pt idx="84">
                  <c:v>30246</c:v>
                </c:pt>
                <c:pt idx="85">
                  <c:v>27554</c:v>
                </c:pt>
                <c:pt idx="86">
                  <c:v>24543</c:v>
                </c:pt>
                <c:pt idx="87">
                  <c:v>13319</c:v>
                </c:pt>
                <c:pt idx="88">
                  <c:v>12966</c:v>
                </c:pt>
                <c:pt idx="89">
                  <c:v>5050.8999999999996</c:v>
                </c:pt>
                <c:pt idx="90">
                  <c:v>7357.7</c:v>
                </c:pt>
                <c:pt idx="91">
                  <c:v>9808.9</c:v>
                </c:pt>
                <c:pt idx="92">
                  <c:v>12337</c:v>
                </c:pt>
                <c:pt idx="93">
                  <c:v>11054</c:v>
                </c:pt>
                <c:pt idx="94">
                  <c:v>11054</c:v>
                </c:pt>
                <c:pt idx="95">
                  <c:v>7348.2</c:v>
                </c:pt>
                <c:pt idx="96">
                  <c:v>7057.3</c:v>
                </c:pt>
                <c:pt idx="97">
                  <c:v>3111.8</c:v>
                </c:pt>
                <c:pt idx="98">
                  <c:v>845.06</c:v>
                </c:pt>
                <c:pt idx="99">
                  <c:v>834.53</c:v>
                </c:pt>
                <c:pt idx="100">
                  <c:v>1842.9</c:v>
                </c:pt>
                <c:pt idx="101">
                  <c:v>1877.7</c:v>
                </c:pt>
                <c:pt idx="102">
                  <c:v>1712.3</c:v>
                </c:pt>
                <c:pt idx="103">
                  <c:v>1550.3</c:v>
                </c:pt>
                <c:pt idx="104">
                  <c:v>1212</c:v>
                </c:pt>
                <c:pt idx="105">
                  <c:v>-187.52</c:v>
                </c:pt>
                <c:pt idx="106">
                  <c:v>-341.53</c:v>
                </c:pt>
                <c:pt idx="107">
                  <c:v>89.656000000000006</c:v>
                </c:pt>
                <c:pt idx="108">
                  <c:v>-52.936999999999998</c:v>
                </c:pt>
                <c:pt idx="109">
                  <c:v>544.54</c:v>
                </c:pt>
                <c:pt idx="110">
                  <c:v>551.79999999999995</c:v>
                </c:pt>
                <c:pt idx="111">
                  <c:v>-81.7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'cathode-anode horiz (2)'!$BO$1:$BX$1</c:f>
              <c:strCache>
                <c:ptCount val="1"/>
                <c:pt idx="0">
                  <c:v>0.001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(2)'!$BO$3:$BO$120</c:f>
              <c:numCache>
                <c:formatCode>General</c:formatCode>
                <c:ptCount val="118"/>
                <c:pt idx="0">
                  <c:v>6.4199999999999993E-2</c:v>
                </c:pt>
                <c:pt idx="1">
                  <c:v>6.4934000000000006E-2</c:v>
                </c:pt>
                <c:pt idx="2">
                  <c:v>6.5508999999999998E-2</c:v>
                </c:pt>
                <c:pt idx="3">
                  <c:v>6.5906999999999993E-2</c:v>
                </c:pt>
                <c:pt idx="4">
                  <c:v>6.7237000000000005E-2</c:v>
                </c:pt>
                <c:pt idx="5">
                  <c:v>6.7747000000000002E-2</c:v>
                </c:pt>
                <c:pt idx="6">
                  <c:v>6.7771999999999999E-2</c:v>
                </c:pt>
                <c:pt idx="7">
                  <c:v>6.8135000000000001E-2</c:v>
                </c:pt>
                <c:pt idx="8">
                  <c:v>6.8668000000000007E-2</c:v>
                </c:pt>
                <c:pt idx="9">
                  <c:v>6.8719000000000002E-2</c:v>
                </c:pt>
                <c:pt idx="10">
                  <c:v>6.9563E-2</c:v>
                </c:pt>
                <c:pt idx="11">
                  <c:v>7.0644999999999999E-2</c:v>
                </c:pt>
                <c:pt idx="12">
                  <c:v>7.0972999999999994E-2</c:v>
                </c:pt>
                <c:pt idx="13">
                  <c:v>7.1131E-2</c:v>
                </c:pt>
                <c:pt idx="14">
                  <c:v>7.1291999999999994E-2</c:v>
                </c:pt>
                <c:pt idx="15">
                  <c:v>7.2964000000000001E-2</c:v>
                </c:pt>
                <c:pt idx="16">
                  <c:v>7.3289000000000007E-2</c:v>
                </c:pt>
                <c:pt idx="17">
                  <c:v>7.4803999999999995E-2</c:v>
                </c:pt>
                <c:pt idx="18">
                  <c:v>7.4856000000000006E-2</c:v>
                </c:pt>
                <c:pt idx="19">
                  <c:v>7.4997999999999995E-2</c:v>
                </c:pt>
                <c:pt idx="20">
                  <c:v>7.5023999999999993E-2</c:v>
                </c:pt>
                <c:pt idx="21">
                  <c:v>7.5110999999999997E-2</c:v>
                </c:pt>
                <c:pt idx="22">
                  <c:v>7.5275999999999996E-2</c:v>
                </c:pt>
                <c:pt idx="23">
                  <c:v>7.5325000000000003E-2</c:v>
                </c:pt>
                <c:pt idx="24">
                  <c:v>7.8224000000000002E-2</c:v>
                </c:pt>
                <c:pt idx="25">
                  <c:v>7.9441999999999999E-2</c:v>
                </c:pt>
                <c:pt idx="26">
                  <c:v>8.0248E-2</c:v>
                </c:pt>
                <c:pt idx="27">
                  <c:v>8.0395999999999995E-2</c:v>
                </c:pt>
                <c:pt idx="28">
                  <c:v>8.0480999999999997E-2</c:v>
                </c:pt>
                <c:pt idx="29">
                  <c:v>8.0495999999999998E-2</c:v>
                </c:pt>
                <c:pt idx="30">
                  <c:v>8.3920999999999996E-2</c:v>
                </c:pt>
                <c:pt idx="31">
                  <c:v>8.5347000000000006E-2</c:v>
                </c:pt>
                <c:pt idx="32">
                  <c:v>8.7137999999999993E-2</c:v>
                </c:pt>
                <c:pt idx="33">
                  <c:v>8.8055999999999995E-2</c:v>
                </c:pt>
                <c:pt idx="34">
                  <c:v>8.8751999999999998E-2</c:v>
                </c:pt>
                <c:pt idx="35">
                  <c:v>8.9940999999999993E-2</c:v>
                </c:pt>
                <c:pt idx="36">
                  <c:v>9.5494999999999997E-2</c:v>
                </c:pt>
                <c:pt idx="37">
                  <c:v>9.6328999999999998E-2</c:v>
                </c:pt>
                <c:pt idx="38">
                  <c:v>9.7063999999999998E-2</c:v>
                </c:pt>
                <c:pt idx="39">
                  <c:v>9.7066E-2</c:v>
                </c:pt>
                <c:pt idx="40">
                  <c:v>9.7067000000000001E-2</c:v>
                </c:pt>
                <c:pt idx="41">
                  <c:v>9.7074999999999995E-2</c:v>
                </c:pt>
                <c:pt idx="42">
                  <c:v>9.7561999999999996E-2</c:v>
                </c:pt>
                <c:pt idx="43">
                  <c:v>9.7669000000000006E-2</c:v>
                </c:pt>
                <c:pt idx="44">
                  <c:v>0.10618</c:v>
                </c:pt>
                <c:pt idx="45">
                  <c:v>0.10693999999999999</c:v>
                </c:pt>
                <c:pt idx="46">
                  <c:v>0.10951</c:v>
                </c:pt>
                <c:pt idx="47">
                  <c:v>0.10957</c:v>
                </c:pt>
                <c:pt idx="48">
                  <c:v>0.11129</c:v>
                </c:pt>
                <c:pt idx="49">
                  <c:v>0.11157</c:v>
                </c:pt>
                <c:pt idx="50">
                  <c:v>0.11502999999999999</c:v>
                </c:pt>
                <c:pt idx="51">
                  <c:v>0.11525000000000001</c:v>
                </c:pt>
                <c:pt idx="52">
                  <c:v>0.11527</c:v>
                </c:pt>
                <c:pt idx="53">
                  <c:v>0.11531</c:v>
                </c:pt>
                <c:pt idx="54">
                  <c:v>0.11554</c:v>
                </c:pt>
                <c:pt idx="55">
                  <c:v>0.11595999999999999</c:v>
                </c:pt>
                <c:pt idx="56">
                  <c:v>0.11601</c:v>
                </c:pt>
                <c:pt idx="57">
                  <c:v>0.11895</c:v>
                </c:pt>
                <c:pt idx="58">
                  <c:v>0.11960999999999999</c:v>
                </c:pt>
                <c:pt idx="59">
                  <c:v>0.12071</c:v>
                </c:pt>
                <c:pt idx="60">
                  <c:v>0.12175999999999999</c:v>
                </c:pt>
                <c:pt idx="61">
                  <c:v>0.12214</c:v>
                </c:pt>
                <c:pt idx="62">
                  <c:v>0.12295</c:v>
                </c:pt>
                <c:pt idx="63">
                  <c:v>0.12359000000000001</c:v>
                </c:pt>
                <c:pt idx="64">
                  <c:v>0.12371</c:v>
                </c:pt>
                <c:pt idx="65">
                  <c:v>0.1239</c:v>
                </c:pt>
                <c:pt idx="66">
                  <c:v>0.12428</c:v>
                </c:pt>
                <c:pt idx="67">
                  <c:v>0.12520999999999999</c:v>
                </c:pt>
                <c:pt idx="68">
                  <c:v>0.12639</c:v>
                </c:pt>
                <c:pt idx="69">
                  <c:v>0.12644</c:v>
                </c:pt>
                <c:pt idx="70">
                  <c:v>0.12648000000000001</c:v>
                </c:pt>
                <c:pt idx="71">
                  <c:v>0.12651999999999999</c:v>
                </c:pt>
                <c:pt idx="72">
                  <c:v>0.12839999999999999</c:v>
                </c:pt>
                <c:pt idx="73">
                  <c:v>0.12902</c:v>
                </c:pt>
                <c:pt idx="74">
                  <c:v>0.12981000000000001</c:v>
                </c:pt>
                <c:pt idx="75">
                  <c:v>0.12997</c:v>
                </c:pt>
                <c:pt idx="76">
                  <c:v>0.13002</c:v>
                </c:pt>
                <c:pt idx="77">
                  <c:v>0.13041</c:v>
                </c:pt>
                <c:pt idx="78">
                  <c:v>0.13186999999999999</c:v>
                </c:pt>
                <c:pt idx="79">
                  <c:v>0.13244</c:v>
                </c:pt>
                <c:pt idx="80">
                  <c:v>0.13278999999999999</c:v>
                </c:pt>
                <c:pt idx="81">
                  <c:v>0.13425999999999999</c:v>
                </c:pt>
                <c:pt idx="82">
                  <c:v>0.13455</c:v>
                </c:pt>
                <c:pt idx="83">
                  <c:v>0.13472999999999999</c:v>
                </c:pt>
                <c:pt idx="84">
                  <c:v>0.13583999999999999</c:v>
                </c:pt>
                <c:pt idx="85">
                  <c:v>0.13633999999999999</c:v>
                </c:pt>
                <c:pt idx="86">
                  <c:v>0.13868</c:v>
                </c:pt>
                <c:pt idx="87">
                  <c:v>0.13880000000000001</c:v>
                </c:pt>
                <c:pt idx="88">
                  <c:v>0.13896</c:v>
                </c:pt>
                <c:pt idx="89">
                  <c:v>0.14008000000000001</c:v>
                </c:pt>
                <c:pt idx="90">
                  <c:v>0.14172999999999999</c:v>
                </c:pt>
                <c:pt idx="91">
                  <c:v>0.14180999999999999</c:v>
                </c:pt>
                <c:pt idx="92">
                  <c:v>0.14349999999999999</c:v>
                </c:pt>
                <c:pt idx="93">
                  <c:v>0.14546999999999999</c:v>
                </c:pt>
                <c:pt idx="94">
                  <c:v>0.14549000000000001</c:v>
                </c:pt>
                <c:pt idx="95">
                  <c:v>0.14607999999999999</c:v>
                </c:pt>
                <c:pt idx="96">
                  <c:v>0.14782000000000001</c:v>
                </c:pt>
                <c:pt idx="97">
                  <c:v>0.14854999999999999</c:v>
                </c:pt>
                <c:pt idx="98">
                  <c:v>0.1489</c:v>
                </c:pt>
                <c:pt idx="99">
                  <c:v>0.14935000000000001</c:v>
                </c:pt>
                <c:pt idx="100">
                  <c:v>0.15103</c:v>
                </c:pt>
                <c:pt idx="101">
                  <c:v>0.15279999999999999</c:v>
                </c:pt>
                <c:pt idx="102">
                  <c:v>0.15423999999999999</c:v>
                </c:pt>
                <c:pt idx="103">
                  <c:v>0.15454999999999999</c:v>
                </c:pt>
                <c:pt idx="104">
                  <c:v>0.15554999999999999</c:v>
                </c:pt>
                <c:pt idx="105">
                  <c:v>0.15673999999999999</c:v>
                </c:pt>
                <c:pt idx="106">
                  <c:v>0.15687999999999999</c:v>
                </c:pt>
                <c:pt idx="107">
                  <c:v>0.16219</c:v>
                </c:pt>
                <c:pt idx="108">
                  <c:v>0.16364000000000001</c:v>
                </c:pt>
                <c:pt idx="109">
                  <c:v>0.16367000000000001</c:v>
                </c:pt>
                <c:pt idx="110">
                  <c:v>0.16539999999999999</c:v>
                </c:pt>
                <c:pt idx="111">
                  <c:v>0.16900000000000001</c:v>
                </c:pt>
              </c:numCache>
            </c:numRef>
          </c:xVal>
          <c:yVal>
            <c:numRef>
              <c:f>'cathode-anode horiz (2)'!$BU$3:$BU$120</c:f>
              <c:numCache>
                <c:formatCode>General</c:formatCode>
                <c:ptCount val="118"/>
                <c:pt idx="0">
                  <c:v>14123</c:v>
                </c:pt>
                <c:pt idx="1">
                  <c:v>16117</c:v>
                </c:pt>
                <c:pt idx="2">
                  <c:v>14444</c:v>
                </c:pt>
                <c:pt idx="3">
                  <c:v>14557</c:v>
                </c:pt>
                <c:pt idx="4">
                  <c:v>24152</c:v>
                </c:pt>
                <c:pt idx="5">
                  <c:v>23433</c:v>
                </c:pt>
                <c:pt idx="6">
                  <c:v>22936</c:v>
                </c:pt>
                <c:pt idx="7">
                  <c:v>21084</c:v>
                </c:pt>
                <c:pt idx="8">
                  <c:v>29802</c:v>
                </c:pt>
                <c:pt idx="9">
                  <c:v>31229</c:v>
                </c:pt>
                <c:pt idx="10">
                  <c:v>42624</c:v>
                </c:pt>
                <c:pt idx="11">
                  <c:v>45743</c:v>
                </c:pt>
                <c:pt idx="12">
                  <c:v>43629</c:v>
                </c:pt>
                <c:pt idx="13">
                  <c:v>43334</c:v>
                </c:pt>
                <c:pt idx="14">
                  <c:v>43032</c:v>
                </c:pt>
                <c:pt idx="15">
                  <c:v>62499</c:v>
                </c:pt>
                <c:pt idx="16">
                  <c:v>67485</c:v>
                </c:pt>
                <c:pt idx="17">
                  <c:v>78395</c:v>
                </c:pt>
                <c:pt idx="18">
                  <c:v>78976</c:v>
                </c:pt>
                <c:pt idx="19">
                  <c:v>79799</c:v>
                </c:pt>
                <c:pt idx="20">
                  <c:v>75803</c:v>
                </c:pt>
                <c:pt idx="21">
                  <c:v>76812</c:v>
                </c:pt>
                <c:pt idx="22">
                  <c:v>85641</c:v>
                </c:pt>
                <c:pt idx="23">
                  <c:v>90805</c:v>
                </c:pt>
                <c:pt idx="24" formatCode="0.00E+00">
                  <c:v>104300</c:v>
                </c:pt>
                <c:pt idx="25" formatCode="0.00E+00">
                  <c:v>106830</c:v>
                </c:pt>
                <c:pt idx="26" formatCode="0.00E+00">
                  <c:v>132140</c:v>
                </c:pt>
                <c:pt idx="27" formatCode="0.00E+00">
                  <c:v>127670</c:v>
                </c:pt>
                <c:pt idx="28" formatCode="0.00E+00">
                  <c:v>127570</c:v>
                </c:pt>
                <c:pt idx="29" formatCode="0.00E+00">
                  <c:v>127550</c:v>
                </c:pt>
                <c:pt idx="30" formatCode="0.00E+00">
                  <c:v>151750</c:v>
                </c:pt>
                <c:pt idx="31" formatCode="0.00E+00">
                  <c:v>156280</c:v>
                </c:pt>
                <c:pt idx="32" formatCode="0.00E+00">
                  <c:v>161860</c:v>
                </c:pt>
                <c:pt idx="33" formatCode="0.00E+00">
                  <c:v>164630</c:v>
                </c:pt>
                <c:pt idx="34" formatCode="0.00E+00">
                  <c:v>167050</c:v>
                </c:pt>
                <c:pt idx="35" formatCode="0.00E+00">
                  <c:v>173180</c:v>
                </c:pt>
                <c:pt idx="36" formatCode="0.00E+00">
                  <c:v>177290</c:v>
                </c:pt>
                <c:pt idx="37" formatCode="0.00E+00">
                  <c:v>177910</c:v>
                </c:pt>
                <c:pt idx="38" formatCode="0.00E+00">
                  <c:v>179940</c:v>
                </c:pt>
                <c:pt idx="39" formatCode="0.00E+00">
                  <c:v>165190</c:v>
                </c:pt>
                <c:pt idx="40" formatCode="0.00E+00">
                  <c:v>173410</c:v>
                </c:pt>
                <c:pt idx="41" formatCode="0.00E+00">
                  <c:v>171580</c:v>
                </c:pt>
                <c:pt idx="42" formatCode="0.00E+00">
                  <c:v>170240</c:v>
                </c:pt>
                <c:pt idx="43" formatCode="0.00E+00">
                  <c:v>170010</c:v>
                </c:pt>
                <c:pt idx="44" formatCode="0.00E+00">
                  <c:v>148490</c:v>
                </c:pt>
                <c:pt idx="45" formatCode="0.00E+00">
                  <c:v>145320</c:v>
                </c:pt>
                <c:pt idx="46" formatCode="0.00E+00">
                  <c:v>131510</c:v>
                </c:pt>
                <c:pt idx="47" formatCode="0.00E+00">
                  <c:v>131280</c:v>
                </c:pt>
                <c:pt idx="48" formatCode="0.00E+00">
                  <c:v>124130</c:v>
                </c:pt>
                <c:pt idx="49" formatCode="0.00E+00">
                  <c:v>122720</c:v>
                </c:pt>
                <c:pt idx="50" formatCode="0.00E+00">
                  <c:v>109760</c:v>
                </c:pt>
                <c:pt idx="51" formatCode="0.00E+00">
                  <c:v>107220</c:v>
                </c:pt>
                <c:pt idx="52" formatCode="0.00E+00">
                  <c:v>109950</c:v>
                </c:pt>
                <c:pt idx="53" formatCode="0.00E+00">
                  <c:v>102870</c:v>
                </c:pt>
                <c:pt idx="54" formatCode="0.00E+00">
                  <c:v>102260</c:v>
                </c:pt>
                <c:pt idx="55" formatCode="0.00E+00">
                  <c:v>109950</c:v>
                </c:pt>
                <c:pt idx="56" formatCode="0.00E+00">
                  <c:v>108430</c:v>
                </c:pt>
                <c:pt idx="57">
                  <c:v>90120</c:v>
                </c:pt>
                <c:pt idx="58">
                  <c:v>94005</c:v>
                </c:pt>
                <c:pt idx="59">
                  <c:v>98822</c:v>
                </c:pt>
                <c:pt idx="60" formatCode="0.00E+00">
                  <c:v>107920</c:v>
                </c:pt>
                <c:pt idx="61" formatCode="0.00E+00">
                  <c:v>109750</c:v>
                </c:pt>
                <c:pt idx="62" formatCode="0.00E+00">
                  <c:v>109110</c:v>
                </c:pt>
                <c:pt idx="63" formatCode="0.00E+00">
                  <c:v>110140</c:v>
                </c:pt>
                <c:pt idx="64" formatCode="0.00E+00">
                  <c:v>109600</c:v>
                </c:pt>
                <c:pt idx="65" formatCode="0.00E+00">
                  <c:v>108690</c:v>
                </c:pt>
                <c:pt idx="66" formatCode="0.00E+00">
                  <c:v>108270</c:v>
                </c:pt>
                <c:pt idx="67" formatCode="0.00E+00">
                  <c:v>107510</c:v>
                </c:pt>
                <c:pt idx="68" formatCode="0.00E+00">
                  <c:v>111350</c:v>
                </c:pt>
                <c:pt idx="69" formatCode="0.00E+00">
                  <c:v>111300</c:v>
                </c:pt>
                <c:pt idx="70" formatCode="0.00E+00">
                  <c:v>111080</c:v>
                </c:pt>
                <c:pt idx="71" formatCode="0.00E+00">
                  <c:v>111500</c:v>
                </c:pt>
                <c:pt idx="72" formatCode="0.00E+00">
                  <c:v>104040</c:v>
                </c:pt>
                <c:pt idx="73">
                  <c:v>96627</c:v>
                </c:pt>
                <c:pt idx="74">
                  <c:v>81069</c:v>
                </c:pt>
                <c:pt idx="75">
                  <c:v>80183</c:v>
                </c:pt>
                <c:pt idx="76">
                  <c:v>81759</c:v>
                </c:pt>
                <c:pt idx="77">
                  <c:v>77324</c:v>
                </c:pt>
                <c:pt idx="78">
                  <c:v>60925</c:v>
                </c:pt>
                <c:pt idx="79">
                  <c:v>63567</c:v>
                </c:pt>
                <c:pt idx="80">
                  <c:v>59206</c:v>
                </c:pt>
                <c:pt idx="81">
                  <c:v>41929</c:v>
                </c:pt>
                <c:pt idx="82">
                  <c:v>41271</c:v>
                </c:pt>
                <c:pt idx="83">
                  <c:v>38992</c:v>
                </c:pt>
                <c:pt idx="84">
                  <c:v>20497</c:v>
                </c:pt>
                <c:pt idx="85">
                  <c:v>18358</c:v>
                </c:pt>
                <c:pt idx="86">
                  <c:v>7598.3</c:v>
                </c:pt>
                <c:pt idx="87">
                  <c:v>14660</c:v>
                </c:pt>
                <c:pt idx="88">
                  <c:v>14095</c:v>
                </c:pt>
                <c:pt idx="89">
                  <c:v>14448</c:v>
                </c:pt>
                <c:pt idx="90">
                  <c:v>7176.4</c:v>
                </c:pt>
                <c:pt idx="91">
                  <c:v>6940.4</c:v>
                </c:pt>
                <c:pt idx="92">
                  <c:v>4946</c:v>
                </c:pt>
                <c:pt idx="93">
                  <c:v>3366.4</c:v>
                </c:pt>
                <c:pt idx="94">
                  <c:v>4436.3</c:v>
                </c:pt>
                <c:pt idx="95">
                  <c:v>4132</c:v>
                </c:pt>
                <c:pt idx="96">
                  <c:v>3191.3</c:v>
                </c:pt>
                <c:pt idx="97">
                  <c:v>2826.7</c:v>
                </c:pt>
                <c:pt idx="98">
                  <c:v>2555.5</c:v>
                </c:pt>
                <c:pt idx="99">
                  <c:v>1167.9000000000001</c:v>
                </c:pt>
                <c:pt idx="100">
                  <c:v>635.34</c:v>
                </c:pt>
                <c:pt idx="101">
                  <c:v>167.58</c:v>
                </c:pt>
                <c:pt idx="102">
                  <c:v>48.478999999999999</c:v>
                </c:pt>
                <c:pt idx="103">
                  <c:v>346.49</c:v>
                </c:pt>
                <c:pt idx="104">
                  <c:v>227.23</c:v>
                </c:pt>
                <c:pt idx="105">
                  <c:v>873.38</c:v>
                </c:pt>
                <c:pt idx="106">
                  <c:v>884.67</c:v>
                </c:pt>
                <c:pt idx="107">
                  <c:v>68.067999999999998</c:v>
                </c:pt>
                <c:pt idx="108">
                  <c:v>-487.3</c:v>
                </c:pt>
                <c:pt idx="109">
                  <c:v>-488.21</c:v>
                </c:pt>
                <c:pt idx="110">
                  <c:v>-223.56</c:v>
                </c:pt>
                <c:pt idx="111">
                  <c:v>-16.734999999999999</c:v>
                </c:pt>
              </c:numCache>
            </c:numRef>
          </c:yVal>
          <c:smooth val="0"/>
        </c:ser>
        <c:ser>
          <c:idx val="0"/>
          <c:order val="7"/>
          <c:tx>
            <c:strRef>
              <c:f>'cathode-anode horiz (2)'!$BZ$1:$CI$1</c:f>
              <c:strCache>
                <c:ptCount val="1"/>
                <c:pt idx="0">
                  <c:v>0.0015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'cathode-anode horiz (2)'!$BZ$3:$BZ$117</c:f>
              <c:numCache>
                <c:formatCode>General</c:formatCode>
                <c:ptCount val="115"/>
                <c:pt idx="0">
                  <c:v>6.4199999999999993E-2</c:v>
                </c:pt>
                <c:pt idx="1">
                  <c:v>6.4472000000000002E-2</c:v>
                </c:pt>
                <c:pt idx="2">
                  <c:v>6.5724000000000005E-2</c:v>
                </c:pt>
                <c:pt idx="3">
                  <c:v>6.6229999999999997E-2</c:v>
                </c:pt>
                <c:pt idx="4">
                  <c:v>6.6337999999999994E-2</c:v>
                </c:pt>
                <c:pt idx="5">
                  <c:v>6.6794999999999993E-2</c:v>
                </c:pt>
                <c:pt idx="6">
                  <c:v>6.7194000000000004E-2</c:v>
                </c:pt>
                <c:pt idx="7">
                  <c:v>6.7232E-2</c:v>
                </c:pt>
                <c:pt idx="8">
                  <c:v>6.7649000000000001E-2</c:v>
                </c:pt>
                <c:pt idx="9">
                  <c:v>6.7698999999999995E-2</c:v>
                </c:pt>
                <c:pt idx="10">
                  <c:v>6.9541000000000006E-2</c:v>
                </c:pt>
                <c:pt idx="11">
                  <c:v>6.9699999999999998E-2</c:v>
                </c:pt>
                <c:pt idx="12">
                  <c:v>7.0074999999999998E-2</c:v>
                </c:pt>
                <c:pt idx="13">
                  <c:v>7.0826E-2</c:v>
                </c:pt>
                <c:pt idx="14">
                  <c:v>7.1568000000000007E-2</c:v>
                </c:pt>
                <c:pt idx="15">
                  <c:v>7.2167999999999996E-2</c:v>
                </c:pt>
                <c:pt idx="16">
                  <c:v>7.2361999999999996E-2</c:v>
                </c:pt>
                <c:pt idx="17">
                  <c:v>7.2524000000000005E-2</c:v>
                </c:pt>
                <c:pt idx="18">
                  <c:v>7.2853000000000001E-2</c:v>
                </c:pt>
                <c:pt idx="19">
                  <c:v>7.4966000000000005E-2</c:v>
                </c:pt>
                <c:pt idx="20">
                  <c:v>7.6091000000000006E-2</c:v>
                </c:pt>
                <c:pt idx="21">
                  <c:v>7.8470999999999999E-2</c:v>
                </c:pt>
                <c:pt idx="22">
                  <c:v>7.9005000000000006E-2</c:v>
                </c:pt>
                <c:pt idx="23">
                  <c:v>7.9471E-2</c:v>
                </c:pt>
                <c:pt idx="24">
                  <c:v>8.0937999999999996E-2</c:v>
                </c:pt>
                <c:pt idx="25">
                  <c:v>8.2145999999999997E-2</c:v>
                </c:pt>
                <c:pt idx="26">
                  <c:v>8.5441000000000003E-2</c:v>
                </c:pt>
                <c:pt idx="27">
                  <c:v>8.6180999999999994E-2</c:v>
                </c:pt>
                <c:pt idx="28">
                  <c:v>8.6182999999999996E-2</c:v>
                </c:pt>
                <c:pt idx="29">
                  <c:v>8.8509000000000004E-2</c:v>
                </c:pt>
                <c:pt idx="30">
                  <c:v>8.8568999999999995E-2</c:v>
                </c:pt>
                <c:pt idx="31">
                  <c:v>9.3687000000000006E-2</c:v>
                </c:pt>
                <c:pt idx="32">
                  <c:v>9.5177999999999999E-2</c:v>
                </c:pt>
                <c:pt idx="33">
                  <c:v>9.5926999999999998E-2</c:v>
                </c:pt>
                <c:pt idx="34">
                  <c:v>9.7286999999999998E-2</c:v>
                </c:pt>
                <c:pt idx="35">
                  <c:v>9.7541000000000003E-2</c:v>
                </c:pt>
                <c:pt idx="36">
                  <c:v>0.10248</c:v>
                </c:pt>
                <c:pt idx="37">
                  <c:v>0.10281999999999999</c:v>
                </c:pt>
                <c:pt idx="38">
                  <c:v>0.10290000000000001</c:v>
                </c:pt>
                <c:pt idx="39">
                  <c:v>0.10576000000000001</c:v>
                </c:pt>
                <c:pt idx="40">
                  <c:v>0.10614999999999999</c:v>
                </c:pt>
                <c:pt idx="41">
                  <c:v>0.10647</c:v>
                </c:pt>
                <c:pt idx="42">
                  <c:v>0.10843999999999999</c:v>
                </c:pt>
                <c:pt idx="43">
                  <c:v>0.11106000000000001</c:v>
                </c:pt>
                <c:pt idx="44">
                  <c:v>0.112</c:v>
                </c:pt>
                <c:pt idx="45">
                  <c:v>0.11205</c:v>
                </c:pt>
                <c:pt idx="46">
                  <c:v>0.11237</c:v>
                </c:pt>
                <c:pt idx="47">
                  <c:v>0.11425</c:v>
                </c:pt>
                <c:pt idx="48">
                  <c:v>0.11452</c:v>
                </c:pt>
                <c:pt idx="49">
                  <c:v>0.11477</c:v>
                </c:pt>
                <c:pt idx="50">
                  <c:v>0.11776</c:v>
                </c:pt>
                <c:pt idx="51">
                  <c:v>0.11781</c:v>
                </c:pt>
                <c:pt idx="52">
                  <c:v>0.11788999999999999</c:v>
                </c:pt>
                <c:pt idx="53">
                  <c:v>0.11805</c:v>
                </c:pt>
                <c:pt idx="54">
                  <c:v>0.11819</c:v>
                </c:pt>
                <c:pt idx="55">
                  <c:v>0.11824999999999999</c:v>
                </c:pt>
                <c:pt idx="56">
                  <c:v>0.11883000000000001</c:v>
                </c:pt>
                <c:pt idx="57">
                  <c:v>0.12105</c:v>
                </c:pt>
                <c:pt idx="58">
                  <c:v>0.12194000000000001</c:v>
                </c:pt>
                <c:pt idx="59">
                  <c:v>0.12246</c:v>
                </c:pt>
                <c:pt idx="60">
                  <c:v>0.12266000000000001</c:v>
                </c:pt>
                <c:pt idx="61">
                  <c:v>0.12316000000000001</c:v>
                </c:pt>
                <c:pt idx="62">
                  <c:v>0.12379</c:v>
                </c:pt>
                <c:pt idx="63">
                  <c:v>0.12431</c:v>
                </c:pt>
                <c:pt idx="64">
                  <c:v>0.12472999999999999</c:v>
                </c:pt>
                <c:pt idx="65">
                  <c:v>0.125</c:v>
                </c:pt>
                <c:pt idx="66">
                  <c:v>0.12543000000000001</c:v>
                </c:pt>
                <c:pt idx="67">
                  <c:v>0.12547</c:v>
                </c:pt>
                <c:pt idx="68">
                  <c:v>0.12589</c:v>
                </c:pt>
                <c:pt idx="69">
                  <c:v>0.12590999999999999</c:v>
                </c:pt>
                <c:pt idx="70">
                  <c:v>0.12748000000000001</c:v>
                </c:pt>
                <c:pt idx="71">
                  <c:v>0.12844</c:v>
                </c:pt>
                <c:pt idx="72">
                  <c:v>0.12856000000000001</c:v>
                </c:pt>
                <c:pt idx="73">
                  <c:v>0.1288</c:v>
                </c:pt>
                <c:pt idx="74">
                  <c:v>0.13061</c:v>
                </c:pt>
                <c:pt idx="75">
                  <c:v>0.13103000000000001</c:v>
                </c:pt>
                <c:pt idx="76">
                  <c:v>0.13120000000000001</c:v>
                </c:pt>
                <c:pt idx="77">
                  <c:v>0.13131000000000001</c:v>
                </c:pt>
                <c:pt idx="78">
                  <c:v>0.13159000000000001</c:v>
                </c:pt>
                <c:pt idx="79">
                  <c:v>0.13350000000000001</c:v>
                </c:pt>
                <c:pt idx="80">
                  <c:v>0.1346</c:v>
                </c:pt>
                <c:pt idx="81">
                  <c:v>0.13474</c:v>
                </c:pt>
                <c:pt idx="82">
                  <c:v>0.13533000000000001</c:v>
                </c:pt>
                <c:pt idx="83">
                  <c:v>0.13608000000000001</c:v>
                </c:pt>
                <c:pt idx="84">
                  <c:v>0.13658999999999999</c:v>
                </c:pt>
                <c:pt idx="85">
                  <c:v>0.13693</c:v>
                </c:pt>
                <c:pt idx="86">
                  <c:v>0.13807</c:v>
                </c:pt>
                <c:pt idx="87">
                  <c:v>0.13913</c:v>
                </c:pt>
                <c:pt idx="88">
                  <c:v>0.13919000000000001</c:v>
                </c:pt>
                <c:pt idx="89">
                  <c:v>0.13930000000000001</c:v>
                </c:pt>
                <c:pt idx="90">
                  <c:v>0.13933000000000001</c:v>
                </c:pt>
                <c:pt idx="91">
                  <c:v>0.14227999999999999</c:v>
                </c:pt>
                <c:pt idx="92">
                  <c:v>0.14263000000000001</c:v>
                </c:pt>
                <c:pt idx="93">
                  <c:v>0.14282</c:v>
                </c:pt>
                <c:pt idx="94">
                  <c:v>0.14310999999999999</c:v>
                </c:pt>
                <c:pt idx="95">
                  <c:v>0.14324999999999999</c:v>
                </c:pt>
                <c:pt idx="96">
                  <c:v>0.14574999999999999</c:v>
                </c:pt>
                <c:pt idx="97">
                  <c:v>0.14621999999999999</c:v>
                </c:pt>
                <c:pt idx="98">
                  <c:v>0.14726</c:v>
                </c:pt>
                <c:pt idx="99">
                  <c:v>0.1482</c:v>
                </c:pt>
                <c:pt idx="100">
                  <c:v>0.14949999999999999</c:v>
                </c:pt>
                <c:pt idx="101">
                  <c:v>0.14993000000000001</c:v>
                </c:pt>
                <c:pt idx="102">
                  <c:v>0.15046000000000001</c:v>
                </c:pt>
                <c:pt idx="103">
                  <c:v>0.15201000000000001</c:v>
                </c:pt>
                <c:pt idx="104">
                  <c:v>0.15359999999999999</c:v>
                </c:pt>
                <c:pt idx="105">
                  <c:v>0.15508</c:v>
                </c:pt>
                <c:pt idx="106">
                  <c:v>0.15562000000000001</c:v>
                </c:pt>
                <c:pt idx="107">
                  <c:v>0.15709999999999999</c:v>
                </c:pt>
                <c:pt idx="108">
                  <c:v>0.15792999999999999</c:v>
                </c:pt>
                <c:pt idx="109">
                  <c:v>0.16033</c:v>
                </c:pt>
                <c:pt idx="110">
                  <c:v>0.16069</c:v>
                </c:pt>
                <c:pt idx="111">
                  <c:v>0.16113</c:v>
                </c:pt>
                <c:pt idx="112">
                  <c:v>0.16156000000000001</c:v>
                </c:pt>
                <c:pt idx="113">
                  <c:v>0.16172</c:v>
                </c:pt>
                <c:pt idx="114">
                  <c:v>0.16202</c:v>
                </c:pt>
              </c:numCache>
            </c:numRef>
          </c:xVal>
          <c:yVal>
            <c:numRef>
              <c:f>'cathode-anode horiz (2)'!$CF$3:$CF$117</c:f>
              <c:numCache>
                <c:formatCode>General</c:formatCode>
                <c:ptCount val="115"/>
                <c:pt idx="0">
                  <c:v>18406</c:v>
                </c:pt>
                <c:pt idx="1">
                  <c:v>7916.9</c:v>
                </c:pt>
                <c:pt idx="2">
                  <c:v>15716</c:v>
                </c:pt>
                <c:pt idx="3">
                  <c:v>22025</c:v>
                </c:pt>
                <c:pt idx="4">
                  <c:v>23373</c:v>
                </c:pt>
                <c:pt idx="5">
                  <c:v>20328</c:v>
                </c:pt>
                <c:pt idx="6">
                  <c:v>20386</c:v>
                </c:pt>
                <c:pt idx="7">
                  <c:v>20205</c:v>
                </c:pt>
                <c:pt idx="8">
                  <c:v>23823</c:v>
                </c:pt>
                <c:pt idx="9">
                  <c:v>23714</c:v>
                </c:pt>
                <c:pt idx="10">
                  <c:v>36368</c:v>
                </c:pt>
                <c:pt idx="11">
                  <c:v>35177</c:v>
                </c:pt>
                <c:pt idx="12">
                  <c:v>43165</c:v>
                </c:pt>
                <c:pt idx="13">
                  <c:v>47949</c:v>
                </c:pt>
                <c:pt idx="14">
                  <c:v>63252</c:v>
                </c:pt>
                <c:pt idx="15">
                  <c:v>65791</c:v>
                </c:pt>
                <c:pt idx="16">
                  <c:v>60911</c:v>
                </c:pt>
                <c:pt idx="17">
                  <c:v>64808</c:v>
                </c:pt>
                <c:pt idx="18">
                  <c:v>63001</c:v>
                </c:pt>
                <c:pt idx="19">
                  <c:v>86880</c:v>
                </c:pt>
                <c:pt idx="20">
                  <c:v>91283</c:v>
                </c:pt>
                <c:pt idx="21" formatCode="0.00E+00">
                  <c:v>112210</c:v>
                </c:pt>
                <c:pt idx="22" formatCode="0.00E+00">
                  <c:v>120520</c:v>
                </c:pt>
                <c:pt idx="23" formatCode="0.00E+00">
                  <c:v>114140</c:v>
                </c:pt>
                <c:pt idx="24" formatCode="0.00E+00">
                  <c:v>128050</c:v>
                </c:pt>
                <c:pt idx="25" formatCode="0.00E+00">
                  <c:v>141410</c:v>
                </c:pt>
                <c:pt idx="26" formatCode="0.00E+00">
                  <c:v>161880</c:v>
                </c:pt>
                <c:pt idx="27" formatCode="0.00E+00">
                  <c:v>165110</c:v>
                </c:pt>
                <c:pt idx="28" formatCode="0.00E+00">
                  <c:v>165120</c:v>
                </c:pt>
                <c:pt idx="29" formatCode="0.00E+00">
                  <c:v>165840</c:v>
                </c:pt>
                <c:pt idx="30" formatCode="0.00E+00">
                  <c:v>165940</c:v>
                </c:pt>
                <c:pt idx="31" formatCode="0.00E+00">
                  <c:v>174840</c:v>
                </c:pt>
                <c:pt idx="32" formatCode="0.00E+00">
                  <c:v>169730</c:v>
                </c:pt>
                <c:pt idx="33" formatCode="0.00E+00">
                  <c:v>176520</c:v>
                </c:pt>
                <c:pt idx="34" formatCode="0.00E+00">
                  <c:v>173520</c:v>
                </c:pt>
                <c:pt idx="35" formatCode="0.00E+00">
                  <c:v>173090</c:v>
                </c:pt>
                <c:pt idx="36" formatCode="0.00E+00">
                  <c:v>155700</c:v>
                </c:pt>
                <c:pt idx="37" formatCode="0.00E+00">
                  <c:v>154080</c:v>
                </c:pt>
                <c:pt idx="38" formatCode="0.00E+00">
                  <c:v>153700</c:v>
                </c:pt>
                <c:pt idx="39" formatCode="0.00E+00">
                  <c:v>147200</c:v>
                </c:pt>
                <c:pt idx="40" formatCode="0.00E+00">
                  <c:v>145720</c:v>
                </c:pt>
                <c:pt idx="41" formatCode="0.00E+00">
                  <c:v>144730</c:v>
                </c:pt>
                <c:pt idx="42" formatCode="0.00E+00">
                  <c:v>136090</c:v>
                </c:pt>
                <c:pt idx="43" formatCode="0.00E+00">
                  <c:v>124090</c:v>
                </c:pt>
                <c:pt idx="44" formatCode="0.00E+00">
                  <c:v>120080</c:v>
                </c:pt>
                <c:pt idx="45" formatCode="0.00E+00">
                  <c:v>119930</c:v>
                </c:pt>
                <c:pt idx="46" formatCode="0.00E+00">
                  <c:v>118390</c:v>
                </c:pt>
                <c:pt idx="47" formatCode="0.00E+00">
                  <c:v>109650</c:v>
                </c:pt>
                <c:pt idx="48" formatCode="0.00E+00">
                  <c:v>110630</c:v>
                </c:pt>
                <c:pt idx="49" formatCode="0.00E+00">
                  <c:v>106030</c:v>
                </c:pt>
                <c:pt idx="50" formatCode="0.00E+00">
                  <c:v>114790</c:v>
                </c:pt>
                <c:pt idx="51" formatCode="0.00E+00">
                  <c:v>118640</c:v>
                </c:pt>
                <c:pt idx="52" formatCode="0.00E+00">
                  <c:v>123590</c:v>
                </c:pt>
                <c:pt idx="53" formatCode="0.00E+00">
                  <c:v>123160</c:v>
                </c:pt>
                <c:pt idx="54" formatCode="0.00E+00">
                  <c:v>111580</c:v>
                </c:pt>
                <c:pt idx="55" formatCode="0.00E+00">
                  <c:v>111050</c:v>
                </c:pt>
                <c:pt idx="56" formatCode="0.00E+00">
                  <c:v>117630</c:v>
                </c:pt>
                <c:pt idx="57" formatCode="0.00E+00">
                  <c:v>126890</c:v>
                </c:pt>
                <c:pt idx="58" formatCode="0.00E+00">
                  <c:v>124330</c:v>
                </c:pt>
                <c:pt idx="59" formatCode="0.00E+00">
                  <c:v>129990</c:v>
                </c:pt>
                <c:pt idx="60" formatCode="0.00E+00">
                  <c:v>133120</c:v>
                </c:pt>
                <c:pt idx="61" formatCode="0.00E+00">
                  <c:v>140900</c:v>
                </c:pt>
                <c:pt idx="62" formatCode="0.00E+00">
                  <c:v>149030</c:v>
                </c:pt>
                <c:pt idx="63" formatCode="0.00E+00">
                  <c:v>155840</c:v>
                </c:pt>
                <c:pt idx="64" formatCode="0.00E+00">
                  <c:v>172020</c:v>
                </c:pt>
                <c:pt idx="65" formatCode="0.00E+00">
                  <c:v>156680</c:v>
                </c:pt>
                <c:pt idx="66" formatCode="0.00E+00">
                  <c:v>158280</c:v>
                </c:pt>
                <c:pt idx="67" formatCode="0.00E+00">
                  <c:v>160050</c:v>
                </c:pt>
                <c:pt idx="68" formatCode="0.00E+00">
                  <c:v>157840</c:v>
                </c:pt>
                <c:pt idx="69" formatCode="0.00E+00">
                  <c:v>158930</c:v>
                </c:pt>
                <c:pt idx="70" formatCode="0.00E+00">
                  <c:v>150850</c:v>
                </c:pt>
                <c:pt idx="71" formatCode="0.00E+00">
                  <c:v>150180</c:v>
                </c:pt>
                <c:pt idx="72" formatCode="0.00E+00">
                  <c:v>140460</c:v>
                </c:pt>
                <c:pt idx="73" formatCode="0.00E+00">
                  <c:v>135910</c:v>
                </c:pt>
                <c:pt idx="74" formatCode="0.00E+00">
                  <c:v>112050</c:v>
                </c:pt>
                <c:pt idx="75" formatCode="0.00E+00">
                  <c:v>106580</c:v>
                </c:pt>
                <c:pt idx="76" formatCode="0.00E+00">
                  <c:v>105070</c:v>
                </c:pt>
                <c:pt idx="77" formatCode="0.00E+00">
                  <c:v>104100</c:v>
                </c:pt>
                <c:pt idx="78" formatCode="0.00E+00">
                  <c:v>101610</c:v>
                </c:pt>
                <c:pt idx="79">
                  <c:v>61056</c:v>
                </c:pt>
                <c:pt idx="80">
                  <c:v>55277</c:v>
                </c:pt>
                <c:pt idx="81">
                  <c:v>55180</c:v>
                </c:pt>
                <c:pt idx="82">
                  <c:v>49540</c:v>
                </c:pt>
                <c:pt idx="83">
                  <c:v>39064</c:v>
                </c:pt>
                <c:pt idx="84">
                  <c:v>35510</c:v>
                </c:pt>
                <c:pt idx="85">
                  <c:v>34696</c:v>
                </c:pt>
                <c:pt idx="86">
                  <c:v>25265</c:v>
                </c:pt>
                <c:pt idx="87">
                  <c:v>21081</c:v>
                </c:pt>
                <c:pt idx="88">
                  <c:v>20874</c:v>
                </c:pt>
                <c:pt idx="89">
                  <c:v>20693</c:v>
                </c:pt>
                <c:pt idx="90">
                  <c:v>20697</c:v>
                </c:pt>
                <c:pt idx="91">
                  <c:v>9942.4</c:v>
                </c:pt>
                <c:pt idx="92">
                  <c:v>9017</c:v>
                </c:pt>
                <c:pt idx="93">
                  <c:v>8507.9</c:v>
                </c:pt>
                <c:pt idx="94">
                  <c:v>8088.9</c:v>
                </c:pt>
                <c:pt idx="95">
                  <c:v>7801</c:v>
                </c:pt>
                <c:pt idx="96">
                  <c:v>4385.1000000000004</c:v>
                </c:pt>
                <c:pt idx="97">
                  <c:v>4074.7</c:v>
                </c:pt>
                <c:pt idx="98">
                  <c:v>3961.3</c:v>
                </c:pt>
                <c:pt idx="99">
                  <c:v>3339.2</c:v>
                </c:pt>
                <c:pt idx="100">
                  <c:v>2529.5</c:v>
                </c:pt>
                <c:pt idx="101">
                  <c:v>2240.5</c:v>
                </c:pt>
                <c:pt idx="102">
                  <c:v>1980.8</c:v>
                </c:pt>
                <c:pt idx="103">
                  <c:v>1478.1</c:v>
                </c:pt>
                <c:pt idx="104">
                  <c:v>1175.3</c:v>
                </c:pt>
                <c:pt idx="105">
                  <c:v>1058</c:v>
                </c:pt>
                <c:pt idx="106">
                  <c:v>912.56</c:v>
                </c:pt>
                <c:pt idx="107">
                  <c:v>335.73</c:v>
                </c:pt>
                <c:pt idx="108">
                  <c:v>240.28</c:v>
                </c:pt>
                <c:pt idx="109">
                  <c:v>-52.738</c:v>
                </c:pt>
                <c:pt idx="110">
                  <c:v>-60.107999999999997</c:v>
                </c:pt>
                <c:pt idx="111">
                  <c:v>161.62</c:v>
                </c:pt>
                <c:pt idx="112">
                  <c:v>203.67</c:v>
                </c:pt>
                <c:pt idx="113">
                  <c:v>210.65</c:v>
                </c:pt>
                <c:pt idx="114">
                  <c:v>247.11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'cathode-anode horiz (2)'!$CK$1:$CT$1</c:f>
              <c:strCache>
                <c:ptCount val="1"/>
                <c:pt idx="0">
                  <c:v>0.002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(2)'!$CK$3:$CK$117</c:f>
              <c:numCache>
                <c:formatCode>General</c:formatCode>
                <c:ptCount val="115"/>
                <c:pt idx="0">
                  <c:v>6.4199999999999993E-2</c:v>
                </c:pt>
                <c:pt idx="1">
                  <c:v>6.4370999999999998E-2</c:v>
                </c:pt>
                <c:pt idx="2">
                  <c:v>6.4657999999999993E-2</c:v>
                </c:pt>
                <c:pt idx="3">
                  <c:v>6.5169000000000005E-2</c:v>
                </c:pt>
                <c:pt idx="4">
                  <c:v>6.5505999999999995E-2</c:v>
                </c:pt>
                <c:pt idx="5">
                  <c:v>6.6060999999999995E-2</c:v>
                </c:pt>
                <c:pt idx="6">
                  <c:v>6.6369999999999998E-2</c:v>
                </c:pt>
                <c:pt idx="7">
                  <c:v>6.6861000000000004E-2</c:v>
                </c:pt>
                <c:pt idx="8">
                  <c:v>6.7496E-2</c:v>
                </c:pt>
                <c:pt idx="9">
                  <c:v>6.7997000000000002E-2</c:v>
                </c:pt>
                <c:pt idx="10">
                  <c:v>6.8199999999999997E-2</c:v>
                </c:pt>
                <c:pt idx="11">
                  <c:v>6.8497000000000002E-2</c:v>
                </c:pt>
                <c:pt idx="12">
                  <c:v>6.9291000000000005E-2</c:v>
                </c:pt>
                <c:pt idx="13">
                  <c:v>7.0652000000000006E-2</c:v>
                </c:pt>
                <c:pt idx="14">
                  <c:v>7.0666000000000007E-2</c:v>
                </c:pt>
                <c:pt idx="15">
                  <c:v>7.0679000000000006E-2</c:v>
                </c:pt>
                <c:pt idx="16">
                  <c:v>7.3147000000000004E-2</c:v>
                </c:pt>
                <c:pt idx="17">
                  <c:v>7.3978000000000002E-2</c:v>
                </c:pt>
                <c:pt idx="18">
                  <c:v>7.4500999999999998E-2</c:v>
                </c:pt>
                <c:pt idx="19">
                  <c:v>7.4569999999999997E-2</c:v>
                </c:pt>
                <c:pt idx="20">
                  <c:v>7.8726000000000004E-2</c:v>
                </c:pt>
                <c:pt idx="21">
                  <c:v>7.9280000000000003E-2</c:v>
                </c:pt>
                <c:pt idx="22">
                  <c:v>7.9506999999999994E-2</c:v>
                </c:pt>
                <c:pt idx="23">
                  <c:v>7.9517000000000004E-2</c:v>
                </c:pt>
                <c:pt idx="24">
                  <c:v>7.9670000000000005E-2</c:v>
                </c:pt>
                <c:pt idx="25">
                  <c:v>7.9682000000000003E-2</c:v>
                </c:pt>
                <c:pt idx="26">
                  <c:v>7.9799999999999996E-2</c:v>
                </c:pt>
                <c:pt idx="27">
                  <c:v>7.9867999999999995E-2</c:v>
                </c:pt>
                <c:pt idx="28">
                  <c:v>7.9904000000000003E-2</c:v>
                </c:pt>
                <c:pt idx="29">
                  <c:v>8.0031000000000005E-2</c:v>
                </c:pt>
                <c:pt idx="30">
                  <c:v>8.0234E-2</c:v>
                </c:pt>
                <c:pt idx="31">
                  <c:v>8.0440999999999999E-2</c:v>
                </c:pt>
                <c:pt idx="32">
                  <c:v>8.4802000000000002E-2</c:v>
                </c:pt>
                <c:pt idx="33">
                  <c:v>9.0098999999999999E-2</c:v>
                </c:pt>
                <c:pt idx="34">
                  <c:v>9.0116000000000002E-2</c:v>
                </c:pt>
                <c:pt idx="35">
                  <c:v>9.0162000000000006E-2</c:v>
                </c:pt>
                <c:pt idx="36">
                  <c:v>9.0652999999999997E-2</c:v>
                </c:pt>
                <c:pt idx="37">
                  <c:v>9.1829999999999995E-2</c:v>
                </c:pt>
                <c:pt idx="38">
                  <c:v>9.2109999999999997E-2</c:v>
                </c:pt>
                <c:pt idx="39">
                  <c:v>9.3028E-2</c:v>
                </c:pt>
                <c:pt idx="40">
                  <c:v>9.3376000000000001E-2</c:v>
                </c:pt>
                <c:pt idx="41">
                  <c:v>9.6894999999999995E-2</c:v>
                </c:pt>
                <c:pt idx="42">
                  <c:v>9.8955000000000001E-2</c:v>
                </c:pt>
                <c:pt idx="43">
                  <c:v>9.9745E-2</c:v>
                </c:pt>
                <c:pt idx="44">
                  <c:v>0.10532999999999999</c:v>
                </c:pt>
                <c:pt idx="45">
                  <c:v>0.10628</c:v>
                </c:pt>
                <c:pt idx="46">
                  <c:v>0.10755000000000001</c:v>
                </c:pt>
                <c:pt idx="47">
                  <c:v>0.10764</c:v>
                </c:pt>
                <c:pt idx="48">
                  <c:v>0.10818999999999999</c:v>
                </c:pt>
                <c:pt idx="49">
                  <c:v>0.11187999999999999</c:v>
                </c:pt>
                <c:pt idx="50">
                  <c:v>0.11268</c:v>
                </c:pt>
                <c:pt idx="51">
                  <c:v>0.11355999999999999</c:v>
                </c:pt>
                <c:pt idx="52">
                  <c:v>0.11373</c:v>
                </c:pt>
                <c:pt idx="53">
                  <c:v>0.11604</c:v>
                </c:pt>
                <c:pt idx="54">
                  <c:v>0.11694</c:v>
                </c:pt>
                <c:pt idx="55">
                  <c:v>0.11717</c:v>
                </c:pt>
                <c:pt idx="56">
                  <c:v>0.11865000000000001</c:v>
                </c:pt>
                <c:pt idx="57">
                  <c:v>0.11904000000000001</c:v>
                </c:pt>
                <c:pt idx="58">
                  <c:v>0.11965000000000001</c:v>
                </c:pt>
                <c:pt idx="59">
                  <c:v>0.12028</c:v>
                </c:pt>
                <c:pt idx="60">
                  <c:v>0.12135</c:v>
                </c:pt>
                <c:pt idx="61">
                  <c:v>0.12205000000000001</c:v>
                </c:pt>
                <c:pt idx="62">
                  <c:v>0.1225</c:v>
                </c:pt>
                <c:pt idx="63">
                  <c:v>0.12350999999999999</c:v>
                </c:pt>
                <c:pt idx="64">
                  <c:v>0.12379</c:v>
                </c:pt>
                <c:pt idx="65">
                  <c:v>0.12529999999999999</c:v>
                </c:pt>
                <c:pt idx="66">
                  <c:v>0.12540999999999999</c:v>
                </c:pt>
                <c:pt idx="67">
                  <c:v>0.12558</c:v>
                </c:pt>
                <c:pt idx="68">
                  <c:v>0.12653</c:v>
                </c:pt>
                <c:pt idx="69">
                  <c:v>0.12686</c:v>
                </c:pt>
                <c:pt idx="70">
                  <c:v>0.12726000000000001</c:v>
                </c:pt>
                <c:pt idx="71">
                  <c:v>0.12761</c:v>
                </c:pt>
                <c:pt idx="72">
                  <c:v>0.12872</c:v>
                </c:pt>
                <c:pt idx="73">
                  <c:v>0.12961</c:v>
                </c:pt>
                <c:pt idx="74">
                  <c:v>0.12967999999999999</c:v>
                </c:pt>
                <c:pt idx="75">
                  <c:v>0.12970000000000001</c:v>
                </c:pt>
                <c:pt idx="76">
                  <c:v>0.13081000000000001</c:v>
                </c:pt>
                <c:pt idx="77">
                  <c:v>0.13111</c:v>
                </c:pt>
                <c:pt idx="78">
                  <c:v>0.13128000000000001</c:v>
                </c:pt>
                <c:pt idx="79">
                  <c:v>0.13211999999999999</c:v>
                </c:pt>
                <c:pt idx="80">
                  <c:v>0.13355</c:v>
                </c:pt>
                <c:pt idx="81">
                  <c:v>0.13363</c:v>
                </c:pt>
                <c:pt idx="82">
                  <c:v>0.1346</c:v>
                </c:pt>
                <c:pt idx="83">
                  <c:v>0.13463</c:v>
                </c:pt>
                <c:pt idx="84">
                  <c:v>0.13466</c:v>
                </c:pt>
                <c:pt idx="85">
                  <c:v>0.13467000000000001</c:v>
                </c:pt>
                <c:pt idx="86">
                  <c:v>0.13652</c:v>
                </c:pt>
                <c:pt idx="87">
                  <c:v>0.13694999999999999</c:v>
                </c:pt>
                <c:pt idx="88">
                  <c:v>0.13980000000000001</c:v>
                </c:pt>
                <c:pt idx="89">
                  <c:v>0.13986000000000001</c:v>
                </c:pt>
                <c:pt idx="90">
                  <c:v>0.13994999999999999</c:v>
                </c:pt>
                <c:pt idx="91">
                  <c:v>0.14019000000000001</c:v>
                </c:pt>
                <c:pt idx="92">
                  <c:v>0.14022999999999999</c:v>
                </c:pt>
                <c:pt idx="93">
                  <c:v>0.14041000000000001</c:v>
                </c:pt>
                <c:pt idx="94">
                  <c:v>0.14071</c:v>
                </c:pt>
                <c:pt idx="95">
                  <c:v>0.14093</c:v>
                </c:pt>
                <c:pt idx="96">
                  <c:v>0.14344999999999999</c:v>
                </c:pt>
                <c:pt idx="97">
                  <c:v>0.14488999999999999</c:v>
                </c:pt>
                <c:pt idx="98">
                  <c:v>0.14560000000000001</c:v>
                </c:pt>
                <c:pt idx="99">
                  <c:v>0.14751</c:v>
                </c:pt>
                <c:pt idx="100">
                  <c:v>0.14807999999999999</c:v>
                </c:pt>
                <c:pt idx="101">
                  <c:v>0.14845</c:v>
                </c:pt>
                <c:pt idx="102">
                  <c:v>0.14993000000000001</c:v>
                </c:pt>
                <c:pt idx="103">
                  <c:v>0.15073</c:v>
                </c:pt>
                <c:pt idx="104">
                  <c:v>0.15115999999999999</c:v>
                </c:pt>
                <c:pt idx="105">
                  <c:v>0.15121999999999999</c:v>
                </c:pt>
                <c:pt idx="106">
                  <c:v>0.15323999999999999</c:v>
                </c:pt>
                <c:pt idx="107">
                  <c:v>0.15376999999999999</c:v>
                </c:pt>
                <c:pt idx="108">
                  <c:v>0.15573000000000001</c:v>
                </c:pt>
                <c:pt idx="109">
                  <c:v>0.15676000000000001</c:v>
                </c:pt>
                <c:pt idx="110">
                  <c:v>0.15956000000000001</c:v>
                </c:pt>
                <c:pt idx="111">
                  <c:v>0.16191</c:v>
                </c:pt>
                <c:pt idx="112">
                  <c:v>0.16220999999999999</c:v>
                </c:pt>
                <c:pt idx="113">
                  <c:v>0.16716</c:v>
                </c:pt>
                <c:pt idx="114">
                  <c:v>0.16900000000000001</c:v>
                </c:pt>
              </c:numCache>
            </c:numRef>
          </c:xVal>
          <c:yVal>
            <c:numRef>
              <c:f>'cathode-anode horiz (2)'!$CQ$3:$CQ$117</c:f>
              <c:numCache>
                <c:formatCode>General</c:formatCode>
                <c:ptCount val="115"/>
                <c:pt idx="0">
                  <c:v>-98.322000000000003</c:v>
                </c:pt>
                <c:pt idx="1">
                  <c:v>-5870.6</c:v>
                </c:pt>
                <c:pt idx="2">
                  <c:v>2017</c:v>
                </c:pt>
                <c:pt idx="3">
                  <c:v>16540</c:v>
                </c:pt>
                <c:pt idx="4">
                  <c:v>16466</c:v>
                </c:pt>
                <c:pt idx="5">
                  <c:v>15873</c:v>
                </c:pt>
                <c:pt idx="6">
                  <c:v>16567</c:v>
                </c:pt>
                <c:pt idx="7">
                  <c:v>17671</c:v>
                </c:pt>
                <c:pt idx="8">
                  <c:v>19868</c:v>
                </c:pt>
                <c:pt idx="9">
                  <c:v>24384</c:v>
                </c:pt>
                <c:pt idx="10">
                  <c:v>26194</c:v>
                </c:pt>
                <c:pt idx="11">
                  <c:v>24852</c:v>
                </c:pt>
                <c:pt idx="12">
                  <c:v>33257</c:v>
                </c:pt>
                <c:pt idx="13">
                  <c:v>47669</c:v>
                </c:pt>
                <c:pt idx="14">
                  <c:v>44891</c:v>
                </c:pt>
                <c:pt idx="15">
                  <c:v>32951</c:v>
                </c:pt>
                <c:pt idx="16">
                  <c:v>52261</c:v>
                </c:pt>
                <c:pt idx="17">
                  <c:v>69119</c:v>
                </c:pt>
                <c:pt idx="18">
                  <c:v>80440</c:v>
                </c:pt>
                <c:pt idx="19">
                  <c:v>81814</c:v>
                </c:pt>
                <c:pt idx="20" formatCode="0.00E+00">
                  <c:v>132140</c:v>
                </c:pt>
                <c:pt idx="21" formatCode="0.00E+00">
                  <c:v>140290</c:v>
                </c:pt>
                <c:pt idx="22" formatCode="0.00E+00">
                  <c:v>127750</c:v>
                </c:pt>
                <c:pt idx="23" formatCode="0.00E+00">
                  <c:v>128020</c:v>
                </c:pt>
                <c:pt idx="24" formatCode="0.00E+00">
                  <c:v>132090</c:v>
                </c:pt>
                <c:pt idx="25" formatCode="0.00E+00">
                  <c:v>117670</c:v>
                </c:pt>
                <c:pt idx="26" formatCode="0.00E+00">
                  <c:v>120280</c:v>
                </c:pt>
                <c:pt idx="27" formatCode="0.00E+00">
                  <c:v>115290</c:v>
                </c:pt>
                <c:pt idx="28" formatCode="0.00E+00">
                  <c:v>111920</c:v>
                </c:pt>
                <c:pt idx="29" formatCode="0.00E+00">
                  <c:v>114330</c:v>
                </c:pt>
                <c:pt idx="30" formatCode="0.00E+00">
                  <c:v>128710</c:v>
                </c:pt>
                <c:pt idx="31" formatCode="0.00E+00">
                  <c:v>129790</c:v>
                </c:pt>
                <c:pt idx="32" formatCode="0.00E+00">
                  <c:v>152830</c:v>
                </c:pt>
                <c:pt idx="33" formatCode="0.00E+00">
                  <c:v>168730</c:v>
                </c:pt>
                <c:pt idx="34" formatCode="0.00E+00">
                  <c:v>169120</c:v>
                </c:pt>
                <c:pt idx="35" formatCode="0.00E+00">
                  <c:v>169780</c:v>
                </c:pt>
                <c:pt idx="36" formatCode="0.00E+00">
                  <c:v>169660</c:v>
                </c:pt>
                <c:pt idx="37" formatCode="0.00E+00">
                  <c:v>170900</c:v>
                </c:pt>
                <c:pt idx="38" formatCode="0.00E+00">
                  <c:v>171200</c:v>
                </c:pt>
                <c:pt idx="39" formatCode="0.00E+00">
                  <c:v>180390</c:v>
                </c:pt>
                <c:pt idx="40" formatCode="0.00E+00">
                  <c:v>179960</c:v>
                </c:pt>
                <c:pt idx="41" formatCode="0.00E+00">
                  <c:v>171390</c:v>
                </c:pt>
                <c:pt idx="42" formatCode="0.00E+00">
                  <c:v>164700</c:v>
                </c:pt>
                <c:pt idx="43" formatCode="0.00E+00">
                  <c:v>161270</c:v>
                </c:pt>
                <c:pt idx="44" formatCode="0.00E+00">
                  <c:v>142670</c:v>
                </c:pt>
                <c:pt idx="45" formatCode="0.00E+00">
                  <c:v>142980</c:v>
                </c:pt>
                <c:pt idx="46" formatCode="0.00E+00">
                  <c:v>136600</c:v>
                </c:pt>
                <c:pt idx="47" formatCode="0.00E+00">
                  <c:v>136110</c:v>
                </c:pt>
                <c:pt idx="48" formatCode="0.00E+00">
                  <c:v>134000</c:v>
                </c:pt>
                <c:pt idx="49" formatCode="0.00E+00">
                  <c:v>122080</c:v>
                </c:pt>
                <c:pt idx="50" formatCode="0.00E+00">
                  <c:v>120760</c:v>
                </c:pt>
                <c:pt idx="51" formatCode="0.00E+00">
                  <c:v>119500</c:v>
                </c:pt>
                <c:pt idx="52" formatCode="0.00E+00">
                  <c:v>114480</c:v>
                </c:pt>
                <c:pt idx="53" formatCode="0.00E+00">
                  <c:v>115520</c:v>
                </c:pt>
                <c:pt idx="54" formatCode="0.00E+00">
                  <c:v>119390</c:v>
                </c:pt>
                <c:pt idx="55" formatCode="0.00E+00">
                  <c:v>120490</c:v>
                </c:pt>
                <c:pt idx="56" formatCode="0.00E+00">
                  <c:v>127470</c:v>
                </c:pt>
                <c:pt idx="57" formatCode="0.00E+00">
                  <c:v>130900</c:v>
                </c:pt>
                <c:pt idx="58" formatCode="0.00E+00">
                  <c:v>143060</c:v>
                </c:pt>
                <c:pt idx="59" formatCode="0.00E+00">
                  <c:v>145990</c:v>
                </c:pt>
                <c:pt idx="60" formatCode="0.00E+00">
                  <c:v>151040</c:v>
                </c:pt>
                <c:pt idx="61" formatCode="0.00E+00">
                  <c:v>163230</c:v>
                </c:pt>
                <c:pt idx="62" formatCode="0.00E+00">
                  <c:v>165240</c:v>
                </c:pt>
                <c:pt idx="63" formatCode="0.00E+00">
                  <c:v>180380</c:v>
                </c:pt>
                <c:pt idx="64" formatCode="0.00E+00">
                  <c:v>191760</c:v>
                </c:pt>
                <c:pt idx="65" formatCode="0.00E+00">
                  <c:v>199020</c:v>
                </c:pt>
                <c:pt idx="66" formatCode="0.00E+00">
                  <c:v>198670</c:v>
                </c:pt>
                <c:pt idx="67" formatCode="0.00E+00">
                  <c:v>198120</c:v>
                </c:pt>
                <c:pt idx="68" formatCode="0.00E+00">
                  <c:v>200200</c:v>
                </c:pt>
                <c:pt idx="69" formatCode="0.00E+00">
                  <c:v>199670</c:v>
                </c:pt>
                <c:pt idx="70" formatCode="0.00E+00">
                  <c:v>200000</c:v>
                </c:pt>
                <c:pt idx="71" formatCode="0.00E+00">
                  <c:v>201250</c:v>
                </c:pt>
                <c:pt idx="72" formatCode="0.00E+00">
                  <c:v>185700</c:v>
                </c:pt>
                <c:pt idx="73" formatCode="0.00E+00">
                  <c:v>173310</c:v>
                </c:pt>
                <c:pt idx="74" formatCode="0.00E+00">
                  <c:v>163960</c:v>
                </c:pt>
                <c:pt idx="75" formatCode="0.00E+00">
                  <c:v>174310</c:v>
                </c:pt>
                <c:pt idx="76" formatCode="0.00E+00">
                  <c:v>144250</c:v>
                </c:pt>
                <c:pt idx="77" formatCode="0.00E+00">
                  <c:v>134980</c:v>
                </c:pt>
                <c:pt idx="78" formatCode="0.00E+00">
                  <c:v>129640</c:v>
                </c:pt>
                <c:pt idx="79" formatCode="0.00E+00">
                  <c:v>116040</c:v>
                </c:pt>
                <c:pt idx="80">
                  <c:v>92509</c:v>
                </c:pt>
                <c:pt idx="81">
                  <c:v>89899</c:v>
                </c:pt>
                <c:pt idx="82">
                  <c:v>82308</c:v>
                </c:pt>
                <c:pt idx="83">
                  <c:v>74131</c:v>
                </c:pt>
                <c:pt idx="84">
                  <c:v>66263</c:v>
                </c:pt>
                <c:pt idx="85">
                  <c:v>66096</c:v>
                </c:pt>
                <c:pt idx="86">
                  <c:v>42635</c:v>
                </c:pt>
                <c:pt idx="87">
                  <c:v>41196</c:v>
                </c:pt>
                <c:pt idx="88">
                  <c:v>26671</c:v>
                </c:pt>
                <c:pt idx="89">
                  <c:v>20229</c:v>
                </c:pt>
                <c:pt idx="90">
                  <c:v>29459</c:v>
                </c:pt>
                <c:pt idx="91">
                  <c:v>22768</c:v>
                </c:pt>
                <c:pt idx="92">
                  <c:v>22852</c:v>
                </c:pt>
                <c:pt idx="93">
                  <c:v>17180</c:v>
                </c:pt>
                <c:pt idx="94">
                  <c:v>25394</c:v>
                </c:pt>
                <c:pt idx="95">
                  <c:v>19394</c:v>
                </c:pt>
                <c:pt idx="96">
                  <c:v>11119</c:v>
                </c:pt>
                <c:pt idx="97">
                  <c:v>6381.3</c:v>
                </c:pt>
                <c:pt idx="98">
                  <c:v>6669.1</c:v>
                </c:pt>
                <c:pt idx="99">
                  <c:v>5031.1000000000004</c:v>
                </c:pt>
                <c:pt idx="100">
                  <c:v>4671.3</c:v>
                </c:pt>
                <c:pt idx="101">
                  <c:v>4400.5</c:v>
                </c:pt>
                <c:pt idx="102">
                  <c:v>3039.1</c:v>
                </c:pt>
                <c:pt idx="103">
                  <c:v>2676</c:v>
                </c:pt>
                <c:pt idx="104">
                  <c:v>2552.5</c:v>
                </c:pt>
                <c:pt idx="105">
                  <c:v>2527.1</c:v>
                </c:pt>
                <c:pt idx="106">
                  <c:v>1935.9</c:v>
                </c:pt>
                <c:pt idx="107">
                  <c:v>1536.6</c:v>
                </c:pt>
                <c:pt idx="108">
                  <c:v>915.71</c:v>
                </c:pt>
                <c:pt idx="109">
                  <c:v>692.66</c:v>
                </c:pt>
                <c:pt idx="110">
                  <c:v>526.4</c:v>
                </c:pt>
                <c:pt idx="111">
                  <c:v>410.65</c:v>
                </c:pt>
                <c:pt idx="112">
                  <c:v>422.7</c:v>
                </c:pt>
                <c:pt idx="113">
                  <c:v>277.11</c:v>
                </c:pt>
                <c:pt idx="114">
                  <c:v>33.762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129424"/>
        <c:axId val="968129968"/>
      </c:scatterChart>
      <c:valAx>
        <c:axId val="968129424"/>
        <c:scaling>
          <c:orientation val="minMax"/>
          <c:max val="0.17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z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68129968"/>
        <c:crosses val="autoZero"/>
        <c:crossBetween val="midCat"/>
      </c:valAx>
      <c:valAx>
        <c:axId val="96812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E_Y [V/m]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68129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'cathode-anode horiz (2)'!$A$1</c:f>
              <c:strCache>
                <c:ptCount val="1"/>
                <c:pt idx="0">
                  <c:v>-0.002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xVal>
            <c:numRef>
              <c:f>'cathode-anode horiz (2)'!$A$3:$A$190</c:f>
              <c:numCache>
                <c:formatCode>General</c:formatCode>
                <c:ptCount val="188"/>
                <c:pt idx="0">
                  <c:v>6.4199999999999993E-2</c:v>
                </c:pt>
                <c:pt idx="1">
                  <c:v>6.4817E-2</c:v>
                </c:pt>
                <c:pt idx="2">
                  <c:v>6.5272999999999998E-2</c:v>
                </c:pt>
                <c:pt idx="3">
                  <c:v>6.5437999999999996E-2</c:v>
                </c:pt>
                <c:pt idx="4">
                  <c:v>6.6780000000000006E-2</c:v>
                </c:pt>
                <c:pt idx="5">
                  <c:v>6.7055000000000003E-2</c:v>
                </c:pt>
                <c:pt idx="6">
                  <c:v>6.7154000000000005E-2</c:v>
                </c:pt>
                <c:pt idx="7">
                  <c:v>6.7281999999999995E-2</c:v>
                </c:pt>
                <c:pt idx="8">
                  <c:v>6.7781999999999995E-2</c:v>
                </c:pt>
                <c:pt idx="9">
                  <c:v>6.8931000000000006E-2</c:v>
                </c:pt>
                <c:pt idx="10">
                  <c:v>6.9989999999999997E-2</c:v>
                </c:pt>
                <c:pt idx="11">
                  <c:v>7.0121000000000003E-2</c:v>
                </c:pt>
                <c:pt idx="12">
                  <c:v>7.0158999999999999E-2</c:v>
                </c:pt>
                <c:pt idx="13">
                  <c:v>7.0888999999999994E-2</c:v>
                </c:pt>
                <c:pt idx="14">
                  <c:v>7.1751999999999996E-2</c:v>
                </c:pt>
                <c:pt idx="15">
                  <c:v>7.3134000000000005E-2</c:v>
                </c:pt>
                <c:pt idx="16">
                  <c:v>7.4198E-2</c:v>
                </c:pt>
                <c:pt idx="17">
                  <c:v>7.4958999999999998E-2</c:v>
                </c:pt>
                <c:pt idx="18">
                  <c:v>7.5638999999999998E-2</c:v>
                </c:pt>
                <c:pt idx="19">
                  <c:v>7.6194999999999999E-2</c:v>
                </c:pt>
                <c:pt idx="20">
                  <c:v>7.6997999999999997E-2</c:v>
                </c:pt>
                <c:pt idx="21">
                  <c:v>7.7630000000000005E-2</c:v>
                </c:pt>
                <c:pt idx="22">
                  <c:v>7.8802999999999998E-2</c:v>
                </c:pt>
                <c:pt idx="23">
                  <c:v>7.9127000000000003E-2</c:v>
                </c:pt>
                <c:pt idx="24">
                  <c:v>8.0708000000000002E-2</c:v>
                </c:pt>
                <c:pt idx="25">
                  <c:v>8.2948999999999995E-2</c:v>
                </c:pt>
                <c:pt idx="26">
                  <c:v>8.3677000000000001E-2</c:v>
                </c:pt>
                <c:pt idx="27">
                  <c:v>8.6814000000000002E-2</c:v>
                </c:pt>
                <c:pt idx="28">
                  <c:v>8.8551000000000005E-2</c:v>
                </c:pt>
                <c:pt idx="29">
                  <c:v>8.8909000000000002E-2</c:v>
                </c:pt>
                <c:pt idx="30">
                  <c:v>8.9527999999999996E-2</c:v>
                </c:pt>
                <c:pt idx="31">
                  <c:v>9.4136999999999998E-2</c:v>
                </c:pt>
                <c:pt idx="32">
                  <c:v>9.5061000000000007E-2</c:v>
                </c:pt>
                <c:pt idx="33">
                  <c:v>9.7691E-2</c:v>
                </c:pt>
                <c:pt idx="34">
                  <c:v>9.7712999999999994E-2</c:v>
                </c:pt>
                <c:pt idx="35">
                  <c:v>9.7728999999999996E-2</c:v>
                </c:pt>
                <c:pt idx="36">
                  <c:v>9.8785999999999999E-2</c:v>
                </c:pt>
                <c:pt idx="37">
                  <c:v>9.9538000000000001E-2</c:v>
                </c:pt>
                <c:pt idx="38">
                  <c:v>0.10596999999999999</c:v>
                </c:pt>
                <c:pt idx="39">
                  <c:v>0.10666</c:v>
                </c:pt>
                <c:pt idx="40">
                  <c:v>0.10826</c:v>
                </c:pt>
                <c:pt idx="41">
                  <c:v>0.10882</c:v>
                </c:pt>
                <c:pt idx="42">
                  <c:v>0.11144</c:v>
                </c:pt>
                <c:pt idx="43">
                  <c:v>0.11186</c:v>
                </c:pt>
                <c:pt idx="44">
                  <c:v>0.11201999999999999</c:v>
                </c:pt>
                <c:pt idx="45">
                  <c:v>0.11303000000000001</c:v>
                </c:pt>
                <c:pt idx="46">
                  <c:v>0.11418</c:v>
                </c:pt>
                <c:pt idx="47">
                  <c:v>0.11491</c:v>
                </c:pt>
                <c:pt idx="48">
                  <c:v>0.11700000000000001</c:v>
                </c:pt>
                <c:pt idx="49">
                  <c:v>0.11723</c:v>
                </c:pt>
                <c:pt idx="50">
                  <c:v>0.11828</c:v>
                </c:pt>
                <c:pt idx="51">
                  <c:v>0.11904000000000001</c:v>
                </c:pt>
                <c:pt idx="52">
                  <c:v>0.11984</c:v>
                </c:pt>
                <c:pt idx="53">
                  <c:v>0.12063</c:v>
                </c:pt>
                <c:pt idx="54">
                  <c:v>0.12089</c:v>
                </c:pt>
                <c:pt idx="55">
                  <c:v>0.12194000000000001</c:v>
                </c:pt>
                <c:pt idx="56">
                  <c:v>0.12239999999999999</c:v>
                </c:pt>
                <c:pt idx="57">
                  <c:v>0.12257999999999999</c:v>
                </c:pt>
                <c:pt idx="58">
                  <c:v>0.12331</c:v>
                </c:pt>
                <c:pt idx="59">
                  <c:v>0.12356</c:v>
                </c:pt>
                <c:pt idx="60">
                  <c:v>0.1246</c:v>
                </c:pt>
                <c:pt idx="61">
                  <c:v>0.12526000000000001</c:v>
                </c:pt>
                <c:pt idx="62">
                  <c:v>0.12634000000000001</c:v>
                </c:pt>
                <c:pt idx="63">
                  <c:v>0.12658</c:v>
                </c:pt>
                <c:pt idx="64">
                  <c:v>0.1275</c:v>
                </c:pt>
                <c:pt idx="65">
                  <c:v>0.12816</c:v>
                </c:pt>
                <c:pt idx="66">
                  <c:v>0.12881999999999999</c:v>
                </c:pt>
                <c:pt idx="67">
                  <c:v>0.12898000000000001</c:v>
                </c:pt>
                <c:pt idx="68">
                  <c:v>0.12992999999999999</c:v>
                </c:pt>
                <c:pt idx="69">
                  <c:v>0.13056000000000001</c:v>
                </c:pt>
                <c:pt idx="70">
                  <c:v>0.13073000000000001</c:v>
                </c:pt>
                <c:pt idx="71">
                  <c:v>0.13169</c:v>
                </c:pt>
                <c:pt idx="72">
                  <c:v>0.1323</c:v>
                </c:pt>
                <c:pt idx="73">
                  <c:v>0.13250000000000001</c:v>
                </c:pt>
                <c:pt idx="74">
                  <c:v>0.13309000000000001</c:v>
                </c:pt>
                <c:pt idx="75">
                  <c:v>0.13444</c:v>
                </c:pt>
                <c:pt idx="76">
                  <c:v>0.13513</c:v>
                </c:pt>
                <c:pt idx="77">
                  <c:v>0.13549</c:v>
                </c:pt>
                <c:pt idx="78">
                  <c:v>0.13647000000000001</c:v>
                </c:pt>
                <c:pt idx="79">
                  <c:v>0.13661000000000001</c:v>
                </c:pt>
                <c:pt idx="80">
                  <c:v>0.13691</c:v>
                </c:pt>
                <c:pt idx="81">
                  <c:v>0.13728000000000001</c:v>
                </c:pt>
                <c:pt idx="82">
                  <c:v>0.13841999999999999</c:v>
                </c:pt>
                <c:pt idx="83">
                  <c:v>0.13891000000000001</c:v>
                </c:pt>
                <c:pt idx="84">
                  <c:v>0.14027999999999999</c:v>
                </c:pt>
                <c:pt idx="85">
                  <c:v>0.14143</c:v>
                </c:pt>
                <c:pt idx="86">
                  <c:v>0.14201</c:v>
                </c:pt>
                <c:pt idx="87">
                  <c:v>0.14213999999999999</c:v>
                </c:pt>
                <c:pt idx="88">
                  <c:v>0.14405999999999999</c:v>
                </c:pt>
                <c:pt idx="89">
                  <c:v>0.1447</c:v>
                </c:pt>
                <c:pt idx="90">
                  <c:v>0.14541999999999999</c:v>
                </c:pt>
                <c:pt idx="91">
                  <c:v>0.14555999999999999</c:v>
                </c:pt>
                <c:pt idx="92">
                  <c:v>0.14885999999999999</c:v>
                </c:pt>
                <c:pt idx="93">
                  <c:v>0.14923</c:v>
                </c:pt>
                <c:pt idx="94">
                  <c:v>0.14935999999999999</c:v>
                </c:pt>
                <c:pt idx="95">
                  <c:v>0.15176000000000001</c:v>
                </c:pt>
                <c:pt idx="96">
                  <c:v>0.15178</c:v>
                </c:pt>
                <c:pt idx="97">
                  <c:v>0.15198999999999999</c:v>
                </c:pt>
                <c:pt idx="98">
                  <c:v>0.15789</c:v>
                </c:pt>
                <c:pt idx="99">
                  <c:v>0.15839</c:v>
                </c:pt>
                <c:pt idx="100">
                  <c:v>0.15867000000000001</c:v>
                </c:pt>
                <c:pt idx="101">
                  <c:v>0.15973000000000001</c:v>
                </c:pt>
                <c:pt idx="102">
                  <c:v>0.16009999999999999</c:v>
                </c:pt>
                <c:pt idx="103">
                  <c:v>0.16042999999999999</c:v>
                </c:pt>
                <c:pt idx="104">
                  <c:v>0.1618</c:v>
                </c:pt>
                <c:pt idx="105">
                  <c:v>0.16900000000000001</c:v>
                </c:pt>
              </c:numCache>
            </c:numRef>
          </c:xVal>
          <c:yVal>
            <c:numRef>
              <c:f>'cathode-anode horiz (2)'!$G$3:$G$190</c:f>
              <c:numCache>
                <c:formatCode>General</c:formatCode>
                <c:ptCount val="188"/>
                <c:pt idx="0">
                  <c:v>21783</c:v>
                </c:pt>
                <c:pt idx="1">
                  <c:v>26183</c:v>
                </c:pt>
                <c:pt idx="2">
                  <c:v>16995</c:v>
                </c:pt>
                <c:pt idx="3">
                  <c:v>16623</c:v>
                </c:pt>
                <c:pt idx="4">
                  <c:v>13602</c:v>
                </c:pt>
                <c:pt idx="5">
                  <c:v>17170</c:v>
                </c:pt>
                <c:pt idx="6">
                  <c:v>18574</c:v>
                </c:pt>
                <c:pt idx="7">
                  <c:v>18803</c:v>
                </c:pt>
                <c:pt idx="8">
                  <c:v>22560</c:v>
                </c:pt>
                <c:pt idx="9">
                  <c:v>31187</c:v>
                </c:pt>
                <c:pt idx="10">
                  <c:v>48769</c:v>
                </c:pt>
                <c:pt idx="11">
                  <c:v>33582</c:v>
                </c:pt>
                <c:pt idx="12">
                  <c:v>34599</c:v>
                </c:pt>
                <c:pt idx="13">
                  <c:v>47179</c:v>
                </c:pt>
                <c:pt idx="14">
                  <c:v>58756</c:v>
                </c:pt>
                <c:pt idx="15">
                  <c:v>76718</c:v>
                </c:pt>
                <c:pt idx="16">
                  <c:v>91521</c:v>
                </c:pt>
                <c:pt idx="17">
                  <c:v>96917</c:v>
                </c:pt>
                <c:pt idx="18">
                  <c:v>97924</c:v>
                </c:pt>
                <c:pt idx="19">
                  <c:v>98747</c:v>
                </c:pt>
                <c:pt idx="20" formatCode="0.00E+00">
                  <c:v>105120</c:v>
                </c:pt>
                <c:pt idx="21" formatCode="0.00E+00">
                  <c:v>121180</c:v>
                </c:pt>
                <c:pt idx="22" formatCode="0.00E+00">
                  <c:v>124700</c:v>
                </c:pt>
                <c:pt idx="23" formatCode="0.00E+00">
                  <c:v>125670</c:v>
                </c:pt>
                <c:pt idx="24" formatCode="0.00E+00">
                  <c:v>137680</c:v>
                </c:pt>
                <c:pt idx="25" formatCode="0.00E+00">
                  <c:v>155270</c:v>
                </c:pt>
                <c:pt idx="26" formatCode="0.00E+00">
                  <c:v>160910</c:v>
                </c:pt>
                <c:pt idx="27" formatCode="0.00E+00">
                  <c:v>175030</c:v>
                </c:pt>
                <c:pt idx="28" formatCode="0.00E+00">
                  <c:v>180540</c:v>
                </c:pt>
                <c:pt idx="29" formatCode="0.00E+00">
                  <c:v>182280</c:v>
                </c:pt>
                <c:pt idx="30" formatCode="0.00E+00">
                  <c:v>183410</c:v>
                </c:pt>
                <c:pt idx="31" formatCode="0.00E+00">
                  <c:v>187680</c:v>
                </c:pt>
                <c:pt idx="32" formatCode="0.00E+00">
                  <c:v>187950</c:v>
                </c:pt>
                <c:pt idx="33" formatCode="0.00E+00">
                  <c:v>190050</c:v>
                </c:pt>
                <c:pt idx="34" formatCode="0.00E+00">
                  <c:v>189440</c:v>
                </c:pt>
                <c:pt idx="35" formatCode="0.00E+00">
                  <c:v>189380</c:v>
                </c:pt>
                <c:pt idx="36" formatCode="0.00E+00">
                  <c:v>186800</c:v>
                </c:pt>
                <c:pt idx="37" formatCode="0.00E+00">
                  <c:v>197210</c:v>
                </c:pt>
                <c:pt idx="38" formatCode="0.00E+00">
                  <c:v>163190</c:v>
                </c:pt>
                <c:pt idx="39" formatCode="0.00E+00">
                  <c:v>158970</c:v>
                </c:pt>
                <c:pt idx="40" formatCode="0.00E+00">
                  <c:v>149180</c:v>
                </c:pt>
                <c:pt idx="41" formatCode="0.00E+00">
                  <c:v>146690</c:v>
                </c:pt>
                <c:pt idx="42" formatCode="0.00E+00">
                  <c:v>124680</c:v>
                </c:pt>
                <c:pt idx="43" formatCode="0.00E+00">
                  <c:v>121130</c:v>
                </c:pt>
                <c:pt idx="44" formatCode="0.00E+00">
                  <c:v>117220</c:v>
                </c:pt>
                <c:pt idx="45" formatCode="0.00E+00">
                  <c:v>107050</c:v>
                </c:pt>
                <c:pt idx="46">
                  <c:v>94130</c:v>
                </c:pt>
                <c:pt idx="47">
                  <c:v>83686</c:v>
                </c:pt>
                <c:pt idx="48">
                  <c:v>53884</c:v>
                </c:pt>
                <c:pt idx="49">
                  <c:v>41814</c:v>
                </c:pt>
                <c:pt idx="50">
                  <c:v>22616</c:v>
                </c:pt>
                <c:pt idx="51">
                  <c:v>8749.7000000000007</c:v>
                </c:pt>
                <c:pt idx="52">
                  <c:v>-6145</c:v>
                </c:pt>
                <c:pt idx="53">
                  <c:v>-28162</c:v>
                </c:pt>
                <c:pt idx="54">
                  <c:v>-33881</c:v>
                </c:pt>
                <c:pt idx="55">
                  <c:v>-67070</c:v>
                </c:pt>
                <c:pt idx="56">
                  <c:v>-86305</c:v>
                </c:pt>
                <c:pt idx="57">
                  <c:v>-93416</c:v>
                </c:pt>
                <c:pt idx="58" formatCode="0.00E+00">
                  <c:v>-111080</c:v>
                </c:pt>
                <c:pt idx="59" formatCode="0.00E+00">
                  <c:v>-117030</c:v>
                </c:pt>
                <c:pt idx="60" formatCode="0.00E+00">
                  <c:v>-140310</c:v>
                </c:pt>
                <c:pt idx="61" formatCode="0.00E+00">
                  <c:v>-153090</c:v>
                </c:pt>
                <c:pt idx="62" formatCode="0.00E+00">
                  <c:v>-165550</c:v>
                </c:pt>
                <c:pt idx="63" formatCode="0.00E+00">
                  <c:v>-168110</c:v>
                </c:pt>
                <c:pt idx="64" formatCode="0.00E+00">
                  <c:v>-174480</c:v>
                </c:pt>
                <c:pt idx="65" formatCode="0.00E+00">
                  <c:v>-166670</c:v>
                </c:pt>
                <c:pt idx="66" formatCode="0.00E+00">
                  <c:v>-165110</c:v>
                </c:pt>
                <c:pt idx="67" formatCode="0.00E+00">
                  <c:v>-164720</c:v>
                </c:pt>
                <c:pt idx="68" formatCode="0.00E+00">
                  <c:v>-156400</c:v>
                </c:pt>
                <c:pt idx="69" formatCode="0.00E+00">
                  <c:v>-149980</c:v>
                </c:pt>
                <c:pt idx="70" formatCode="0.00E+00">
                  <c:v>-146740</c:v>
                </c:pt>
                <c:pt idx="71" formatCode="0.00E+00">
                  <c:v>-121320</c:v>
                </c:pt>
                <c:pt idx="72" formatCode="0.00E+00">
                  <c:v>-107860</c:v>
                </c:pt>
                <c:pt idx="73" formatCode="0.00E+00">
                  <c:v>-103620</c:v>
                </c:pt>
                <c:pt idx="74">
                  <c:v>-86371</c:v>
                </c:pt>
                <c:pt idx="75">
                  <c:v>-71633</c:v>
                </c:pt>
                <c:pt idx="76">
                  <c:v>-63050</c:v>
                </c:pt>
                <c:pt idx="77">
                  <c:v>-58406</c:v>
                </c:pt>
                <c:pt idx="78">
                  <c:v>-46164</c:v>
                </c:pt>
                <c:pt idx="79">
                  <c:v>-43909</c:v>
                </c:pt>
                <c:pt idx="80">
                  <c:v>-39186</c:v>
                </c:pt>
                <c:pt idx="81">
                  <c:v>-34616</c:v>
                </c:pt>
                <c:pt idx="82">
                  <c:v>-26730</c:v>
                </c:pt>
                <c:pt idx="83">
                  <c:v>-25118</c:v>
                </c:pt>
                <c:pt idx="84">
                  <c:v>-21253</c:v>
                </c:pt>
                <c:pt idx="85">
                  <c:v>-17026</c:v>
                </c:pt>
                <c:pt idx="86">
                  <c:v>-13508</c:v>
                </c:pt>
                <c:pt idx="87">
                  <c:v>-13220</c:v>
                </c:pt>
                <c:pt idx="88">
                  <c:v>-8969.4</c:v>
                </c:pt>
                <c:pt idx="89">
                  <c:v>-7718</c:v>
                </c:pt>
                <c:pt idx="90">
                  <c:v>-6678.4</c:v>
                </c:pt>
                <c:pt idx="91">
                  <c:v>-5990.2</c:v>
                </c:pt>
                <c:pt idx="92">
                  <c:v>-2057.6999999999998</c:v>
                </c:pt>
                <c:pt idx="93">
                  <c:v>-2723.5</c:v>
                </c:pt>
                <c:pt idx="94">
                  <c:v>-2736.6</c:v>
                </c:pt>
                <c:pt idx="95">
                  <c:v>-1754.8</c:v>
                </c:pt>
                <c:pt idx="96">
                  <c:v>-1758.5</c:v>
                </c:pt>
                <c:pt idx="97">
                  <c:v>-798.13</c:v>
                </c:pt>
                <c:pt idx="98">
                  <c:v>-859.24</c:v>
                </c:pt>
                <c:pt idx="99">
                  <c:v>-864.37</c:v>
                </c:pt>
                <c:pt idx="100">
                  <c:v>-880.5</c:v>
                </c:pt>
                <c:pt idx="101">
                  <c:v>-869.63</c:v>
                </c:pt>
                <c:pt idx="102">
                  <c:v>-370.01</c:v>
                </c:pt>
                <c:pt idx="103">
                  <c:v>-363</c:v>
                </c:pt>
                <c:pt idx="104">
                  <c:v>-390.23</c:v>
                </c:pt>
                <c:pt idx="105">
                  <c:v>-15.167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'cathode-anode horiz (2)'!$L$1</c:f>
              <c:strCache>
                <c:ptCount val="1"/>
                <c:pt idx="0">
                  <c:v>-0.0015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xVal>
            <c:numRef>
              <c:f>'cathode-anode horiz (2)'!$L$3:$L$190</c:f>
              <c:numCache>
                <c:formatCode>General</c:formatCode>
                <c:ptCount val="188"/>
                <c:pt idx="0">
                  <c:v>6.4199999999999993E-2</c:v>
                </c:pt>
                <c:pt idx="1">
                  <c:v>6.4585000000000004E-2</c:v>
                </c:pt>
                <c:pt idx="2">
                  <c:v>6.5144999999999995E-2</c:v>
                </c:pt>
                <c:pt idx="3">
                  <c:v>6.5756999999999996E-2</c:v>
                </c:pt>
                <c:pt idx="4">
                  <c:v>6.5890000000000004E-2</c:v>
                </c:pt>
                <c:pt idx="5">
                  <c:v>6.6667000000000004E-2</c:v>
                </c:pt>
                <c:pt idx="6">
                  <c:v>6.6755999999999996E-2</c:v>
                </c:pt>
                <c:pt idx="7">
                  <c:v>6.7374000000000003E-2</c:v>
                </c:pt>
                <c:pt idx="8">
                  <c:v>6.8742999999999999E-2</c:v>
                </c:pt>
                <c:pt idx="9">
                  <c:v>6.8833000000000005E-2</c:v>
                </c:pt>
                <c:pt idx="10">
                  <c:v>6.9404999999999994E-2</c:v>
                </c:pt>
                <c:pt idx="11">
                  <c:v>7.0074999999999998E-2</c:v>
                </c:pt>
                <c:pt idx="12">
                  <c:v>7.0249000000000006E-2</c:v>
                </c:pt>
                <c:pt idx="13">
                  <c:v>7.1929999999999994E-2</c:v>
                </c:pt>
                <c:pt idx="14">
                  <c:v>7.2208999999999995E-2</c:v>
                </c:pt>
                <c:pt idx="15">
                  <c:v>7.3003999999999999E-2</c:v>
                </c:pt>
                <c:pt idx="16">
                  <c:v>7.4445999999999998E-2</c:v>
                </c:pt>
                <c:pt idx="17">
                  <c:v>7.5837000000000002E-2</c:v>
                </c:pt>
                <c:pt idx="18">
                  <c:v>7.5911999999999993E-2</c:v>
                </c:pt>
                <c:pt idx="19">
                  <c:v>7.6798000000000005E-2</c:v>
                </c:pt>
                <c:pt idx="20">
                  <c:v>7.7077000000000007E-2</c:v>
                </c:pt>
                <c:pt idx="21">
                  <c:v>7.8589999999999993E-2</c:v>
                </c:pt>
                <c:pt idx="22">
                  <c:v>8.0297999999999994E-2</c:v>
                </c:pt>
                <c:pt idx="23">
                  <c:v>8.0857999999999999E-2</c:v>
                </c:pt>
                <c:pt idx="24">
                  <c:v>8.1522999999999998E-2</c:v>
                </c:pt>
                <c:pt idx="25">
                  <c:v>8.2687999999999998E-2</c:v>
                </c:pt>
                <c:pt idx="26">
                  <c:v>8.6143999999999998E-2</c:v>
                </c:pt>
                <c:pt idx="27">
                  <c:v>8.6910000000000001E-2</c:v>
                </c:pt>
                <c:pt idx="28">
                  <c:v>9.1619999999999993E-2</c:v>
                </c:pt>
                <c:pt idx="29">
                  <c:v>9.3426999999999996E-2</c:v>
                </c:pt>
                <c:pt idx="30">
                  <c:v>9.5371999999999998E-2</c:v>
                </c:pt>
                <c:pt idx="31">
                  <c:v>9.6054E-2</c:v>
                </c:pt>
                <c:pt idx="32">
                  <c:v>9.6239000000000005E-2</c:v>
                </c:pt>
                <c:pt idx="33">
                  <c:v>9.8035999999999998E-2</c:v>
                </c:pt>
                <c:pt idx="34">
                  <c:v>9.8919000000000007E-2</c:v>
                </c:pt>
                <c:pt idx="35">
                  <c:v>0.10027</c:v>
                </c:pt>
                <c:pt idx="36">
                  <c:v>0.10647</c:v>
                </c:pt>
                <c:pt idx="37">
                  <c:v>0.10717</c:v>
                </c:pt>
                <c:pt idx="38">
                  <c:v>0.10879</c:v>
                </c:pt>
                <c:pt idx="39">
                  <c:v>0.11088000000000001</c:v>
                </c:pt>
                <c:pt idx="40">
                  <c:v>0.11252</c:v>
                </c:pt>
                <c:pt idx="41">
                  <c:v>0.11302</c:v>
                </c:pt>
                <c:pt idx="42">
                  <c:v>0.11637</c:v>
                </c:pt>
                <c:pt idx="43">
                  <c:v>0.11651</c:v>
                </c:pt>
                <c:pt idx="44">
                  <c:v>0.11718000000000001</c:v>
                </c:pt>
                <c:pt idx="45">
                  <c:v>0.11719</c:v>
                </c:pt>
                <c:pt idx="46">
                  <c:v>0.11731999999999999</c:v>
                </c:pt>
                <c:pt idx="47">
                  <c:v>0.11738</c:v>
                </c:pt>
                <c:pt idx="48">
                  <c:v>0.11836000000000001</c:v>
                </c:pt>
                <c:pt idx="49">
                  <c:v>0.12076000000000001</c:v>
                </c:pt>
                <c:pt idx="50">
                  <c:v>0.12086</c:v>
                </c:pt>
                <c:pt idx="51">
                  <c:v>0.12111</c:v>
                </c:pt>
                <c:pt idx="52">
                  <c:v>0.12114999999999999</c:v>
                </c:pt>
                <c:pt idx="53">
                  <c:v>0.12117</c:v>
                </c:pt>
                <c:pt idx="54">
                  <c:v>0.12135</c:v>
                </c:pt>
                <c:pt idx="55">
                  <c:v>0.12151000000000001</c:v>
                </c:pt>
                <c:pt idx="56">
                  <c:v>0.12222</c:v>
                </c:pt>
                <c:pt idx="57">
                  <c:v>0.12404</c:v>
                </c:pt>
                <c:pt idx="58">
                  <c:v>0.12486999999999999</c:v>
                </c:pt>
                <c:pt idx="59">
                  <c:v>0.12545000000000001</c:v>
                </c:pt>
                <c:pt idx="60">
                  <c:v>0.12665999999999999</c:v>
                </c:pt>
                <c:pt idx="61">
                  <c:v>0.12726000000000001</c:v>
                </c:pt>
                <c:pt idx="62">
                  <c:v>0.12731000000000001</c:v>
                </c:pt>
                <c:pt idx="63">
                  <c:v>0.12842999999999999</c:v>
                </c:pt>
                <c:pt idx="64">
                  <c:v>0.129</c:v>
                </c:pt>
                <c:pt idx="65">
                  <c:v>0.12919</c:v>
                </c:pt>
                <c:pt idx="66">
                  <c:v>0.1295</c:v>
                </c:pt>
                <c:pt idx="67">
                  <c:v>0.12981999999999999</c:v>
                </c:pt>
                <c:pt idx="68">
                  <c:v>0.12987000000000001</c:v>
                </c:pt>
                <c:pt idx="69">
                  <c:v>0.13016</c:v>
                </c:pt>
                <c:pt idx="70">
                  <c:v>0.13156999999999999</c:v>
                </c:pt>
                <c:pt idx="71">
                  <c:v>0.13203000000000001</c:v>
                </c:pt>
                <c:pt idx="72">
                  <c:v>0.13233</c:v>
                </c:pt>
                <c:pt idx="73">
                  <c:v>0.13291</c:v>
                </c:pt>
                <c:pt idx="74">
                  <c:v>0.13366</c:v>
                </c:pt>
                <c:pt idx="75">
                  <c:v>0.13394</c:v>
                </c:pt>
                <c:pt idx="76">
                  <c:v>0.13427</c:v>
                </c:pt>
                <c:pt idx="77">
                  <c:v>0.13572000000000001</c:v>
                </c:pt>
                <c:pt idx="78">
                  <c:v>0.13697000000000001</c:v>
                </c:pt>
                <c:pt idx="79">
                  <c:v>0.13702</c:v>
                </c:pt>
                <c:pt idx="80">
                  <c:v>0.14058000000000001</c:v>
                </c:pt>
                <c:pt idx="81">
                  <c:v>0.14087</c:v>
                </c:pt>
                <c:pt idx="82">
                  <c:v>0.14102000000000001</c:v>
                </c:pt>
                <c:pt idx="83">
                  <c:v>0.14183000000000001</c:v>
                </c:pt>
                <c:pt idx="84">
                  <c:v>0.14202000000000001</c:v>
                </c:pt>
                <c:pt idx="85">
                  <c:v>0.14226</c:v>
                </c:pt>
                <c:pt idx="86">
                  <c:v>0.14227999999999999</c:v>
                </c:pt>
                <c:pt idx="87">
                  <c:v>0.14276</c:v>
                </c:pt>
                <c:pt idx="88">
                  <c:v>0.14283000000000001</c:v>
                </c:pt>
                <c:pt idx="89">
                  <c:v>0.14324000000000001</c:v>
                </c:pt>
                <c:pt idx="90">
                  <c:v>0.14557999999999999</c:v>
                </c:pt>
                <c:pt idx="91">
                  <c:v>0.14604</c:v>
                </c:pt>
                <c:pt idx="92">
                  <c:v>0.14792</c:v>
                </c:pt>
                <c:pt idx="93">
                  <c:v>0.14831</c:v>
                </c:pt>
                <c:pt idx="94">
                  <c:v>0.15012</c:v>
                </c:pt>
                <c:pt idx="95">
                  <c:v>0.15348000000000001</c:v>
                </c:pt>
                <c:pt idx="96">
                  <c:v>0.15436</c:v>
                </c:pt>
                <c:pt idx="97">
                  <c:v>0.15457000000000001</c:v>
                </c:pt>
                <c:pt idx="98">
                  <c:v>0.15503</c:v>
                </c:pt>
                <c:pt idx="99">
                  <c:v>0.15545999999999999</c:v>
                </c:pt>
                <c:pt idx="100">
                  <c:v>0.15562999999999999</c:v>
                </c:pt>
                <c:pt idx="101">
                  <c:v>0.15564</c:v>
                </c:pt>
                <c:pt idx="102">
                  <c:v>0.16020999999999999</c:v>
                </c:pt>
                <c:pt idx="103">
                  <c:v>0.16075999999999999</c:v>
                </c:pt>
                <c:pt idx="104">
                  <c:v>0.16077</c:v>
                </c:pt>
                <c:pt idx="105">
                  <c:v>0.16527</c:v>
                </c:pt>
                <c:pt idx="106">
                  <c:v>0.16533999999999999</c:v>
                </c:pt>
                <c:pt idx="107">
                  <c:v>0.16900000000000001</c:v>
                </c:pt>
              </c:numCache>
            </c:numRef>
          </c:xVal>
          <c:yVal>
            <c:numRef>
              <c:f>'cathode-anode horiz (2)'!$R$3:$R$190</c:f>
              <c:numCache>
                <c:formatCode>General</c:formatCode>
                <c:ptCount val="188"/>
                <c:pt idx="0">
                  <c:v>22236</c:v>
                </c:pt>
                <c:pt idx="1">
                  <c:v>34792</c:v>
                </c:pt>
                <c:pt idx="2">
                  <c:v>9176.1</c:v>
                </c:pt>
                <c:pt idx="3">
                  <c:v>16481</c:v>
                </c:pt>
                <c:pt idx="4">
                  <c:v>16800</c:v>
                </c:pt>
                <c:pt idx="5">
                  <c:v>16901</c:v>
                </c:pt>
                <c:pt idx="6">
                  <c:v>20905</c:v>
                </c:pt>
                <c:pt idx="7">
                  <c:v>22520</c:v>
                </c:pt>
                <c:pt idx="8">
                  <c:v>35980</c:v>
                </c:pt>
                <c:pt idx="9">
                  <c:v>32464</c:v>
                </c:pt>
                <c:pt idx="10">
                  <c:v>34484</c:v>
                </c:pt>
                <c:pt idx="11">
                  <c:v>38749</c:v>
                </c:pt>
                <c:pt idx="12">
                  <c:v>39128</c:v>
                </c:pt>
                <c:pt idx="13">
                  <c:v>62138</c:v>
                </c:pt>
                <c:pt idx="14">
                  <c:v>64148</c:v>
                </c:pt>
                <c:pt idx="15">
                  <c:v>61290</c:v>
                </c:pt>
                <c:pt idx="16">
                  <c:v>73961</c:v>
                </c:pt>
                <c:pt idx="17">
                  <c:v>93861</c:v>
                </c:pt>
                <c:pt idx="18">
                  <c:v>89608</c:v>
                </c:pt>
                <c:pt idx="19" formatCode="0.00E+00">
                  <c:v>106640</c:v>
                </c:pt>
                <c:pt idx="20" formatCode="0.00E+00">
                  <c:v>108900</c:v>
                </c:pt>
                <c:pt idx="21" formatCode="0.00E+00">
                  <c:v>120740</c:v>
                </c:pt>
                <c:pt idx="22" formatCode="0.00E+00">
                  <c:v>145770</c:v>
                </c:pt>
                <c:pt idx="23" formatCode="0.00E+00">
                  <c:v>149790</c:v>
                </c:pt>
                <c:pt idx="24" formatCode="0.00E+00">
                  <c:v>147640</c:v>
                </c:pt>
                <c:pt idx="25" formatCode="0.00E+00">
                  <c:v>145520</c:v>
                </c:pt>
                <c:pt idx="26" formatCode="0.00E+00">
                  <c:v>176590</c:v>
                </c:pt>
                <c:pt idx="27" formatCode="0.00E+00">
                  <c:v>171900</c:v>
                </c:pt>
                <c:pt idx="28" formatCode="0.00E+00">
                  <c:v>191330</c:v>
                </c:pt>
                <c:pt idx="29" formatCode="0.00E+00">
                  <c:v>184980</c:v>
                </c:pt>
                <c:pt idx="30" formatCode="0.00E+00">
                  <c:v>188600</c:v>
                </c:pt>
                <c:pt idx="31" formatCode="0.00E+00">
                  <c:v>189770</c:v>
                </c:pt>
                <c:pt idx="32" formatCode="0.00E+00">
                  <c:v>189210</c:v>
                </c:pt>
                <c:pt idx="33" formatCode="0.00E+00">
                  <c:v>191660</c:v>
                </c:pt>
                <c:pt idx="34" formatCode="0.00E+00">
                  <c:v>187060</c:v>
                </c:pt>
                <c:pt idx="35" formatCode="0.00E+00">
                  <c:v>182610</c:v>
                </c:pt>
                <c:pt idx="36" formatCode="0.00E+00">
                  <c:v>159480</c:v>
                </c:pt>
                <c:pt idx="37" formatCode="0.00E+00">
                  <c:v>155070</c:v>
                </c:pt>
                <c:pt idx="38" formatCode="0.00E+00">
                  <c:v>144700</c:v>
                </c:pt>
                <c:pt idx="39" formatCode="0.00E+00">
                  <c:v>131570</c:v>
                </c:pt>
                <c:pt idx="40" formatCode="0.00E+00">
                  <c:v>111750</c:v>
                </c:pt>
                <c:pt idx="41" formatCode="0.00E+00">
                  <c:v>108430</c:v>
                </c:pt>
                <c:pt idx="42">
                  <c:v>59615</c:v>
                </c:pt>
                <c:pt idx="43">
                  <c:v>57147</c:v>
                </c:pt>
                <c:pt idx="44">
                  <c:v>54321</c:v>
                </c:pt>
                <c:pt idx="45">
                  <c:v>53904</c:v>
                </c:pt>
                <c:pt idx="46">
                  <c:v>58643</c:v>
                </c:pt>
                <c:pt idx="47">
                  <c:v>33121</c:v>
                </c:pt>
                <c:pt idx="48">
                  <c:v>15490</c:v>
                </c:pt>
                <c:pt idx="49">
                  <c:v>-2630.9</c:v>
                </c:pt>
                <c:pt idx="50">
                  <c:v>-16641</c:v>
                </c:pt>
                <c:pt idx="51">
                  <c:v>-20992</c:v>
                </c:pt>
                <c:pt idx="52">
                  <c:v>-21137</c:v>
                </c:pt>
                <c:pt idx="53">
                  <c:v>-33705</c:v>
                </c:pt>
                <c:pt idx="54">
                  <c:v>-32639</c:v>
                </c:pt>
                <c:pt idx="55">
                  <c:v>-38450</c:v>
                </c:pt>
                <c:pt idx="56">
                  <c:v>-51092</c:v>
                </c:pt>
                <c:pt idx="57">
                  <c:v>-84059</c:v>
                </c:pt>
                <c:pt idx="58">
                  <c:v>-90615</c:v>
                </c:pt>
                <c:pt idx="59" formatCode="0.00E+00">
                  <c:v>-107470</c:v>
                </c:pt>
                <c:pt idx="60" formatCode="0.00E+00">
                  <c:v>-119660</c:v>
                </c:pt>
                <c:pt idx="61" formatCode="0.00E+00">
                  <c:v>-125790</c:v>
                </c:pt>
                <c:pt idx="62" formatCode="0.00E+00">
                  <c:v>-126360</c:v>
                </c:pt>
                <c:pt idx="63" formatCode="0.00E+00">
                  <c:v>-122960</c:v>
                </c:pt>
                <c:pt idx="64" formatCode="0.00E+00">
                  <c:v>-116410</c:v>
                </c:pt>
                <c:pt idx="65" formatCode="0.00E+00">
                  <c:v>-114000</c:v>
                </c:pt>
                <c:pt idx="66" formatCode="0.00E+00">
                  <c:v>-117830</c:v>
                </c:pt>
                <c:pt idx="67" formatCode="0.00E+00">
                  <c:v>-111660</c:v>
                </c:pt>
                <c:pt idx="68" formatCode="0.00E+00">
                  <c:v>-110380</c:v>
                </c:pt>
                <c:pt idx="69" formatCode="0.00E+00">
                  <c:v>-103690</c:v>
                </c:pt>
                <c:pt idx="70">
                  <c:v>-92121</c:v>
                </c:pt>
                <c:pt idx="71">
                  <c:v>-88101</c:v>
                </c:pt>
                <c:pt idx="72">
                  <c:v>-89277</c:v>
                </c:pt>
                <c:pt idx="73">
                  <c:v>-79940</c:v>
                </c:pt>
                <c:pt idx="74">
                  <c:v>-63209</c:v>
                </c:pt>
                <c:pt idx="75">
                  <c:v>-57892</c:v>
                </c:pt>
                <c:pt idx="76">
                  <c:v>-54299</c:v>
                </c:pt>
                <c:pt idx="77">
                  <c:v>-44013</c:v>
                </c:pt>
                <c:pt idx="78">
                  <c:v>-32293</c:v>
                </c:pt>
                <c:pt idx="79">
                  <c:v>-30342</c:v>
                </c:pt>
                <c:pt idx="80">
                  <c:v>-14225</c:v>
                </c:pt>
                <c:pt idx="81">
                  <c:v>-14451</c:v>
                </c:pt>
                <c:pt idx="82">
                  <c:v>-12323</c:v>
                </c:pt>
                <c:pt idx="83">
                  <c:v>-12461</c:v>
                </c:pt>
                <c:pt idx="84">
                  <c:v>-10192</c:v>
                </c:pt>
                <c:pt idx="85">
                  <c:v>-12032</c:v>
                </c:pt>
                <c:pt idx="86">
                  <c:v>-12027</c:v>
                </c:pt>
                <c:pt idx="87">
                  <c:v>-11387</c:v>
                </c:pt>
                <c:pt idx="88">
                  <c:v>-11347</c:v>
                </c:pt>
                <c:pt idx="89">
                  <c:v>-9613.2999999999993</c:v>
                </c:pt>
                <c:pt idx="90">
                  <c:v>-4752.2</c:v>
                </c:pt>
                <c:pt idx="91">
                  <c:v>-4353.8</c:v>
                </c:pt>
                <c:pt idx="92">
                  <c:v>-2733.2</c:v>
                </c:pt>
                <c:pt idx="93">
                  <c:v>-3398.8</c:v>
                </c:pt>
                <c:pt idx="94">
                  <c:v>-2518.4</c:v>
                </c:pt>
                <c:pt idx="95">
                  <c:v>-977.67</c:v>
                </c:pt>
                <c:pt idx="96">
                  <c:v>-1179.4000000000001</c:v>
                </c:pt>
                <c:pt idx="97">
                  <c:v>-901.88</c:v>
                </c:pt>
                <c:pt idx="98">
                  <c:v>-244.1</c:v>
                </c:pt>
                <c:pt idx="99">
                  <c:v>-121.74</c:v>
                </c:pt>
                <c:pt idx="100">
                  <c:v>-1003.7</c:v>
                </c:pt>
                <c:pt idx="101">
                  <c:v>-471.89</c:v>
                </c:pt>
                <c:pt idx="102">
                  <c:v>-332.93</c:v>
                </c:pt>
                <c:pt idx="103">
                  <c:v>-336.01</c:v>
                </c:pt>
                <c:pt idx="104">
                  <c:v>-339.36</c:v>
                </c:pt>
                <c:pt idx="105">
                  <c:v>-308.93</c:v>
                </c:pt>
                <c:pt idx="106">
                  <c:v>-303.93</c:v>
                </c:pt>
                <c:pt idx="107">
                  <c:v>-22.375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'cathode-anode horiz (2)'!$W$1:$AF$1</c:f>
              <c:strCache>
                <c:ptCount val="1"/>
                <c:pt idx="0">
                  <c:v>-0.001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(2)'!$AA$3:$AA$115</c:f>
              <c:numCache>
                <c:formatCode>General</c:formatCode>
                <c:ptCount val="113"/>
                <c:pt idx="0">
                  <c:v>6.4199999999999993E-2</c:v>
                </c:pt>
                <c:pt idx="1">
                  <c:v>6.4256999999999995E-2</c:v>
                </c:pt>
                <c:pt idx="2">
                  <c:v>6.5577999999999997E-2</c:v>
                </c:pt>
                <c:pt idx="3">
                  <c:v>6.5947000000000006E-2</c:v>
                </c:pt>
                <c:pt idx="4">
                  <c:v>6.6028000000000003E-2</c:v>
                </c:pt>
                <c:pt idx="5">
                  <c:v>6.6090999999999997E-2</c:v>
                </c:pt>
                <c:pt idx="6">
                  <c:v>6.6589999999999996E-2</c:v>
                </c:pt>
                <c:pt idx="7">
                  <c:v>6.7515000000000006E-2</c:v>
                </c:pt>
                <c:pt idx="8">
                  <c:v>6.7805000000000004E-2</c:v>
                </c:pt>
                <c:pt idx="9">
                  <c:v>6.8608000000000002E-2</c:v>
                </c:pt>
                <c:pt idx="10">
                  <c:v>6.9198999999999997E-2</c:v>
                </c:pt>
                <c:pt idx="11">
                  <c:v>6.9921999999999998E-2</c:v>
                </c:pt>
                <c:pt idx="12">
                  <c:v>7.0263000000000006E-2</c:v>
                </c:pt>
                <c:pt idx="13">
                  <c:v>7.0415000000000005E-2</c:v>
                </c:pt>
                <c:pt idx="14">
                  <c:v>7.0565000000000003E-2</c:v>
                </c:pt>
                <c:pt idx="15">
                  <c:v>7.1165999999999993E-2</c:v>
                </c:pt>
                <c:pt idx="16">
                  <c:v>7.1645E-2</c:v>
                </c:pt>
                <c:pt idx="17">
                  <c:v>7.2401999999999994E-2</c:v>
                </c:pt>
                <c:pt idx="18">
                  <c:v>7.2942999999999994E-2</c:v>
                </c:pt>
                <c:pt idx="19">
                  <c:v>7.3077000000000003E-2</c:v>
                </c:pt>
                <c:pt idx="20">
                  <c:v>7.3346999999999996E-2</c:v>
                </c:pt>
                <c:pt idx="21">
                  <c:v>7.4997999999999995E-2</c:v>
                </c:pt>
                <c:pt idx="22">
                  <c:v>7.5554999999999997E-2</c:v>
                </c:pt>
                <c:pt idx="23">
                  <c:v>7.6189000000000007E-2</c:v>
                </c:pt>
                <c:pt idx="24">
                  <c:v>7.9121999999999998E-2</c:v>
                </c:pt>
                <c:pt idx="25">
                  <c:v>7.9337000000000005E-2</c:v>
                </c:pt>
                <c:pt idx="26">
                  <c:v>7.9389000000000001E-2</c:v>
                </c:pt>
                <c:pt idx="27">
                  <c:v>7.9485E-2</c:v>
                </c:pt>
                <c:pt idx="28">
                  <c:v>7.9587000000000005E-2</c:v>
                </c:pt>
                <c:pt idx="29">
                  <c:v>8.0391000000000004E-2</c:v>
                </c:pt>
                <c:pt idx="30">
                  <c:v>8.1129000000000007E-2</c:v>
                </c:pt>
                <c:pt idx="31">
                  <c:v>8.3894999999999997E-2</c:v>
                </c:pt>
                <c:pt idx="32">
                  <c:v>8.5432999999999995E-2</c:v>
                </c:pt>
                <c:pt idx="33">
                  <c:v>8.6560999999999999E-2</c:v>
                </c:pt>
                <c:pt idx="34">
                  <c:v>8.7058999999999997E-2</c:v>
                </c:pt>
                <c:pt idx="35">
                  <c:v>9.3049000000000007E-2</c:v>
                </c:pt>
                <c:pt idx="36">
                  <c:v>9.5727999999999994E-2</c:v>
                </c:pt>
                <c:pt idx="37">
                  <c:v>9.6475000000000005E-2</c:v>
                </c:pt>
                <c:pt idx="38">
                  <c:v>9.6588999999999994E-2</c:v>
                </c:pt>
                <c:pt idx="39">
                  <c:v>9.6773999999999999E-2</c:v>
                </c:pt>
                <c:pt idx="40">
                  <c:v>9.7049999999999997E-2</c:v>
                </c:pt>
                <c:pt idx="41">
                  <c:v>9.8524E-2</c:v>
                </c:pt>
                <c:pt idx="42">
                  <c:v>0.10631</c:v>
                </c:pt>
                <c:pt idx="43">
                  <c:v>0.10729</c:v>
                </c:pt>
                <c:pt idx="44">
                  <c:v>0.10878</c:v>
                </c:pt>
                <c:pt idx="45">
                  <c:v>0.1133</c:v>
                </c:pt>
                <c:pt idx="46">
                  <c:v>0.11366999999999999</c:v>
                </c:pt>
                <c:pt idx="47">
                  <c:v>0.11391999999999999</c:v>
                </c:pt>
                <c:pt idx="48">
                  <c:v>0.11477</c:v>
                </c:pt>
                <c:pt idx="49">
                  <c:v>0.11516</c:v>
                </c:pt>
                <c:pt idx="50">
                  <c:v>0.11545</c:v>
                </c:pt>
                <c:pt idx="51">
                  <c:v>0.11633</c:v>
                </c:pt>
                <c:pt idx="52">
                  <c:v>0.11785</c:v>
                </c:pt>
                <c:pt idx="53">
                  <c:v>0.11827</c:v>
                </c:pt>
                <c:pt idx="54">
                  <c:v>0.11955</c:v>
                </c:pt>
                <c:pt idx="55">
                  <c:v>0.11987</c:v>
                </c:pt>
                <c:pt idx="56">
                  <c:v>0.12053999999999999</c:v>
                </c:pt>
                <c:pt idx="57">
                  <c:v>0.12102</c:v>
                </c:pt>
                <c:pt idx="58">
                  <c:v>0.12142</c:v>
                </c:pt>
                <c:pt idx="59">
                  <c:v>0.12212000000000001</c:v>
                </c:pt>
                <c:pt idx="60">
                  <c:v>0.12217</c:v>
                </c:pt>
                <c:pt idx="61">
                  <c:v>0.12345</c:v>
                </c:pt>
                <c:pt idx="62">
                  <c:v>0.12421</c:v>
                </c:pt>
                <c:pt idx="63">
                  <c:v>0.1244</c:v>
                </c:pt>
                <c:pt idx="64">
                  <c:v>0.12565000000000001</c:v>
                </c:pt>
                <c:pt idx="65">
                  <c:v>0.12567999999999999</c:v>
                </c:pt>
                <c:pt idx="66">
                  <c:v>0.12708</c:v>
                </c:pt>
                <c:pt idx="67">
                  <c:v>0.12778999999999999</c:v>
                </c:pt>
                <c:pt idx="68">
                  <c:v>0.12795999999999999</c:v>
                </c:pt>
                <c:pt idx="69">
                  <c:v>0.12817999999999999</c:v>
                </c:pt>
                <c:pt idx="70">
                  <c:v>0.12927</c:v>
                </c:pt>
                <c:pt idx="71">
                  <c:v>0.12973999999999999</c:v>
                </c:pt>
                <c:pt idx="72">
                  <c:v>0.13006999999999999</c:v>
                </c:pt>
                <c:pt idx="73">
                  <c:v>0.13062000000000001</c:v>
                </c:pt>
                <c:pt idx="74">
                  <c:v>0.13136999999999999</c:v>
                </c:pt>
                <c:pt idx="75">
                  <c:v>0.13183</c:v>
                </c:pt>
                <c:pt idx="76">
                  <c:v>0.13217999999999999</c:v>
                </c:pt>
                <c:pt idx="77">
                  <c:v>0.13239999999999999</c:v>
                </c:pt>
                <c:pt idx="78">
                  <c:v>0.13269</c:v>
                </c:pt>
                <c:pt idx="79">
                  <c:v>0.13303000000000001</c:v>
                </c:pt>
                <c:pt idx="80">
                  <c:v>0.13420000000000001</c:v>
                </c:pt>
                <c:pt idx="81">
                  <c:v>0.13488</c:v>
                </c:pt>
                <c:pt idx="82">
                  <c:v>0.13546</c:v>
                </c:pt>
                <c:pt idx="83">
                  <c:v>0.13643</c:v>
                </c:pt>
                <c:pt idx="84">
                  <c:v>0.13711999999999999</c:v>
                </c:pt>
                <c:pt idx="85">
                  <c:v>0.13719999999999999</c:v>
                </c:pt>
                <c:pt idx="86">
                  <c:v>0.13754</c:v>
                </c:pt>
                <c:pt idx="87">
                  <c:v>0.1376</c:v>
                </c:pt>
                <c:pt idx="88">
                  <c:v>0.13805999999999999</c:v>
                </c:pt>
                <c:pt idx="89">
                  <c:v>0.14002000000000001</c:v>
                </c:pt>
                <c:pt idx="90">
                  <c:v>0.14005000000000001</c:v>
                </c:pt>
                <c:pt idx="91">
                  <c:v>0.14021</c:v>
                </c:pt>
                <c:pt idx="92">
                  <c:v>0.14085</c:v>
                </c:pt>
                <c:pt idx="93">
                  <c:v>0.14213000000000001</c:v>
                </c:pt>
                <c:pt idx="94">
                  <c:v>0.14357</c:v>
                </c:pt>
                <c:pt idx="95">
                  <c:v>0.14388999999999999</c:v>
                </c:pt>
                <c:pt idx="96">
                  <c:v>0.14451</c:v>
                </c:pt>
                <c:pt idx="97">
                  <c:v>0.14701</c:v>
                </c:pt>
                <c:pt idx="98">
                  <c:v>0.14724999999999999</c:v>
                </c:pt>
                <c:pt idx="99">
                  <c:v>0.14785000000000001</c:v>
                </c:pt>
                <c:pt idx="100">
                  <c:v>0.15217</c:v>
                </c:pt>
                <c:pt idx="101">
                  <c:v>0.15232000000000001</c:v>
                </c:pt>
                <c:pt idx="102">
                  <c:v>0.15264</c:v>
                </c:pt>
                <c:pt idx="103">
                  <c:v>0.15401000000000001</c:v>
                </c:pt>
                <c:pt idx="104">
                  <c:v>0.15411</c:v>
                </c:pt>
                <c:pt idx="105">
                  <c:v>0.15437999999999999</c:v>
                </c:pt>
                <c:pt idx="106">
                  <c:v>0.15492</c:v>
                </c:pt>
                <c:pt idx="107">
                  <c:v>0.15526000000000001</c:v>
                </c:pt>
                <c:pt idx="108">
                  <c:v>0.16091</c:v>
                </c:pt>
                <c:pt idx="109">
                  <c:v>0.16577</c:v>
                </c:pt>
                <c:pt idx="110">
                  <c:v>0.16622000000000001</c:v>
                </c:pt>
                <c:pt idx="111">
                  <c:v>0.16689000000000001</c:v>
                </c:pt>
                <c:pt idx="112">
                  <c:v>0.16900000000000001</c:v>
                </c:pt>
              </c:numCache>
            </c:numRef>
          </c:xVal>
          <c:yVal>
            <c:numRef>
              <c:f>'cathode-anode horiz (2)'!$AC$3:$AC$115</c:f>
              <c:numCache>
                <c:formatCode>General</c:formatCode>
                <c:ptCount val="113"/>
                <c:pt idx="0">
                  <c:v>40073</c:v>
                </c:pt>
                <c:pt idx="1">
                  <c:v>43107</c:v>
                </c:pt>
                <c:pt idx="2">
                  <c:v>14721</c:v>
                </c:pt>
                <c:pt idx="3">
                  <c:v>15773</c:v>
                </c:pt>
                <c:pt idx="4">
                  <c:v>14509</c:v>
                </c:pt>
                <c:pt idx="5">
                  <c:v>14639</c:v>
                </c:pt>
                <c:pt idx="6">
                  <c:v>17640</c:v>
                </c:pt>
                <c:pt idx="7">
                  <c:v>23257</c:v>
                </c:pt>
                <c:pt idx="8">
                  <c:v>25967</c:v>
                </c:pt>
                <c:pt idx="9">
                  <c:v>27510</c:v>
                </c:pt>
                <c:pt idx="10">
                  <c:v>35549</c:v>
                </c:pt>
                <c:pt idx="11">
                  <c:v>41091</c:v>
                </c:pt>
                <c:pt idx="12">
                  <c:v>42612</c:v>
                </c:pt>
                <c:pt idx="13">
                  <c:v>45106</c:v>
                </c:pt>
                <c:pt idx="14">
                  <c:v>47537</c:v>
                </c:pt>
                <c:pt idx="15">
                  <c:v>60256</c:v>
                </c:pt>
                <c:pt idx="16">
                  <c:v>63341</c:v>
                </c:pt>
                <c:pt idx="17">
                  <c:v>67072</c:v>
                </c:pt>
                <c:pt idx="18">
                  <c:v>68648</c:v>
                </c:pt>
                <c:pt idx="19">
                  <c:v>69253</c:v>
                </c:pt>
                <c:pt idx="20">
                  <c:v>71033</c:v>
                </c:pt>
                <c:pt idx="21">
                  <c:v>75164</c:v>
                </c:pt>
                <c:pt idx="22">
                  <c:v>90315</c:v>
                </c:pt>
                <c:pt idx="23">
                  <c:v>96277</c:v>
                </c:pt>
                <c:pt idx="24" formatCode="0.00E+00">
                  <c:v>123840</c:v>
                </c:pt>
                <c:pt idx="25" formatCode="0.00E+00">
                  <c:v>136630</c:v>
                </c:pt>
                <c:pt idx="26" formatCode="0.00E+00">
                  <c:v>113480</c:v>
                </c:pt>
                <c:pt idx="27" formatCode="0.00E+00">
                  <c:v>119710</c:v>
                </c:pt>
                <c:pt idx="28" formatCode="0.00E+00">
                  <c:v>106350</c:v>
                </c:pt>
                <c:pt idx="29" formatCode="0.00E+00">
                  <c:v>145400</c:v>
                </c:pt>
                <c:pt idx="30" formatCode="0.00E+00">
                  <c:v>149040</c:v>
                </c:pt>
                <c:pt idx="31" formatCode="0.00E+00">
                  <c:v>157340</c:v>
                </c:pt>
                <c:pt idx="32" formatCode="0.00E+00">
                  <c:v>160060</c:v>
                </c:pt>
                <c:pt idx="33" formatCode="0.00E+00">
                  <c:v>171860</c:v>
                </c:pt>
                <c:pt idx="34" formatCode="0.00E+00">
                  <c:v>171140</c:v>
                </c:pt>
                <c:pt idx="35" formatCode="0.00E+00">
                  <c:v>188540</c:v>
                </c:pt>
                <c:pt idx="36" formatCode="0.00E+00">
                  <c:v>194590</c:v>
                </c:pt>
                <c:pt idx="37" formatCode="0.00E+00">
                  <c:v>184710</c:v>
                </c:pt>
                <c:pt idx="38" formatCode="0.00E+00">
                  <c:v>185030</c:v>
                </c:pt>
                <c:pt idx="39" formatCode="0.00E+00">
                  <c:v>182110</c:v>
                </c:pt>
                <c:pt idx="40" formatCode="0.00E+00">
                  <c:v>191530</c:v>
                </c:pt>
                <c:pt idx="41" formatCode="0.00E+00">
                  <c:v>182710</c:v>
                </c:pt>
                <c:pt idx="42" formatCode="0.00E+00">
                  <c:v>156130</c:v>
                </c:pt>
                <c:pt idx="43" formatCode="0.00E+00">
                  <c:v>153370</c:v>
                </c:pt>
                <c:pt idx="44" formatCode="0.00E+00">
                  <c:v>144100</c:v>
                </c:pt>
                <c:pt idx="45" formatCode="0.00E+00">
                  <c:v>108300</c:v>
                </c:pt>
                <c:pt idx="46" formatCode="0.00E+00">
                  <c:v>104600</c:v>
                </c:pt>
                <c:pt idx="47" formatCode="0.00E+00">
                  <c:v>102100</c:v>
                </c:pt>
                <c:pt idx="48">
                  <c:v>93794</c:v>
                </c:pt>
                <c:pt idx="49">
                  <c:v>87213</c:v>
                </c:pt>
                <c:pt idx="50">
                  <c:v>82507</c:v>
                </c:pt>
                <c:pt idx="51">
                  <c:v>67357</c:v>
                </c:pt>
                <c:pt idx="52">
                  <c:v>53083</c:v>
                </c:pt>
                <c:pt idx="53">
                  <c:v>45248</c:v>
                </c:pt>
                <c:pt idx="54">
                  <c:v>28154</c:v>
                </c:pt>
                <c:pt idx="55">
                  <c:v>22597</c:v>
                </c:pt>
                <c:pt idx="56">
                  <c:v>12843</c:v>
                </c:pt>
                <c:pt idx="57">
                  <c:v>8020.3</c:v>
                </c:pt>
                <c:pt idx="58">
                  <c:v>-1922.7</c:v>
                </c:pt>
                <c:pt idx="59">
                  <c:v>-14004</c:v>
                </c:pt>
                <c:pt idx="60">
                  <c:v>-15049</c:v>
                </c:pt>
                <c:pt idx="61">
                  <c:v>-41778</c:v>
                </c:pt>
                <c:pt idx="62">
                  <c:v>-50341</c:v>
                </c:pt>
                <c:pt idx="63">
                  <c:v>-53759</c:v>
                </c:pt>
                <c:pt idx="64">
                  <c:v>-65847</c:v>
                </c:pt>
                <c:pt idx="65">
                  <c:v>-66133</c:v>
                </c:pt>
                <c:pt idx="66">
                  <c:v>-78382</c:v>
                </c:pt>
                <c:pt idx="67">
                  <c:v>-75449</c:v>
                </c:pt>
                <c:pt idx="68">
                  <c:v>-78815</c:v>
                </c:pt>
                <c:pt idx="69">
                  <c:v>-77069</c:v>
                </c:pt>
                <c:pt idx="70">
                  <c:v>-76022</c:v>
                </c:pt>
                <c:pt idx="71">
                  <c:v>-70106</c:v>
                </c:pt>
                <c:pt idx="72">
                  <c:v>-67489</c:v>
                </c:pt>
                <c:pt idx="73">
                  <c:v>-61679</c:v>
                </c:pt>
                <c:pt idx="74">
                  <c:v>-53750</c:v>
                </c:pt>
                <c:pt idx="75">
                  <c:v>-60719</c:v>
                </c:pt>
                <c:pt idx="76">
                  <c:v>-41410</c:v>
                </c:pt>
                <c:pt idx="77">
                  <c:v>-44589</c:v>
                </c:pt>
                <c:pt idx="78">
                  <c:v>-44934</c:v>
                </c:pt>
                <c:pt idx="79">
                  <c:v>-42848</c:v>
                </c:pt>
                <c:pt idx="80">
                  <c:v>-38872</c:v>
                </c:pt>
                <c:pt idx="81">
                  <c:v>-29475</c:v>
                </c:pt>
                <c:pt idx="82">
                  <c:v>-26585</c:v>
                </c:pt>
                <c:pt idx="83">
                  <c:v>-24805</c:v>
                </c:pt>
                <c:pt idx="84">
                  <c:v>-23776</c:v>
                </c:pt>
                <c:pt idx="85">
                  <c:v>-19238</c:v>
                </c:pt>
                <c:pt idx="86">
                  <c:v>-20849</c:v>
                </c:pt>
                <c:pt idx="87">
                  <c:v>-17091</c:v>
                </c:pt>
                <c:pt idx="88">
                  <c:v>-16020</c:v>
                </c:pt>
                <c:pt idx="89">
                  <c:v>-13399</c:v>
                </c:pt>
                <c:pt idx="90">
                  <c:v>-9818.2999999999993</c:v>
                </c:pt>
                <c:pt idx="91">
                  <c:v>-10161</c:v>
                </c:pt>
                <c:pt idx="92">
                  <c:v>-10954</c:v>
                </c:pt>
                <c:pt idx="93">
                  <c:v>-6701.7</c:v>
                </c:pt>
                <c:pt idx="94">
                  <c:v>-4005</c:v>
                </c:pt>
                <c:pt idx="95">
                  <c:v>-3763.6</c:v>
                </c:pt>
                <c:pt idx="96">
                  <c:v>-2862.5</c:v>
                </c:pt>
                <c:pt idx="97">
                  <c:v>-2424</c:v>
                </c:pt>
                <c:pt idx="98">
                  <c:v>-2392.9</c:v>
                </c:pt>
                <c:pt idx="99">
                  <c:v>-1818.4</c:v>
                </c:pt>
                <c:pt idx="100">
                  <c:v>-2388.4</c:v>
                </c:pt>
                <c:pt idx="101">
                  <c:v>-2408.6</c:v>
                </c:pt>
                <c:pt idx="102">
                  <c:v>-1146.3</c:v>
                </c:pt>
                <c:pt idx="103">
                  <c:v>-552.16</c:v>
                </c:pt>
                <c:pt idx="104">
                  <c:v>-523.29999999999995</c:v>
                </c:pt>
                <c:pt idx="105">
                  <c:v>-811.93</c:v>
                </c:pt>
                <c:pt idx="106">
                  <c:v>-563.34</c:v>
                </c:pt>
                <c:pt idx="107">
                  <c:v>-889.41</c:v>
                </c:pt>
                <c:pt idx="108">
                  <c:v>-183.91</c:v>
                </c:pt>
                <c:pt idx="109">
                  <c:v>-48.588999999999999</c:v>
                </c:pt>
                <c:pt idx="110">
                  <c:v>-54.704999999999998</c:v>
                </c:pt>
                <c:pt idx="111">
                  <c:v>-205.84</c:v>
                </c:pt>
                <c:pt idx="112">
                  <c:v>-24.992000000000001</c:v>
                </c:pt>
              </c:numCache>
            </c:numRef>
          </c:yVal>
          <c:smooth val="0"/>
        </c:ser>
        <c:ser>
          <c:idx val="7"/>
          <c:order val="3"/>
          <c:tx>
            <c:strRef>
              <c:f>'cathode-anode horiz (2)'!$AH$1:$AQ$1</c:f>
              <c:strCache>
                <c:ptCount val="1"/>
                <c:pt idx="0">
                  <c:v>-0.0005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(2)'!$AH$3:$AH$123</c:f>
              <c:numCache>
                <c:formatCode>General</c:formatCode>
                <c:ptCount val="121"/>
                <c:pt idx="0">
                  <c:v>6.4199999999999993E-2</c:v>
                </c:pt>
                <c:pt idx="1">
                  <c:v>6.4297999999999994E-2</c:v>
                </c:pt>
                <c:pt idx="2">
                  <c:v>6.5459000000000003E-2</c:v>
                </c:pt>
                <c:pt idx="3">
                  <c:v>6.5951999999999997E-2</c:v>
                </c:pt>
                <c:pt idx="4">
                  <c:v>6.6234000000000001E-2</c:v>
                </c:pt>
                <c:pt idx="5">
                  <c:v>6.6761000000000001E-2</c:v>
                </c:pt>
                <c:pt idx="6">
                  <c:v>6.7020999999999997E-2</c:v>
                </c:pt>
                <c:pt idx="7">
                  <c:v>6.7526000000000003E-2</c:v>
                </c:pt>
                <c:pt idx="8">
                  <c:v>6.7728999999999998E-2</c:v>
                </c:pt>
                <c:pt idx="9">
                  <c:v>6.8059999999999996E-2</c:v>
                </c:pt>
                <c:pt idx="10">
                  <c:v>6.8342E-2</c:v>
                </c:pt>
                <c:pt idx="11">
                  <c:v>6.8587999999999996E-2</c:v>
                </c:pt>
                <c:pt idx="12">
                  <c:v>6.8806000000000006E-2</c:v>
                </c:pt>
                <c:pt idx="13">
                  <c:v>7.0389999999999994E-2</c:v>
                </c:pt>
                <c:pt idx="14">
                  <c:v>7.0635000000000003E-2</c:v>
                </c:pt>
                <c:pt idx="15">
                  <c:v>7.0893999999999999E-2</c:v>
                </c:pt>
                <c:pt idx="16">
                  <c:v>7.0979E-2</c:v>
                </c:pt>
                <c:pt idx="17">
                  <c:v>7.1980000000000002E-2</c:v>
                </c:pt>
                <c:pt idx="18">
                  <c:v>7.3445999999999997E-2</c:v>
                </c:pt>
                <c:pt idx="19">
                  <c:v>7.4014999999999997E-2</c:v>
                </c:pt>
                <c:pt idx="20">
                  <c:v>7.4800000000000005E-2</c:v>
                </c:pt>
                <c:pt idx="21">
                  <c:v>7.4805999999999997E-2</c:v>
                </c:pt>
                <c:pt idx="22">
                  <c:v>7.4985999999999997E-2</c:v>
                </c:pt>
                <c:pt idx="23">
                  <c:v>7.6896000000000006E-2</c:v>
                </c:pt>
                <c:pt idx="24">
                  <c:v>7.6902999999999999E-2</c:v>
                </c:pt>
                <c:pt idx="25">
                  <c:v>7.8345999999999999E-2</c:v>
                </c:pt>
                <c:pt idx="26">
                  <c:v>7.9309000000000004E-2</c:v>
                </c:pt>
                <c:pt idx="27">
                  <c:v>7.9464999999999994E-2</c:v>
                </c:pt>
                <c:pt idx="28">
                  <c:v>8.0121999999999999E-2</c:v>
                </c:pt>
                <c:pt idx="29">
                  <c:v>8.0598000000000003E-2</c:v>
                </c:pt>
                <c:pt idx="30">
                  <c:v>8.5023000000000001E-2</c:v>
                </c:pt>
                <c:pt idx="31">
                  <c:v>8.6915000000000006E-2</c:v>
                </c:pt>
                <c:pt idx="32">
                  <c:v>8.6919999999999997E-2</c:v>
                </c:pt>
                <c:pt idx="33">
                  <c:v>8.6923E-2</c:v>
                </c:pt>
                <c:pt idx="34">
                  <c:v>8.6924000000000001E-2</c:v>
                </c:pt>
                <c:pt idx="35">
                  <c:v>8.6924000000000001E-2</c:v>
                </c:pt>
                <c:pt idx="36">
                  <c:v>8.7108000000000005E-2</c:v>
                </c:pt>
                <c:pt idx="37">
                  <c:v>8.7428000000000006E-2</c:v>
                </c:pt>
                <c:pt idx="38">
                  <c:v>8.8189000000000003E-2</c:v>
                </c:pt>
                <c:pt idx="39">
                  <c:v>8.9090000000000003E-2</c:v>
                </c:pt>
                <c:pt idx="40">
                  <c:v>9.4553999999999999E-2</c:v>
                </c:pt>
                <c:pt idx="41">
                  <c:v>9.5064999999999997E-2</c:v>
                </c:pt>
                <c:pt idx="42">
                  <c:v>9.5576999999999995E-2</c:v>
                </c:pt>
                <c:pt idx="43">
                  <c:v>9.6559000000000006E-2</c:v>
                </c:pt>
                <c:pt idx="44">
                  <c:v>9.8914000000000002E-2</c:v>
                </c:pt>
                <c:pt idx="45">
                  <c:v>0.10396</c:v>
                </c:pt>
                <c:pt idx="46">
                  <c:v>0.10485999999999999</c:v>
                </c:pt>
                <c:pt idx="47">
                  <c:v>0.10650999999999999</c:v>
                </c:pt>
                <c:pt idx="48">
                  <c:v>0.10666</c:v>
                </c:pt>
                <c:pt idx="49">
                  <c:v>0.10675</c:v>
                </c:pt>
                <c:pt idx="50">
                  <c:v>0.11078</c:v>
                </c:pt>
                <c:pt idx="51">
                  <c:v>0.11090999999999999</c:v>
                </c:pt>
                <c:pt idx="52">
                  <c:v>0.11093</c:v>
                </c:pt>
                <c:pt idx="53">
                  <c:v>0.11136</c:v>
                </c:pt>
                <c:pt idx="54">
                  <c:v>0.11297</c:v>
                </c:pt>
                <c:pt idx="55">
                  <c:v>0.11471000000000001</c:v>
                </c:pt>
                <c:pt idx="56">
                  <c:v>0.11525000000000001</c:v>
                </c:pt>
                <c:pt idx="57">
                  <c:v>0.11543</c:v>
                </c:pt>
                <c:pt idx="58">
                  <c:v>0.11613999999999999</c:v>
                </c:pt>
                <c:pt idx="59">
                  <c:v>0.11629</c:v>
                </c:pt>
                <c:pt idx="60">
                  <c:v>0.11717</c:v>
                </c:pt>
                <c:pt idx="61">
                  <c:v>0.11738999999999999</c:v>
                </c:pt>
                <c:pt idx="62">
                  <c:v>0.11791</c:v>
                </c:pt>
                <c:pt idx="63">
                  <c:v>0.11967</c:v>
                </c:pt>
                <c:pt idx="64">
                  <c:v>0.12055</c:v>
                </c:pt>
                <c:pt idx="65">
                  <c:v>0.12223000000000001</c:v>
                </c:pt>
                <c:pt idx="66">
                  <c:v>0.12248000000000001</c:v>
                </c:pt>
                <c:pt idx="67">
                  <c:v>0.12353</c:v>
                </c:pt>
                <c:pt idx="68">
                  <c:v>0.12379999999999999</c:v>
                </c:pt>
                <c:pt idx="69">
                  <c:v>0.12398000000000001</c:v>
                </c:pt>
                <c:pt idx="70">
                  <c:v>0.12523000000000001</c:v>
                </c:pt>
                <c:pt idx="71">
                  <c:v>0.12567</c:v>
                </c:pt>
                <c:pt idx="72">
                  <c:v>0.12791</c:v>
                </c:pt>
                <c:pt idx="73">
                  <c:v>0.12814</c:v>
                </c:pt>
                <c:pt idx="74">
                  <c:v>0.12826000000000001</c:v>
                </c:pt>
                <c:pt idx="75">
                  <c:v>0.12828999999999999</c:v>
                </c:pt>
                <c:pt idx="76">
                  <c:v>0.12833</c:v>
                </c:pt>
                <c:pt idx="77">
                  <c:v>0.12839</c:v>
                </c:pt>
                <c:pt idx="78">
                  <c:v>0.13072</c:v>
                </c:pt>
                <c:pt idx="79">
                  <c:v>0.13109000000000001</c:v>
                </c:pt>
                <c:pt idx="80">
                  <c:v>0.13139999999999999</c:v>
                </c:pt>
                <c:pt idx="81">
                  <c:v>0.13145000000000001</c:v>
                </c:pt>
                <c:pt idx="82">
                  <c:v>0.13209000000000001</c:v>
                </c:pt>
                <c:pt idx="83">
                  <c:v>0.13222999999999999</c:v>
                </c:pt>
                <c:pt idx="84">
                  <c:v>0.13245000000000001</c:v>
                </c:pt>
                <c:pt idx="85">
                  <c:v>0.13303000000000001</c:v>
                </c:pt>
                <c:pt idx="86">
                  <c:v>0.13328000000000001</c:v>
                </c:pt>
                <c:pt idx="87">
                  <c:v>0.13414000000000001</c:v>
                </c:pt>
                <c:pt idx="88">
                  <c:v>0.13499</c:v>
                </c:pt>
                <c:pt idx="89">
                  <c:v>0.13531000000000001</c:v>
                </c:pt>
                <c:pt idx="90">
                  <c:v>0.13550999999999999</c:v>
                </c:pt>
                <c:pt idx="91">
                  <c:v>0.13574</c:v>
                </c:pt>
                <c:pt idx="92">
                  <c:v>0.13707</c:v>
                </c:pt>
                <c:pt idx="93">
                  <c:v>0.13730000000000001</c:v>
                </c:pt>
                <c:pt idx="94">
                  <c:v>0.13825000000000001</c:v>
                </c:pt>
                <c:pt idx="95">
                  <c:v>0.13850000000000001</c:v>
                </c:pt>
                <c:pt idx="96">
                  <c:v>0.13938999999999999</c:v>
                </c:pt>
                <c:pt idx="97">
                  <c:v>0.14193</c:v>
                </c:pt>
                <c:pt idx="98">
                  <c:v>0.14204</c:v>
                </c:pt>
                <c:pt idx="99">
                  <c:v>0.14229</c:v>
                </c:pt>
                <c:pt idx="100">
                  <c:v>0.14249999999999999</c:v>
                </c:pt>
                <c:pt idx="101">
                  <c:v>0.14288000000000001</c:v>
                </c:pt>
                <c:pt idx="102">
                  <c:v>0.14308000000000001</c:v>
                </c:pt>
                <c:pt idx="103">
                  <c:v>0.14327000000000001</c:v>
                </c:pt>
                <c:pt idx="104">
                  <c:v>0.14330999999999999</c:v>
                </c:pt>
                <c:pt idx="105">
                  <c:v>0.14374999999999999</c:v>
                </c:pt>
                <c:pt idx="106">
                  <c:v>0.14754999999999999</c:v>
                </c:pt>
                <c:pt idx="107">
                  <c:v>0.14878</c:v>
                </c:pt>
                <c:pt idx="108">
                  <c:v>0.14971999999999999</c:v>
                </c:pt>
                <c:pt idx="109">
                  <c:v>0.15007999999999999</c:v>
                </c:pt>
                <c:pt idx="110">
                  <c:v>0.15118999999999999</c:v>
                </c:pt>
                <c:pt idx="111">
                  <c:v>0.15162</c:v>
                </c:pt>
                <c:pt idx="112">
                  <c:v>0.15725</c:v>
                </c:pt>
                <c:pt idx="113">
                  <c:v>0.15759000000000001</c:v>
                </c:pt>
                <c:pt idx="114">
                  <c:v>0.15876000000000001</c:v>
                </c:pt>
                <c:pt idx="115">
                  <c:v>0.16031000000000001</c:v>
                </c:pt>
                <c:pt idx="116">
                  <c:v>0.16084999999999999</c:v>
                </c:pt>
                <c:pt idx="117">
                  <c:v>0.16214000000000001</c:v>
                </c:pt>
                <c:pt idx="118">
                  <c:v>0.16788</c:v>
                </c:pt>
                <c:pt idx="119">
                  <c:v>0.16900000000000001</c:v>
                </c:pt>
              </c:numCache>
            </c:numRef>
          </c:xVal>
          <c:yVal>
            <c:numRef>
              <c:f>'cathode-anode horiz (2)'!$AN$3:$AN$122</c:f>
              <c:numCache>
                <c:formatCode>General</c:formatCode>
                <c:ptCount val="120"/>
                <c:pt idx="0">
                  <c:v>10080</c:v>
                </c:pt>
                <c:pt idx="1">
                  <c:v>11606</c:v>
                </c:pt>
                <c:pt idx="2">
                  <c:v>29737</c:v>
                </c:pt>
                <c:pt idx="3">
                  <c:v>17744</c:v>
                </c:pt>
                <c:pt idx="4">
                  <c:v>20188</c:v>
                </c:pt>
                <c:pt idx="5">
                  <c:v>24339</c:v>
                </c:pt>
                <c:pt idx="6">
                  <c:v>26383</c:v>
                </c:pt>
                <c:pt idx="7">
                  <c:v>23886</c:v>
                </c:pt>
                <c:pt idx="8">
                  <c:v>24804</c:v>
                </c:pt>
                <c:pt idx="9">
                  <c:v>24839</c:v>
                </c:pt>
                <c:pt idx="10">
                  <c:v>28468</c:v>
                </c:pt>
                <c:pt idx="11">
                  <c:v>32247</c:v>
                </c:pt>
                <c:pt idx="12">
                  <c:v>30576</c:v>
                </c:pt>
                <c:pt idx="13">
                  <c:v>49833</c:v>
                </c:pt>
                <c:pt idx="14">
                  <c:v>41611</c:v>
                </c:pt>
                <c:pt idx="15">
                  <c:v>42169</c:v>
                </c:pt>
                <c:pt idx="16">
                  <c:v>46678</c:v>
                </c:pt>
                <c:pt idx="17">
                  <c:v>56766</c:v>
                </c:pt>
                <c:pt idx="18">
                  <c:v>67310</c:v>
                </c:pt>
                <c:pt idx="19">
                  <c:v>75897</c:v>
                </c:pt>
                <c:pt idx="20">
                  <c:v>81242</c:v>
                </c:pt>
                <c:pt idx="21">
                  <c:v>81044</c:v>
                </c:pt>
                <c:pt idx="22">
                  <c:v>85051</c:v>
                </c:pt>
                <c:pt idx="23" formatCode="0.00E+00">
                  <c:v>115460</c:v>
                </c:pt>
                <c:pt idx="24" formatCode="0.00E+00">
                  <c:v>117370</c:v>
                </c:pt>
                <c:pt idx="25" formatCode="0.00E+00">
                  <c:v>107480</c:v>
                </c:pt>
                <c:pt idx="26" formatCode="0.00E+00">
                  <c:v>130320</c:v>
                </c:pt>
                <c:pt idx="27" formatCode="0.00E+00">
                  <c:v>129710</c:v>
                </c:pt>
                <c:pt idx="28" formatCode="0.00E+00">
                  <c:v>128000</c:v>
                </c:pt>
                <c:pt idx="29" formatCode="0.00E+00">
                  <c:v>127820</c:v>
                </c:pt>
                <c:pt idx="30" formatCode="0.00E+00">
                  <c:v>145750</c:v>
                </c:pt>
                <c:pt idx="31" formatCode="0.00E+00">
                  <c:v>169090</c:v>
                </c:pt>
                <c:pt idx="32" formatCode="0.00E+00">
                  <c:v>169120</c:v>
                </c:pt>
                <c:pt idx="33" formatCode="0.00E+00">
                  <c:v>164280</c:v>
                </c:pt>
                <c:pt idx="34" formatCode="0.00E+00">
                  <c:v>164480</c:v>
                </c:pt>
                <c:pt idx="35" formatCode="0.00E+00">
                  <c:v>164480</c:v>
                </c:pt>
                <c:pt idx="36" formatCode="0.00E+00">
                  <c:v>164520</c:v>
                </c:pt>
                <c:pt idx="37" formatCode="0.00E+00">
                  <c:v>173830</c:v>
                </c:pt>
                <c:pt idx="38" formatCode="0.00E+00">
                  <c:v>178430</c:v>
                </c:pt>
                <c:pt idx="39" formatCode="0.00E+00">
                  <c:v>179880</c:v>
                </c:pt>
                <c:pt idx="40" formatCode="0.00E+00">
                  <c:v>183780</c:v>
                </c:pt>
                <c:pt idx="41" formatCode="0.00E+00">
                  <c:v>184650</c:v>
                </c:pt>
                <c:pt idx="42" formatCode="0.00E+00">
                  <c:v>185530</c:v>
                </c:pt>
                <c:pt idx="43" formatCode="0.00E+00">
                  <c:v>186810</c:v>
                </c:pt>
                <c:pt idx="44" formatCode="0.00E+00">
                  <c:v>178100</c:v>
                </c:pt>
                <c:pt idx="45" formatCode="0.00E+00">
                  <c:v>164090</c:v>
                </c:pt>
                <c:pt idx="46" formatCode="0.00E+00">
                  <c:v>160360</c:v>
                </c:pt>
                <c:pt idx="47" formatCode="0.00E+00">
                  <c:v>154120</c:v>
                </c:pt>
                <c:pt idx="48" formatCode="0.00E+00">
                  <c:v>153710</c:v>
                </c:pt>
                <c:pt idx="49" formatCode="0.00E+00">
                  <c:v>153330</c:v>
                </c:pt>
                <c:pt idx="50" formatCode="0.00E+00">
                  <c:v>128300</c:v>
                </c:pt>
                <c:pt idx="51" formatCode="0.00E+00">
                  <c:v>127530</c:v>
                </c:pt>
                <c:pt idx="52" formatCode="0.00E+00">
                  <c:v>127110</c:v>
                </c:pt>
                <c:pt idx="53" formatCode="0.00E+00">
                  <c:v>123580</c:v>
                </c:pt>
                <c:pt idx="54" formatCode="0.00E+00">
                  <c:v>109620</c:v>
                </c:pt>
                <c:pt idx="55">
                  <c:v>92810</c:v>
                </c:pt>
                <c:pt idx="56">
                  <c:v>98405</c:v>
                </c:pt>
                <c:pt idx="57">
                  <c:v>93258</c:v>
                </c:pt>
                <c:pt idx="58">
                  <c:v>82734</c:v>
                </c:pt>
                <c:pt idx="59">
                  <c:v>79933</c:v>
                </c:pt>
                <c:pt idx="60">
                  <c:v>72382</c:v>
                </c:pt>
                <c:pt idx="61">
                  <c:v>77551</c:v>
                </c:pt>
                <c:pt idx="62">
                  <c:v>66280</c:v>
                </c:pt>
                <c:pt idx="63">
                  <c:v>52629</c:v>
                </c:pt>
                <c:pt idx="64">
                  <c:v>40835</c:v>
                </c:pt>
                <c:pt idx="65">
                  <c:v>14468</c:v>
                </c:pt>
                <c:pt idx="66">
                  <c:v>12156</c:v>
                </c:pt>
                <c:pt idx="67">
                  <c:v>6013.1</c:v>
                </c:pt>
                <c:pt idx="68">
                  <c:v>-2949.4</c:v>
                </c:pt>
                <c:pt idx="69">
                  <c:v>-5807.2</c:v>
                </c:pt>
                <c:pt idx="70">
                  <c:v>-16329</c:v>
                </c:pt>
                <c:pt idx="71">
                  <c:v>-21426</c:v>
                </c:pt>
                <c:pt idx="72">
                  <c:v>-31447</c:v>
                </c:pt>
                <c:pt idx="73">
                  <c:v>-32487</c:v>
                </c:pt>
                <c:pt idx="74">
                  <c:v>-33985</c:v>
                </c:pt>
                <c:pt idx="75">
                  <c:v>-28585</c:v>
                </c:pt>
                <c:pt idx="76">
                  <c:v>-28466</c:v>
                </c:pt>
                <c:pt idx="77">
                  <c:v>-25202</c:v>
                </c:pt>
                <c:pt idx="78">
                  <c:v>-34459</c:v>
                </c:pt>
                <c:pt idx="79">
                  <c:v>-35946</c:v>
                </c:pt>
                <c:pt idx="80">
                  <c:v>-25275</c:v>
                </c:pt>
                <c:pt idx="81">
                  <c:v>-30306</c:v>
                </c:pt>
                <c:pt idx="82">
                  <c:v>-31225</c:v>
                </c:pt>
                <c:pt idx="83">
                  <c:v>-31390</c:v>
                </c:pt>
                <c:pt idx="84">
                  <c:v>-26762</c:v>
                </c:pt>
                <c:pt idx="85">
                  <c:v>-24999</c:v>
                </c:pt>
                <c:pt idx="86">
                  <c:v>-18979</c:v>
                </c:pt>
                <c:pt idx="87">
                  <c:v>-18126</c:v>
                </c:pt>
                <c:pt idx="88">
                  <c:v>-11340</c:v>
                </c:pt>
                <c:pt idx="89">
                  <c:v>-10322</c:v>
                </c:pt>
                <c:pt idx="90">
                  <c:v>-7550.1</c:v>
                </c:pt>
                <c:pt idx="91">
                  <c:v>-7379.8</c:v>
                </c:pt>
                <c:pt idx="92">
                  <c:v>-9683.5</c:v>
                </c:pt>
                <c:pt idx="93">
                  <c:v>-9710.5</c:v>
                </c:pt>
                <c:pt idx="94">
                  <c:v>-10603</c:v>
                </c:pt>
                <c:pt idx="95">
                  <c:v>-10174</c:v>
                </c:pt>
                <c:pt idx="96">
                  <c:v>-7478.4</c:v>
                </c:pt>
                <c:pt idx="97">
                  <c:v>-1663.5</c:v>
                </c:pt>
                <c:pt idx="98">
                  <c:v>-1513.4</c:v>
                </c:pt>
                <c:pt idx="99">
                  <c:v>-881.67</c:v>
                </c:pt>
                <c:pt idx="100">
                  <c:v>-1715.4</c:v>
                </c:pt>
                <c:pt idx="101">
                  <c:v>-2272.1999999999998</c:v>
                </c:pt>
                <c:pt idx="102">
                  <c:v>-2568.4</c:v>
                </c:pt>
                <c:pt idx="103">
                  <c:v>-2903.4</c:v>
                </c:pt>
                <c:pt idx="104">
                  <c:v>-2971.3</c:v>
                </c:pt>
                <c:pt idx="105">
                  <c:v>688.19</c:v>
                </c:pt>
                <c:pt idx="106">
                  <c:v>-1463.4</c:v>
                </c:pt>
                <c:pt idx="107">
                  <c:v>-36.069000000000003</c:v>
                </c:pt>
                <c:pt idx="108">
                  <c:v>-556.55999999999995</c:v>
                </c:pt>
                <c:pt idx="109">
                  <c:v>-527.17999999999995</c:v>
                </c:pt>
                <c:pt idx="110">
                  <c:v>-1014.6</c:v>
                </c:pt>
                <c:pt idx="111">
                  <c:v>60.606000000000002</c:v>
                </c:pt>
                <c:pt idx="112">
                  <c:v>-411.41</c:v>
                </c:pt>
                <c:pt idx="113">
                  <c:v>-61.067999999999998</c:v>
                </c:pt>
                <c:pt idx="114">
                  <c:v>-137.65</c:v>
                </c:pt>
                <c:pt idx="115">
                  <c:v>-400</c:v>
                </c:pt>
                <c:pt idx="116">
                  <c:v>-412.8</c:v>
                </c:pt>
                <c:pt idx="117">
                  <c:v>-460.48</c:v>
                </c:pt>
                <c:pt idx="118">
                  <c:v>-64.835999999999999</c:v>
                </c:pt>
                <c:pt idx="119">
                  <c:v>-13.337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'cathode-anode horiz (2)'!$AS$1:$BB$1</c:f>
              <c:strCache>
                <c:ptCount val="1"/>
                <c:pt idx="0">
                  <c:v>0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xVal>
            <c:numRef>
              <c:f>'cathode-anode horiz (2)'!$AS$3:$AS$111</c:f>
              <c:numCache>
                <c:formatCode>General</c:formatCode>
                <c:ptCount val="109"/>
                <c:pt idx="0">
                  <c:v>6.4199999999999993E-2</c:v>
                </c:pt>
                <c:pt idx="1">
                  <c:v>6.4419000000000004E-2</c:v>
                </c:pt>
                <c:pt idx="2">
                  <c:v>6.4693000000000001E-2</c:v>
                </c:pt>
                <c:pt idx="3">
                  <c:v>6.4778000000000002E-2</c:v>
                </c:pt>
                <c:pt idx="4">
                  <c:v>6.4991999999999994E-2</c:v>
                </c:pt>
                <c:pt idx="5">
                  <c:v>6.5208000000000002E-2</c:v>
                </c:pt>
                <c:pt idx="6">
                  <c:v>6.5454999999999999E-2</c:v>
                </c:pt>
                <c:pt idx="7">
                  <c:v>6.6916000000000003E-2</c:v>
                </c:pt>
                <c:pt idx="8">
                  <c:v>6.7941000000000001E-2</c:v>
                </c:pt>
                <c:pt idx="9">
                  <c:v>6.8054000000000003E-2</c:v>
                </c:pt>
                <c:pt idx="10">
                  <c:v>6.9367999999999999E-2</c:v>
                </c:pt>
                <c:pt idx="11">
                  <c:v>6.9385000000000002E-2</c:v>
                </c:pt>
                <c:pt idx="12">
                  <c:v>6.9583000000000006E-2</c:v>
                </c:pt>
                <c:pt idx="13">
                  <c:v>7.0510000000000003E-2</c:v>
                </c:pt>
                <c:pt idx="14">
                  <c:v>7.0929000000000006E-2</c:v>
                </c:pt>
                <c:pt idx="15">
                  <c:v>7.1956999999999993E-2</c:v>
                </c:pt>
                <c:pt idx="16">
                  <c:v>7.3160000000000003E-2</c:v>
                </c:pt>
                <c:pt idx="17">
                  <c:v>7.3830999999999994E-2</c:v>
                </c:pt>
                <c:pt idx="18">
                  <c:v>7.4024000000000006E-2</c:v>
                </c:pt>
                <c:pt idx="19">
                  <c:v>7.4537999999999993E-2</c:v>
                </c:pt>
                <c:pt idx="20">
                  <c:v>7.6395000000000005E-2</c:v>
                </c:pt>
                <c:pt idx="21">
                  <c:v>7.7317999999999998E-2</c:v>
                </c:pt>
                <c:pt idx="22">
                  <c:v>7.8120999999999996E-2</c:v>
                </c:pt>
                <c:pt idx="23">
                  <c:v>7.8581999999999999E-2</c:v>
                </c:pt>
                <c:pt idx="24">
                  <c:v>8.1724000000000005E-2</c:v>
                </c:pt>
                <c:pt idx="25">
                  <c:v>8.2049999999999998E-2</c:v>
                </c:pt>
                <c:pt idx="26">
                  <c:v>8.2112000000000004E-2</c:v>
                </c:pt>
                <c:pt idx="27">
                  <c:v>8.2516999999999993E-2</c:v>
                </c:pt>
                <c:pt idx="28">
                  <c:v>8.3422999999999997E-2</c:v>
                </c:pt>
                <c:pt idx="29">
                  <c:v>8.3446000000000006E-2</c:v>
                </c:pt>
                <c:pt idx="30">
                  <c:v>8.3659999999999998E-2</c:v>
                </c:pt>
                <c:pt idx="31">
                  <c:v>8.4570000000000006E-2</c:v>
                </c:pt>
                <c:pt idx="32">
                  <c:v>8.4931000000000006E-2</c:v>
                </c:pt>
                <c:pt idx="33">
                  <c:v>8.9552000000000007E-2</c:v>
                </c:pt>
                <c:pt idx="34">
                  <c:v>9.4646999999999995E-2</c:v>
                </c:pt>
                <c:pt idx="35">
                  <c:v>9.6264000000000002E-2</c:v>
                </c:pt>
                <c:pt idx="36">
                  <c:v>9.8698999999999995E-2</c:v>
                </c:pt>
                <c:pt idx="37">
                  <c:v>0.10100000000000001</c:v>
                </c:pt>
                <c:pt idx="38">
                  <c:v>0.10389</c:v>
                </c:pt>
                <c:pt idx="39">
                  <c:v>0.10548</c:v>
                </c:pt>
                <c:pt idx="40">
                  <c:v>0.10591</c:v>
                </c:pt>
                <c:pt idx="41">
                  <c:v>0.10600999999999999</c:v>
                </c:pt>
                <c:pt idx="42">
                  <c:v>0.10836</c:v>
                </c:pt>
                <c:pt idx="43">
                  <c:v>0.10843999999999999</c:v>
                </c:pt>
                <c:pt idx="44">
                  <c:v>0.10876</c:v>
                </c:pt>
                <c:pt idx="45">
                  <c:v>0.10883</c:v>
                </c:pt>
                <c:pt idx="46">
                  <c:v>0.10908</c:v>
                </c:pt>
                <c:pt idx="47">
                  <c:v>0.11105</c:v>
                </c:pt>
                <c:pt idx="48">
                  <c:v>0.1149</c:v>
                </c:pt>
                <c:pt idx="49">
                  <c:v>0.11516</c:v>
                </c:pt>
                <c:pt idx="50">
                  <c:v>0.1154</c:v>
                </c:pt>
                <c:pt idx="51">
                  <c:v>0.11552</c:v>
                </c:pt>
                <c:pt idx="52">
                  <c:v>0.11573</c:v>
                </c:pt>
                <c:pt idx="53">
                  <c:v>0.11738999999999999</c:v>
                </c:pt>
                <c:pt idx="54">
                  <c:v>0.1174</c:v>
                </c:pt>
                <c:pt idx="55">
                  <c:v>0.12010999999999999</c:v>
                </c:pt>
                <c:pt idx="56">
                  <c:v>0.12015000000000001</c:v>
                </c:pt>
                <c:pt idx="57">
                  <c:v>0.12105</c:v>
                </c:pt>
                <c:pt idx="58">
                  <c:v>0.12171999999999999</c:v>
                </c:pt>
                <c:pt idx="59">
                  <c:v>0.12275</c:v>
                </c:pt>
                <c:pt idx="60">
                  <c:v>0.12280000000000001</c:v>
                </c:pt>
                <c:pt idx="61">
                  <c:v>0.12353</c:v>
                </c:pt>
                <c:pt idx="62">
                  <c:v>0.12363</c:v>
                </c:pt>
                <c:pt idx="63">
                  <c:v>0.12398000000000001</c:v>
                </c:pt>
                <c:pt idx="64">
                  <c:v>0.12438</c:v>
                </c:pt>
                <c:pt idx="65">
                  <c:v>0.12447999999999999</c:v>
                </c:pt>
                <c:pt idx="66">
                  <c:v>0.12509999999999999</c:v>
                </c:pt>
                <c:pt idx="67">
                  <c:v>0.12701000000000001</c:v>
                </c:pt>
                <c:pt idx="68">
                  <c:v>0.12725</c:v>
                </c:pt>
                <c:pt idx="69">
                  <c:v>0.12775</c:v>
                </c:pt>
                <c:pt idx="70">
                  <c:v>0.12875</c:v>
                </c:pt>
                <c:pt idx="71">
                  <c:v>0.12895999999999999</c:v>
                </c:pt>
                <c:pt idx="72">
                  <c:v>0.13002</c:v>
                </c:pt>
                <c:pt idx="73">
                  <c:v>0.13028999999999999</c:v>
                </c:pt>
                <c:pt idx="74">
                  <c:v>0.1305</c:v>
                </c:pt>
                <c:pt idx="75">
                  <c:v>0.13136</c:v>
                </c:pt>
                <c:pt idx="76">
                  <c:v>0.13267000000000001</c:v>
                </c:pt>
                <c:pt idx="77">
                  <c:v>0.13309000000000001</c:v>
                </c:pt>
                <c:pt idx="78">
                  <c:v>0.13366</c:v>
                </c:pt>
                <c:pt idx="79">
                  <c:v>0.13385</c:v>
                </c:pt>
                <c:pt idx="80">
                  <c:v>0.13411999999999999</c:v>
                </c:pt>
                <c:pt idx="81">
                  <c:v>0.13505</c:v>
                </c:pt>
                <c:pt idx="82">
                  <c:v>0.13550000000000001</c:v>
                </c:pt>
                <c:pt idx="83">
                  <c:v>0.13614000000000001</c:v>
                </c:pt>
                <c:pt idx="84">
                  <c:v>0.13639000000000001</c:v>
                </c:pt>
                <c:pt idx="85">
                  <c:v>0.13791</c:v>
                </c:pt>
                <c:pt idx="86">
                  <c:v>0.13865</c:v>
                </c:pt>
                <c:pt idx="87">
                  <c:v>0.13965</c:v>
                </c:pt>
                <c:pt idx="88">
                  <c:v>0.1411</c:v>
                </c:pt>
                <c:pt idx="89">
                  <c:v>0.14238999999999999</c:v>
                </c:pt>
                <c:pt idx="90">
                  <c:v>0.14269000000000001</c:v>
                </c:pt>
                <c:pt idx="91">
                  <c:v>0.14337</c:v>
                </c:pt>
                <c:pt idx="92">
                  <c:v>0.14457999999999999</c:v>
                </c:pt>
                <c:pt idx="93">
                  <c:v>0.14477000000000001</c:v>
                </c:pt>
                <c:pt idx="94">
                  <c:v>0.14784</c:v>
                </c:pt>
                <c:pt idx="95">
                  <c:v>0.14927000000000001</c:v>
                </c:pt>
                <c:pt idx="96">
                  <c:v>0.14960000000000001</c:v>
                </c:pt>
                <c:pt idx="97">
                  <c:v>0.15093999999999999</c:v>
                </c:pt>
                <c:pt idx="98">
                  <c:v>0.15207999999999999</c:v>
                </c:pt>
                <c:pt idx="99">
                  <c:v>0.15273</c:v>
                </c:pt>
                <c:pt idx="100">
                  <c:v>0.15761</c:v>
                </c:pt>
                <c:pt idx="101">
                  <c:v>0.15859000000000001</c:v>
                </c:pt>
                <c:pt idx="102">
                  <c:v>0.15865000000000001</c:v>
                </c:pt>
                <c:pt idx="103">
                  <c:v>0.15905</c:v>
                </c:pt>
                <c:pt idx="104">
                  <c:v>0.16067000000000001</c:v>
                </c:pt>
                <c:pt idx="105">
                  <c:v>0.16213</c:v>
                </c:pt>
                <c:pt idx="106">
                  <c:v>0.16303999999999999</c:v>
                </c:pt>
                <c:pt idx="107">
                  <c:v>0.16385</c:v>
                </c:pt>
                <c:pt idx="108">
                  <c:v>0.16900000000000001</c:v>
                </c:pt>
              </c:numCache>
            </c:numRef>
          </c:xVal>
          <c:yVal>
            <c:numRef>
              <c:f>'cathode-anode horiz (2)'!$AY$3:$AY$111</c:f>
              <c:numCache>
                <c:formatCode>General</c:formatCode>
                <c:ptCount val="109"/>
                <c:pt idx="0">
                  <c:v>15109</c:v>
                </c:pt>
                <c:pt idx="1">
                  <c:v>18269</c:v>
                </c:pt>
                <c:pt idx="2">
                  <c:v>25320</c:v>
                </c:pt>
                <c:pt idx="3">
                  <c:v>3564.4</c:v>
                </c:pt>
                <c:pt idx="4">
                  <c:v>8119.3</c:v>
                </c:pt>
                <c:pt idx="5">
                  <c:v>13852</c:v>
                </c:pt>
                <c:pt idx="6">
                  <c:v>18557</c:v>
                </c:pt>
                <c:pt idx="7">
                  <c:v>19217</c:v>
                </c:pt>
                <c:pt idx="8">
                  <c:v>28732</c:v>
                </c:pt>
                <c:pt idx="9">
                  <c:v>29341</c:v>
                </c:pt>
                <c:pt idx="10">
                  <c:v>31484</c:v>
                </c:pt>
                <c:pt idx="11">
                  <c:v>32099</c:v>
                </c:pt>
                <c:pt idx="12">
                  <c:v>32655</c:v>
                </c:pt>
                <c:pt idx="13">
                  <c:v>43932</c:v>
                </c:pt>
                <c:pt idx="14">
                  <c:v>49459</c:v>
                </c:pt>
                <c:pt idx="15">
                  <c:v>71807</c:v>
                </c:pt>
                <c:pt idx="16">
                  <c:v>72388</c:v>
                </c:pt>
                <c:pt idx="17">
                  <c:v>73562</c:v>
                </c:pt>
                <c:pt idx="18">
                  <c:v>73899</c:v>
                </c:pt>
                <c:pt idx="19">
                  <c:v>73023</c:v>
                </c:pt>
                <c:pt idx="20">
                  <c:v>99433</c:v>
                </c:pt>
                <c:pt idx="21" formatCode="0.00E+00">
                  <c:v>107790</c:v>
                </c:pt>
                <c:pt idx="22" formatCode="0.00E+00">
                  <c:v>112520</c:v>
                </c:pt>
                <c:pt idx="23" formatCode="0.00E+00">
                  <c:v>116330</c:v>
                </c:pt>
                <c:pt idx="24" formatCode="0.00E+00">
                  <c:v>149350</c:v>
                </c:pt>
                <c:pt idx="25" formatCode="0.00E+00">
                  <c:v>156890</c:v>
                </c:pt>
                <c:pt idx="26" formatCode="0.00E+00">
                  <c:v>156690</c:v>
                </c:pt>
                <c:pt idx="27" formatCode="0.00E+00">
                  <c:v>141950</c:v>
                </c:pt>
                <c:pt idx="28" formatCode="0.00E+00">
                  <c:v>140420</c:v>
                </c:pt>
                <c:pt idx="29" formatCode="0.00E+00">
                  <c:v>142370</c:v>
                </c:pt>
                <c:pt idx="30" formatCode="0.00E+00">
                  <c:v>163500</c:v>
                </c:pt>
                <c:pt idx="31" formatCode="0.00E+00">
                  <c:v>164020</c:v>
                </c:pt>
                <c:pt idx="32" formatCode="0.00E+00">
                  <c:v>164220</c:v>
                </c:pt>
                <c:pt idx="33" formatCode="0.00E+00">
                  <c:v>177240</c:v>
                </c:pt>
                <c:pt idx="34" formatCode="0.00E+00">
                  <c:v>177440</c:v>
                </c:pt>
                <c:pt idx="35" formatCode="0.00E+00">
                  <c:v>178220</c:v>
                </c:pt>
                <c:pt idx="36" formatCode="0.00E+00">
                  <c:v>179060</c:v>
                </c:pt>
                <c:pt idx="37" formatCode="0.00E+00">
                  <c:v>175340</c:v>
                </c:pt>
                <c:pt idx="38" formatCode="0.00E+00">
                  <c:v>162640</c:v>
                </c:pt>
                <c:pt idx="39" formatCode="0.00E+00">
                  <c:v>153640</c:v>
                </c:pt>
                <c:pt idx="40" formatCode="0.00E+00">
                  <c:v>151430</c:v>
                </c:pt>
                <c:pt idx="41" formatCode="0.00E+00">
                  <c:v>154590</c:v>
                </c:pt>
                <c:pt idx="42" formatCode="0.00E+00">
                  <c:v>141800</c:v>
                </c:pt>
                <c:pt idx="43" formatCode="0.00E+00">
                  <c:v>140780</c:v>
                </c:pt>
                <c:pt idx="44" formatCode="0.00E+00">
                  <c:v>138700</c:v>
                </c:pt>
                <c:pt idx="45" formatCode="0.00E+00">
                  <c:v>144690</c:v>
                </c:pt>
                <c:pt idx="46" formatCode="0.00E+00">
                  <c:v>137910</c:v>
                </c:pt>
                <c:pt idx="47" formatCode="0.00E+00">
                  <c:v>123420</c:v>
                </c:pt>
                <c:pt idx="48">
                  <c:v>95196</c:v>
                </c:pt>
                <c:pt idx="49" formatCode="0.00E+00">
                  <c:v>103890</c:v>
                </c:pt>
                <c:pt idx="50" formatCode="0.00E+00">
                  <c:v>103030</c:v>
                </c:pt>
                <c:pt idx="51">
                  <c:v>88374</c:v>
                </c:pt>
                <c:pt idx="52">
                  <c:v>99679</c:v>
                </c:pt>
                <c:pt idx="53">
                  <c:v>82796</c:v>
                </c:pt>
                <c:pt idx="54">
                  <c:v>82673</c:v>
                </c:pt>
                <c:pt idx="55">
                  <c:v>61471</c:v>
                </c:pt>
                <c:pt idx="56">
                  <c:v>54964</c:v>
                </c:pt>
                <c:pt idx="57">
                  <c:v>46187</c:v>
                </c:pt>
                <c:pt idx="58">
                  <c:v>48127</c:v>
                </c:pt>
                <c:pt idx="59">
                  <c:v>45324</c:v>
                </c:pt>
                <c:pt idx="60">
                  <c:v>47381</c:v>
                </c:pt>
                <c:pt idx="61">
                  <c:v>36231</c:v>
                </c:pt>
                <c:pt idx="62">
                  <c:v>36977</c:v>
                </c:pt>
                <c:pt idx="63">
                  <c:v>30139</c:v>
                </c:pt>
                <c:pt idx="64">
                  <c:v>33541</c:v>
                </c:pt>
                <c:pt idx="65">
                  <c:v>32596</c:v>
                </c:pt>
                <c:pt idx="66">
                  <c:v>26517</c:v>
                </c:pt>
                <c:pt idx="67">
                  <c:v>16270</c:v>
                </c:pt>
                <c:pt idx="68">
                  <c:v>16854</c:v>
                </c:pt>
                <c:pt idx="69">
                  <c:v>16208</c:v>
                </c:pt>
                <c:pt idx="70">
                  <c:v>11677</c:v>
                </c:pt>
                <c:pt idx="71">
                  <c:v>11436</c:v>
                </c:pt>
                <c:pt idx="72">
                  <c:v>8379.7000000000007</c:v>
                </c:pt>
                <c:pt idx="73">
                  <c:v>7461</c:v>
                </c:pt>
                <c:pt idx="74">
                  <c:v>6622</c:v>
                </c:pt>
                <c:pt idx="75">
                  <c:v>3227.6</c:v>
                </c:pt>
                <c:pt idx="76">
                  <c:v>-68.435000000000002</c:v>
                </c:pt>
                <c:pt idx="77">
                  <c:v>850.29</c:v>
                </c:pt>
                <c:pt idx="78">
                  <c:v>-2851.6</c:v>
                </c:pt>
                <c:pt idx="79">
                  <c:v>-2019.1</c:v>
                </c:pt>
                <c:pt idx="80">
                  <c:v>-811.27</c:v>
                </c:pt>
                <c:pt idx="81">
                  <c:v>3288.4</c:v>
                </c:pt>
                <c:pt idx="82">
                  <c:v>4081.3</c:v>
                </c:pt>
                <c:pt idx="83">
                  <c:v>-2571.4</c:v>
                </c:pt>
                <c:pt idx="84">
                  <c:v>-3346.5</c:v>
                </c:pt>
                <c:pt idx="85">
                  <c:v>-1076.0999999999999</c:v>
                </c:pt>
                <c:pt idx="86">
                  <c:v>4523.6000000000004</c:v>
                </c:pt>
                <c:pt idx="87">
                  <c:v>5944.2</c:v>
                </c:pt>
                <c:pt idx="88">
                  <c:v>2022.6</c:v>
                </c:pt>
                <c:pt idx="89">
                  <c:v>-48.44</c:v>
                </c:pt>
                <c:pt idx="90">
                  <c:v>-525.44000000000005</c:v>
                </c:pt>
                <c:pt idx="91">
                  <c:v>-1426.7</c:v>
                </c:pt>
                <c:pt idx="92">
                  <c:v>-1537.1</c:v>
                </c:pt>
                <c:pt idx="93">
                  <c:v>1108.9000000000001</c:v>
                </c:pt>
                <c:pt idx="94">
                  <c:v>-557.32000000000005</c:v>
                </c:pt>
                <c:pt idx="95">
                  <c:v>441.85</c:v>
                </c:pt>
                <c:pt idx="96">
                  <c:v>448.28</c:v>
                </c:pt>
                <c:pt idx="97">
                  <c:v>-114.75</c:v>
                </c:pt>
                <c:pt idx="98">
                  <c:v>-515.35</c:v>
                </c:pt>
                <c:pt idx="99">
                  <c:v>228.73</c:v>
                </c:pt>
                <c:pt idx="100">
                  <c:v>-111.11</c:v>
                </c:pt>
                <c:pt idx="101">
                  <c:v>-179.66</c:v>
                </c:pt>
                <c:pt idx="102">
                  <c:v>182.88</c:v>
                </c:pt>
                <c:pt idx="103">
                  <c:v>-44.566000000000003</c:v>
                </c:pt>
                <c:pt idx="104">
                  <c:v>-229.68</c:v>
                </c:pt>
                <c:pt idx="105">
                  <c:v>-372.69</c:v>
                </c:pt>
                <c:pt idx="106">
                  <c:v>-291.02999999999997</c:v>
                </c:pt>
                <c:pt idx="107">
                  <c:v>-266.23</c:v>
                </c:pt>
                <c:pt idx="108">
                  <c:v>-14.243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'cathode-anode horiz (2)'!$BD$1:$BM$1</c:f>
              <c:strCache>
                <c:ptCount val="1"/>
                <c:pt idx="0">
                  <c:v>0.0005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xVal>
            <c:numRef>
              <c:f>'cathode-anode horiz (2)'!$BD$3:$BD$114</c:f>
              <c:numCache>
                <c:formatCode>General</c:formatCode>
                <c:ptCount val="112"/>
                <c:pt idx="0">
                  <c:v>6.4199999999999993E-2</c:v>
                </c:pt>
                <c:pt idx="1">
                  <c:v>6.4699000000000007E-2</c:v>
                </c:pt>
                <c:pt idx="2">
                  <c:v>6.5059000000000006E-2</c:v>
                </c:pt>
                <c:pt idx="3">
                  <c:v>6.5761E-2</c:v>
                </c:pt>
                <c:pt idx="4">
                  <c:v>6.6369999999999998E-2</c:v>
                </c:pt>
                <c:pt idx="5">
                  <c:v>6.6451999999999997E-2</c:v>
                </c:pt>
                <c:pt idx="6">
                  <c:v>6.6851999999999995E-2</c:v>
                </c:pt>
                <c:pt idx="7">
                  <c:v>6.6998000000000002E-2</c:v>
                </c:pt>
                <c:pt idx="8">
                  <c:v>6.7641000000000007E-2</c:v>
                </c:pt>
                <c:pt idx="9">
                  <c:v>6.7707000000000003E-2</c:v>
                </c:pt>
                <c:pt idx="10">
                  <c:v>6.8405999999999995E-2</c:v>
                </c:pt>
                <c:pt idx="11">
                  <c:v>7.0000000000000007E-2</c:v>
                </c:pt>
                <c:pt idx="12">
                  <c:v>7.0366999999999999E-2</c:v>
                </c:pt>
                <c:pt idx="13">
                  <c:v>7.0387000000000005E-2</c:v>
                </c:pt>
                <c:pt idx="14">
                  <c:v>7.0401000000000005E-2</c:v>
                </c:pt>
                <c:pt idx="15">
                  <c:v>7.0407999999999998E-2</c:v>
                </c:pt>
                <c:pt idx="16">
                  <c:v>7.0595000000000005E-2</c:v>
                </c:pt>
                <c:pt idx="17">
                  <c:v>7.0787000000000003E-2</c:v>
                </c:pt>
                <c:pt idx="18">
                  <c:v>7.0893999999999999E-2</c:v>
                </c:pt>
                <c:pt idx="19">
                  <c:v>7.2787000000000004E-2</c:v>
                </c:pt>
                <c:pt idx="20">
                  <c:v>7.2816000000000006E-2</c:v>
                </c:pt>
                <c:pt idx="21">
                  <c:v>7.2969000000000006E-2</c:v>
                </c:pt>
                <c:pt idx="22">
                  <c:v>7.4173000000000003E-2</c:v>
                </c:pt>
                <c:pt idx="23">
                  <c:v>7.4967000000000006E-2</c:v>
                </c:pt>
                <c:pt idx="24">
                  <c:v>7.5749999999999998E-2</c:v>
                </c:pt>
                <c:pt idx="25">
                  <c:v>7.6830999999999997E-2</c:v>
                </c:pt>
                <c:pt idx="26">
                  <c:v>7.9239000000000004E-2</c:v>
                </c:pt>
                <c:pt idx="27">
                  <c:v>8.0210000000000004E-2</c:v>
                </c:pt>
                <c:pt idx="28">
                  <c:v>8.0629999999999993E-2</c:v>
                </c:pt>
                <c:pt idx="29">
                  <c:v>8.2211000000000006E-2</c:v>
                </c:pt>
                <c:pt idx="30">
                  <c:v>8.3002999999999993E-2</c:v>
                </c:pt>
                <c:pt idx="31">
                  <c:v>8.3160999999999999E-2</c:v>
                </c:pt>
                <c:pt idx="32">
                  <c:v>8.3556000000000005E-2</c:v>
                </c:pt>
                <c:pt idx="33">
                  <c:v>8.4305000000000005E-2</c:v>
                </c:pt>
                <c:pt idx="34">
                  <c:v>8.4668999999999994E-2</c:v>
                </c:pt>
                <c:pt idx="35">
                  <c:v>8.9545E-2</c:v>
                </c:pt>
                <c:pt idx="36">
                  <c:v>9.4106999999999996E-2</c:v>
                </c:pt>
                <c:pt idx="37">
                  <c:v>9.6221000000000001E-2</c:v>
                </c:pt>
                <c:pt idx="38">
                  <c:v>9.6683000000000005E-2</c:v>
                </c:pt>
                <c:pt idx="39">
                  <c:v>9.8336999999999994E-2</c:v>
                </c:pt>
                <c:pt idx="40">
                  <c:v>9.9009E-2</c:v>
                </c:pt>
                <c:pt idx="41">
                  <c:v>9.9074999999999996E-2</c:v>
                </c:pt>
                <c:pt idx="42">
                  <c:v>0.10527</c:v>
                </c:pt>
                <c:pt idx="43">
                  <c:v>0.10663</c:v>
                </c:pt>
                <c:pt idx="44">
                  <c:v>0.10664999999999999</c:v>
                </c:pt>
                <c:pt idx="45">
                  <c:v>0.10702</c:v>
                </c:pt>
                <c:pt idx="46">
                  <c:v>0.10702</c:v>
                </c:pt>
                <c:pt idx="47">
                  <c:v>0.10703</c:v>
                </c:pt>
                <c:pt idx="48">
                  <c:v>0.10704</c:v>
                </c:pt>
                <c:pt idx="49">
                  <c:v>0.10763</c:v>
                </c:pt>
                <c:pt idx="50">
                  <c:v>0.10786</c:v>
                </c:pt>
                <c:pt idx="51">
                  <c:v>0.11201999999999999</c:v>
                </c:pt>
                <c:pt idx="52">
                  <c:v>0.11319</c:v>
                </c:pt>
                <c:pt idx="53">
                  <c:v>0.11541999999999999</c:v>
                </c:pt>
                <c:pt idx="54">
                  <c:v>0.11584999999999999</c:v>
                </c:pt>
                <c:pt idx="55">
                  <c:v>0.11608</c:v>
                </c:pt>
                <c:pt idx="56">
                  <c:v>0.11613</c:v>
                </c:pt>
                <c:pt idx="57">
                  <c:v>0.11717</c:v>
                </c:pt>
                <c:pt idx="58">
                  <c:v>0.11827</c:v>
                </c:pt>
                <c:pt idx="59">
                  <c:v>0.11847000000000001</c:v>
                </c:pt>
                <c:pt idx="60">
                  <c:v>0.12018</c:v>
                </c:pt>
                <c:pt idx="61">
                  <c:v>0.12149</c:v>
                </c:pt>
                <c:pt idx="62">
                  <c:v>0.12189999999999999</c:v>
                </c:pt>
                <c:pt idx="63">
                  <c:v>0.12213</c:v>
                </c:pt>
                <c:pt idx="64">
                  <c:v>0.12272</c:v>
                </c:pt>
                <c:pt idx="65">
                  <c:v>0.12299</c:v>
                </c:pt>
                <c:pt idx="66">
                  <c:v>0.12422</c:v>
                </c:pt>
                <c:pt idx="67">
                  <c:v>0.12429</c:v>
                </c:pt>
                <c:pt idx="68">
                  <c:v>0.12445000000000001</c:v>
                </c:pt>
                <c:pt idx="69">
                  <c:v>0.12561</c:v>
                </c:pt>
                <c:pt idx="70">
                  <c:v>0.12565999999999999</c:v>
                </c:pt>
                <c:pt idx="71">
                  <c:v>0.12578</c:v>
                </c:pt>
                <c:pt idx="72">
                  <c:v>0.12628</c:v>
                </c:pt>
                <c:pt idx="73">
                  <c:v>0.12658</c:v>
                </c:pt>
                <c:pt idx="74">
                  <c:v>0.12672</c:v>
                </c:pt>
                <c:pt idx="75">
                  <c:v>0.12675</c:v>
                </c:pt>
                <c:pt idx="76">
                  <c:v>0.12776000000000001</c:v>
                </c:pt>
                <c:pt idx="77">
                  <c:v>0.12792999999999999</c:v>
                </c:pt>
                <c:pt idx="78">
                  <c:v>0.129</c:v>
                </c:pt>
                <c:pt idx="79">
                  <c:v>0.12939999999999999</c:v>
                </c:pt>
                <c:pt idx="80">
                  <c:v>0.12962000000000001</c:v>
                </c:pt>
                <c:pt idx="81">
                  <c:v>0.13114000000000001</c:v>
                </c:pt>
                <c:pt idx="82">
                  <c:v>0.13184000000000001</c:v>
                </c:pt>
                <c:pt idx="83">
                  <c:v>0.13217999999999999</c:v>
                </c:pt>
                <c:pt idx="84">
                  <c:v>0.13275000000000001</c:v>
                </c:pt>
                <c:pt idx="85">
                  <c:v>0.13350999999999999</c:v>
                </c:pt>
                <c:pt idx="86">
                  <c:v>0.13383</c:v>
                </c:pt>
                <c:pt idx="87">
                  <c:v>0.13536000000000001</c:v>
                </c:pt>
                <c:pt idx="88">
                  <c:v>0.13544999999999999</c:v>
                </c:pt>
                <c:pt idx="89">
                  <c:v>0.13711000000000001</c:v>
                </c:pt>
                <c:pt idx="90">
                  <c:v>0.13774</c:v>
                </c:pt>
                <c:pt idx="91">
                  <c:v>0.13833000000000001</c:v>
                </c:pt>
                <c:pt idx="92">
                  <c:v>0.13944999999999999</c:v>
                </c:pt>
                <c:pt idx="93">
                  <c:v>0.13988</c:v>
                </c:pt>
                <c:pt idx="94">
                  <c:v>0.13988</c:v>
                </c:pt>
                <c:pt idx="95">
                  <c:v>0.13988999999999999</c:v>
                </c:pt>
                <c:pt idx="96">
                  <c:v>0.14066000000000001</c:v>
                </c:pt>
                <c:pt idx="97">
                  <c:v>0.14255000000000001</c:v>
                </c:pt>
                <c:pt idx="98">
                  <c:v>0.14371999999999999</c:v>
                </c:pt>
                <c:pt idx="99">
                  <c:v>0.14373</c:v>
                </c:pt>
                <c:pt idx="100">
                  <c:v>0.14482999999999999</c:v>
                </c:pt>
                <c:pt idx="101">
                  <c:v>0.14777999999999999</c:v>
                </c:pt>
                <c:pt idx="102">
                  <c:v>0.14865</c:v>
                </c:pt>
                <c:pt idx="103">
                  <c:v>0.14927000000000001</c:v>
                </c:pt>
                <c:pt idx="104">
                  <c:v>0.15040999999999999</c:v>
                </c:pt>
                <c:pt idx="105">
                  <c:v>0.15198</c:v>
                </c:pt>
                <c:pt idx="106">
                  <c:v>0.15348000000000001</c:v>
                </c:pt>
                <c:pt idx="107">
                  <c:v>0.15431</c:v>
                </c:pt>
                <c:pt idx="108">
                  <c:v>0.15608</c:v>
                </c:pt>
                <c:pt idx="109">
                  <c:v>0.15715999999999999</c:v>
                </c:pt>
                <c:pt idx="110">
                  <c:v>0.15726999999999999</c:v>
                </c:pt>
                <c:pt idx="111">
                  <c:v>0.16175999999999999</c:v>
                </c:pt>
              </c:numCache>
            </c:numRef>
          </c:xVal>
          <c:yVal>
            <c:numRef>
              <c:f>'cathode-anode horiz (2)'!$BJ$3:$BJ$114</c:f>
              <c:numCache>
                <c:formatCode>General</c:formatCode>
                <c:ptCount val="112"/>
                <c:pt idx="0">
                  <c:v>10467</c:v>
                </c:pt>
                <c:pt idx="1">
                  <c:v>8948.6</c:v>
                </c:pt>
                <c:pt idx="2">
                  <c:v>644.98</c:v>
                </c:pt>
                <c:pt idx="3">
                  <c:v>10027</c:v>
                </c:pt>
                <c:pt idx="4">
                  <c:v>18170</c:v>
                </c:pt>
                <c:pt idx="5">
                  <c:v>17149</c:v>
                </c:pt>
                <c:pt idx="6">
                  <c:v>18794</c:v>
                </c:pt>
                <c:pt idx="7">
                  <c:v>18735</c:v>
                </c:pt>
                <c:pt idx="8">
                  <c:v>22360</c:v>
                </c:pt>
                <c:pt idx="9">
                  <c:v>21648</c:v>
                </c:pt>
                <c:pt idx="10">
                  <c:v>27206</c:v>
                </c:pt>
                <c:pt idx="11">
                  <c:v>39404</c:v>
                </c:pt>
                <c:pt idx="12">
                  <c:v>51380</c:v>
                </c:pt>
                <c:pt idx="13">
                  <c:v>43839</c:v>
                </c:pt>
                <c:pt idx="14">
                  <c:v>44123</c:v>
                </c:pt>
                <c:pt idx="15">
                  <c:v>47324</c:v>
                </c:pt>
                <c:pt idx="16">
                  <c:v>37549</c:v>
                </c:pt>
                <c:pt idx="17">
                  <c:v>40571</c:v>
                </c:pt>
                <c:pt idx="18">
                  <c:v>42149</c:v>
                </c:pt>
                <c:pt idx="19">
                  <c:v>59493</c:v>
                </c:pt>
                <c:pt idx="20">
                  <c:v>60094</c:v>
                </c:pt>
                <c:pt idx="21">
                  <c:v>46605</c:v>
                </c:pt>
                <c:pt idx="22">
                  <c:v>70171</c:v>
                </c:pt>
                <c:pt idx="23">
                  <c:v>85464</c:v>
                </c:pt>
                <c:pt idx="24">
                  <c:v>97598</c:v>
                </c:pt>
                <c:pt idx="25">
                  <c:v>93240</c:v>
                </c:pt>
                <c:pt idx="26" formatCode="0.00E+00">
                  <c:v>120700</c:v>
                </c:pt>
                <c:pt idx="27" formatCode="0.00E+00">
                  <c:v>141430</c:v>
                </c:pt>
                <c:pt idx="28" formatCode="0.00E+00">
                  <c:v>127150</c:v>
                </c:pt>
                <c:pt idx="29" formatCode="0.00E+00">
                  <c:v>126710</c:v>
                </c:pt>
                <c:pt idx="30" formatCode="0.00E+00">
                  <c:v>144040</c:v>
                </c:pt>
                <c:pt idx="31" formatCode="0.00E+00">
                  <c:v>145620</c:v>
                </c:pt>
                <c:pt idx="32" formatCode="0.00E+00">
                  <c:v>153580</c:v>
                </c:pt>
                <c:pt idx="33" formatCode="0.00E+00">
                  <c:v>154030</c:v>
                </c:pt>
                <c:pt idx="34" formatCode="0.00E+00">
                  <c:v>154260</c:v>
                </c:pt>
                <c:pt idx="35" formatCode="0.00E+00">
                  <c:v>176100</c:v>
                </c:pt>
                <c:pt idx="36" formatCode="0.00E+00">
                  <c:v>180430</c:v>
                </c:pt>
                <c:pt idx="37" formatCode="0.00E+00">
                  <c:v>179400</c:v>
                </c:pt>
                <c:pt idx="38" formatCode="0.00E+00">
                  <c:v>178650</c:v>
                </c:pt>
                <c:pt idx="39" formatCode="0.00E+00">
                  <c:v>175980</c:v>
                </c:pt>
                <c:pt idx="40" formatCode="0.00E+00">
                  <c:v>175280</c:v>
                </c:pt>
                <c:pt idx="41" formatCode="0.00E+00">
                  <c:v>174970</c:v>
                </c:pt>
                <c:pt idx="42" formatCode="0.00E+00">
                  <c:v>150250</c:v>
                </c:pt>
                <c:pt idx="43" formatCode="0.00E+00">
                  <c:v>143410</c:v>
                </c:pt>
                <c:pt idx="44" formatCode="0.00E+00">
                  <c:v>147990</c:v>
                </c:pt>
                <c:pt idx="45" formatCode="0.00E+00">
                  <c:v>146090</c:v>
                </c:pt>
                <c:pt idx="46" formatCode="0.00E+00">
                  <c:v>146090</c:v>
                </c:pt>
                <c:pt idx="47" formatCode="0.00E+00">
                  <c:v>148430</c:v>
                </c:pt>
                <c:pt idx="48" formatCode="0.00E+00">
                  <c:v>146980</c:v>
                </c:pt>
                <c:pt idx="49" formatCode="0.00E+00">
                  <c:v>144300</c:v>
                </c:pt>
                <c:pt idx="50" formatCode="0.00E+00">
                  <c:v>142600</c:v>
                </c:pt>
                <c:pt idx="51" formatCode="0.00E+00">
                  <c:v>119040</c:v>
                </c:pt>
                <c:pt idx="52" formatCode="0.00E+00">
                  <c:v>110310</c:v>
                </c:pt>
                <c:pt idx="53" formatCode="0.00E+00">
                  <c:v>101510</c:v>
                </c:pt>
                <c:pt idx="54">
                  <c:v>99294</c:v>
                </c:pt>
                <c:pt idx="55">
                  <c:v>96577</c:v>
                </c:pt>
                <c:pt idx="56">
                  <c:v>87987</c:v>
                </c:pt>
                <c:pt idx="57">
                  <c:v>84214</c:v>
                </c:pt>
                <c:pt idx="58">
                  <c:v>79612</c:v>
                </c:pt>
                <c:pt idx="59">
                  <c:v>76836</c:v>
                </c:pt>
                <c:pt idx="60">
                  <c:v>77700</c:v>
                </c:pt>
                <c:pt idx="61">
                  <c:v>82230</c:v>
                </c:pt>
                <c:pt idx="62">
                  <c:v>84892</c:v>
                </c:pt>
                <c:pt idx="63">
                  <c:v>81060</c:v>
                </c:pt>
                <c:pt idx="64">
                  <c:v>71038</c:v>
                </c:pt>
                <c:pt idx="65">
                  <c:v>69552</c:v>
                </c:pt>
                <c:pt idx="66">
                  <c:v>64939</c:v>
                </c:pt>
                <c:pt idx="67">
                  <c:v>64549</c:v>
                </c:pt>
                <c:pt idx="68">
                  <c:v>65300</c:v>
                </c:pt>
                <c:pt idx="69">
                  <c:v>61033</c:v>
                </c:pt>
                <c:pt idx="70">
                  <c:v>63640</c:v>
                </c:pt>
                <c:pt idx="71">
                  <c:v>63979</c:v>
                </c:pt>
                <c:pt idx="72">
                  <c:v>63441</c:v>
                </c:pt>
                <c:pt idx="73">
                  <c:v>61463</c:v>
                </c:pt>
                <c:pt idx="74">
                  <c:v>60993</c:v>
                </c:pt>
                <c:pt idx="75">
                  <c:v>61567</c:v>
                </c:pt>
                <c:pt idx="76">
                  <c:v>55546</c:v>
                </c:pt>
                <c:pt idx="77">
                  <c:v>56824</c:v>
                </c:pt>
                <c:pt idx="78">
                  <c:v>51598</c:v>
                </c:pt>
                <c:pt idx="79">
                  <c:v>47332</c:v>
                </c:pt>
                <c:pt idx="80">
                  <c:v>47210</c:v>
                </c:pt>
                <c:pt idx="81">
                  <c:v>46371</c:v>
                </c:pt>
                <c:pt idx="82">
                  <c:v>30211</c:v>
                </c:pt>
                <c:pt idx="83">
                  <c:v>30694</c:v>
                </c:pt>
                <c:pt idx="84">
                  <c:v>30246</c:v>
                </c:pt>
                <c:pt idx="85">
                  <c:v>27554</c:v>
                </c:pt>
                <c:pt idx="86">
                  <c:v>24543</c:v>
                </c:pt>
                <c:pt idx="87">
                  <c:v>13319</c:v>
                </c:pt>
                <c:pt idx="88">
                  <c:v>12966</c:v>
                </c:pt>
                <c:pt idx="89">
                  <c:v>5050.8999999999996</c:v>
                </c:pt>
                <c:pt idx="90">
                  <c:v>7357.7</c:v>
                </c:pt>
                <c:pt idx="91">
                  <c:v>9808.9</c:v>
                </c:pt>
                <c:pt idx="92">
                  <c:v>12337</c:v>
                </c:pt>
                <c:pt idx="93">
                  <c:v>11054</c:v>
                </c:pt>
                <c:pt idx="94">
                  <c:v>11054</c:v>
                </c:pt>
                <c:pt idx="95">
                  <c:v>7348.2</c:v>
                </c:pt>
                <c:pt idx="96">
                  <c:v>7057.3</c:v>
                </c:pt>
                <c:pt idx="97">
                  <c:v>3111.8</c:v>
                </c:pt>
                <c:pt idx="98">
                  <c:v>845.06</c:v>
                </c:pt>
                <c:pt idx="99">
                  <c:v>834.53</c:v>
                </c:pt>
                <c:pt idx="100">
                  <c:v>1842.9</c:v>
                </c:pt>
                <c:pt idx="101">
                  <c:v>1877.7</c:v>
                </c:pt>
                <c:pt idx="102">
                  <c:v>1712.3</c:v>
                </c:pt>
                <c:pt idx="103">
                  <c:v>1550.3</c:v>
                </c:pt>
                <c:pt idx="104">
                  <c:v>1212</c:v>
                </c:pt>
                <c:pt idx="105">
                  <c:v>-187.52</c:v>
                </c:pt>
                <c:pt idx="106">
                  <c:v>-341.53</c:v>
                </c:pt>
                <c:pt idx="107">
                  <c:v>89.656000000000006</c:v>
                </c:pt>
                <c:pt idx="108">
                  <c:v>-52.936999999999998</c:v>
                </c:pt>
                <c:pt idx="109">
                  <c:v>544.54</c:v>
                </c:pt>
                <c:pt idx="110">
                  <c:v>551.79999999999995</c:v>
                </c:pt>
                <c:pt idx="111">
                  <c:v>-81.7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'cathode-anode horiz (2)'!$BO$1:$BX$1</c:f>
              <c:strCache>
                <c:ptCount val="1"/>
                <c:pt idx="0">
                  <c:v>0.001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(2)'!$BO$3:$BO$120</c:f>
              <c:numCache>
                <c:formatCode>General</c:formatCode>
                <c:ptCount val="118"/>
                <c:pt idx="0">
                  <c:v>6.4199999999999993E-2</c:v>
                </c:pt>
                <c:pt idx="1">
                  <c:v>6.4934000000000006E-2</c:v>
                </c:pt>
                <c:pt idx="2">
                  <c:v>6.5508999999999998E-2</c:v>
                </c:pt>
                <c:pt idx="3">
                  <c:v>6.5906999999999993E-2</c:v>
                </c:pt>
                <c:pt idx="4">
                  <c:v>6.7237000000000005E-2</c:v>
                </c:pt>
                <c:pt idx="5">
                  <c:v>6.7747000000000002E-2</c:v>
                </c:pt>
                <c:pt idx="6">
                  <c:v>6.7771999999999999E-2</c:v>
                </c:pt>
                <c:pt idx="7">
                  <c:v>6.8135000000000001E-2</c:v>
                </c:pt>
                <c:pt idx="8">
                  <c:v>6.8668000000000007E-2</c:v>
                </c:pt>
                <c:pt idx="9">
                  <c:v>6.8719000000000002E-2</c:v>
                </c:pt>
                <c:pt idx="10">
                  <c:v>6.9563E-2</c:v>
                </c:pt>
                <c:pt idx="11">
                  <c:v>7.0644999999999999E-2</c:v>
                </c:pt>
                <c:pt idx="12">
                  <c:v>7.0972999999999994E-2</c:v>
                </c:pt>
                <c:pt idx="13">
                  <c:v>7.1131E-2</c:v>
                </c:pt>
                <c:pt idx="14">
                  <c:v>7.1291999999999994E-2</c:v>
                </c:pt>
                <c:pt idx="15">
                  <c:v>7.2964000000000001E-2</c:v>
                </c:pt>
                <c:pt idx="16">
                  <c:v>7.3289000000000007E-2</c:v>
                </c:pt>
                <c:pt idx="17">
                  <c:v>7.4803999999999995E-2</c:v>
                </c:pt>
                <c:pt idx="18">
                  <c:v>7.4856000000000006E-2</c:v>
                </c:pt>
                <c:pt idx="19">
                  <c:v>7.4997999999999995E-2</c:v>
                </c:pt>
                <c:pt idx="20">
                  <c:v>7.5023999999999993E-2</c:v>
                </c:pt>
                <c:pt idx="21">
                  <c:v>7.5110999999999997E-2</c:v>
                </c:pt>
                <c:pt idx="22">
                  <c:v>7.5275999999999996E-2</c:v>
                </c:pt>
                <c:pt idx="23">
                  <c:v>7.5325000000000003E-2</c:v>
                </c:pt>
                <c:pt idx="24">
                  <c:v>7.8224000000000002E-2</c:v>
                </c:pt>
                <c:pt idx="25">
                  <c:v>7.9441999999999999E-2</c:v>
                </c:pt>
                <c:pt idx="26">
                  <c:v>8.0248E-2</c:v>
                </c:pt>
                <c:pt idx="27">
                  <c:v>8.0395999999999995E-2</c:v>
                </c:pt>
                <c:pt idx="28">
                  <c:v>8.0480999999999997E-2</c:v>
                </c:pt>
                <c:pt idx="29">
                  <c:v>8.0495999999999998E-2</c:v>
                </c:pt>
                <c:pt idx="30">
                  <c:v>8.3920999999999996E-2</c:v>
                </c:pt>
                <c:pt idx="31">
                  <c:v>8.5347000000000006E-2</c:v>
                </c:pt>
                <c:pt idx="32">
                  <c:v>8.7137999999999993E-2</c:v>
                </c:pt>
                <c:pt idx="33">
                  <c:v>8.8055999999999995E-2</c:v>
                </c:pt>
                <c:pt idx="34">
                  <c:v>8.8751999999999998E-2</c:v>
                </c:pt>
                <c:pt idx="35">
                  <c:v>8.9940999999999993E-2</c:v>
                </c:pt>
                <c:pt idx="36">
                  <c:v>9.5494999999999997E-2</c:v>
                </c:pt>
                <c:pt idx="37">
                  <c:v>9.6328999999999998E-2</c:v>
                </c:pt>
                <c:pt idx="38">
                  <c:v>9.7063999999999998E-2</c:v>
                </c:pt>
                <c:pt idx="39">
                  <c:v>9.7066E-2</c:v>
                </c:pt>
                <c:pt idx="40">
                  <c:v>9.7067000000000001E-2</c:v>
                </c:pt>
                <c:pt idx="41">
                  <c:v>9.7074999999999995E-2</c:v>
                </c:pt>
                <c:pt idx="42">
                  <c:v>9.7561999999999996E-2</c:v>
                </c:pt>
                <c:pt idx="43">
                  <c:v>9.7669000000000006E-2</c:v>
                </c:pt>
                <c:pt idx="44">
                  <c:v>0.10618</c:v>
                </c:pt>
                <c:pt idx="45">
                  <c:v>0.10693999999999999</c:v>
                </c:pt>
                <c:pt idx="46">
                  <c:v>0.10951</c:v>
                </c:pt>
                <c:pt idx="47">
                  <c:v>0.10957</c:v>
                </c:pt>
                <c:pt idx="48">
                  <c:v>0.11129</c:v>
                </c:pt>
                <c:pt idx="49">
                  <c:v>0.11157</c:v>
                </c:pt>
                <c:pt idx="50">
                  <c:v>0.11502999999999999</c:v>
                </c:pt>
                <c:pt idx="51">
                  <c:v>0.11525000000000001</c:v>
                </c:pt>
                <c:pt idx="52">
                  <c:v>0.11527</c:v>
                </c:pt>
                <c:pt idx="53">
                  <c:v>0.11531</c:v>
                </c:pt>
                <c:pt idx="54">
                  <c:v>0.11554</c:v>
                </c:pt>
                <c:pt idx="55">
                  <c:v>0.11595999999999999</c:v>
                </c:pt>
                <c:pt idx="56">
                  <c:v>0.11601</c:v>
                </c:pt>
                <c:pt idx="57">
                  <c:v>0.11895</c:v>
                </c:pt>
                <c:pt idx="58">
                  <c:v>0.11960999999999999</c:v>
                </c:pt>
                <c:pt idx="59">
                  <c:v>0.12071</c:v>
                </c:pt>
                <c:pt idx="60">
                  <c:v>0.12175999999999999</c:v>
                </c:pt>
                <c:pt idx="61">
                  <c:v>0.12214</c:v>
                </c:pt>
                <c:pt idx="62">
                  <c:v>0.12295</c:v>
                </c:pt>
                <c:pt idx="63">
                  <c:v>0.12359000000000001</c:v>
                </c:pt>
                <c:pt idx="64">
                  <c:v>0.12371</c:v>
                </c:pt>
                <c:pt idx="65">
                  <c:v>0.1239</c:v>
                </c:pt>
                <c:pt idx="66">
                  <c:v>0.12428</c:v>
                </c:pt>
                <c:pt idx="67">
                  <c:v>0.12520999999999999</c:v>
                </c:pt>
                <c:pt idx="68">
                  <c:v>0.12639</c:v>
                </c:pt>
                <c:pt idx="69">
                  <c:v>0.12644</c:v>
                </c:pt>
                <c:pt idx="70">
                  <c:v>0.12648000000000001</c:v>
                </c:pt>
                <c:pt idx="71">
                  <c:v>0.12651999999999999</c:v>
                </c:pt>
                <c:pt idx="72">
                  <c:v>0.12839999999999999</c:v>
                </c:pt>
                <c:pt idx="73">
                  <c:v>0.12902</c:v>
                </c:pt>
                <c:pt idx="74">
                  <c:v>0.12981000000000001</c:v>
                </c:pt>
                <c:pt idx="75">
                  <c:v>0.12997</c:v>
                </c:pt>
                <c:pt idx="76">
                  <c:v>0.13002</c:v>
                </c:pt>
                <c:pt idx="77">
                  <c:v>0.13041</c:v>
                </c:pt>
                <c:pt idx="78">
                  <c:v>0.13186999999999999</c:v>
                </c:pt>
                <c:pt idx="79">
                  <c:v>0.13244</c:v>
                </c:pt>
                <c:pt idx="80">
                  <c:v>0.13278999999999999</c:v>
                </c:pt>
                <c:pt idx="81">
                  <c:v>0.13425999999999999</c:v>
                </c:pt>
                <c:pt idx="82">
                  <c:v>0.13455</c:v>
                </c:pt>
                <c:pt idx="83">
                  <c:v>0.13472999999999999</c:v>
                </c:pt>
                <c:pt idx="84">
                  <c:v>0.13583999999999999</c:v>
                </c:pt>
                <c:pt idx="85">
                  <c:v>0.13633999999999999</c:v>
                </c:pt>
                <c:pt idx="86">
                  <c:v>0.13868</c:v>
                </c:pt>
                <c:pt idx="87">
                  <c:v>0.13880000000000001</c:v>
                </c:pt>
                <c:pt idx="88">
                  <c:v>0.13896</c:v>
                </c:pt>
                <c:pt idx="89">
                  <c:v>0.14008000000000001</c:v>
                </c:pt>
                <c:pt idx="90">
                  <c:v>0.14172999999999999</c:v>
                </c:pt>
                <c:pt idx="91">
                  <c:v>0.14180999999999999</c:v>
                </c:pt>
                <c:pt idx="92">
                  <c:v>0.14349999999999999</c:v>
                </c:pt>
                <c:pt idx="93">
                  <c:v>0.14546999999999999</c:v>
                </c:pt>
                <c:pt idx="94">
                  <c:v>0.14549000000000001</c:v>
                </c:pt>
                <c:pt idx="95">
                  <c:v>0.14607999999999999</c:v>
                </c:pt>
                <c:pt idx="96">
                  <c:v>0.14782000000000001</c:v>
                </c:pt>
                <c:pt idx="97">
                  <c:v>0.14854999999999999</c:v>
                </c:pt>
                <c:pt idx="98">
                  <c:v>0.1489</c:v>
                </c:pt>
                <c:pt idx="99">
                  <c:v>0.14935000000000001</c:v>
                </c:pt>
                <c:pt idx="100">
                  <c:v>0.15103</c:v>
                </c:pt>
                <c:pt idx="101">
                  <c:v>0.15279999999999999</c:v>
                </c:pt>
                <c:pt idx="102">
                  <c:v>0.15423999999999999</c:v>
                </c:pt>
                <c:pt idx="103">
                  <c:v>0.15454999999999999</c:v>
                </c:pt>
                <c:pt idx="104">
                  <c:v>0.15554999999999999</c:v>
                </c:pt>
                <c:pt idx="105">
                  <c:v>0.15673999999999999</c:v>
                </c:pt>
                <c:pt idx="106">
                  <c:v>0.15687999999999999</c:v>
                </c:pt>
                <c:pt idx="107">
                  <c:v>0.16219</c:v>
                </c:pt>
                <c:pt idx="108">
                  <c:v>0.16364000000000001</c:v>
                </c:pt>
                <c:pt idx="109">
                  <c:v>0.16367000000000001</c:v>
                </c:pt>
                <c:pt idx="110">
                  <c:v>0.16539999999999999</c:v>
                </c:pt>
                <c:pt idx="111">
                  <c:v>0.16900000000000001</c:v>
                </c:pt>
              </c:numCache>
            </c:numRef>
          </c:xVal>
          <c:yVal>
            <c:numRef>
              <c:f>'cathode-anode horiz (2)'!$BU$3:$BU$120</c:f>
              <c:numCache>
                <c:formatCode>General</c:formatCode>
                <c:ptCount val="118"/>
                <c:pt idx="0">
                  <c:v>14123</c:v>
                </c:pt>
                <c:pt idx="1">
                  <c:v>16117</c:v>
                </c:pt>
                <c:pt idx="2">
                  <c:v>14444</c:v>
                </c:pt>
                <c:pt idx="3">
                  <c:v>14557</c:v>
                </c:pt>
                <c:pt idx="4">
                  <c:v>24152</c:v>
                </c:pt>
                <c:pt idx="5">
                  <c:v>23433</c:v>
                </c:pt>
                <c:pt idx="6">
                  <c:v>22936</c:v>
                </c:pt>
                <c:pt idx="7">
                  <c:v>21084</c:v>
                </c:pt>
                <c:pt idx="8">
                  <c:v>29802</c:v>
                </c:pt>
                <c:pt idx="9">
                  <c:v>31229</c:v>
                </c:pt>
                <c:pt idx="10">
                  <c:v>42624</c:v>
                </c:pt>
                <c:pt idx="11">
                  <c:v>45743</c:v>
                </c:pt>
                <c:pt idx="12">
                  <c:v>43629</c:v>
                </c:pt>
                <c:pt idx="13">
                  <c:v>43334</c:v>
                </c:pt>
                <c:pt idx="14">
                  <c:v>43032</c:v>
                </c:pt>
                <c:pt idx="15">
                  <c:v>62499</c:v>
                </c:pt>
                <c:pt idx="16">
                  <c:v>67485</c:v>
                </c:pt>
                <c:pt idx="17">
                  <c:v>78395</c:v>
                </c:pt>
                <c:pt idx="18">
                  <c:v>78976</c:v>
                </c:pt>
                <c:pt idx="19">
                  <c:v>79799</c:v>
                </c:pt>
                <c:pt idx="20">
                  <c:v>75803</c:v>
                </c:pt>
                <c:pt idx="21">
                  <c:v>76812</c:v>
                </c:pt>
                <c:pt idx="22">
                  <c:v>85641</c:v>
                </c:pt>
                <c:pt idx="23">
                  <c:v>90805</c:v>
                </c:pt>
                <c:pt idx="24" formatCode="0.00E+00">
                  <c:v>104300</c:v>
                </c:pt>
                <c:pt idx="25" formatCode="0.00E+00">
                  <c:v>106830</c:v>
                </c:pt>
                <c:pt idx="26" formatCode="0.00E+00">
                  <c:v>132140</c:v>
                </c:pt>
                <c:pt idx="27" formatCode="0.00E+00">
                  <c:v>127670</c:v>
                </c:pt>
                <c:pt idx="28" formatCode="0.00E+00">
                  <c:v>127570</c:v>
                </c:pt>
                <c:pt idx="29" formatCode="0.00E+00">
                  <c:v>127550</c:v>
                </c:pt>
                <c:pt idx="30" formatCode="0.00E+00">
                  <c:v>151750</c:v>
                </c:pt>
                <c:pt idx="31" formatCode="0.00E+00">
                  <c:v>156280</c:v>
                </c:pt>
                <c:pt idx="32" formatCode="0.00E+00">
                  <c:v>161860</c:v>
                </c:pt>
                <c:pt idx="33" formatCode="0.00E+00">
                  <c:v>164630</c:v>
                </c:pt>
                <c:pt idx="34" formatCode="0.00E+00">
                  <c:v>167050</c:v>
                </c:pt>
                <c:pt idx="35" formatCode="0.00E+00">
                  <c:v>173180</c:v>
                </c:pt>
                <c:pt idx="36" formatCode="0.00E+00">
                  <c:v>177290</c:v>
                </c:pt>
                <c:pt idx="37" formatCode="0.00E+00">
                  <c:v>177910</c:v>
                </c:pt>
                <c:pt idx="38" formatCode="0.00E+00">
                  <c:v>179940</c:v>
                </c:pt>
                <c:pt idx="39" formatCode="0.00E+00">
                  <c:v>165190</c:v>
                </c:pt>
                <c:pt idx="40" formatCode="0.00E+00">
                  <c:v>173410</c:v>
                </c:pt>
                <c:pt idx="41" formatCode="0.00E+00">
                  <c:v>171580</c:v>
                </c:pt>
                <c:pt idx="42" formatCode="0.00E+00">
                  <c:v>170240</c:v>
                </c:pt>
                <c:pt idx="43" formatCode="0.00E+00">
                  <c:v>170010</c:v>
                </c:pt>
                <c:pt idx="44" formatCode="0.00E+00">
                  <c:v>148490</c:v>
                </c:pt>
                <c:pt idx="45" formatCode="0.00E+00">
                  <c:v>145320</c:v>
                </c:pt>
                <c:pt idx="46" formatCode="0.00E+00">
                  <c:v>131510</c:v>
                </c:pt>
                <c:pt idx="47" formatCode="0.00E+00">
                  <c:v>131280</c:v>
                </c:pt>
                <c:pt idx="48" formatCode="0.00E+00">
                  <c:v>124130</c:v>
                </c:pt>
                <c:pt idx="49" formatCode="0.00E+00">
                  <c:v>122720</c:v>
                </c:pt>
                <c:pt idx="50" formatCode="0.00E+00">
                  <c:v>109760</c:v>
                </c:pt>
                <c:pt idx="51" formatCode="0.00E+00">
                  <c:v>107220</c:v>
                </c:pt>
                <c:pt idx="52" formatCode="0.00E+00">
                  <c:v>109950</c:v>
                </c:pt>
                <c:pt idx="53" formatCode="0.00E+00">
                  <c:v>102870</c:v>
                </c:pt>
                <c:pt idx="54" formatCode="0.00E+00">
                  <c:v>102260</c:v>
                </c:pt>
                <c:pt idx="55" formatCode="0.00E+00">
                  <c:v>109950</c:v>
                </c:pt>
                <c:pt idx="56" formatCode="0.00E+00">
                  <c:v>108430</c:v>
                </c:pt>
                <c:pt idx="57">
                  <c:v>90120</c:v>
                </c:pt>
                <c:pt idx="58">
                  <c:v>94005</c:v>
                </c:pt>
                <c:pt idx="59">
                  <c:v>98822</c:v>
                </c:pt>
                <c:pt idx="60" formatCode="0.00E+00">
                  <c:v>107920</c:v>
                </c:pt>
                <c:pt idx="61" formatCode="0.00E+00">
                  <c:v>109750</c:v>
                </c:pt>
                <c:pt idx="62" formatCode="0.00E+00">
                  <c:v>109110</c:v>
                </c:pt>
                <c:pt idx="63" formatCode="0.00E+00">
                  <c:v>110140</c:v>
                </c:pt>
                <c:pt idx="64" formatCode="0.00E+00">
                  <c:v>109600</c:v>
                </c:pt>
                <c:pt idx="65" formatCode="0.00E+00">
                  <c:v>108690</c:v>
                </c:pt>
                <c:pt idx="66" formatCode="0.00E+00">
                  <c:v>108270</c:v>
                </c:pt>
                <c:pt idx="67" formatCode="0.00E+00">
                  <c:v>107510</c:v>
                </c:pt>
                <c:pt idx="68" formatCode="0.00E+00">
                  <c:v>111350</c:v>
                </c:pt>
                <c:pt idx="69" formatCode="0.00E+00">
                  <c:v>111300</c:v>
                </c:pt>
                <c:pt idx="70" formatCode="0.00E+00">
                  <c:v>111080</c:v>
                </c:pt>
                <c:pt idx="71" formatCode="0.00E+00">
                  <c:v>111500</c:v>
                </c:pt>
                <c:pt idx="72" formatCode="0.00E+00">
                  <c:v>104040</c:v>
                </c:pt>
                <c:pt idx="73">
                  <c:v>96627</c:v>
                </c:pt>
                <c:pt idx="74">
                  <c:v>81069</c:v>
                </c:pt>
                <c:pt idx="75">
                  <c:v>80183</c:v>
                </c:pt>
                <c:pt idx="76">
                  <c:v>81759</c:v>
                </c:pt>
                <c:pt idx="77">
                  <c:v>77324</c:v>
                </c:pt>
                <c:pt idx="78">
                  <c:v>60925</c:v>
                </c:pt>
                <c:pt idx="79">
                  <c:v>63567</c:v>
                </c:pt>
                <c:pt idx="80">
                  <c:v>59206</c:v>
                </c:pt>
                <c:pt idx="81">
                  <c:v>41929</c:v>
                </c:pt>
                <c:pt idx="82">
                  <c:v>41271</c:v>
                </c:pt>
                <c:pt idx="83">
                  <c:v>38992</c:v>
                </c:pt>
                <c:pt idx="84">
                  <c:v>20497</c:v>
                </c:pt>
                <c:pt idx="85">
                  <c:v>18358</c:v>
                </c:pt>
                <c:pt idx="86">
                  <c:v>7598.3</c:v>
                </c:pt>
                <c:pt idx="87">
                  <c:v>14660</c:v>
                </c:pt>
                <c:pt idx="88">
                  <c:v>14095</c:v>
                </c:pt>
                <c:pt idx="89">
                  <c:v>14448</c:v>
                </c:pt>
                <c:pt idx="90">
                  <c:v>7176.4</c:v>
                </c:pt>
                <c:pt idx="91">
                  <c:v>6940.4</c:v>
                </c:pt>
                <c:pt idx="92">
                  <c:v>4946</c:v>
                </c:pt>
                <c:pt idx="93">
                  <c:v>3366.4</c:v>
                </c:pt>
                <c:pt idx="94">
                  <c:v>4436.3</c:v>
                </c:pt>
                <c:pt idx="95">
                  <c:v>4132</c:v>
                </c:pt>
                <c:pt idx="96">
                  <c:v>3191.3</c:v>
                </c:pt>
                <c:pt idx="97">
                  <c:v>2826.7</c:v>
                </c:pt>
                <c:pt idx="98">
                  <c:v>2555.5</c:v>
                </c:pt>
                <c:pt idx="99">
                  <c:v>1167.9000000000001</c:v>
                </c:pt>
                <c:pt idx="100">
                  <c:v>635.34</c:v>
                </c:pt>
                <c:pt idx="101">
                  <c:v>167.58</c:v>
                </c:pt>
                <c:pt idx="102">
                  <c:v>48.478999999999999</c:v>
                </c:pt>
                <c:pt idx="103">
                  <c:v>346.49</c:v>
                </c:pt>
                <c:pt idx="104">
                  <c:v>227.23</c:v>
                </c:pt>
                <c:pt idx="105">
                  <c:v>873.38</c:v>
                </c:pt>
                <c:pt idx="106">
                  <c:v>884.67</c:v>
                </c:pt>
                <c:pt idx="107">
                  <c:v>68.067999999999998</c:v>
                </c:pt>
                <c:pt idx="108">
                  <c:v>-487.3</c:v>
                </c:pt>
                <c:pt idx="109">
                  <c:v>-488.21</c:v>
                </c:pt>
                <c:pt idx="110">
                  <c:v>-223.56</c:v>
                </c:pt>
                <c:pt idx="111">
                  <c:v>-16.734999999999999</c:v>
                </c:pt>
              </c:numCache>
            </c:numRef>
          </c:yVal>
          <c:smooth val="0"/>
        </c:ser>
        <c:ser>
          <c:idx val="0"/>
          <c:order val="7"/>
          <c:tx>
            <c:strRef>
              <c:f>'cathode-anode horiz (2)'!$BZ$1:$CI$1</c:f>
              <c:strCache>
                <c:ptCount val="1"/>
                <c:pt idx="0">
                  <c:v>0.0015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'cathode-anode horiz (2)'!$BZ$3:$BZ$117</c:f>
              <c:numCache>
                <c:formatCode>General</c:formatCode>
                <c:ptCount val="115"/>
                <c:pt idx="0">
                  <c:v>6.4199999999999993E-2</c:v>
                </c:pt>
                <c:pt idx="1">
                  <c:v>6.4472000000000002E-2</c:v>
                </c:pt>
                <c:pt idx="2">
                  <c:v>6.5724000000000005E-2</c:v>
                </c:pt>
                <c:pt idx="3">
                  <c:v>6.6229999999999997E-2</c:v>
                </c:pt>
                <c:pt idx="4">
                  <c:v>6.6337999999999994E-2</c:v>
                </c:pt>
                <c:pt idx="5">
                  <c:v>6.6794999999999993E-2</c:v>
                </c:pt>
                <c:pt idx="6">
                  <c:v>6.7194000000000004E-2</c:v>
                </c:pt>
                <c:pt idx="7">
                  <c:v>6.7232E-2</c:v>
                </c:pt>
                <c:pt idx="8">
                  <c:v>6.7649000000000001E-2</c:v>
                </c:pt>
                <c:pt idx="9">
                  <c:v>6.7698999999999995E-2</c:v>
                </c:pt>
                <c:pt idx="10">
                  <c:v>6.9541000000000006E-2</c:v>
                </c:pt>
                <c:pt idx="11">
                  <c:v>6.9699999999999998E-2</c:v>
                </c:pt>
                <c:pt idx="12">
                  <c:v>7.0074999999999998E-2</c:v>
                </c:pt>
                <c:pt idx="13">
                  <c:v>7.0826E-2</c:v>
                </c:pt>
                <c:pt idx="14">
                  <c:v>7.1568000000000007E-2</c:v>
                </c:pt>
                <c:pt idx="15">
                  <c:v>7.2167999999999996E-2</c:v>
                </c:pt>
                <c:pt idx="16">
                  <c:v>7.2361999999999996E-2</c:v>
                </c:pt>
                <c:pt idx="17">
                  <c:v>7.2524000000000005E-2</c:v>
                </c:pt>
                <c:pt idx="18">
                  <c:v>7.2853000000000001E-2</c:v>
                </c:pt>
                <c:pt idx="19">
                  <c:v>7.4966000000000005E-2</c:v>
                </c:pt>
                <c:pt idx="20">
                  <c:v>7.6091000000000006E-2</c:v>
                </c:pt>
                <c:pt idx="21">
                  <c:v>7.8470999999999999E-2</c:v>
                </c:pt>
                <c:pt idx="22">
                  <c:v>7.9005000000000006E-2</c:v>
                </c:pt>
                <c:pt idx="23">
                  <c:v>7.9471E-2</c:v>
                </c:pt>
                <c:pt idx="24">
                  <c:v>8.0937999999999996E-2</c:v>
                </c:pt>
                <c:pt idx="25">
                  <c:v>8.2145999999999997E-2</c:v>
                </c:pt>
                <c:pt idx="26">
                  <c:v>8.5441000000000003E-2</c:v>
                </c:pt>
                <c:pt idx="27">
                  <c:v>8.6180999999999994E-2</c:v>
                </c:pt>
                <c:pt idx="28">
                  <c:v>8.6182999999999996E-2</c:v>
                </c:pt>
                <c:pt idx="29">
                  <c:v>8.8509000000000004E-2</c:v>
                </c:pt>
                <c:pt idx="30">
                  <c:v>8.8568999999999995E-2</c:v>
                </c:pt>
                <c:pt idx="31">
                  <c:v>9.3687000000000006E-2</c:v>
                </c:pt>
                <c:pt idx="32">
                  <c:v>9.5177999999999999E-2</c:v>
                </c:pt>
                <c:pt idx="33">
                  <c:v>9.5926999999999998E-2</c:v>
                </c:pt>
                <c:pt idx="34">
                  <c:v>9.7286999999999998E-2</c:v>
                </c:pt>
                <c:pt idx="35">
                  <c:v>9.7541000000000003E-2</c:v>
                </c:pt>
                <c:pt idx="36">
                  <c:v>0.10248</c:v>
                </c:pt>
                <c:pt idx="37">
                  <c:v>0.10281999999999999</c:v>
                </c:pt>
                <c:pt idx="38">
                  <c:v>0.10290000000000001</c:v>
                </c:pt>
                <c:pt idx="39">
                  <c:v>0.10576000000000001</c:v>
                </c:pt>
                <c:pt idx="40">
                  <c:v>0.10614999999999999</c:v>
                </c:pt>
                <c:pt idx="41">
                  <c:v>0.10647</c:v>
                </c:pt>
                <c:pt idx="42">
                  <c:v>0.10843999999999999</c:v>
                </c:pt>
                <c:pt idx="43">
                  <c:v>0.11106000000000001</c:v>
                </c:pt>
                <c:pt idx="44">
                  <c:v>0.112</c:v>
                </c:pt>
                <c:pt idx="45">
                  <c:v>0.11205</c:v>
                </c:pt>
                <c:pt idx="46">
                  <c:v>0.11237</c:v>
                </c:pt>
                <c:pt idx="47">
                  <c:v>0.11425</c:v>
                </c:pt>
                <c:pt idx="48">
                  <c:v>0.11452</c:v>
                </c:pt>
                <c:pt idx="49">
                  <c:v>0.11477</c:v>
                </c:pt>
                <c:pt idx="50">
                  <c:v>0.11776</c:v>
                </c:pt>
                <c:pt idx="51">
                  <c:v>0.11781</c:v>
                </c:pt>
                <c:pt idx="52">
                  <c:v>0.11788999999999999</c:v>
                </c:pt>
                <c:pt idx="53">
                  <c:v>0.11805</c:v>
                </c:pt>
                <c:pt idx="54">
                  <c:v>0.11819</c:v>
                </c:pt>
                <c:pt idx="55">
                  <c:v>0.11824999999999999</c:v>
                </c:pt>
                <c:pt idx="56">
                  <c:v>0.11883000000000001</c:v>
                </c:pt>
                <c:pt idx="57">
                  <c:v>0.12105</c:v>
                </c:pt>
                <c:pt idx="58">
                  <c:v>0.12194000000000001</c:v>
                </c:pt>
                <c:pt idx="59">
                  <c:v>0.12246</c:v>
                </c:pt>
                <c:pt idx="60">
                  <c:v>0.12266000000000001</c:v>
                </c:pt>
                <c:pt idx="61">
                  <c:v>0.12316000000000001</c:v>
                </c:pt>
                <c:pt idx="62">
                  <c:v>0.12379</c:v>
                </c:pt>
                <c:pt idx="63">
                  <c:v>0.12431</c:v>
                </c:pt>
                <c:pt idx="64">
                  <c:v>0.12472999999999999</c:v>
                </c:pt>
                <c:pt idx="65">
                  <c:v>0.125</c:v>
                </c:pt>
                <c:pt idx="66">
                  <c:v>0.12543000000000001</c:v>
                </c:pt>
                <c:pt idx="67">
                  <c:v>0.12547</c:v>
                </c:pt>
                <c:pt idx="68">
                  <c:v>0.12589</c:v>
                </c:pt>
                <c:pt idx="69">
                  <c:v>0.12590999999999999</c:v>
                </c:pt>
                <c:pt idx="70">
                  <c:v>0.12748000000000001</c:v>
                </c:pt>
                <c:pt idx="71">
                  <c:v>0.12844</c:v>
                </c:pt>
                <c:pt idx="72">
                  <c:v>0.12856000000000001</c:v>
                </c:pt>
                <c:pt idx="73">
                  <c:v>0.1288</c:v>
                </c:pt>
                <c:pt idx="74">
                  <c:v>0.13061</c:v>
                </c:pt>
                <c:pt idx="75">
                  <c:v>0.13103000000000001</c:v>
                </c:pt>
                <c:pt idx="76">
                  <c:v>0.13120000000000001</c:v>
                </c:pt>
                <c:pt idx="77">
                  <c:v>0.13131000000000001</c:v>
                </c:pt>
                <c:pt idx="78">
                  <c:v>0.13159000000000001</c:v>
                </c:pt>
                <c:pt idx="79">
                  <c:v>0.13350000000000001</c:v>
                </c:pt>
                <c:pt idx="80">
                  <c:v>0.1346</c:v>
                </c:pt>
                <c:pt idx="81">
                  <c:v>0.13474</c:v>
                </c:pt>
                <c:pt idx="82">
                  <c:v>0.13533000000000001</c:v>
                </c:pt>
                <c:pt idx="83">
                  <c:v>0.13608000000000001</c:v>
                </c:pt>
                <c:pt idx="84">
                  <c:v>0.13658999999999999</c:v>
                </c:pt>
                <c:pt idx="85">
                  <c:v>0.13693</c:v>
                </c:pt>
                <c:pt idx="86">
                  <c:v>0.13807</c:v>
                </c:pt>
                <c:pt idx="87">
                  <c:v>0.13913</c:v>
                </c:pt>
                <c:pt idx="88">
                  <c:v>0.13919000000000001</c:v>
                </c:pt>
                <c:pt idx="89">
                  <c:v>0.13930000000000001</c:v>
                </c:pt>
                <c:pt idx="90">
                  <c:v>0.13933000000000001</c:v>
                </c:pt>
                <c:pt idx="91">
                  <c:v>0.14227999999999999</c:v>
                </c:pt>
                <c:pt idx="92">
                  <c:v>0.14263000000000001</c:v>
                </c:pt>
                <c:pt idx="93">
                  <c:v>0.14282</c:v>
                </c:pt>
                <c:pt idx="94">
                  <c:v>0.14310999999999999</c:v>
                </c:pt>
                <c:pt idx="95">
                  <c:v>0.14324999999999999</c:v>
                </c:pt>
                <c:pt idx="96">
                  <c:v>0.14574999999999999</c:v>
                </c:pt>
                <c:pt idx="97">
                  <c:v>0.14621999999999999</c:v>
                </c:pt>
                <c:pt idx="98">
                  <c:v>0.14726</c:v>
                </c:pt>
                <c:pt idx="99">
                  <c:v>0.1482</c:v>
                </c:pt>
                <c:pt idx="100">
                  <c:v>0.14949999999999999</c:v>
                </c:pt>
                <c:pt idx="101">
                  <c:v>0.14993000000000001</c:v>
                </c:pt>
                <c:pt idx="102">
                  <c:v>0.15046000000000001</c:v>
                </c:pt>
                <c:pt idx="103">
                  <c:v>0.15201000000000001</c:v>
                </c:pt>
                <c:pt idx="104">
                  <c:v>0.15359999999999999</c:v>
                </c:pt>
                <c:pt idx="105">
                  <c:v>0.15508</c:v>
                </c:pt>
                <c:pt idx="106">
                  <c:v>0.15562000000000001</c:v>
                </c:pt>
                <c:pt idx="107">
                  <c:v>0.15709999999999999</c:v>
                </c:pt>
                <c:pt idx="108">
                  <c:v>0.15792999999999999</c:v>
                </c:pt>
                <c:pt idx="109">
                  <c:v>0.16033</c:v>
                </c:pt>
                <c:pt idx="110">
                  <c:v>0.16069</c:v>
                </c:pt>
                <c:pt idx="111">
                  <c:v>0.16113</c:v>
                </c:pt>
                <c:pt idx="112">
                  <c:v>0.16156000000000001</c:v>
                </c:pt>
                <c:pt idx="113">
                  <c:v>0.16172</c:v>
                </c:pt>
                <c:pt idx="114">
                  <c:v>0.16202</c:v>
                </c:pt>
              </c:numCache>
            </c:numRef>
          </c:xVal>
          <c:yVal>
            <c:numRef>
              <c:f>'cathode-anode horiz (2)'!$CF$3:$CF$117</c:f>
              <c:numCache>
                <c:formatCode>General</c:formatCode>
                <c:ptCount val="115"/>
                <c:pt idx="0">
                  <c:v>18406</c:v>
                </c:pt>
                <c:pt idx="1">
                  <c:v>7916.9</c:v>
                </c:pt>
                <c:pt idx="2">
                  <c:v>15716</c:v>
                </c:pt>
                <c:pt idx="3">
                  <c:v>22025</c:v>
                </c:pt>
                <c:pt idx="4">
                  <c:v>23373</c:v>
                </c:pt>
                <c:pt idx="5">
                  <c:v>20328</c:v>
                </c:pt>
                <c:pt idx="6">
                  <c:v>20386</c:v>
                </c:pt>
                <c:pt idx="7">
                  <c:v>20205</c:v>
                </c:pt>
                <c:pt idx="8">
                  <c:v>23823</c:v>
                </c:pt>
                <c:pt idx="9">
                  <c:v>23714</c:v>
                </c:pt>
                <c:pt idx="10">
                  <c:v>36368</c:v>
                </c:pt>
                <c:pt idx="11">
                  <c:v>35177</c:v>
                </c:pt>
                <c:pt idx="12">
                  <c:v>43165</c:v>
                </c:pt>
                <c:pt idx="13">
                  <c:v>47949</c:v>
                </c:pt>
                <c:pt idx="14">
                  <c:v>63252</c:v>
                </c:pt>
                <c:pt idx="15">
                  <c:v>65791</c:v>
                </c:pt>
                <c:pt idx="16">
                  <c:v>60911</c:v>
                </c:pt>
                <c:pt idx="17">
                  <c:v>64808</c:v>
                </c:pt>
                <c:pt idx="18">
                  <c:v>63001</c:v>
                </c:pt>
                <c:pt idx="19">
                  <c:v>86880</c:v>
                </c:pt>
                <c:pt idx="20">
                  <c:v>91283</c:v>
                </c:pt>
                <c:pt idx="21" formatCode="0.00E+00">
                  <c:v>112210</c:v>
                </c:pt>
                <c:pt idx="22" formatCode="0.00E+00">
                  <c:v>120520</c:v>
                </c:pt>
                <c:pt idx="23" formatCode="0.00E+00">
                  <c:v>114140</c:v>
                </c:pt>
                <c:pt idx="24" formatCode="0.00E+00">
                  <c:v>128050</c:v>
                </c:pt>
                <c:pt idx="25" formatCode="0.00E+00">
                  <c:v>141410</c:v>
                </c:pt>
                <c:pt idx="26" formatCode="0.00E+00">
                  <c:v>161880</c:v>
                </c:pt>
                <c:pt idx="27" formatCode="0.00E+00">
                  <c:v>165110</c:v>
                </c:pt>
                <c:pt idx="28" formatCode="0.00E+00">
                  <c:v>165120</c:v>
                </c:pt>
                <c:pt idx="29" formatCode="0.00E+00">
                  <c:v>165840</c:v>
                </c:pt>
                <c:pt idx="30" formatCode="0.00E+00">
                  <c:v>165940</c:v>
                </c:pt>
                <c:pt idx="31" formatCode="0.00E+00">
                  <c:v>174840</c:v>
                </c:pt>
                <c:pt idx="32" formatCode="0.00E+00">
                  <c:v>169730</c:v>
                </c:pt>
                <c:pt idx="33" formatCode="0.00E+00">
                  <c:v>176520</c:v>
                </c:pt>
                <c:pt idx="34" formatCode="0.00E+00">
                  <c:v>173520</c:v>
                </c:pt>
                <c:pt idx="35" formatCode="0.00E+00">
                  <c:v>173090</c:v>
                </c:pt>
                <c:pt idx="36" formatCode="0.00E+00">
                  <c:v>155700</c:v>
                </c:pt>
                <c:pt idx="37" formatCode="0.00E+00">
                  <c:v>154080</c:v>
                </c:pt>
                <c:pt idx="38" formatCode="0.00E+00">
                  <c:v>153700</c:v>
                </c:pt>
                <c:pt idx="39" formatCode="0.00E+00">
                  <c:v>147200</c:v>
                </c:pt>
                <c:pt idx="40" formatCode="0.00E+00">
                  <c:v>145720</c:v>
                </c:pt>
                <c:pt idx="41" formatCode="0.00E+00">
                  <c:v>144730</c:v>
                </c:pt>
                <c:pt idx="42" formatCode="0.00E+00">
                  <c:v>136090</c:v>
                </c:pt>
                <c:pt idx="43" formatCode="0.00E+00">
                  <c:v>124090</c:v>
                </c:pt>
                <c:pt idx="44" formatCode="0.00E+00">
                  <c:v>120080</c:v>
                </c:pt>
                <c:pt idx="45" formatCode="0.00E+00">
                  <c:v>119930</c:v>
                </c:pt>
                <c:pt idx="46" formatCode="0.00E+00">
                  <c:v>118390</c:v>
                </c:pt>
                <c:pt idx="47" formatCode="0.00E+00">
                  <c:v>109650</c:v>
                </c:pt>
                <c:pt idx="48" formatCode="0.00E+00">
                  <c:v>110630</c:v>
                </c:pt>
                <c:pt idx="49" formatCode="0.00E+00">
                  <c:v>106030</c:v>
                </c:pt>
                <c:pt idx="50" formatCode="0.00E+00">
                  <c:v>114790</c:v>
                </c:pt>
                <c:pt idx="51" formatCode="0.00E+00">
                  <c:v>118640</c:v>
                </c:pt>
                <c:pt idx="52" formatCode="0.00E+00">
                  <c:v>123590</c:v>
                </c:pt>
                <c:pt idx="53" formatCode="0.00E+00">
                  <c:v>123160</c:v>
                </c:pt>
                <c:pt idx="54" formatCode="0.00E+00">
                  <c:v>111580</c:v>
                </c:pt>
                <c:pt idx="55" formatCode="0.00E+00">
                  <c:v>111050</c:v>
                </c:pt>
                <c:pt idx="56" formatCode="0.00E+00">
                  <c:v>117630</c:v>
                </c:pt>
                <c:pt idx="57" formatCode="0.00E+00">
                  <c:v>126890</c:v>
                </c:pt>
                <c:pt idx="58" formatCode="0.00E+00">
                  <c:v>124330</c:v>
                </c:pt>
                <c:pt idx="59" formatCode="0.00E+00">
                  <c:v>129990</c:v>
                </c:pt>
                <c:pt idx="60" formatCode="0.00E+00">
                  <c:v>133120</c:v>
                </c:pt>
                <c:pt idx="61" formatCode="0.00E+00">
                  <c:v>140900</c:v>
                </c:pt>
                <c:pt idx="62" formatCode="0.00E+00">
                  <c:v>149030</c:v>
                </c:pt>
                <c:pt idx="63" formatCode="0.00E+00">
                  <c:v>155840</c:v>
                </c:pt>
                <c:pt idx="64" formatCode="0.00E+00">
                  <c:v>172020</c:v>
                </c:pt>
                <c:pt idx="65" formatCode="0.00E+00">
                  <c:v>156680</c:v>
                </c:pt>
                <c:pt idx="66" formatCode="0.00E+00">
                  <c:v>158280</c:v>
                </c:pt>
                <c:pt idx="67" formatCode="0.00E+00">
                  <c:v>160050</c:v>
                </c:pt>
                <c:pt idx="68" formatCode="0.00E+00">
                  <c:v>157840</c:v>
                </c:pt>
                <c:pt idx="69" formatCode="0.00E+00">
                  <c:v>158930</c:v>
                </c:pt>
                <c:pt idx="70" formatCode="0.00E+00">
                  <c:v>150850</c:v>
                </c:pt>
                <c:pt idx="71" formatCode="0.00E+00">
                  <c:v>150180</c:v>
                </c:pt>
                <c:pt idx="72" formatCode="0.00E+00">
                  <c:v>140460</c:v>
                </c:pt>
                <c:pt idx="73" formatCode="0.00E+00">
                  <c:v>135910</c:v>
                </c:pt>
                <c:pt idx="74" formatCode="0.00E+00">
                  <c:v>112050</c:v>
                </c:pt>
                <c:pt idx="75" formatCode="0.00E+00">
                  <c:v>106580</c:v>
                </c:pt>
                <c:pt idx="76" formatCode="0.00E+00">
                  <c:v>105070</c:v>
                </c:pt>
                <c:pt idx="77" formatCode="0.00E+00">
                  <c:v>104100</c:v>
                </c:pt>
                <c:pt idx="78" formatCode="0.00E+00">
                  <c:v>101610</c:v>
                </c:pt>
                <c:pt idx="79">
                  <c:v>61056</c:v>
                </c:pt>
                <c:pt idx="80">
                  <c:v>55277</c:v>
                </c:pt>
                <c:pt idx="81">
                  <c:v>55180</c:v>
                </c:pt>
                <c:pt idx="82">
                  <c:v>49540</c:v>
                </c:pt>
                <c:pt idx="83">
                  <c:v>39064</c:v>
                </c:pt>
                <c:pt idx="84">
                  <c:v>35510</c:v>
                </c:pt>
                <c:pt idx="85">
                  <c:v>34696</c:v>
                </c:pt>
                <c:pt idx="86">
                  <c:v>25265</c:v>
                </c:pt>
                <c:pt idx="87">
                  <c:v>21081</c:v>
                </c:pt>
                <c:pt idx="88">
                  <c:v>20874</c:v>
                </c:pt>
                <c:pt idx="89">
                  <c:v>20693</c:v>
                </c:pt>
                <c:pt idx="90">
                  <c:v>20697</c:v>
                </c:pt>
                <c:pt idx="91">
                  <c:v>9942.4</c:v>
                </c:pt>
                <c:pt idx="92">
                  <c:v>9017</c:v>
                </c:pt>
                <c:pt idx="93">
                  <c:v>8507.9</c:v>
                </c:pt>
                <c:pt idx="94">
                  <c:v>8088.9</c:v>
                </c:pt>
                <c:pt idx="95">
                  <c:v>7801</c:v>
                </c:pt>
                <c:pt idx="96">
                  <c:v>4385.1000000000004</c:v>
                </c:pt>
                <c:pt idx="97">
                  <c:v>4074.7</c:v>
                </c:pt>
                <c:pt idx="98">
                  <c:v>3961.3</c:v>
                </c:pt>
                <c:pt idx="99">
                  <c:v>3339.2</c:v>
                </c:pt>
                <c:pt idx="100">
                  <c:v>2529.5</c:v>
                </c:pt>
                <c:pt idx="101">
                  <c:v>2240.5</c:v>
                </c:pt>
                <c:pt idx="102">
                  <c:v>1980.8</c:v>
                </c:pt>
                <c:pt idx="103">
                  <c:v>1478.1</c:v>
                </c:pt>
                <c:pt idx="104">
                  <c:v>1175.3</c:v>
                </c:pt>
                <c:pt idx="105">
                  <c:v>1058</c:v>
                </c:pt>
                <c:pt idx="106">
                  <c:v>912.56</c:v>
                </c:pt>
                <c:pt idx="107">
                  <c:v>335.73</c:v>
                </c:pt>
                <c:pt idx="108">
                  <c:v>240.28</c:v>
                </c:pt>
                <c:pt idx="109">
                  <c:v>-52.738</c:v>
                </c:pt>
                <c:pt idx="110">
                  <c:v>-60.107999999999997</c:v>
                </c:pt>
                <c:pt idx="111">
                  <c:v>161.62</c:v>
                </c:pt>
                <c:pt idx="112">
                  <c:v>203.67</c:v>
                </c:pt>
                <c:pt idx="113">
                  <c:v>210.65</c:v>
                </c:pt>
                <c:pt idx="114">
                  <c:v>247.11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'cathode-anode horiz (2)'!$CK$1:$CT$1</c:f>
              <c:strCache>
                <c:ptCount val="1"/>
                <c:pt idx="0">
                  <c:v>0.002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(2)'!$CK$3:$CK$117</c:f>
              <c:numCache>
                <c:formatCode>General</c:formatCode>
                <c:ptCount val="115"/>
                <c:pt idx="0">
                  <c:v>6.4199999999999993E-2</c:v>
                </c:pt>
                <c:pt idx="1">
                  <c:v>6.4370999999999998E-2</c:v>
                </c:pt>
                <c:pt idx="2">
                  <c:v>6.4657999999999993E-2</c:v>
                </c:pt>
                <c:pt idx="3">
                  <c:v>6.5169000000000005E-2</c:v>
                </c:pt>
                <c:pt idx="4">
                  <c:v>6.5505999999999995E-2</c:v>
                </c:pt>
                <c:pt idx="5">
                  <c:v>6.6060999999999995E-2</c:v>
                </c:pt>
                <c:pt idx="6">
                  <c:v>6.6369999999999998E-2</c:v>
                </c:pt>
                <c:pt idx="7">
                  <c:v>6.6861000000000004E-2</c:v>
                </c:pt>
                <c:pt idx="8">
                  <c:v>6.7496E-2</c:v>
                </c:pt>
                <c:pt idx="9">
                  <c:v>6.7997000000000002E-2</c:v>
                </c:pt>
                <c:pt idx="10">
                  <c:v>6.8199999999999997E-2</c:v>
                </c:pt>
                <c:pt idx="11">
                  <c:v>6.8497000000000002E-2</c:v>
                </c:pt>
                <c:pt idx="12">
                  <c:v>6.9291000000000005E-2</c:v>
                </c:pt>
                <c:pt idx="13">
                  <c:v>7.0652000000000006E-2</c:v>
                </c:pt>
                <c:pt idx="14">
                  <c:v>7.0666000000000007E-2</c:v>
                </c:pt>
                <c:pt idx="15">
                  <c:v>7.0679000000000006E-2</c:v>
                </c:pt>
                <c:pt idx="16">
                  <c:v>7.3147000000000004E-2</c:v>
                </c:pt>
                <c:pt idx="17">
                  <c:v>7.3978000000000002E-2</c:v>
                </c:pt>
                <c:pt idx="18">
                  <c:v>7.4500999999999998E-2</c:v>
                </c:pt>
                <c:pt idx="19">
                  <c:v>7.4569999999999997E-2</c:v>
                </c:pt>
                <c:pt idx="20">
                  <c:v>7.8726000000000004E-2</c:v>
                </c:pt>
                <c:pt idx="21">
                  <c:v>7.9280000000000003E-2</c:v>
                </c:pt>
                <c:pt idx="22">
                  <c:v>7.9506999999999994E-2</c:v>
                </c:pt>
                <c:pt idx="23">
                  <c:v>7.9517000000000004E-2</c:v>
                </c:pt>
                <c:pt idx="24">
                  <c:v>7.9670000000000005E-2</c:v>
                </c:pt>
                <c:pt idx="25">
                  <c:v>7.9682000000000003E-2</c:v>
                </c:pt>
                <c:pt idx="26">
                  <c:v>7.9799999999999996E-2</c:v>
                </c:pt>
                <c:pt idx="27">
                  <c:v>7.9867999999999995E-2</c:v>
                </c:pt>
                <c:pt idx="28">
                  <c:v>7.9904000000000003E-2</c:v>
                </c:pt>
                <c:pt idx="29">
                  <c:v>8.0031000000000005E-2</c:v>
                </c:pt>
                <c:pt idx="30">
                  <c:v>8.0234E-2</c:v>
                </c:pt>
                <c:pt idx="31">
                  <c:v>8.0440999999999999E-2</c:v>
                </c:pt>
                <c:pt idx="32">
                  <c:v>8.4802000000000002E-2</c:v>
                </c:pt>
                <c:pt idx="33">
                  <c:v>9.0098999999999999E-2</c:v>
                </c:pt>
                <c:pt idx="34">
                  <c:v>9.0116000000000002E-2</c:v>
                </c:pt>
                <c:pt idx="35">
                  <c:v>9.0162000000000006E-2</c:v>
                </c:pt>
                <c:pt idx="36">
                  <c:v>9.0652999999999997E-2</c:v>
                </c:pt>
                <c:pt idx="37">
                  <c:v>9.1829999999999995E-2</c:v>
                </c:pt>
                <c:pt idx="38">
                  <c:v>9.2109999999999997E-2</c:v>
                </c:pt>
                <c:pt idx="39">
                  <c:v>9.3028E-2</c:v>
                </c:pt>
                <c:pt idx="40">
                  <c:v>9.3376000000000001E-2</c:v>
                </c:pt>
                <c:pt idx="41">
                  <c:v>9.6894999999999995E-2</c:v>
                </c:pt>
                <c:pt idx="42">
                  <c:v>9.8955000000000001E-2</c:v>
                </c:pt>
                <c:pt idx="43">
                  <c:v>9.9745E-2</c:v>
                </c:pt>
                <c:pt idx="44">
                  <c:v>0.10532999999999999</c:v>
                </c:pt>
                <c:pt idx="45">
                  <c:v>0.10628</c:v>
                </c:pt>
                <c:pt idx="46">
                  <c:v>0.10755000000000001</c:v>
                </c:pt>
                <c:pt idx="47">
                  <c:v>0.10764</c:v>
                </c:pt>
                <c:pt idx="48">
                  <c:v>0.10818999999999999</c:v>
                </c:pt>
                <c:pt idx="49">
                  <c:v>0.11187999999999999</c:v>
                </c:pt>
                <c:pt idx="50">
                  <c:v>0.11268</c:v>
                </c:pt>
                <c:pt idx="51">
                  <c:v>0.11355999999999999</c:v>
                </c:pt>
                <c:pt idx="52">
                  <c:v>0.11373</c:v>
                </c:pt>
                <c:pt idx="53">
                  <c:v>0.11604</c:v>
                </c:pt>
                <c:pt idx="54">
                  <c:v>0.11694</c:v>
                </c:pt>
                <c:pt idx="55">
                  <c:v>0.11717</c:v>
                </c:pt>
                <c:pt idx="56">
                  <c:v>0.11865000000000001</c:v>
                </c:pt>
                <c:pt idx="57">
                  <c:v>0.11904000000000001</c:v>
                </c:pt>
                <c:pt idx="58">
                  <c:v>0.11965000000000001</c:v>
                </c:pt>
                <c:pt idx="59">
                  <c:v>0.12028</c:v>
                </c:pt>
                <c:pt idx="60">
                  <c:v>0.12135</c:v>
                </c:pt>
                <c:pt idx="61">
                  <c:v>0.12205000000000001</c:v>
                </c:pt>
                <c:pt idx="62">
                  <c:v>0.1225</c:v>
                </c:pt>
                <c:pt idx="63">
                  <c:v>0.12350999999999999</c:v>
                </c:pt>
                <c:pt idx="64">
                  <c:v>0.12379</c:v>
                </c:pt>
                <c:pt idx="65">
                  <c:v>0.12529999999999999</c:v>
                </c:pt>
                <c:pt idx="66">
                  <c:v>0.12540999999999999</c:v>
                </c:pt>
                <c:pt idx="67">
                  <c:v>0.12558</c:v>
                </c:pt>
                <c:pt idx="68">
                  <c:v>0.12653</c:v>
                </c:pt>
                <c:pt idx="69">
                  <c:v>0.12686</c:v>
                </c:pt>
                <c:pt idx="70">
                  <c:v>0.12726000000000001</c:v>
                </c:pt>
                <c:pt idx="71">
                  <c:v>0.12761</c:v>
                </c:pt>
                <c:pt idx="72">
                  <c:v>0.12872</c:v>
                </c:pt>
                <c:pt idx="73">
                  <c:v>0.12961</c:v>
                </c:pt>
                <c:pt idx="74">
                  <c:v>0.12967999999999999</c:v>
                </c:pt>
                <c:pt idx="75">
                  <c:v>0.12970000000000001</c:v>
                </c:pt>
                <c:pt idx="76">
                  <c:v>0.13081000000000001</c:v>
                </c:pt>
                <c:pt idx="77">
                  <c:v>0.13111</c:v>
                </c:pt>
                <c:pt idx="78">
                  <c:v>0.13128000000000001</c:v>
                </c:pt>
                <c:pt idx="79">
                  <c:v>0.13211999999999999</c:v>
                </c:pt>
                <c:pt idx="80">
                  <c:v>0.13355</c:v>
                </c:pt>
                <c:pt idx="81">
                  <c:v>0.13363</c:v>
                </c:pt>
                <c:pt idx="82">
                  <c:v>0.1346</c:v>
                </c:pt>
                <c:pt idx="83">
                  <c:v>0.13463</c:v>
                </c:pt>
                <c:pt idx="84">
                  <c:v>0.13466</c:v>
                </c:pt>
                <c:pt idx="85">
                  <c:v>0.13467000000000001</c:v>
                </c:pt>
                <c:pt idx="86">
                  <c:v>0.13652</c:v>
                </c:pt>
                <c:pt idx="87">
                  <c:v>0.13694999999999999</c:v>
                </c:pt>
                <c:pt idx="88">
                  <c:v>0.13980000000000001</c:v>
                </c:pt>
                <c:pt idx="89">
                  <c:v>0.13986000000000001</c:v>
                </c:pt>
                <c:pt idx="90">
                  <c:v>0.13994999999999999</c:v>
                </c:pt>
                <c:pt idx="91">
                  <c:v>0.14019000000000001</c:v>
                </c:pt>
                <c:pt idx="92">
                  <c:v>0.14022999999999999</c:v>
                </c:pt>
                <c:pt idx="93">
                  <c:v>0.14041000000000001</c:v>
                </c:pt>
                <c:pt idx="94">
                  <c:v>0.14071</c:v>
                </c:pt>
                <c:pt idx="95">
                  <c:v>0.14093</c:v>
                </c:pt>
                <c:pt idx="96">
                  <c:v>0.14344999999999999</c:v>
                </c:pt>
                <c:pt idx="97">
                  <c:v>0.14488999999999999</c:v>
                </c:pt>
                <c:pt idx="98">
                  <c:v>0.14560000000000001</c:v>
                </c:pt>
                <c:pt idx="99">
                  <c:v>0.14751</c:v>
                </c:pt>
                <c:pt idx="100">
                  <c:v>0.14807999999999999</c:v>
                </c:pt>
                <c:pt idx="101">
                  <c:v>0.14845</c:v>
                </c:pt>
                <c:pt idx="102">
                  <c:v>0.14993000000000001</c:v>
                </c:pt>
                <c:pt idx="103">
                  <c:v>0.15073</c:v>
                </c:pt>
                <c:pt idx="104">
                  <c:v>0.15115999999999999</c:v>
                </c:pt>
                <c:pt idx="105">
                  <c:v>0.15121999999999999</c:v>
                </c:pt>
                <c:pt idx="106">
                  <c:v>0.15323999999999999</c:v>
                </c:pt>
                <c:pt idx="107">
                  <c:v>0.15376999999999999</c:v>
                </c:pt>
                <c:pt idx="108">
                  <c:v>0.15573000000000001</c:v>
                </c:pt>
                <c:pt idx="109">
                  <c:v>0.15676000000000001</c:v>
                </c:pt>
                <c:pt idx="110">
                  <c:v>0.15956000000000001</c:v>
                </c:pt>
                <c:pt idx="111">
                  <c:v>0.16191</c:v>
                </c:pt>
                <c:pt idx="112">
                  <c:v>0.16220999999999999</c:v>
                </c:pt>
                <c:pt idx="113">
                  <c:v>0.16716</c:v>
                </c:pt>
                <c:pt idx="114">
                  <c:v>0.16900000000000001</c:v>
                </c:pt>
              </c:numCache>
            </c:numRef>
          </c:xVal>
          <c:yVal>
            <c:numRef>
              <c:f>'cathode-anode horiz (2)'!$CQ$3:$CQ$117</c:f>
              <c:numCache>
                <c:formatCode>General</c:formatCode>
                <c:ptCount val="115"/>
                <c:pt idx="0">
                  <c:v>-98.322000000000003</c:v>
                </c:pt>
                <c:pt idx="1">
                  <c:v>-5870.6</c:v>
                </c:pt>
                <c:pt idx="2">
                  <c:v>2017</c:v>
                </c:pt>
                <c:pt idx="3">
                  <c:v>16540</c:v>
                </c:pt>
                <c:pt idx="4">
                  <c:v>16466</c:v>
                </c:pt>
                <c:pt idx="5">
                  <c:v>15873</c:v>
                </c:pt>
                <c:pt idx="6">
                  <c:v>16567</c:v>
                </c:pt>
                <c:pt idx="7">
                  <c:v>17671</c:v>
                </c:pt>
                <c:pt idx="8">
                  <c:v>19868</c:v>
                </c:pt>
                <c:pt idx="9">
                  <c:v>24384</c:v>
                </c:pt>
                <c:pt idx="10">
                  <c:v>26194</c:v>
                </c:pt>
                <c:pt idx="11">
                  <c:v>24852</c:v>
                </c:pt>
                <c:pt idx="12">
                  <c:v>33257</c:v>
                </c:pt>
                <c:pt idx="13">
                  <c:v>47669</c:v>
                </c:pt>
                <c:pt idx="14">
                  <c:v>44891</c:v>
                </c:pt>
                <c:pt idx="15">
                  <c:v>32951</c:v>
                </c:pt>
                <c:pt idx="16">
                  <c:v>52261</c:v>
                </c:pt>
                <c:pt idx="17">
                  <c:v>69119</c:v>
                </c:pt>
                <c:pt idx="18">
                  <c:v>80440</c:v>
                </c:pt>
                <c:pt idx="19">
                  <c:v>81814</c:v>
                </c:pt>
                <c:pt idx="20" formatCode="0.00E+00">
                  <c:v>132140</c:v>
                </c:pt>
                <c:pt idx="21" formatCode="0.00E+00">
                  <c:v>140290</c:v>
                </c:pt>
                <c:pt idx="22" formatCode="0.00E+00">
                  <c:v>127750</c:v>
                </c:pt>
                <c:pt idx="23" formatCode="0.00E+00">
                  <c:v>128020</c:v>
                </c:pt>
                <c:pt idx="24" formatCode="0.00E+00">
                  <c:v>132090</c:v>
                </c:pt>
                <c:pt idx="25" formatCode="0.00E+00">
                  <c:v>117670</c:v>
                </c:pt>
                <c:pt idx="26" formatCode="0.00E+00">
                  <c:v>120280</c:v>
                </c:pt>
                <c:pt idx="27" formatCode="0.00E+00">
                  <c:v>115290</c:v>
                </c:pt>
                <c:pt idx="28" formatCode="0.00E+00">
                  <c:v>111920</c:v>
                </c:pt>
                <c:pt idx="29" formatCode="0.00E+00">
                  <c:v>114330</c:v>
                </c:pt>
                <c:pt idx="30" formatCode="0.00E+00">
                  <c:v>128710</c:v>
                </c:pt>
                <c:pt idx="31" formatCode="0.00E+00">
                  <c:v>129790</c:v>
                </c:pt>
                <c:pt idx="32" formatCode="0.00E+00">
                  <c:v>152830</c:v>
                </c:pt>
                <c:pt idx="33" formatCode="0.00E+00">
                  <c:v>168730</c:v>
                </c:pt>
                <c:pt idx="34" formatCode="0.00E+00">
                  <c:v>169120</c:v>
                </c:pt>
                <c:pt idx="35" formatCode="0.00E+00">
                  <c:v>169780</c:v>
                </c:pt>
                <c:pt idx="36" formatCode="0.00E+00">
                  <c:v>169660</c:v>
                </c:pt>
                <c:pt idx="37" formatCode="0.00E+00">
                  <c:v>170900</c:v>
                </c:pt>
                <c:pt idx="38" formatCode="0.00E+00">
                  <c:v>171200</c:v>
                </c:pt>
                <c:pt idx="39" formatCode="0.00E+00">
                  <c:v>180390</c:v>
                </c:pt>
                <c:pt idx="40" formatCode="0.00E+00">
                  <c:v>179960</c:v>
                </c:pt>
                <c:pt idx="41" formatCode="0.00E+00">
                  <c:v>171390</c:v>
                </c:pt>
                <c:pt idx="42" formatCode="0.00E+00">
                  <c:v>164700</c:v>
                </c:pt>
                <c:pt idx="43" formatCode="0.00E+00">
                  <c:v>161270</c:v>
                </c:pt>
                <c:pt idx="44" formatCode="0.00E+00">
                  <c:v>142670</c:v>
                </c:pt>
                <c:pt idx="45" formatCode="0.00E+00">
                  <c:v>142980</c:v>
                </c:pt>
                <c:pt idx="46" formatCode="0.00E+00">
                  <c:v>136600</c:v>
                </c:pt>
                <c:pt idx="47" formatCode="0.00E+00">
                  <c:v>136110</c:v>
                </c:pt>
                <c:pt idx="48" formatCode="0.00E+00">
                  <c:v>134000</c:v>
                </c:pt>
                <c:pt idx="49" formatCode="0.00E+00">
                  <c:v>122080</c:v>
                </c:pt>
                <c:pt idx="50" formatCode="0.00E+00">
                  <c:v>120760</c:v>
                </c:pt>
                <c:pt idx="51" formatCode="0.00E+00">
                  <c:v>119500</c:v>
                </c:pt>
                <c:pt idx="52" formatCode="0.00E+00">
                  <c:v>114480</c:v>
                </c:pt>
                <c:pt idx="53" formatCode="0.00E+00">
                  <c:v>115520</c:v>
                </c:pt>
                <c:pt idx="54" formatCode="0.00E+00">
                  <c:v>119390</c:v>
                </c:pt>
                <c:pt idx="55" formatCode="0.00E+00">
                  <c:v>120490</c:v>
                </c:pt>
                <c:pt idx="56" formatCode="0.00E+00">
                  <c:v>127470</c:v>
                </c:pt>
                <c:pt idx="57" formatCode="0.00E+00">
                  <c:v>130900</c:v>
                </c:pt>
                <c:pt idx="58" formatCode="0.00E+00">
                  <c:v>143060</c:v>
                </c:pt>
                <c:pt idx="59" formatCode="0.00E+00">
                  <c:v>145990</c:v>
                </c:pt>
                <c:pt idx="60" formatCode="0.00E+00">
                  <c:v>151040</c:v>
                </c:pt>
                <c:pt idx="61" formatCode="0.00E+00">
                  <c:v>163230</c:v>
                </c:pt>
                <c:pt idx="62" formatCode="0.00E+00">
                  <c:v>165240</c:v>
                </c:pt>
                <c:pt idx="63" formatCode="0.00E+00">
                  <c:v>180380</c:v>
                </c:pt>
                <c:pt idx="64" formatCode="0.00E+00">
                  <c:v>191760</c:v>
                </c:pt>
                <c:pt idx="65" formatCode="0.00E+00">
                  <c:v>199020</c:v>
                </c:pt>
                <c:pt idx="66" formatCode="0.00E+00">
                  <c:v>198670</c:v>
                </c:pt>
                <c:pt idx="67" formatCode="0.00E+00">
                  <c:v>198120</c:v>
                </c:pt>
                <c:pt idx="68" formatCode="0.00E+00">
                  <c:v>200200</c:v>
                </c:pt>
                <c:pt idx="69" formatCode="0.00E+00">
                  <c:v>199670</c:v>
                </c:pt>
                <c:pt idx="70" formatCode="0.00E+00">
                  <c:v>200000</c:v>
                </c:pt>
                <c:pt idx="71" formatCode="0.00E+00">
                  <c:v>201250</c:v>
                </c:pt>
                <c:pt idx="72" formatCode="0.00E+00">
                  <c:v>185700</c:v>
                </c:pt>
                <c:pt idx="73" formatCode="0.00E+00">
                  <c:v>173310</c:v>
                </c:pt>
                <c:pt idx="74" formatCode="0.00E+00">
                  <c:v>163960</c:v>
                </c:pt>
                <c:pt idx="75" formatCode="0.00E+00">
                  <c:v>174310</c:v>
                </c:pt>
                <c:pt idx="76" formatCode="0.00E+00">
                  <c:v>144250</c:v>
                </c:pt>
                <c:pt idx="77" formatCode="0.00E+00">
                  <c:v>134980</c:v>
                </c:pt>
                <c:pt idx="78" formatCode="0.00E+00">
                  <c:v>129640</c:v>
                </c:pt>
                <c:pt idx="79" formatCode="0.00E+00">
                  <c:v>116040</c:v>
                </c:pt>
                <c:pt idx="80">
                  <c:v>92509</c:v>
                </c:pt>
                <c:pt idx="81">
                  <c:v>89899</c:v>
                </c:pt>
                <c:pt idx="82">
                  <c:v>82308</c:v>
                </c:pt>
                <c:pt idx="83">
                  <c:v>74131</c:v>
                </c:pt>
                <c:pt idx="84">
                  <c:v>66263</c:v>
                </c:pt>
                <c:pt idx="85">
                  <c:v>66096</c:v>
                </c:pt>
                <c:pt idx="86">
                  <c:v>42635</c:v>
                </c:pt>
                <c:pt idx="87">
                  <c:v>41196</c:v>
                </c:pt>
                <c:pt idx="88">
                  <c:v>26671</c:v>
                </c:pt>
                <c:pt idx="89">
                  <c:v>20229</c:v>
                </c:pt>
                <c:pt idx="90">
                  <c:v>29459</c:v>
                </c:pt>
                <c:pt idx="91">
                  <c:v>22768</c:v>
                </c:pt>
                <c:pt idx="92">
                  <c:v>22852</c:v>
                </c:pt>
                <c:pt idx="93">
                  <c:v>17180</c:v>
                </c:pt>
                <c:pt idx="94">
                  <c:v>25394</c:v>
                </c:pt>
                <c:pt idx="95">
                  <c:v>19394</c:v>
                </c:pt>
                <c:pt idx="96">
                  <c:v>11119</c:v>
                </c:pt>
                <c:pt idx="97">
                  <c:v>6381.3</c:v>
                </c:pt>
                <c:pt idx="98">
                  <c:v>6669.1</c:v>
                </c:pt>
                <c:pt idx="99">
                  <c:v>5031.1000000000004</c:v>
                </c:pt>
                <c:pt idx="100">
                  <c:v>4671.3</c:v>
                </c:pt>
                <c:pt idx="101">
                  <c:v>4400.5</c:v>
                </c:pt>
                <c:pt idx="102">
                  <c:v>3039.1</c:v>
                </c:pt>
                <c:pt idx="103">
                  <c:v>2676</c:v>
                </c:pt>
                <c:pt idx="104">
                  <c:v>2552.5</c:v>
                </c:pt>
                <c:pt idx="105">
                  <c:v>2527.1</c:v>
                </c:pt>
                <c:pt idx="106">
                  <c:v>1935.9</c:v>
                </c:pt>
                <c:pt idx="107">
                  <c:v>1536.6</c:v>
                </c:pt>
                <c:pt idx="108">
                  <c:v>915.71</c:v>
                </c:pt>
                <c:pt idx="109">
                  <c:v>692.66</c:v>
                </c:pt>
                <c:pt idx="110">
                  <c:v>526.4</c:v>
                </c:pt>
                <c:pt idx="111">
                  <c:v>410.65</c:v>
                </c:pt>
                <c:pt idx="112">
                  <c:v>422.7</c:v>
                </c:pt>
                <c:pt idx="113">
                  <c:v>277.11</c:v>
                </c:pt>
                <c:pt idx="114">
                  <c:v>33.762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3675456"/>
        <c:axId val="1073679808"/>
      </c:scatterChart>
      <c:valAx>
        <c:axId val="1073675456"/>
        <c:scaling>
          <c:orientation val="minMax"/>
          <c:max val="0.12000000000000001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z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73679808"/>
        <c:crosses val="autoZero"/>
        <c:crossBetween val="midCat"/>
      </c:valAx>
      <c:valAx>
        <c:axId val="10736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E_Y [V/m]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73675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'cathode-anode horiz (2)'!$A$1</c:f>
              <c:strCache>
                <c:ptCount val="1"/>
                <c:pt idx="0">
                  <c:v>-0.002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xVal>
            <c:numRef>
              <c:f>'cathode-anode horiz (2)'!$A$3:$A$190</c:f>
              <c:numCache>
                <c:formatCode>General</c:formatCode>
                <c:ptCount val="188"/>
                <c:pt idx="0">
                  <c:v>6.4199999999999993E-2</c:v>
                </c:pt>
                <c:pt idx="1">
                  <c:v>6.4817E-2</c:v>
                </c:pt>
                <c:pt idx="2">
                  <c:v>6.5272999999999998E-2</c:v>
                </c:pt>
                <c:pt idx="3">
                  <c:v>6.5437999999999996E-2</c:v>
                </c:pt>
                <c:pt idx="4">
                  <c:v>6.6780000000000006E-2</c:v>
                </c:pt>
                <c:pt idx="5">
                  <c:v>6.7055000000000003E-2</c:v>
                </c:pt>
                <c:pt idx="6">
                  <c:v>6.7154000000000005E-2</c:v>
                </c:pt>
                <c:pt idx="7">
                  <c:v>6.7281999999999995E-2</c:v>
                </c:pt>
                <c:pt idx="8">
                  <c:v>6.7781999999999995E-2</c:v>
                </c:pt>
                <c:pt idx="9">
                  <c:v>6.8931000000000006E-2</c:v>
                </c:pt>
                <c:pt idx="10">
                  <c:v>6.9989999999999997E-2</c:v>
                </c:pt>
                <c:pt idx="11">
                  <c:v>7.0121000000000003E-2</c:v>
                </c:pt>
                <c:pt idx="12">
                  <c:v>7.0158999999999999E-2</c:v>
                </c:pt>
                <c:pt idx="13">
                  <c:v>7.0888999999999994E-2</c:v>
                </c:pt>
                <c:pt idx="14">
                  <c:v>7.1751999999999996E-2</c:v>
                </c:pt>
                <c:pt idx="15">
                  <c:v>7.3134000000000005E-2</c:v>
                </c:pt>
                <c:pt idx="16">
                  <c:v>7.4198E-2</c:v>
                </c:pt>
                <c:pt idx="17">
                  <c:v>7.4958999999999998E-2</c:v>
                </c:pt>
                <c:pt idx="18">
                  <c:v>7.5638999999999998E-2</c:v>
                </c:pt>
                <c:pt idx="19">
                  <c:v>7.6194999999999999E-2</c:v>
                </c:pt>
                <c:pt idx="20">
                  <c:v>7.6997999999999997E-2</c:v>
                </c:pt>
                <c:pt idx="21">
                  <c:v>7.7630000000000005E-2</c:v>
                </c:pt>
                <c:pt idx="22">
                  <c:v>7.8802999999999998E-2</c:v>
                </c:pt>
                <c:pt idx="23">
                  <c:v>7.9127000000000003E-2</c:v>
                </c:pt>
                <c:pt idx="24">
                  <c:v>8.0708000000000002E-2</c:v>
                </c:pt>
                <c:pt idx="25">
                  <c:v>8.2948999999999995E-2</c:v>
                </c:pt>
                <c:pt idx="26">
                  <c:v>8.3677000000000001E-2</c:v>
                </c:pt>
                <c:pt idx="27">
                  <c:v>8.6814000000000002E-2</c:v>
                </c:pt>
                <c:pt idx="28">
                  <c:v>8.8551000000000005E-2</c:v>
                </c:pt>
                <c:pt idx="29">
                  <c:v>8.8909000000000002E-2</c:v>
                </c:pt>
                <c:pt idx="30">
                  <c:v>8.9527999999999996E-2</c:v>
                </c:pt>
                <c:pt idx="31">
                  <c:v>9.4136999999999998E-2</c:v>
                </c:pt>
                <c:pt idx="32">
                  <c:v>9.5061000000000007E-2</c:v>
                </c:pt>
                <c:pt idx="33">
                  <c:v>9.7691E-2</c:v>
                </c:pt>
                <c:pt idx="34">
                  <c:v>9.7712999999999994E-2</c:v>
                </c:pt>
                <c:pt idx="35">
                  <c:v>9.7728999999999996E-2</c:v>
                </c:pt>
                <c:pt idx="36">
                  <c:v>9.8785999999999999E-2</c:v>
                </c:pt>
                <c:pt idx="37">
                  <c:v>9.9538000000000001E-2</c:v>
                </c:pt>
                <c:pt idx="38">
                  <c:v>0.10596999999999999</c:v>
                </c:pt>
                <c:pt idx="39">
                  <c:v>0.10666</c:v>
                </c:pt>
                <c:pt idx="40">
                  <c:v>0.10826</c:v>
                </c:pt>
                <c:pt idx="41">
                  <c:v>0.10882</c:v>
                </c:pt>
                <c:pt idx="42">
                  <c:v>0.11144</c:v>
                </c:pt>
                <c:pt idx="43">
                  <c:v>0.11186</c:v>
                </c:pt>
                <c:pt idx="44">
                  <c:v>0.11201999999999999</c:v>
                </c:pt>
                <c:pt idx="45">
                  <c:v>0.11303000000000001</c:v>
                </c:pt>
                <c:pt idx="46">
                  <c:v>0.11418</c:v>
                </c:pt>
                <c:pt idx="47">
                  <c:v>0.11491</c:v>
                </c:pt>
                <c:pt idx="48">
                  <c:v>0.11700000000000001</c:v>
                </c:pt>
                <c:pt idx="49">
                  <c:v>0.11723</c:v>
                </c:pt>
                <c:pt idx="50">
                  <c:v>0.11828</c:v>
                </c:pt>
                <c:pt idx="51">
                  <c:v>0.11904000000000001</c:v>
                </c:pt>
                <c:pt idx="52">
                  <c:v>0.11984</c:v>
                </c:pt>
                <c:pt idx="53">
                  <c:v>0.12063</c:v>
                </c:pt>
                <c:pt idx="54">
                  <c:v>0.12089</c:v>
                </c:pt>
                <c:pt idx="55">
                  <c:v>0.12194000000000001</c:v>
                </c:pt>
                <c:pt idx="56">
                  <c:v>0.12239999999999999</c:v>
                </c:pt>
                <c:pt idx="57">
                  <c:v>0.12257999999999999</c:v>
                </c:pt>
                <c:pt idx="58">
                  <c:v>0.12331</c:v>
                </c:pt>
                <c:pt idx="59">
                  <c:v>0.12356</c:v>
                </c:pt>
                <c:pt idx="60">
                  <c:v>0.1246</c:v>
                </c:pt>
                <c:pt idx="61">
                  <c:v>0.12526000000000001</c:v>
                </c:pt>
                <c:pt idx="62">
                  <c:v>0.12634000000000001</c:v>
                </c:pt>
                <c:pt idx="63">
                  <c:v>0.12658</c:v>
                </c:pt>
                <c:pt idx="64">
                  <c:v>0.1275</c:v>
                </c:pt>
                <c:pt idx="65">
                  <c:v>0.12816</c:v>
                </c:pt>
                <c:pt idx="66">
                  <c:v>0.12881999999999999</c:v>
                </c:pt>
                <c:pt idx="67">
                  <c:v>0.12898000000000001</c:v>
                </c:pt>
                <c:pt idx="68">
                  <c:v>0.12992999999999999</c:v>
                </c:pt>
                <c:pt idx="69">
                  <c:v>0.13056000000000001</c:v>
                </c:pt>
                <c:pt idx="70">
                  <c:v>0.13073000000000001</c:v>
                </c:pt>
                <c:pt idx="71">
                  <c:v>0.13169</c:v>
                </c:pt>
                <c:pt idx="72">
                  <c:v>0.1323</c:v>
                </c:pt>
                <c:pt idx="73">
                  <c:v>0.13250000000000001</c:v>
                </c:pt>
                <c:pt idx="74">
                  <c:v>0.13309000000000001</c:v>
                </c:pt>
                <c:pt idx="75">
                  <c:v>0.13444</c:v>
                </c:pt>
                <c:pt idx="76">
                  <c:v>0.13513</c:v>
                </c:pt>
                <c:pt idx="77">
                  <c:v>0.13549</c:v>
                </c:pt>
                <c:pt idx="78">
                  <c:v>0.13647000000000001</c:v>
                </c:pt>
                <c:pt idx="79">
                  <c:v>0.13661000000000001</c:v>
                </c:pt>
                <c:pt idx="80">
                  <c:v>0.13691</c:v>
                </c:pt>
                <c:pt idx="81">
                  <c:v>0.13728000000000001</c:v>
                </c:pt>
                <c:pt idx="82">
                  <c:v>0.13841999999999999</c:v>
                </c:pt>
                <c:pt idx="83">
                  <c:v>0.13891000000000001</c:v>
                </c:pt>
                <c:pt idx="84">
                  <c:v>0.14027999999999999</c:v>
                </c:pt>
                <c:pt idx="85">
                  <c:v>0.14143</c:v>
                </c:pt>
                <c:pt idx="86">
                  <c:v>0.14201</c:v>
                </c:pt>
                <c:pt idx="87">
                  <c:v>0.14213999999999999</c:v>
                </c:pt>
                <c:pt idx="88">
                  <c:v>0.14405999999999999</c:v>
                </c:pt>
                <c:pt idx="89">
                  <c:v>0.1447</c:v>
                </c:pt>
                <c:pt idx="90">
                  <c:v>0.14541999999999999</c:v>
                </c:pt>
                <c:pt idx="91">
                  <c:v>0.14555999999999999</c:v>
                </c:pt>
                <c:pt idx="92">
                  <c:v>0.14885999999999999</c:v>
                </c:pt>
                <c:pt idx="93">
                  <c:v>0.14923</c:v>
                </c:pt>
                <c:pt idx="94">
                  <c:v>0.14935999999999999</c:v>
                </c:pt>
                <c:pt idx="95">
                  <c:v>0.15176000000000001</c:v>
                </c:pt>
                <c:pt idx="96">
                  <c:v>0.15178</c:v>
                </c:pt>
                <c:pt idx="97">
                  <c:v>0.15198999999999999</c:v>
                </c:pt>
                <c:pt idx="98">
                  <c:v>0.15789</c:v>
                </c:pt>
                <c:pt idx="99">
                  <c:v>0.15839</c:v>
                </c:pt>
                <c:pt idx="100">
                  <c:v>0.15867000000000001</c:v>
                </c:pt>
                <c:pt idx="101">
                  <c:v>0.15973000000000001</c:v>
                </c:pt>
                <c:pt idx="102">
                  <c:v>0.16009999999999999</c:v>
                </c:pt>
                <c:pt idx="103">
                  <c:v>0.16042999999999999</c:v>
                </c:pt>
                <c:pt idx="104">
                  <c:v>0.1618</c:v>
                </c:pt>
                <c:pt idx="105">
                  <c:v>0.16900000000000001</c:v>
                </c:pt>
              </c:numCache>
            </c:numRef>
          </c:xVal>
          <c:yVal>
            <c:numRef>
              <c:f>'cathode-anode horiz (2)'!$G$3:$G$190</c:f>
              <c:numCache>
                <c:formatCode>General</c:formatCode>
                <c:ptCount val="188"/>
                <c:pt idx="0">
                  <c:v>21783</c:v>
                </c:pt>
                <c:pt idx="1">
                  <c:v>26183</c:v>
                </c:pt>
                <c:pt idx="2">
                  <c:v>16995</c:v>
                </c:pt>
                <c:pt idx="3">
                  <c:v>16623</c:v>
                </c:pt>
                <c:pt idx="4">
                  <c:v>13602</c:v>
                </c:pt>
                <c:pt idx="5">
                  <c:v>17170</c:v>
                </c:pt>
                <c:pt idx="6">
                  <c:v>18574</c:v>
                </c:pt>
                <c:pt idx="7">
                  <c:v>18803</c:v>
                </c:pt>
                <c:pt idx="8">
                  <c:v>22560</c:v>
                </c:pt>
                <c:pt idx="9">
                  <c:v>31187</c:v>
                </c:pt>
                <c:pt idx="10">
                  <c:v>48769</c:v>
                </c:pt>
                <c:pt idx="11">
                  <c:v>33582</c:v>
                </c:pt>
                <c:pt idx="12">
                  <c:v>34599</c:v>
                </c:pt>
                <c:pt idx="13">
                  <c:v>47179</c:v>
                </c:pt>
                <c:pt idx="14">
                  <c:v>58756</c:v>
                </c:pt>
                <c:pt idx="15">
                  <c:v>76718</c:v>
                </c:pt>
                <c:pt idx="16">
                  <c:v>91521</c:v>
                </c:pt>
                <c:pt idx="17">
                  <c:v>96917</c:v>
                </c:pt>
                <c:pt idx="18">
                  <c:v>97924</c:v>
                </c:pt>
                <c:pt idx="19">
                  <c:v>98747</c:v>
                </c:pt>
                <c:pt idx="20" formatCode="0.00E+00">
                  <c:v>105120</c:v>
                </c:pt>
                <c:pt idx="21" formatCode="0.00E+00">
                  <c:v>121180</c:v>
                </c:pt>
                <c:pt idx="22" formatCode="0.00E+00">
                  <c:v>124700</c:v>
                </c:pt>
                <c:pt idx="23" formatCode="0.00E+00">
                  <c:v>125670</c:v>
                </c:pt>
                <c:pt idx="24" formatCode="0.00E+00">
                  <c:v>137680</c:v>
                </c:pt>
                <c:pt idx="25" formatCode="0.00E+00">
                  <c:v>155270</c:v>
                </c:pt>
                <c:pt idx="26" formatCode="0.00E+00">
                  <c:v>160910</c:v>
                </c:pt>
                <c:pt idx="27" formatCode="0.00E+00">
                  <c:v>175030</c:v>
                </c:pt>
                <c:pt idx="28" formatCode="0.00E+00">
                  <c:v>180540</c:v>
                </c:pt>
                <c:pt idx="29" formatCode="0.00E+00">
                  <c:v>182280</c:v>
                </c:pt>
                <c:pt idx="30" formatCode="0.00E+00">
                  <c:v>183410</c:v>
                </c:pt>
                <c:pt idx="31" formatCode="0.00E+00">
                  <c:v>187680</c:v>
                </c:pt>
                <c:pt idx="32" formatCode="0.00E+00">
                  <c:v>187950</c:v>
                </c:pt>
                <c:pt idx="33" formatCode="0.00E+00">
                  <c:v>190050</c:v>
                </c:pt>
                <c:pt idx="34" formatCode="0.00E+00">
                  <c:v>189440</c:v>
                </c:pt>
                <c:pt idx="35" formatCode="0.00E+00">
                  <c:v>189380</c:v>
                </c:pt>
                <c:pt idx="36" formatCode="0.00E+00">
                  <c:v>186800</c:v>
                </c:pt>
                <c:pt idx="37" formatCode="0.00E+00">
                  <c:v>197210</c:v>
                </c:pt>
                <c:pt idx="38" formatCode="0.00E+00">
                  <c:v>163190</c:v>
                </c:pt>
                <c:pt idx="39" formatCode="0.00E+00">
                  <c:v>158970</c:v>
                </c:pt>
                <c:pt idx="40" formatCode="0.00E+00">
                  <c:v>149180</c:v>
                </c:pt>
                <c:pt idx="41" formatCode="0.00E+00">
                  <c:v>146690</c:v>
                </c:pt>
                <c:pt idx="42" formatCode="0.00E+00">
                  <c:v>124680</c:v>
                </c:pt>
                <c:pt idx="43" formatCode="0.00E+00">
                  <c:v>121130</c:v>
                </c:pt>
                <c:pt idx="44" formatCode="0.00E+00">
                  <c:v>117220</c:v>
                </c:pt>
                <c:pt idx="45" formatCode="0.00E+00">
                  <c:v>107050</c:v>
                </c:pt>
                <c:pt idx="46">
                  <c:v>94130</c:v>
                </c:pt>
                <c:pt idx="47">
                  <c:v>83686</c:v>
                </c:pt>
                <c:pt idx="48">
                  <c:v>53884</c:v>
                </c:pt>
                <c:pt idx="49">
                  <c:v>41814</c:v>
                </c:pt>
                <c:pt idx="50">
                  <c:v>22616</c:v>
                </c:pt>
                <c:pt idx="51">
                  <c:v>8749.7000000000007</c:v>
                </c:pt>
                <c:pt idx="52">
                  <c:v>-6145</c:v>
                </c:pt>
                <c:pt idx="53">
                  <c:v>-28162</c:v>
                </c:pt>
                <c:pt idx="54">
                  <c:v>-33881</c:v>
                </c:pt>
                <c:pt idx="55">
                  <c:v>-67070</c:v>
                </c:pt>
                <c:pt idx="56">
                  <c:v>-86305</c:v>
                </c:pt>
                <c:pt idx="57">
                  <c:v>-93416</c:v>
                </c:pt>
                <c:pt idx="58" formatCode="0.00E+00">
                  <c:v>-111080</c:v>
                </c:pt>
                <c:pt idx="59" formatCode="0.00E+00">
                  <c:v>-117030</c:v>
                </c:pt>
                <c:pt idx="60" formatCode="0.00E+00">
                  <c:v>-140310</c:v>
                </c:pt>
                <c:pt idx="61" formatCode="0.00E+00">
                  <c:v>-153090</c:v>
                </c:pt>
                <c:pt idx="62" formatCode="0.00E+00">
                  <c:v>-165550</c:v>
                </c:pt>
                <c:pt idx="63" formatCode="0.00E+00">
                  <c:v>-168110</c:v>
                </c:pt>
                <c:pt idx="64" formatCode="0.00E+00">
                  <c:v>-174480</c:v>
                </c:pt>
                <c:pt idx="65" formatCode="0.00E+00">
                  <c:v>-166670</c:v>
                </c:pt>
                <c:pt idx="66" formatCode="0.00E+00">
                  <c:v>-165110</c:v>
                </c:pt>
                <c:pt idx="67" formatCode="0.00E+00">
                  <c:v>-164720</c:v>
                </c:pt>
                <c:pt idx="68" formatCode="0.00E+00">
                  <c:v>-156400</c:v>
                </c:pt>
                <c:pt idx="69" formatCode="0.00E+00">
                  <c:v>-149980</c:v>
                </c:pt>
                <c:pt idx="70" formatCode="0.00E+00">
                  <c:v>-146740</c:v>
                </c:pt>
                <c:pt idx="71" formatCode="0.00E+00">
                  <c:v>-121320</c:v>
                </c:pt>
                <c:pt idx="72" formatCode="0.00E+00">
                  <c:v>-107860</c:v>
                </c:pt>
                <c:pt idx="73" formatCode="0.00E+00">
                  <c:v>-103620</c:v>
                </c:pt>
                <c:pt idx="74">
                  <c:v>-86371</c:v>
                </c:pt>
                <c:pt idx="75">
                  <c:v>-71633</c:v>
                </c:pt>
                <c:pt idx="76">
                  <c:v>-63050</c:v>
                </c:pt>
                <c:pt idx="77">
                  <c:v>-58406</c:v>
                </c:pt>
                <c:pt idx="78">
                  <c:v>-46164</c:v>
                </c:pt>
                <c:pt idx="79">
                  <c:v>-43909</c:v>
                </c:pt>
                <c:pt idx="80">
                  <c:v>-39186</c:v>
                </c:pt>
                <c:pt idx="81">
                  <c:v>-34616</c:v>
                </c:pt>
                <c:pt idx="82">
                  <c:v>-26730</c:v>
                </c:pt>
                <c:pt idx="83">
                  <c:v>-25118</c:v>
                </c:pt>
                <c:pt idx="84">
                  <c:v>-21253</c:v>
                </c:pt>
                <c:pt idx="85">
                  <c:v>-17026</c:v>
                </c:pt>
                <c:pt idx="86">
                  <c:v>-13508</c:v>
                </c:pt>
                <c:pt idx="87">
                  <c:v>-13220</c:v>
                </c:pt>
                <c:pt idx="88">
                  <c:v>-8969.4</c:v>
                </c:pt>
                <c:pt idx="89">
                  <c:v>-7718</c:v>
                </c:pt>
                <c:pt idx="90">
                  <c:v>-6678.4</c:v>
                </c:pt>
                <c:pt idx="91">
                  <c:v>-5990.2</c:v>
                </c:pt>
                <c:pt idx="92">
                  <c:v>-2057.6999999999998</c:v>
                </c:pt>
                <c:pt idx="93">
                  <c:v>-2723.5</c:v>
                </c:pt>
                <c:pt idx="94">
                  <c:v>-2736.6</c:v>
                </c:pt>
                <c:pt idx="95">
                  <c:v>-1754.8</c:v>
                </c:pt>
                <c:pt idx="96">
                  <c:v>-1758.5</c:v>
                </c:pt>
                <c:pt idx="97">
                  <c:v>-798.13</c:v>
                </c:pt>
                <c:pt idx="98">
                  <c:v>-859.24</c:v>
                </c:pt>
                <c:pt idx="99">
                  <c:v>-864.37</c:v>
                </c:pt>
                <c:pt idx="100">
                  <c:v>-880.5</c:v>
                </c:pt>
                <c:pt idx="101">
                  <c:v>-869.63</c:v>
                </c:pt>
                <c:pt idx="102">
                  <c:v>-370.01</c:v>
                </c:pt>
                <c:pt idx="103">
                  <c:v>-363</c:v>
                </c:pt>
                <c:pt idx="104">
                  <c:v>-390.23</c:v>
                </c:pt>
                <c:pt idx="105">
                  <c:v>-15.167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'cathode-anode horiz (2)'!$L$1</c:f>
              <c:strCache>
                <c:ptCount val="1"/>
                <c:pt idx="0">
                  <c:v>-0.0015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xVal>
            <c:numRef>
              <c:f>'cathode-anode horiz (2)'!$L$3:$L$190</c:f>
              <c:numCache>
                <c:formatCode>General</c:formatCode>
                <c:ptCount val="188"/>
                <c:pt idx="0">
                  <c:v>6.4199999999999993E-2</c:v>
                </c:pt>
                <c:pt idx="1">
                  <c:v>6.4585000000000004E-2</c:v>
                </c:pt>
                <c:pt idx="2">
                  <c:v>6.5144999999999995E-2</c:v>
                </c:pt>
                <c:pt idx="3">
                  <c:v>6.5756999999999996E-2</c:v>
                </c:pt>
                <c:pt idx="4">
                  <c:v>6.5890000000000004E-2</c:v>
                </c:pt>
                <c:pt idx="5">
                  <c:v>6.6667000000000004E-2</c:v>
                </c:pt>
                <c:pt idx="6">
                  <c:v>6.6755999999999996E-2</c:v>
                </c:pt>
                <c:pt idx="7">
                  <c:v>6.7374000000000003E-2</c:v>
                </c:pt>
                <c:pt idx="8">
                  <c:v>6.8742999999999999E-2</c:v>
                </c:pt>
                <c:pt idx="9">
                  <c:v>6.8833000000000005E-2</c:v>
                </c:pt>
                <c:pt idx="10">
                  <c:v>6.9404999999999994E-2</c:v>
                </c:pt>
                <c:pt idx="11">
                  <c:v>7.0074999999999998E-2</c:v>
                </c:pt>
                <c:pt idx="12">
                  <c:v>7.0249000000000006E-2</c:v>
                </c:pt>
                <c:pt idx="13">
                  <c:v>7.1929999999999994E-2</c:v>
                </c:pt>
                <c:pt idx="14">
                  <c:v>7.2208999999999995E-2</c:v>
                </c:pt>
                <c:pt idx="15">
                  <c:v>7.3003999999999999E-2</c:v>
                </c:pt>
                <c:pt idx="16">
                  <c:v>7.4445999999999998E-2</c:v>
                </c:pt>
                <c:pt idx="17">
                  <c:v>7.5837000000000002E-2</c:v>
                </c:pt>
                <c:pt idx="18">
                  <c:v>7.5911999999999993E-2</c:v>
                </c:pt>
                <c:pt idx="19">
                  <c:v>7.6798000000000005E-2</c:v>
                </c:pt>
                <c:pt idx="20">
                  <c:v>7.7077000000000007E-2</c:v>
                </c:pt>
                <c:pt idx="21">
                  <c:v>7.8589999999999993E-2</c:v>
                </c:pt>
                <c:pt idx="22">
                  <c:v>8.0297999999999994E-2</c:v>
                </c:pt>
                <c:pt idx="23">
                  <c:v>8.0857999999999999E-2</c:v>
                </c:pt>
                <c:pt idx="24">
                  <c:v>8.1522999999999998E-2</c:v>
                </c:pt>
                <c:pt idx="25">
                  <c:v>8.2687999999999998E-2</c:v>
                </c:pt>
                <c:pt idx="26">
                  <c:v>8.6143999999999998E-2</c:v>
                </c:pt>
                <c:pt idx="27">
                  <c:v>8.6910000000000001E-2</c:v>
                </c:pt>
                <c:pt idx="28">
                  <c:v>9.1619999999999993E-2</c:v>
                </c:pt>
                <c:pt idx="29">
                  <c:v>9.3426999999999996E-2</c:v>
                </c:pt>
                <c:pt idx="30">
                  <c:v>9.5371999999999998E-2</c:v>
                </c:pt>
                <c:pt idx="31">
                  <c:v>9.6054E-2</c:v>
                </c:pt>
                <c:pt idx="32">
                  <c:v>9.6239000000000005E-2</c:v>
                </c:pt>
                <c:pt idx="33">
                  <c:v>9.8035999999999998E-2</c:v>
                </c:pt>
                <c:pt idx="34">
                  <c:v>9.8919000000000007E-2</c:v>
                </c:pt>
                <c:pt idx="35">
                  <c:v>0.10027</c:v>
                </c:pt>
                <c:pt idx="36">
                  <c:v>0.10647</c:v>
                </c:pt>
                <c:pt idx="37">
                  <c:v>0.10717</c:v>
                </c:pt>
                <c:pt idx="38">
                  <c:v>0.10879</c:v>
                </c:pt>
                <c:pt idx="39">
                  <c:v>0.11088000000000001</c:v>
                </c:pt>
                <c:pt idx="40">
                  <c:v>0.11252</c:v>
                </c:pt>
                <c:pt idx="41">
                  <c:v>0.11302</c:v>
                </c:pt>
                <c:pt idx="42">
                  <c:v>0.11637</c:v>
                </c:pt>
                <c:pt idx="43">
                  <c:v>0.11651</c:v>
                </c:pt>
                <c:pt idx="44">
                  <c:v>0.11718000000000001</c:v>
                </c:pt>
                <c:pt idx="45">
                  <c:v>0.11719</c:v>
                </c:pt>
                <c:pt idx="46">
                  <c:v>0.11731999999999999</c:v>
                </c:pt>
                <c:pt idx="47">
                  <c:v>0.11738</c:v>
                </c:pt>
                <c:pt idx="48">
                  <c:v>0.11836000000000001</c:v>
                </c:pt>
                <c:pt idx="49">
                  <c:v>0.12076000000000001</c:v>
                </c:pt>
                <c:pt idx="50">
                  <c:v>0.12086</c:v>
                </c:pt>
                <c:pt idx="51">
                  <c:v>0.12111</c:v>
                </c:pt>
                <c:pt idx="52">
                  <c:v>0.12114999999999999</c:v>
                </c:pt>
                <c:pt idx="53">
                  <c:v>0.12117</c:v>
                </c:pt>
                <c:pt idx="54">
                  <c:v>0.12135</c:v>
                </c:pt>
                <c:pt idx="55">
                  <c:v>0.12151000000000001</c:v>
                </c:pt>
                <c:pt idx="56">
                  <c:v>0.12222</c:v>
                </c:pt>
                <c:pt idx="57">
                  <c:v>0.12404</c:v>
                </c:pt>
                <c:pt idx="58">
                  <c:v>0.12486999999999999</c:v>
                </c:pt>
                <c:pt idx="59">
                  <c:v>0.12545000000000001</c:v>
                </c:pt>
                <c:pt idx="60">
                  <c:v>0.12665999999999999</c:v>
                </c:pt>
                <c:pt idx="61">
                  <c:v>0.12726000000000001</c:v>
                </c:pt>
                <c:pt idx="62">
                  <c:v>0.12731000000000001</c:v>
                </c:pt>
                <c:pt idx="63">
                  <c:v>0.12842999999999999</c:v>
                </c:pt>
                <c:pt idx="64">
                  <c:v>0.129</c:v>
                </c:pt>
                <c:pt idx="65">
                  <c:v>0.12919</c:v>
                </c:pt>
                <c:pt idx="66">
                  <c:v>0.1295</c:v>
                </c:pt>
                <c:pt idx="67">
                  <c:v>0.12981999999999999</c:v>
                </c:pt>
                <c:pt idx="68">
                  <c:v>0.12987000000000001</c:v>
                </c:pt>
                <c:pt idx="69">
                  <c:v>0.13016</c:v>
                </c:pt>
                <c:pt idx="70">
                  <c:v>0.13156999999999999</c:v>
                </c:pt>
                <c:pt idx="71">
                  <c:v>0.13203000000000001</c:v>
                </c:pt>
                <c:pt idx="72">
                  <c:v>0.13233</c:v>
                </c:pt>
                <c:pt idx="73">
                  <c:v>0.13291</c:v>
                </c:pt>
                <c:pt idx="74">
                  <c:v>0.13366</c:v>
                </c:pt>
                <c:pt idx="75">
                  <c:v>0.13394</c:v>
                </c:pt>
                <c:pt idx="76">
                  <c:v>0.13427</c:v>
                </c:pt>
                <c:pt idx="77">
                  <c:v>0.13572000000000001</c:v>
                </c:pt>
                <c:pt idx="78">
                  <c:v>0.13697000000000001</c:v>
                </c:pt>
                <c:pt idx="79">
                  <c:v>0.13702</c:v>
                </c:pt>
                <c:pt idx="80">
                  <c:v>0.14058000000000001</c:v>
                </c:pt>
                <c:pt idx="81">
                  <c:v>0.14087</c:v>
                </c:pt>
                <c:pt idx="82">
                  <c:v>0.14102000000000001</c:v>
                </c:pt>
                <c:pt idx="83">
                  <c:v>0.14183000000000001</c:v>
                </c:pt>
                <c:pt idx="84">
                  <c:v>0.14202000000000001</c:v>
                </c:pt>
                <c:pt idx="85">
                  <c:v>0.14226</c:v>
                </c:pt>
                <c:pt idx="86">
                  <c:v>0.14227999999999999</c:v>
                </c:pt>
                <c:pt idx="87">
                  <c:v>0.14276</c:v>
                </c:pt>
                <c:pt idx="88">
                  <c:v>0.14283000000000001</c:v>
                </c:pt>
                <c:pt idx="89">
                  <c:v>0.14324000000000001</c:v>
                </c:pt>
                <c:pt idx="90">
                  <c:v>0.14557999999999999</c:v>
                </c:pt>
                <c:pt idx="91">
                  <c:v>0.14604</c:v>
                </c:pt>
                <c:pt idx="92">
                  <c:v>0.14792</c:v>
                </c:pt>
                <c:pt idx="93">
                  <c:v>0.14831</c:v>
                </c:pt>
                <c:pt idx="94">
                  <c:v>0.15012</c:v>
                </c:pt>
                <c:pt idx="95">
                  <c:v>0.15348000000000001</c:v>
                </c:pt>
                <c:pt idx="96">
                  <c:v>0.15436</c:v>
                </c:pt>
                <c:pt idx="97">
                  <c:v>0.15457000000000001</c:v>
                </c:pt>
                <c:pt idx="98">
                  <c:v>0.15503</c:v>
                </c:pt>
                <c:pt idx="99">
                  <c:v>0.15545999999999999</c:v>
                </c:pt>
                <c:pt idx="100">
                  <c:v>0.15562999999999999</c:v>
                </c:pt>
                <c:pt idx="101">
                  <c:v>0.15564</c:v>
                </c:pt>
                <c:pt idx="102">
                  <c:v>0.16020999999999999</c:v>
                </c:pt>
                <c:pt idx="103">
                  <c:v>0.16075999999999999</c:v>
                </c:pt>
                <c:pt idx="104">
                  <c:v>0.16077</c:v>
                </c:pt>
                <c:pt idx="105">
                  <c:v>0.16527</c:v>
                </c:pt>
                <c:pt idx="106">
                  <c:v>0.16533999999999999</c:v>
                </c:pt>
                <c:pt idx="107">
                  <c:v>0.16900000000000001</c:v>
                </c:pt>
              </c:numCache>
            </c:numRef>
          </c:xVal>
          <c:yVal>
            <c:numRef>
              <c:f>'cathode-anode horiz (2)'!$R$3:$R$190</c:f>
              <c:numCache>
                <c:formatCode>General</c:formatCode>
                <c:ptCount val="188"/>
                <c:pt idx="0">
                  <c:v>22236</c:v>
                </c:pt>
                <c:pt idx="1">
                  <c:v>34792</c:v>
                </c:pt>
                <c:pt idx="2">
                  <c:v>9176.1</c:v>
                </c:pt>
                <c:pt idx="3">
                  <c:v>16481</c:v>
                </c:pt>
                <c:pt idx="4">
                  <c:v>16800</c:v>
                </c:pt>
                <c:pt idx="5">
                  <c:v>16901</c:v>
                </c:pt>
                <c:pt idx="6">
                  <c:v>20905</c:v>
                </c:pt>
                <c:pt idx="7">
                  <c:v>22520</c:v>
                </c:pt>
                <c:pt idx="8">
                  <c:v>35980</c:v>
                </c:pt>
                <c:pt idx="9">
                  <c:v>32464</c:v>
                </c:pt>
                <c:pt idx="10">
                  <c:v>34484</c:v>
                </c:pt>
                <c:pt idx="11">
                  <c:v>38749</c:v>
                </c:pt>
                <c:pt idx="12">
                  <c:v>39128</c:v>
                </c:pt>
                <c:pt idx="13">
                  <c:v>62138</c:v>
                </c:pt>
                <c:pt idx="14">
                  <c:v>64148</c:v>
                </c:pt>
                <c:pt idx="15">
                  <c:v>61290</c:v>
                </c:pt>
                <c:pt idx="16">
                  <c:v>73961</c:v>
                </c:pt>
                <c:pt idx="17">
                  <c:v>93861</c:v>
                </c:pt>
                <c:pt idx="18">
                  <c:v>89608</c:v>
                </c:pt>
                <c:pt idx="19" formatCode="0.00E+00">
                  <c:v>106640</c:v>
                </c:pt>
                <c:pt idx="20" formatCode="0.00E+00">
                  <c:v>108900</c:v>
                </c:pt>
                <c:pt idx="21" formatCode="0.00E+00">
                  <c:v>120740</c:v>
                </c:pt>
                <c:pt idx="22" formatCode="0.00E+00">
                  <c:v>145770</c:v>
                </c:pt>
                <c:pt idx="23" formatCode="0.00E+00">
                  <c:v>149790</c:v>
                </c:pt>
                <c:pt idx="24" formatCode="0.00E+00">
                  <c:v>147640</c:v>
                </c:pt>
                <c:pt idx="25" formatCode="0.00E+00">
                  <c:v>145520</c:v>
                </c:pt>
                <c:pt idx="26" formatCode="0.00E+00">
                  <c:v>176590</c:v>
                </c:pt>
                <c:pt idx="27" formatCode="0.00E+00">
                  <c:v>171900</c:v>
                </c:pt>
                <c:pt idx="28" formatCode="0.00E+00">
                  <c:v>191330</c:v>
                </c:pt>
                <c:pt idx="29" formatCode="0.00E+00">
                  <c:v>184980</c:v>
                </c:pt>
                <c:pt idx="30" formatCode="0.00E+00">
                  <c:v>188600</c:v>
                </c:pt>
                <c:pt idx="31" formatCode="0.00E+00">
                  <c:v>189770</c:v>
                </c:pt>
                <c:pt idx="32" formatCode="0.00E+00">
                  <c:v>189210</c:v>
                </c:pt>
                <c:pt idx="33" formatCode="0.00E+00">
                  <c:v>191660</c:v>
                </c:pt>
                <c:pt idx="34" formatCode="0.00E+00">
                  <c:v>187060</c:v>
                </c:pt>
                <c:pt idx="35" formatCode="0.00E+00">
                  <c:v>182610</c:v>
                </c:pt>
                <c:pt idx="36" formatCode="0.00E+00">
                  <c:v>159480</c:v>
                </c:pt>
                <c:pt idx="37" formatCode="0.00E+00">
                  <c:v>155070</c:v>
                </c:pt>
                <c:pt idx="38" formatCode="0.00E+00">
                  <c:v>144700</c:v>
                </c:pt>
                <c:pt idx="39" formatCode="0.00E+00">
                  <c:v>131570</c:v>
                </c:pt>
                <c:pt idx="40" formatCode="0.00E+00">
                  <c:v>111750</c:v>
                </c:pt>
                <c:pt idx="41" formatCode="0.00E+00">
                  <c:v>108430</c:v>
                </c:pt>
                <c:pt idx="42">
                  <c:v>59615</c:v>
                </c:pt>
                <c:pt idx="43">
                  <c:v>57147</c:v>
                </c:pt>
                <c:pt idx="44">
                  <c:v>54321</c:v>
                </c:pt>
                <c:pt idx="45">
                  <c:v>53904</c:v>
                </c:pt>
                <c:pt idx="46">
                  <c:v>58643</c:v>
                </c:pt>
                <c:pt idx="47">
                  <c:v>33121</c:v>
                </c:pt>
                <c:pt idx="48">
                  <c:v>15490</c:v>
                </c:pt>
                <c:pt idx="49">
                  <c:v>-2630.9</c:v>
                </c:pt>
                <c:pt idx="50">
                  <c:v>-16641</c:v>
                </c:pt>
                <c:pt idx="51">
                  <c:v>-20992</c:v>
                </c:pt>
                <c:pt idx="52">
                  <c:v>-21137</c:v>
                </c:pt>
                <c:pt idx="53">
                  <c:v>-33705</c:v>
                </c:pt>
                <c:pt idx="54">
                  <c:v>-32639</c:v>
                </c:pt>
                <c:pt idx="55">
                  <c:v>-38450</c:v>
                </c:pt>
                <c:pt idx="56">
                  <c:v>-51092</c:v>
                </c:pt>
                <c:pt idx="57">
                  <c:v>-84059</c:v>
                </c:pt>
                <c:pt idx="58">
                  <c:v>-90615</c:v>
                </c:pt>
                <c:pt idx="59" formatCode="0.00E+00">
                  <c:v>-107470</c:v>
                </c:pt>
                <c:pt idx="60" formatCode="0.00E+00">
                  <c:v>-119660</c:v>
                </c:pt>
                <c:pt idx="61" formatCode="0.00E+00">
                  <c:v>-125790</c:v>
                </c:pt>
                <c:pt idx="62" formatCode="0.00E+00">
                  <c:v>-126360</c:v>
                </c:pt>
                <c:pt idx="63" formatCode="0.00E+00">
                  <c:v>-122960</c:v>
                </c:pt>
                <c:pt idx="64" formatCode="0.00E+00">
                  <c:v>-116410</c:v>
                </c:pt>
                <c:pt idx="65" formatCode="0.00E+00">
                  <c:v>-114000</c:v>
                </c:pt>
                <c:pt idx="66" formatCode="0.00E+00">
                  <c:v>-117830</c:v>
                </c:pt>
                <c:pt idx="67" formatCode="0.00E+00">
                  <c:v>-111660</c:v>
                </c:pt>
                <c:pt idx="68" formatCode="0.00E+00">
                  <c:v>-110380</c:v>
                </c:pt>
                <c:pt idx="69" formatCode="0.00E+00">
                  <c:v>-103690</c:v>
                </c:pt>
                <c:pt idx="70">
                  <c:v>-92121</c:v>
                </c:pt>
                <c:pt idx="71">
                  <c:v>-88101</c:v>
                </c:pt>
                <c:pt idx="72">
                  <c:v>-89277</c:v>
                </c:pt>
                <c:pt idx="73">
                  <c:v>-79940</c:v>
                </c:pt>
                <c:pt idx="74">
                  <c:v>-63209</c:v>
                </c:pt>
                <c:pt idx="75">
                  <c:v>-57892</c:v>
                </c:pt>
                <c:pt idx="76">
                  <c:v>-54299</c:v>
                </c:pt>
                <c:pt idx="77">
                  <c:v>-44013</c:v>
                </c:pt>
                <c:pt idx="78">
                  <c:v>-32293</c:v>
                </c:pt>
                <c:pt idx="79">
                  <c:v>-30342</c:v>
                </c:pt>
                <c:pt idx="80">
                  <c:v>-14225</c:v>
                </c:pt>
                <c:pt idx="81">
                  <c:v>-14451</c:v>
                </c:pt>
                <c:pt idx="82">
                  <c:v>-12323</c:v>
                </c:pt>
                <c:pt idx="83">
                  <c:v>-12461</c:v>
                </c:pt>
                <c:pt idx="84">
                  <c:v>-10192</c:v>
                </c:pt>
                <c:pt idx="85">
                  <c:v>-12032</c:v>
                </c:pt>
                <c:pt idx="86">
                  <c:v>-12027</c:v>
                </c:pt>
                <c:pt idx="87">
                  <c:v>-11387</c:v>
                </c:pt>
                <c:pt idx="88">
                  <c:v>-11347</c:v>
                </c:pt>
                <c:pt idx="89">
                  <c:v>-9613.2999999999993</c:v>
                </c:pt>
                <c:pt idx="90">
                  <c:v>-4752.2</c:v>
                </c:pt>
                <c:pt idx="91">
                  <c:v>-4353.8</c:v>
                </c:pt>
                <c:pt idx="92">
                  <c:v>-2733.2</c:v>
                </c:pt>
                <c:pt idx="93">
                  <c:v>-3398.8</c:v>
                </c:pt>
                <c:pt idx="94">
                  <c:v>-2518.4</c:v>
                </c:pt>
                <c:pt idx="95">
                  <c:v>-977.67</c:v>
                </c:pt>
                <c:pt idx="96">
                  <c:v>-1179.4000000000001</c:v>
                </c:pt>
                <c:pt idx="97">
                  <c:v>-901.88</c:v>
                </c:pt>
                <c:pt idx="98">
                  <c:v>-244.1</c:v>
                </c:pt>
                <c:pt idx="99">
                  <c:v>-121.74</c:v>
                </c:pt>
                <c:pt idx="100">
                  <c:v>-1003.7</c:v>
                </c:pt>
                <c:pt idx="101">
                  <c:v>-471.89</c:v>
                </c:pt>
                <c:pt idx="102">
                  <c:v>-332.93</c:v>
                </c:pt>
                <c:pt idx="103">
                  <c:v>-336.01</c:v>
                </c:pt>
                <c:pt idx="104">
                  <c:v>-339.36</c:v>
                </c:pt>
                <c:pt idx="105">
                  <c:v>-308.93</c:v>
                </c:pt>
                <c:pt idx="106">
                  <c:v>-303.93</c:v>
                </c:pt>
                <c:pt idx="107">
                  <c:v>-22.375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'cathode-anode horiz (2)'!$W$1:$AF$1</c:f>
              <c:strCache>
                <c:ptCount val="1"/>
                <c:pt idx="0">
                  <c:v>-0.001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(2)'!$AA$3:$AA$115</c:f>
              <c:numCache>
                <c:formatCode>General</c:formatCode>
                <c:ptCount val="113"/>
                <c:pt idx="0">
                  <c:v>6.4199999999999993E-2</c:v>
                </c:pt>
                <c:pt idx="1">
                  <c:v>6.4256999999999995E-2</c:v>
                </c:pt>
                <c:pt idx="2">
                  <c:v>6.5577999999999997E-2</c:v>
                </c:pt>
                <c:pt idx="3">
                  <c:v>6.5947000000000006E-2</c:v>
                </c:pt>
                <c:pt idx="4">
                  <c:v>6.6028000000000003E-2</c:v>
                </c:pt>
                <c:pt idx="5">
                  <c:v>6.6090999999999997E-2</c:v>
                </c:pt>
                <c:pt idx="6">
                  <c:v>6.6589999999999996E-2</c:v>
                </c:pt>
                <c:pt idx="7">
                  <c:v>6.7515000000000006E-2</c:v>
                </c:pt>
                <c:pt idx="8">
                  <c:v>6.7805000000000004E-2</c:v>
                </c:pt>
                <c:pt idx="9">
                  <c:v>6.8608000000000002E-2</c:v>
                </c:pt>
                <c:pt idx="10">
                  <c:v>6.9198999999999997E-2</c:v>
                </c:pt>
                <c:pt idx="11">
                  <c:v>6.9921999999999998E-2</c:v>
                </c:pt>
                <c:pt idx="12">
                  <c:v>7.0263000000000006E-2</c:v>
                </c:pt>
                <c:pt idx="13">
                  <c:v>7.0415000000000005E-2</c:v>
                </c:pt>
                <c:pt idx="14">
                  <c:v>7.0565000000000003E-2</c:v>
                </c:pt>
                <c:pt idx="15">
                  <c:v>7.1165999999999993E-2</c:v>
                </c:pt>
                <c:pt idx="16">
                  <c:v>7.1645E-2</c:v>
                </c:pt>
                <c:pt idx="17">
                  <c:v>7.2401999999999994E-2</c:v>
                </c:pt>
                <c:pt idx="18">
                  <c:v>7.2942999999999994E-2</c:v>
                </c:pt>
                <c:pt idx="19">
                  <c:v>7.3077000000000003E-2</c:v>
                </c:pt>
                <c:pt idx="20">
                  <c:v>7.3346999999999996E-2</c:v>
                </c:pt>
                <c:pt idx="21">
                  <c:v>7.4997999999999995E-2</c:v>
                </c:pt>
                <c:pt idx="22">
                  <c:v>7.5554999999999997E-2</c:v>
                </c:pt>
                <c:pt idx="23">
                  <c:v>7.6189000000000007E-2</c:v>
                </c:pt>
                <c:pt idx="24">
                  <c:v>7.9121999999999998E-2</c:v>
                </c:pt>
                <c:pt idx="25">
                  <c:v>7.9337000000000005E-2</c:v>
                </c:pt>
                <c:pt idx="26">
                  <c:v>7.9389000000000001E-2</c:v>
                </c:pt>
                <c:pt idx="27">
                  <c:v>7.9485E-2</c:v>
                </c:pt>
                <c:pt idx="28">
                  <c:v>7.9587000000000005E-2</c:v>
                </c:pt>
                <c:pt idx="29">
                  <c:v>8.0391000000000004E-2</c:v>
                </c:pt>
                <c:pt idx="30">
                  <c:v>8.1129000000000007E-2</c:v>
                </c:pt>
                <c:pt idx="31">
                  <c:v>8.3894999999999997E-2</c:v>
                </c:pt>
                <c:pt idx="32">
                  <c:v>8.5432999999999995E-2</c:v>
                </c:pt>
                <c:pt idx="33">
                  <c:v>8.6560999999999999E-2</c:v>
                </c:pt>
                <c:pt idx="34">
                  <c:v>8.7058999999999997E-2</c:v>
                </c:pt>
                <c:pt idx="35">
                  <c:v>9.3049000000000007E-2</c:v>
                </c:pt>
                <c:pt idx="36">
                  <c:v>9.5727999999999994E-2</c:v>
                </c:pt>
                <c:pt idx="37">
                  <c:v>9.6475000000000005E-2</c:v>
                </c:pt>
                <c:pt idx="38">
                  <c:v>9.6588999999999994E-2</c:v>
                </c:pt>
                <c:pt idx="39">
                  <c:v>9.6773999999999999E-2</c:v>
                </c:pt>
                <c:pt idx="40">
                  <c:v>9.7049999999999997E-2</c:v>
                </c:pt>
                <c:pt idx="41">
                  <c:v>9.8524E-2</c:v>
                </c:pt>
                <c:pt idx="42">
                  <c:v>0.10631</c:v>
                </c:pt>
                <c:pt idx="43">
                  <c:v>0.10729</c:v>
                </c:pt>
                <c:pt idx="44">
                  <c:v>0.10878</c:v>
                </c:pt>
                <c:pt idx="45">
                  <c:v>0.1133</c:v>
                </c:pt>
                <c:pt idx="46">
                  <c:v>0.11366999999999999</c:v>
                </c:pt>
                <c:pt idx="47">
                  <c:v>0.11391999999999999</c:v>
                </c:pt>
                <c:pt idx="48">
                  <c:v>0.11477</c:v>
                </c:pt>
                <c:pt idx="49">
                  <c:v>0.11516</c:v>
                </c:pt>
                <c:pt idx="50">
                  <c:v>0.11545</c:v>
                </c:pt>
                <c:pt idx="51">
                  <c:v>0.11633</c:v>
                </c:pt>
                <c:pt idx="52">
                  <c:v>0.11785</c:v>
                </c:pt>
                <c:pt idx="53">
                  <c:v>0.11827</c:v>
                </c:pt>
                <c:pt idx="54">
                  <c:v>0.11955</c:v>
                </c:pt>
                <c:pt idx="55">
                  <c:v>0.11987</c:v>
                </c:pt>
                <c:pt idx="56">
                  <c:v>0.12053999999999999</c:v>
                </c:pt>
                <c:pt idx="57">
                  <c:v>0.12102</c:v>
                </c:pt>
                <c:pt idx="58">
                  <c:v>0.12142</c:v>
                </c:pt>
                <c:pt idx="59">
                  <c:v>0.12212000000000001</c:v>
                </c:pt>
                <c:pt idx="60">
                  <c:v>0.12217</c:v>
                </c:pt>
                <c:pt idx="61">
                  <c:v>0.12345</c:v>
                </c:pt>
                <c:pt idx="62">
                  <c:v>0.12421</c:v>
                </c:pt>
                <c:pt idx="63">
                  <c:v>0.1244</c:v>
                </c:pt>
                <c:pt idx="64">
                  <c:v>0.12565000000000001</c:v>
                </c:pt>
                <c:pt idx="65">
                  <c:v>0.12567999999999999</c:v>
                </c:pt>
                <c:pt idx="66">
                  <c:v>0.12708</c:v>
                </c:pt>
                <c:pt idx="67">
                  <c:v>0.12778999999999999</c:v>
                </c:pt>
                <c:pt idx="68">
                  <c:v>0.12795999999999999</c:v>
                </c:pt>
                <c:pt idx="69">
                  <c:v>0.12817999999999999</c:v>
                </c:pt>
                <c:pt idx="70">
                  <c:v>0.12927</c:v>
                </c:pt>
                <c:pt idx="71">
                  <c:v>0.12973999999999999</c:v>
                </c:pt>
                <c:pt idx="72">
                  <c:v>0.13006999999999999</c:v>
                </c:pt>
                <c:pt idx="73">
                  <c:v>0.13062000000000001</c:v>
                </c:pt>
                <c:pt idx="74">
                  <c:v>0.13136999999999999</c:v>
                </c:pt>
                <c:pt idx="75">
                  <c:v>0.13183</c:v>
                </c:pt>
                <c:pt idx="76">
                  <c:v>0.13217999999999999</c:v>
                </c:pt>
                <c:pt idx="77">
                  <c:v>0.13239999999999999</c:v>
                </c:pt>
                <c:pt idx="78">
                  <c:v>0.13269</c:v>
                </c:pt>
                <c:pt idx="79">
                  <c:v>0.13303000000000001</c:v>
                </c:pt>
                <c:pt idx="80">
                  <c:v>0.13420000000000001</c:v>
                </c:pt>
                <c:pt idx="81">
                  <c:v>0.13488</c:v>
                </c:pt>
                <c:pt idx="82">
                  <c:v>0.13546</c:v>
                </c:pt>
                <c:pt idx="83">
                  <c:v>0.13643</c:v>
                </c:pt>
                <c:pt idx="84">
                  <c:v>0.13711999999999999</c:v>
                </c:pt>
                <c:pt idx="85">
                  <c:v>0.13719999999999999</c:v>
                </c:pt>
                <c:pt idx="86">
                  <c:v>0.13754</c:v>
                </c:pt>
                <c:pt idx="87">
                  <c:v>0.1376</c:v>
                </c:pt>
                <c:pt idx="88">
                  <c:v>0.13805999999999999</c:v>
                </c:pt>
                <c:pt idx="89">
                  <c:v>0.14002000000000001</c:v>
                </c:pt>
                <c:pt idx="90">
                  <c:v>0.14005000000000001</c:v>
                </c:pt>
                <c:pt idx="91">
                  <c:v>0.14021</c:v>
                </c:pt>
                <c:pt idx="92">
                  <c:v>0.14085</c:v>
                </c:pt>
                <c:pt idx="93">
                  <c:v>0.14213000000000001</c:v>
                </c:pt>
                <c:pt idx="94">
                  <c:v>0.14357</c:v>
                </c:pt>
                <c:pt idx="95">
                  <c:v>0.14388999999999999</c:v>
                </c:pt>
                <c:pt idx="96">
                  <c:v>0.14451</c:v>
                </c:pt>
                <c:pt idx="97">
                  <c:v>0.14701</c:v>
                </c:pt>
                <c:pt idx="98">
                  <c:v>0.14724999999999999</c:v>
                </c:pt>
                <c:pt idx="99">
                  <c:v>0.14785000000000001</c:v>
                </c:pt>
                <c:pt idx="100">
                  <c:v>0.15217</c:v>
                </c:pt>
                <c:pt idx="101">
                  <c:v>0.15232000000000001</c:v>
                </c:pt>
                <c:pt idx="102">
                  <c:v>0.15264</c:v>
                </c:pt>
                <c:pt idx="103">
                  <c:v>0.15401000000000001</c:v>
                </c:pt>
                <c:pt idx="104">
                  <c:v>0.15411</c:v>
                </c:pt>
                <c:pt idx="105">
                  <c:v>0.15437999999999999</c:v>
                </c:pt>
                <c:pt idx="106">
                  <c:v>0.15492</c:v>
                </c:pt>
                <c:pt idx="107">
                  <c:v>0.15526000000000001</c:v>
                </c:pt>
                <c:pt idx="108">
                  <c:v>0.16091</c:v>
                </c:pt>
                <c:pt idx="109">
                  <c:v>0.16577</c:v>
                </c:pt>
                <c:pt idx="110">
                  <c:v>0.16622000000000001</c:v>
                </c:pt>
                <c:pt idx="111">
                  <c:v>0.16689000000000001</c:v>
                </c:pt>
                <c:pt idx="112">
                  <c:v>0.16900000000000001</c:v>
                </c:pt>
              </c:numCache>
            </c:numRef>
          </c:xVal>
          <c:yVal>
            <c:numRef>
              <c:f>'cathode-anode horiz (2)'!$AC$3:$AC$115</c:f>
              <c:numCache>
                <c:formatCode>General</c:formatCode>
                <c:ptCount val="113"/>
                <c:pt idx="0">
                  <c:v>40073</c:v>
                </c:pt>
                <c:pt idx="1">
                  <c:v>43107</c:v>
                </c:pt>
                <c:pt idx="2">
                  <c:v>14721</c:v>
                </c:pt>
                <c:pt idx="3">
                  <c:v>15773</c:v>
                </c:pt>
                <c:pt idx="4">
                  <c:v>14509</c:v>
                </c:pt>
                <c:pt idx="5">
                  <c:v>14639</c:v>
                </c:pt>
                <c:pt idx="6">
                  <c:v>17640</c:v>
                </c:pt>
                <c:pt idx="7">
                  <c:v>23257</c:v>
                </c:pt>
                <c:pt idx="8">
                  <c:v>25967</c:v>
                </c:pt>
                <c:pt idx="9">
                  <c:v>27510</c:v>
                </c:pt>
                <c:pt idx="10">
                  <c:v>35549</c:v>
                </c:pt>
                <c:pt idx="11">
                  <c:v>41091</c:v>
                </c:pt>
                <c:pt idx="12">
                  <c:v>42612</c:v>
                </c:pt>
                <c:pt idx="13">
                  <c:v>45106</c:v>
                </c:pt>
                <c:pt idx="14">
                  <c:v>47537</c:v>
                </c:pt>
                <c:pt idx="15">
                  <c:v>60256</c:v>
                </c:pt>
                <c:pt idx="16">
                  <c:v>63341</c:v>
                </c:pt>
                <c:pt idx="17">
                  <c:v>67072</c:v>
                </c:pt>
                <c:pt idx="18">
                  <c:v>68648</c:v>
                </c:pt>
                <c:pt idx="19">
                  <c:v>69253</c:v>
                </c:pt>
                <c:pt idx="20">
                  <c:v>71033</c:v>
                </c:pt>
                <c:pt idx="21">
                  <c:v>75164</c:v>
                </c:pt>
                <c:pt idx="22">
                  <c:v>90315</c:v>
                </c:pt>
                <c:pt idx="23">
                  <c:v>96277</c:v>
                </c:pt>
                <c:pt idx="24" formatCode="0.00E+00">
                  <c:v>123840</c:v>
                </c:pt>
                <c:pt idx="25" formatCode="0.00E+00">
                  <c:v>136630</c:v>
                </c:pt>
                <c:pt idx="26" formatCode="0.00E+00">
                  <c:v>113480</c:v>
                </c:pt>
                <c:pt idx="27" formatCode="0.00E+00">
                  <c:v>119710</c:v>
                </c:pt>
                <c:pt idx="28" formatCode="0.00E+00">
                  <c:v>106350</c:v>
                </c:pt>
                <c:pt idx="29" formatCode="0.00E+00">
                  <c:v>145400</c:v>
                </c:pt>
                <c:pt idx="30" formatCode="0.00E+00">
                  <c:v>149040</c:v>
                </c:pt>
                <c:pt idx="31" formatCode="0.00E+00">
                  <c:v>157340</c:v>
                </c:pt>
                <c:pt idx="32" formatCode="0.00E+00">
                  <c:v>160060</c:v>
                </c:pt>
                <c:pt idx="33" formatCode="0.00E+00">
                  <c:v>171860</c:v>
                </c:pt>
                <c:pt idx="34" formatCode="0.00E+00">
                  <c:v>171140</c:v>
                </c:pt>
                <c:pt idx="35" formatCode="0.00E+00">
                  <c:v>188540</c:v>
                </c:pt>
                <c:pt idx="36" formatCode="0.00E+00">
                  <c:v>194590</c:v>
                </c:pt>
                <c:pt idx="37" formatCode="0.00E+00">
                  <c:v>184710</c:v>
                </c:pt>
                <c:pt idx="38" formatCode="0.00E+00">
                  <c:v>185030</c:v>
                </c:pt>
                <c:pt idx="39" formatCode="0.00E+00">
                  <c:v>182110</c:v>
                </c:pt>
                <c:pt idx="40" formatCode="0.00E+00">
                  <c:v>191530</c:v>
                </c:pt>
                <c:pt idx="41" formatCode="0.00E+00">
                  <c:v>182710</c:v>
                </c:pt>
                <c:pt idx="42" formatCode="0.00E+00">
                  <c:v>156130</c:v>
                </c:pt>
                <c:pt idx="43" formatCode="0.00E+00">
                  <c:v>153370</c:v>
                </c:pt>
                <c:pt idx="44" formatCode="0.00E+00">
                  <c:v>144100</c:v>
                </c:pt>
                <c:pt idx="45" formatCode="0.00E+00">
                  <c:v>108300</c:v>
                </c:pt>
                <c:pt idx="46" formatCode="0.00E+00">
                  <c:v>104600</c:v>
                </c:pt>
                <c:pt idx="47" formatCode="0.00E+00">
                  <c:v>102100</c:v>
                </c:pt>
                <c:pt idx="48">
                  <c:v>93794</c:v>
                </c:pt>
                <c:pt idx="49">
                  <c:v>87213</c:v>
                </c:pt>
                <c:pt idx="50">
                  <c:v>82507</c:v>
                </c:pt>
                <c:pt idx="51">
                  <c:v>67357</c:v>
                </c:pt>
                <c:pt idx="52">
                  <c:v>53083</c:v>
                </c:pt>
                <c:pt idx="53">
                  <c:v>45248</c:v>
                </c:pt>
                <c:pt idx="54">
                  <c:v>28154</c:v>
                </c:pt>
                <c:pt idx="55">
                  <c:v>22597</c:v>
                </c:pt>
                <c:pt idx="56">
                  <c:v>12843</c:v>
                </c:pt>
                <c:pt idx="57">
                  <c:v>8020.3</c:v>
                </c:pt>
                <c:pt idx="58">
                  <c:v>-1922.7</c:v>
                </c:pt>
                <c:pt idx="59">
                  <c:v>-14004</c:v>
                </c:pt>
                <c:pt idx="60">
                  <c:v>-15049</c:v>
                </c:pt>
                <c:pt idx="61">
                  <c:v>-41778</c:v>
                </c:pt>
                <c:pt idx="62">
                  <c:v>-50341</c:v>
                </c:pt>
                <c:pt idx="63">
                  <c:v>-53759</c:v>
                </c:pt>
                <c:pt idx="64">
                  <c:v>-65847</c:v>
                </c:pt>
                <c:pt idx="65">
                  <c:v>-66133</c:v>
                </c:pt>
                <c:pt idx="66">
                  <c:v>-78382</c:v>
                </c:pt>
                <c:pt idx="67">
                  <c:v>-75449</c:v>
                </c:pt>
                <c:pt idx="68">
                  <c:v>-78815</c:v>
                </c:pt>
                <c:pt idx="69">
                  <c:v>-77069</c:v>
                </c:pt>
                <c:pt idx="70">
                  <c:v>-76022</c:v>
                </c:pt>
                <c:pt idx="71">
                  <c:v>-70106</c:v>
                </c:pt>
                <c:pt idx="72">
                  <c:v>-67489</c:v>
                </c:pt>
                <c:pt idx="73">
                  <c:v>-61679</c:v>
                </c:pt>
                <c:pt idx="74">
                  <c:v>-53750</c:v>
                </c:pt>
                <c:pt idx="75">
                  <c:v>-60719</c:v>
                </c:pt>
                <c:pt idx="76">
                  <c:v>-41410</c:v>
                </c:pt>
                <c:pt idx="77">
                  <c:v>-44589</c:v>
                </c:pt>
                <c:pt idx="78">
                  <c:v>-44934</c:v>
                </c:pt>
                <c:pt idx="79">
                  <c:v>-42848</c:v>
                </c:pt>
                <c:pt idx="80">
                  <c:v>-38872</c:v>
                </c:pt>
                <c:pt idx="81">
                  <c:v>-29475</c:v>
                </c:pt>
                <c:pt idx="82">
                  <c:v>-26585</c:v>
                </c:pt>
                <c:pt idx="83">
                  <c:v>-24805</c:v>
                </c:pt>
                <c:pt idx="84">
                  <c:v>-23776</c:v>
                </c:pt>
                <c:pt idx="85">
                  <c:v>-19238</c:v>
                </c:pt>
                <c:pt idx="86">
                  <c:v>-20849</c:v>
                </c:pt>
                <c:pt idx="87">
                  <c:v>-17091</c:v>
                </c:pt>
                <c:pt idx="88">
                  <c:v>-16020</c:v>
                </c:pt>
                <c:pt idx="89">
                  <c:v>-13399</c:v>
                </c:pt>
                <c:pt idx="90">
                  <c:v>-9818.2999999999993</c:v>
                </c:pt>
                <c:pt idx="91">
                  <c:v>-10161</c:v>
                </c:pt>
                <c:pt idx="92">
                  <c:v>-10954</c:v>
                </c:pt>
                <c:pt idx="93">
                  <c:v>-6701.7</c:v>
                </c:pt>
                <c:pt idx="94">
                  <c:v>-4005</c:v>
                </c:pt>
                <c:pt idx="95">
                  <c:v>-3763.6</c:v>
                </c:pt>
                <c:pt idx="96">
                  <c:v>-2862.5</c:v>
                </c:pt>
                <c:pt idx="97">
                  <c:v>-2424</c:v>
                </c:pt>
                <c:pt idx="98">
                  <c:v>-2392.9</c:v>
                </c:pt>
                <c:pt idx="99">
                  <c:v>-1818.4</c:v>
                </c:pt>
                <c:pt idx="100">
                  <c:v>-2388.4</c:v>
                </c:pt>
                <c:pt idx="101">
                  <c:v>-2408.6</c:v>
                </c:pt>
                <c:pt idx="102">
                  <c:v>-1146.3</c:v>
                </c:pt>
                <c:pt idx="103">
                  <c:v>-552.16</c:v>
                </c:pt>
                <c:pt idx="104">
                  <c:v>-523.29999999999995</c:v>
                </c:pt>
                <c:pt idx="105">
                  <c:v>-811.93</c:v>
                </c:pt>
                <c:pt idx="106">
                  <c:v>-563.34</c:v>
                </c:pt>
                <c:pt idx="107">
                  <c:v>-889.41</c:v>
                </c:pt>
                <c:pt idx="108">
                  <c:v>-183.91</c:v>
                </c:pt>
                <c:pt idx="109">
                  <c:v>-48.588999999999999</c:v>
                </c:pt>
                <c:pt idx="110">
                  <c:v>-54.704999999999998</c:v>
                </c:pt>
                <c:pt idx="111">
                  <c:v>-205.84</c:v>
                </c:pt>
                <c:pt idx="112">
                  <c:v>-24.992000000000001</c:v>
                </c:pt>
              </c:numCache>
            </c:numRef>
          </c:yVal>
          <c:smooth val="0"/>
        </c:ser>
        <c:ser>
          <c:idx val="7"/>
          <c:order val="3"/>
          <c:tx>
            <c:strRef>
              <c:f>'cathode-anode horiz (2)'!$AH$1:$AQ$1</c:f>
              <c:strCache>
                <c:ptCount val="1"/>
                <c:pt idx="0">
                  <c:v>-0.0005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(2)'!$AH$3:$AH$123</c:f>
              <c:numCache>
                <c:formatCode>General</c:formatCode>
                <c:ptCount val="121"/>
                <c:pt idx="0">
                  <c:v>6.4199999999999993E-2</c:v>
                </c:pt>
                <c:pt idx="1">
                  <c:v>6.4297999999999994E-2</c:v>
                </c:pt>
                <c:pt idx="2">
                  <c:v>6.5459000000000003E-2</c:v>
                </c:pt>
                <c:pt idx="3">
                  <c:v>6.5951999999999997E-2</c:v>
                </c:pt>
                <c:pt idx="4">
                  <c:v>6.6234000000000001E-2</c:v>
                </c:pt>
                <c:pt idx="5">
                  <c:v>6.6761000000000001E-2</c:v>
                </c:pt>
                <c:pt idx="6">
                  <c:v>6.7020999999999997E-2</c:v>
                </c:pt>
                <c:pt idx="7">
                  <c:v>6.7526000000000003E-2</c:v>
                </c:pt>
                <c:pt idx="8">
                  <c:v>6.7728999999999998E-2</c:v>
                </c:pt>
                <c:pt idx="9">
                  <c:v>6.8059999999999996E-2</c:v>
                </c:pt>
                <c:pt idx="10">
                  <c:v>6.8342E-2</c:v>
                </c:pt>
                <c:pt idx="11">
                  <c:v>6.8587999999999996E-2</c:v>
                </c:pt>
                <c:pt idx="12">
                  <c:v>6.8806000000000006E-2</c:v>
                </c:pt>
                <c:pt idx="13">
                  <c:v>7.0389999999999994E-2</c:v>
                </c:pt>
                <c:pt idx="14">
                  <c:v>7.0635000000000003E-2</c:v>
                </c:pt>
                <c:pt idx="15">
                  <c:v>7.0893999999999999E-2</c:v>
                </c:pt>
                <c:pt idx="16">
                  <c:v>7.0979E-2</c:v>
                </c:pt>
                <c:pt idx="17">
                  <c:v>7.1980000000000002E-2</c:v>
                </c:pt>
                <c:pt idx="18">
                  <c:v>7.3445999999999997E-2</c:v>
                </c:pt>
                <c:pt idx="19">
                  <c:v>7.4014999999999997E-2</c:v>
                </c:pt>
                <c:pt idx="20">
                  <c:v>7.4800000000000005E-2</c:v>
                </c:pt>
                <c:pt idx="21">
                  <c:v>7.4805999999999997E-2</c:v>
                </c:pt>
                <c:pt idx="22">
                  <c:v>7.4985999999999997E-2</c:v>
                </c:pt>
                <c:pt idx="23">
                  <c:v>7.6896000000000006E-2</c:v>
                </c:pt>
                <c:pt idx="24">
                  <c:v>7.6902999999999999E-2</c:v>
                </c:pt>
                <c:pt idx="25">
                  <c:v>7.8345999999999999E-2</c:v>
                </c:pt>
                <c:pt idx="26">
                  <c:v>7.9309000000000004E-2</c:v>
                </c:pt>
                <c:pt idx="27">
                  <c:v>7.9464999999999994E-2</c:v>
                </c:pt>
                <c:pt idx="28">
                  <c:v>8.0121999999999999E-2</c:v>
                </c:pt>
                <c:pt idx="29">
                  <c:v>8.0598000000000003E-2</c:v>
                </c:pt>
                <c:pt idx="30">
                  <c:v>8.5023000000000001E-2</c:v>
                </c:pt>
                <c:pt idx="31">
                  <c:v>8.6915000000000006E-2</c:v>
                </c:pt>
                <c:pt idx="32">
                  <c:v>8.6919999999999997E-2</c:v>
                </c:pt>
                <c:pt idx="33">
                  <c:v>8.6923E-2</c:v>
                </c:pt>
                <c:pt idx="34">
                  <c:v>8.6924000000000001E-2</c:v>
                </c:pt>
                <c:pt idx="35">
                  <c:v>8.6924000000000001E-2</c:v>
                </c:pt>
                <c:pt idx="36">
                  <c:v>8.7108000000000005E-2</c:v>
                </c:pt>
                <c:pt idx="37">
                  <c:v>8.7428000000000006E-2</c:v>
                </c:pt>
                <c:pt idx="38">
                  <c:v>8.8189000000000003E-2</c:v>
                </c:pt>
                <c:pt idx="39">
                  <c:v>8.9090000000000003E-2</c:v>
                </c:pt>
                <c:pt idx="40">
                  <c:v>9.4553999999999999E-2</c:v>
                </c:pt>
                <c:pt idx="41">
                  <c:v>9.5064999999999997E-2</c:v>
                </c:pt>
                <c:pt idx="42">
                  <c:v>9.5576999999999995E-2</c:v>
                </c:pt>
                <c:pt idx="43">
                  <c:v>9.6559000000000006E-2</c:v>
                </c:pt>
                <c:pt idx="44">
                  <c:v>9.8914000000000002E-2</c:v>
                </c:pt>
                <c:pt idx="45">
                  <c:v>0.10396</c:v>
                </c:pt>
                <c:pt idx="46">
                  <c:v>0.10485999999999999</c:v>
                </c:pt>
                <c:pt idx="47">
                  <c:v>0.10650999999999999</c:v>
                </c:pt>
                <c:pt idx="48">
                  <c:v>0.10666</c:v>
                </c:pt>
                <c:pt idx="49">
                  <c:v>0.10675</c:v>
                </c:pt>
                <c:pt idx="50">
                  <c:v>0.11078</c:v>
                </c:pt>
                <c:pt idx="51">
                  <c:v>0.11090999999999999</c:v>
                </c:pt>
                <c:pt idx="52">
                  <c:v>0.11093</c:v>
                </c:pt>
                <c:pt idx="53">
                  <c:v>0.11136</c:v>
                </c:pt>
                <c:pt idx="54">
                  <c:v>0.11297</c:v>
                </c:pt>
                <c:pt idx="55">
                  <c:v>0.11471000000000001</c:v>
                </c:pt>
                <c:pt idx="56">
                  <c:v>0.11525000000000001</c:v>
                </c:pt>
                <c:pt idx="57">
                  <c:v>0.11543</c:v>
                </c:pt>
                <c:pt idx="58">
                  <c:v>0.11613999999999999</c:v>
                </c:pt>
                <c:pt idx="59">
                  <c:v>0.11629</c:v>
                </c:pt>
                <c:pt idx="60">
                  <c:v>0.11717</c:v>
                </c:pt>
                <c:pt idx="61">
                  <c:v>0.11738999999999999</c:v>
                </c:pt>
                <c:pt idx="62">
                  <c:v>0.11791</c:v>
                </c:pt>
                <c:pt idx="63">
                  <c:v>0.11967</c:v>
                </c:pt>
                <c:pt idx="64">
                  <c:v>0.12055</c:v>
                </c:pt>
                <c:pt idx="65">
                  <c:v>0.12223000000000001</c:v>
                </c:pt>
                <c:pt idx="66">
                  <c:v>0.12248000000000001</c:v>
                </c:pt>
                <c:pt idx="67">
                  <c:v>0.12353</c:v>
                </c:pt>
                <c:pt idx="68">
                  <c:v>0.12379999999999999</c:v>
                </c:pt>
                <c:pt idx="69">
                  <c:v>0.12398000000000001</c:v>
                </c:pt>
                <c:pt idx="70">
                  <c:v>0.12523000000000001</c:v>
                </c:pt>
                <c:pt idx="71">
                  <c:v>0.12567</c:v>
                </c:pt>
                <c:pt idx="72">
                  <c:v>0.12791</c:v>
                </c:pt>
                <c:pt idx="73">
                  <c:v>0.12814</c:v>
                </c:pt>
                <c:pt idx="74">
                  <c:v>0.12826000000000001</c:v>
                </c:pt>
                <c:pt idx="75">
                  <c:v>0.12828999999999999</c:v>
                </c:pt>
                <c:pt idx="76">
                  <c:v>0.12833</c:v>
                </c:pt>
                <c:pt idx="77">
                  <c:v>0.12839</c:v>
                </c:pt>
                <c:pt idx="78">
                  <c:v>0.13072</c:v>
                </c:pt>
                <c:pt idx="79">
                  <c:v>0.13109000000000001</c:v>
                </c:pt>
                <c:pt idx="80">
                  <c:v>0.13139999999999999</c:v>
                </c:pt>
                <c:pt idx="81">
                  <c:v>0.13145000000000001</c:v>
                </c:pt>
                <c:pt idx="82">
                  <c:v>0.13209000000000001</c:v>
                </c:pt>
                <c:pt idx="83">
                  <c:v>0.13222999999999999</c:v>
                </c:pt>
                <c:pt idx="84">
                  <c:v>0.13245000000000001</c:v>
                </c:pt>
                <c:pt idx="85">
                  <c:v>0.13303000000000001</c:v>
                </c:pt>
                <c:pt idx="86">
                  <c:v>0.13328000000000001</c:v>
                </c:pt>
                <c:pt idx="87">
                  <c:v>0.13414000000000001</c:v>
                </c:pt>
                <c:pt idx="88">
                  <c:v>0.13499</c:v>
                </c:pt>
                <c:pt idx="89">
                  <c:v>0.13531000000000001</c:v>
                </c:pt>
                <c:pt idx="90">
                  <c:v>0.13550999999999999</c:v>
                </c:pt>
                <c:pt idx="91">
                  <c:v>0.13574</c:v>
                </c:pt>
                <c:pt idx="92">
                  <c:v>0.13707</c:v>
                </c:pt>
                <c:pt idx="93">
                  <c:v>0.13730000000000001</c:v>
                </c:pt>
                <c:pt idx="94">
                  <c:v>0.13825000000000001</c:v>
                </c:pt>
                <c:pt idx="95">
                  <c:v>0.13850000000000001</c:v>
                </c:pt>
                <c:pt idx="96">
                  <c:v>0.13938999999999999</c:v>
                </c:pt>
                <c:pt idx="97">
                  <c:v>0.14193</c:v>
                </c:pt>
                <c:pt idx="98">
                  <c:v>0.14204</c:v>
                </c:pt>
                <c:pt idx="99">
                  <c:v>0.14229</c:v>
                </c:pt>
                <c:pt idx="100">
                  <c:v>0.14249999999999999</c:v>
                </c:pt>
                <c:pt idx="101">
                  <c:v>0.14288000000000001</c:v>
                </c:pt>
                <c:pt idx="102">
                  <c:v>0.14308000000000001</c:v>
                </c:pt>
                <c:pt idx="103">
                  <c:v>0.14327000000000001</c:v>
                </c:pt>
                <c:pt idx="104">
                  <c:v>0.14330999999999999</c:v>
                </c:pt>
                <c:pt idx="105">
                  <c:v>0.14374999999999999</c:v>
                </c:pt>
                <c:pt idx="106">
                  <c:v>0.14754999999999999</c:v>
                </c:pt>
                <c:pt idx="107">
                  <c:v>0.14878</c:v>
                </c:pt>
                <c:pt idx="108">
                  <c:v>0.14971999999999999</c:v>
                </c:pt>
                <c:pt idx="109">
                  <c:v>0.15007999999999999</c:v>
                </c:pt>
                <c:pt idx="110">
                  <c:v>0.15118999999999999</c:v>
                </c:pt>
                <c:pt idx="111">
                  <c:v>0.15162</c:v>
                </c:pt>
                <c:pt idx="112">
                  <c:v>0.15725</c:v>
                </c:pt>
                <c:pt idx="113">
                  <c:v>0.15759000000000001</c:v>
                </c:pt>
                <c:pt idx="114">
                  <c:v>0.15876000000000001</c:v>
                </c:pt>
                <c:pt idx="115">
                  <c:v>0.16031000000000001</c:v>
                </c:pt>
                <c:pt idx="116">
                  <c:v>0.16084999999999999</c:v>
                </c:pt>
                <c:pt idx="117">
                  <c:v>0.16214000000000001</c:v>
                </c:pt>
                <c:pt idx="118">
                  <c:v>0.16788</c:v>
                </c:pt>
                <c:pt idx="119">
                  <c:v>0.16900000000000001</c:v>
                </c:pt>
              </c:numCache>
            </c:numRef>
          </c:xVal>
          <c:yVal>
            <c:numRef>
              <c:f>'cathode-anode horiz (2)'!$AN$3:$AN$122</c:f>
              <c:numCache>
                <c:formatCode>General</c:formatCode>
                <c:ptCount val="120"/>
                <c:pt idx="0">
                  <c:v>10080</c:v>
                </c:pt>
                <c:pt idx="1">
                  <c:v>11606</c:v>
                </c:pt>
                <c:pt idx="2">
                  <c:v>29737</c:v>
                </c:pt>
                <c:pt idx="3">
                  <c:v>17744</c:v>
                </c:pt>
                <c:pt idx="4">
                  <c:v>20188</c:v>
                </c:pt>
                <c:pt idx="5">
                  <c:v>24339</c:v>
                </c:pt>
                <c:pt idx="6">
                  <c:v>26383</c:v>
                </c:pt>
                <c:pt idx="7">
                  <c:v>23886</c:v>
                </c:pt>
                <c:pt idx="8">
                  <c:v>24804</c:v>
                </c:pt>
                <c:pt idx="9">
                  <c:v>24839</c:v>
                </c:pt>
                <c:pt idx="10">
                  <c:v>28468</c:v>
                </c:pt>
                <c:pt idx="11">
                  <c:v>32247</c:v>
                </c:pt>
                <c:pt idx="12">
                  <c:v>30576</c:v>
                </c:pt>
                <c:pt idx="13">
                  <c:v>49833</c:v>
                </c:pt>
                <c:pt idx="14">
                  <c:v>41611</c:v>
                </c:pt>
                <c:pt idx="15">
                  <c:v>42169</c:v>
                </c:pt>
                <c:pt idx="16">
                  <c:v>46678</c:v>
                </c:pt>
                <c:pt idx="17">
                  <c:v>56766</c:v>
                </c:pt>
                <c:pt idx="18">
                  <c:v>67310</c:v>
                </c:pt>
                <c:pt idx="19">
                  <c:v>75897</c:v>
                </c:pt>
                <c:pt idx="20">
                  <c:v>81242</c:v>
                </c:pt>
                <c:pt idx="21">
                  <c:v>81044</c:v>
                </c:pt>
                <c:pt idx="22">
                  <c:v>85051</c:v>
                </c:pt>
                <c:pt idx="23" formatCode="0.00E+00">
                  <c:v>115460</c:v>
                </c:pt>
                <c:pt idx="24" formatCode="0.00E+00">
                  <c:v>117370</c:v>
                </c:pt>
                <c:pt idx="25" formatCode="0.00E+00">
                  <c:v>107480</c:v>
                </c:pt>
                <c:pt idx="26" formatCode="0.00E+00">
                  <c:v>130320</c:v>
                </c:pt>
                <c:pt idx="27" formatCode="0.00E+00">
                  <c:v>129710</c:v>
                </c:pt>
                <c:pt idx="28" formatCode="0.00E+00">
                  <c:v>128000</c:v>
                </c:pt>
                <c:pt idx="29" formatCode="0.00E+00">
                  <c:v>127820</c:v>
                </c:pt>
                <c:pt idx="30" formatCode="0.00E+00">
                  <c:v>145750</c:v>
                </c:pt>
                <c:pt idx="31" formatCode="0.00E+00">
                  <c:v>169090</c:v>
                </c:pt>
                <c:pt idx="32" formatCode="0.00E+00">
                  <c:v>169120</c:v>
                </c:pt>
                <c:pt idx="33" formatCode="0.00E+00">
                  <c:v>164280</c:v>
                </c:pt>
                <c:pt idx="34" formatCode="0.00E+00">
                  <c:v>164480</c:v>
                </c:pt>
                <c:pt idx="35" formatCode="0.00E+00">
                  <c:v>164480</c:v>
                </c:pt>
                <c:pt idx="36" formatCode="0.00E+00">
                  <c:v>164520</c:v>
                </c:pt>
                <c:pt idx="37" formatCode="0.00E+00">
                  <c:v>173830</c:v>
                </c:pt>
                <c:pt idx="38" formatCode="0.00E+00">
                  <c:v>178430</c:v>
                </c:pt>
                <c:pt idx="39" formatCode="0.00E+00">
                  <c:v>179880</c:v>
                </c:pt>
                <c:pt idx="40" formatCode="0.00E+00">
                  <c:v>183780</c:v>
                </c:pt>
                <c:pt idx="41" formatCode="0.00E+00">
                  <c:v>184650</c:v>
                </c:pt>
                <c:pt idx="42" formatCode="0.00E+00">
                  <c:v>185530</c:v>
                </c:pt>
                <c:pt idx="43" formatCode="0.00E+00">
                  <c:v>186810</c:v>
                </c:pt>
                <c:pt idx="44" formatCode="0.00E+00">
                  <c:v>178100</c:v>
                </c:pt>
                <c:pt idx="45" formatCode="0.00E+00">
                  <c:v>164090</c:v>
                </c:pt>
                <c:pt idx="46" formatCode="0.00E+00">
                  <c:v>160360</c:v>
                </c:pt>
                <c:pt idx="47" formatCode="0.00E+00">
                  <c:v>154120</c:v>
                </c:pt>
                <c:pt idx="48" formatCode="0.00E+00">
                  <c:v>153710</c:v>
                </c:pt>
                <c:pt idx="49" formatCode="0.00E+00">
                  <c:v>153330</c:v>
                </c:pt>
                <c:pt idx="50" formatCode="0.00E+00">
                  <c:v>128300</c:v>
                </c:pt>
                <c:pt idx="51" formatCode="0.00E+00">
                  <c:v>127530</c:v>
                </c:pt>
                <c:pt idx="52" formatCode="0.00E+00">
                  <c:v>127110</c:v>
                </c:pt>
                <c:pt idx="53" formatCode="0.00E+00">
                  <c:v>123580</c:v>
                </c:pt>
                <c:pt idx="54" formatCode="0.00E+00">
                  <c:v>109620</c:v>
                </c:pt>
                <c:pt idx="55">
                  <c:v>92810</c:v>
                </c:pt>
                <c:pt idx="56">
                  <c:v>98405</c:v>
                </c:pt>
                <c:pt idx="57">
                  <c:v>93258</c:v>
                </c:pt>
                <c:pt idx="58">
                  <c:v>82734</c:v>
                </c:pt>
                <c:pt idx="59">
                  <c:v>79933</c:v>
                </c:pt>
                <c:pt idx="60">
                  <c:v>72382</c:v>
                </c:pt>
                <c:pt idx="61">
                  <c:v>77551</c:v>
                </c:pt>
                <c:pt idx="62">
                  <c:v>66280</c:v>
                </c:pt>
                <c:pt idx="63">
                  <c:v>52629</c:v>
                </c:pt>
                <c:pt idx="64">
                  <c:v>40835</c:v>
                </c:pt>
                <c:pt idx="65">
                  <c:v>14468</c:v>
                </c:pt>
                <c:pt idx="66">
                  <c:v>12156</c:v>
                </c:pt>
                <c:pt idx="67">
                  <c:v>6013.1</c:v>
                </c:pt>
                <c:pt idx="68">
                  <c:v>-2949.4</c:v>
                </c:pt>
                <c:pt idx="69">
                  <c:v>-5807.2</c:v>
                </c:pt>
                <c:pt idx="70">
                  <c:v>-16329</c:v>
                </c:pt>
                <c:pt idx="71">
                  <c:v>-21426</c:v>
                </c:pt>
                <c:pt idx="72">
                  <c:v>-31447</c:v>
                </c:pt>
                <c:pt idx="73">
                  <c:v>-32487</c:v>
                </c:pt>
                <c:pt idx="74">
                  <c:v>-33985</c:v>
                </c:pt>
                <c:pt idx="75">
                  <c:v>-28585</c:v>
                </c:pt>
                <c:pt idx="76">
                  <c:v>-28466</c:v>
                </c:pt>
                <c:pt idx="77">
                  <c:v>-25202</c:v>
                </c:pt>
                <c:pt idx="78">
                  <c:v>-34459</c:v>
                </c:pt>
                <c:pt idx="79">
                  <c:v>-35946</c:v>
                </c:pt>
                <c:pt idx="80">
                  <c:v>-25275</c:v>
                </c:pt>
                <c:pt idx="81">
                  <c:v>-30306</c:v>
                </c:pt>
                <c:pt idx="82">
                  <c:v>-31225</c:v>
                </c:pt>
                <c:pt idx="83">
                  <c:v>-31390</c:v>
                </c:pt>
                <c:pt idx="84">
                  <c:v>-26762</c:v>
                </c:pt>
                <c:pt idx="85">
                  <c:v>-24999</c:v>
                </c:pt>
                <c:pt idx="86">
                  <c:v>-18979</c:v>
                </c:pt>
                <c:pt idx="87">
                  <c:v>-18126</c:v>
                </c:pt>
                <c:pt idx="88">
                  <c:v>-11340</c:v>
                </c:pt>
                <c:pt idx="89">
                  <c:v>-10322</c:v>
                </c:pt>
                <c:pt idx="90">
                  <c:v>-7550.1</c:v>
                </c:pt>
                <c:pt idx="91">
                  <c:v>-7379.8</c:v>
                </c:pt>
                <c:pt idx="92">
                  <c:v>-9683.5</c:v>
                </c:pt>
                <c:pt idx="93">
                  <c:v>-9710.5</c:v>
                </c:pt>
                <c:pt idx="94">
                  <c:v>-10603</c:v>
                </c:pt>
                <c:pt idx="95">
                  <c:v>-10174</c:v>
                </c:pt>
                <c:pt idx="96">
                  <c:v>-7478.4</c:v>
                </c:pt>
                <c:pt idx="97">
                  <c:v>-1663.5</c:v>
                </c:pt>
                <c:pt idx="98">
                  <c:v>-1513.4</c:v>
                </c:pt>
                <c:pt idx="99">
                  <c:v>-881.67</c:v>
                </c:pt>
                <c:pt idx="100">
                  <c:v>-1715.4</c:v>
                </c:pt>
                <c:pt idx="101">
                  <c:v>-2272.1999999999998</c:v>
                </c:pt>
                <c:pt idx="102">
                  <c:v>-2568.4</c:v>
                </c:pt>
                <c:pt idx="103">
                  <c:v>-2903.4</c:v>
                </c:pt>
                <c:pt idx="104">
                  <c:v>-2971.3</c:v>
                </c:pt>
                <c:pt idx="105">
                  <c:v>688.19</c:v>
                </c:pt>
                <c:pt idx="106">
                  <c:v>-1463.4</c:v>
                </c:pt>
                <c:pt idx="107">
                  <c:v>-36.069000000000003</c:v>
                </c:pt>
                <c:pt idx="108">
                  <c:v>-556.55999999999995</c:v>
                </c:pt>
                <c:pt idx="109">
                  <c:v>-527.17999999999995</c:v>
                </c:pt>
                <c:pt idx="110">
                  <c:v>-1014.6</c:v>
                </c:pt>
                <c:pt idx="111">
                  <c:v>60.606000000000002</c:v>
                </c:pt>
                <c:pt idx="112">
                  <c:v>-411.41</c:v>
                </c:pt>
                <c:pt idx="113">
                  <c:v>-61.067999999999998</c:v>
                </c:pt>
                <c:pt idx="114">
                  <c:v>-137.65</c:v>
                </c:pt>
                <c:pt idx="115">
                  <c:v>-400</c:v>
                </c:pt>
                <c:pt idx="116">
                  <c:v>-412.8</c:v>
                </c:pt>
                <c:pt idx="117">
                  <c:v>-460.48</c:v>
                </c:pt>
                <c:pt idx="118">
                  <c:v>-64.835999999999999</c:v>
                </c:pt>
                <c:pt idx="119">
                  <c:v>-13.337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'cathode-anode horiz (2)'!$AS$1:$BB$1</c:f>
              <c:strCache>
                <c:ptCount val="1"/>
                <c:pt idx="0">
                  <c:v>0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xVal>
            <c:numRef>
              <c:f>'cathode-anode horiz (2)'!$AS$3:$AS$111</c:f>
              <c:numCache>
                <c:formatCode>General</c:formatCode>
                <c:ptCount val="109"/>
                <c:pt idx="0">
                  <c:v>6.4199999999999993E-2</c:v>
                </c:pt>
                <c:pt idx="1">
                  <c:v>6.4419000000000004E-2</c:v>
                </c:pt>
                <c:pt idx="2">
                  <c:v>6.4693000000000001E-2</c:v>
                </c:pt>
                <c:pt idx="3">
                  <c:v>6.4778000000000002E-2</c:v>
                </c:pt>
                <c:pt idx="4">
                  <c:v>6.4991999999999994E-2</c:v>
                </c:pt>
                <c:pt idx="5">
                  <c:v>6.5208000000000002E-2</c:v>
                </c:pt>
                <c:pt idx="6">
                  <c:v>6.5454999999999999E-2</c:v>
                </c:pt>
                <c:pt idx="7">
                  <c:v>6.6916000000000003E-2</c:v>
                </c:pt>
                <c:pt idx="8">
                  <c:v>6.7941000000000001E-2</c:v>
                </c:pt>
                <c:pt idx="9">
                  <c:v>6.8054000000000003E-2</c:v>
                </c:pt>
                <c:pt idx="10">
                  <c:v>6.9367999999999999E-2</c:v>
                </c:pt>
                <c:pt idx="11">
                  <c:v>6.9385000000000002E-2</c:v>
                </c:pt>
                <c:pt idx="12">
                  <c:v>6.9583000000000006E-2</c:v>
                </c:pt>
                <c:pt idx="13">
                  <c:v>7.0510000000000003E-2</c:v>
                </c:pt>
                <c:pt idx="14">
                  <c:v>7.0929000000000006E-2</c:v>
                </c:pt>
                <c:pt idx="15">
                  <c:v>7.1956999999999993E-2</c:v>
                </c:pt>
                <c:pt idx="16">
                  <c:v>7.3160000000000003E-2</c:v>
                </c:pt>
                <c:pt idx="17">
                  <c:v>7.3830999999999994E-2</c:v>
                </c:pt>
                <c:pt idx="18">
                  <c:v>7.4024000000000006E-2</c:v>
                </c:pt>
                <c:pt idx="19">
                  <c:v>7.4537999999999993E-2</c:v>
                </c:pt>
                <c:pt idx="20">
                  <c:v>7.6395000000000005E-2</c:v>
                </c:pt>
                <c:pt idx="21">
                  <c:v>7.7317999999999998E-2</c:v>
                </c:pt>
                <c:pt idx="22">
                  <c:v>7.8120999999999996E-2</c:v>
                </c:pt>
                <c:pt idx="23">
                  <c:v>7.8581999999999999E-2</c:v>
                </c:pt>
                <c:pt idx="24">
                  <c:v>8.1724000000000005E-2</c:v>
                </c:pt>
                <c:pt idx="25">
                  <c:v>8.2049999999999998E-2</c:v>
                </c:pt>
                <c:pt idx="26">
                  <c:v>8.2112000000000004E-2</c:v>
                </c:pt>
                <c:pt idx="27">
                  <c:v>8.2516999999999993E-2</c:v>
                </c:pt>
                <c:pt idx="28">
                  <c:v>8.3422999999999997E-2</c:v>
                </c:pt>
                <c:pt idx="29">
                  <c:v>8.3446000000000006E-2</c:v>
                </c:pt>
                <c:pt idx="30">
                  <c:v>8.3659999999999998E-2</c:v>
                </c:pt>
                <c:pt idx="31">
                  <c:v>8.4570000000000006E-2</c:v>
                </c:pt>
                <c:pt idx="32">
                  <c:v>8.4931000000000006E-2</c:v>
                </c:pt>
                <c:pt idx="33">
                  <c:v>8.9552000000000007E-2</c:v>
                </c:pt>
                <c:pt idx="34">
                  <c:v>9.4646999999999995E-2</c:v>
                </c:pt>
                <c:pt idx="35">
                  <c:v>9.6264000000000002E-2</c:v>
                </c:pt>
                <c:pt idx="36">
                  <c:v>9.8698999999999995E-2</c:v>
                </c:pt>
                <c:pt idx="37">
                  <c:v>0.10100000000000001</c:v>
                </c:pt>
                <c:pt idx="38">
                  <c:v>0.10389</c:v>
                </c:pt>
                <c:pt idx="39">
                  <c:v>0.10548</c:v>
                </c:pt>
                <c:pt idx="40">
                  <c:v>0.10591</c:v>
                </c:pt>
                <c:pt idx="41">
                  <c:v>0.10600999999999999</c:v>
                </c:pt>
                <c:pt idx="42">
                  <c:v>0.10836</c:v>
                </c:pt>
                <c:pt idx="43">
                  <c:v>0.10843999999999999</c:v>
                </c:pt>
                <c:pt idx="44">
                  <c:v>0.10876</c:v>
                </c:pt>
                <c:pt idx="45">
                  <c:v>0.10883</c:v>
                </c:pt>
                <c:pt idx="46">
                  <c:v>0.10908</c:v>
                </c:pt>
                <c:pt idx="47">
                  <c:v>0.11105</c:v>
                </c:pt>
                <c:pt idx="48">
                  <c:v>0.1149</c:v>
                </c:pt>
                <c:pt idx="49">
                  <c:v>0.11516</c:v>
                </c:pt>
                <c:pt idx="50">
                  <c:v>0.1154</c:v>
                </c:pt>
                <c:pt idx="51">
                  <c:v>0.11552</c:v>
                </c:pt>
                <c:pt idx="52">
                  <c:v>0.11573</c:v>
                </c:pt>
                <c:pt idx="53">
                  <c:v>0.11738999999999999</c:v>
                </c:pt>
                <c:pt idx="54">
                  <c:v>0.1174</c:v>
                </c:pt>
                <c:pt idx="55">
                  <c:v>0.12010999999999999</c:v>
                </c:pt>
                <c:pt idx="56">
                  <c:v>0.12015000000000001</c:v>
                </c:pt>
                <c:pt idx="57">
                  <c:v>0.12105</c:v>
                </c:pt>
                <c:pt idx="58">
                  <c:v>0.12171999999999999</c:v>
                </c:pt>
                <c:pt idx="59">
                  <c:v>0.12275</c:v>
                </c:pt>
                <c:pt idx="60">
                  <c:v>0.12280000000000001</c:v>
                </c:pt>
                <c:pt idx="61">
                  <c:v>0.12353</c:v>
                </c:pt>
                <c:pt idx="62">
                  <c:v>0.12363</c:v>
                </c:pt>
                <c:pt idx="63">
                  <c:v>0.12398000000000001</c:v>
                </c:pt>
                <c:pt idx="64">
                  <c:v>0.12438</c:v>
                </c:pt>
                <c:pt idx="65">
                  <c:v>0.12447999999999999</c:v>
                </c:pt>
                <c:pt idx="66">
                  <c:v>0.12509999999999999</c:v>
                </c:pt>
                <c:pt idx="67">
                  <c:v>0.12701000000000001</c:v>
                </c:pt>
                <c:pt idx="68">
                  <c:v>0.12725</c:v>
                </c:pt>
                <c:pt idx="69">
                  <c:v>0.12775</c:v>
                </c:pt>
                <c:pt idx="70">
                  <c:v>0.12875</c:v>
                </c:pt>
                <c:pt idx="71">
                  <c:v>0.12895999999999999</c:v>
                </c:pt>
                <c:pt idx="72">
                  <c:v>0.13002</c:v>
                </c:pt>
                <c:pt idx="73">
                  <c:v>0.13028999999999999</c:v>
                </c:pt>
                <c:pt idx="74">
                  <c:v>0.1305</c:v>
                </c:pt>
                <c:pt idx="75">
                  <c:v>0.13136</c:v>
                </c:pt>
                <c:pt idx="76">
                  <c:v>0.13267000000000001</c:v>
                </c:pt>
                <c:pt idx="77">
                  <c:v>0.13309000000000001</c:v>
                </c:pt>
                <c:pt idx="78">
                  <c:v>0.13366</c:v>
                </c:pt>
                <c:pt idx="79">
                  <c:v>0.13385</c:v>
                </c:pt>
                <c:pt idx="80">
                  <c:v>0.13411999999999999</c:v>
                </c:pt>
                <c:pt idx="81">
                  <c:v>0.13505</c:v>
                </c:pt>
                <c:pt idx="82">
                  <c:v>0.13550000000000001</c:v>
                </c:pt>
                <c:pt idx="83">
                  <c:v>0.13614000000000001</c:v>
                </c:pt>
                <c:pt idx="84">
                  <c:v>0.13639000000000001</c:v>
                </c:pt>
                <c:pt idx="85">
                  <c:v>0.13791</c:v>
                </c:pt>
                <c:pt idx="86">
                  <c:v>0.13865</c:v>
                </c:pt>
                <c:pt idx="87">
                  <c:v>0.13965</c:v>
                </c:pt>
                <c:pt idx="88">
                  <c:v>0.1411</c:v>
                </c:pt>
                <c:pt idx="89">
                  <c:v>0.14238999999999999</c:v>
                </c:pt>
                <c:pt idx="90">
                  <c:v>0.14269000000000001</c:v>
                </c:pt>
                <c:pt idx="91">
                  <c:v>0.14337</c:v>
                </c:pt>
                <c:pt idx="92">
                  <c:v>0.14457999999999999</c:v>
                </c:pt>
                <c:pt idx="93">
                  <c:v>0.14477000000000001</c:v>
                </c:pt>
                <c:pt idx="94">
                  <c:v>0.14784</c:v>
                </c:pt>
                <c:pt idx="95">
                  <c:v>0.14927000000000001</c:v>
                </c:pt>
                <c:pt idx="96">
                  <c:v>0.14960000000000001</c:v>
                </c:pt>
                <c:pt idx="97">
                  <c:v>0.15093999999999999</c:v>
                </c:pt>
                <c:pt idx="98">
                  <c:v>0.15207999999999999</c:v>
                </c:pt>
                <c:pt idx="99">
                  <c:v>0.15273</c:v>
                </c:pt>
                <c:pt idx="100">
                  <c:v>0.15761</c:v>
                </c:pt>
                <c:pt idx="101">
                  <c:v>0.15859000000000001</c:v>
                </c:pt>
                <c:pt idx="102">
                  <c:v>0.15865000000000001</c:v>
                </c:pt>
                <c:pt idx="103">
                  <c:v>0.15905</c:v>
                </c:pt>
                <c:pt idx="104">
                  <c:v>0.16067000000000001</c:v>
                </c:pt>
                <c:pt idx="105">
                  <c:v>0.16213</c:v>
                </c:pt>
                <c:pt idx="106">
                  <c:v>0.16303999999999999</c:v>
                </c:pt>
                <c:pt idx="107">
                  <c:v>0.16385</c:v>
                </c:pt>
                <c:pt idx="108">
                  <c:v>0.16900000000000001</c:v>
                </c:pt>
              </c:numCache>
            </c:numRef>
          </c:xVal>
          <c:yVal>
            <c:numRef>
              <c:f>'cathode-anode horiz (2)'!$AY$3:$AY$111</c:f>
              <c:numCache>
                <c:formatCode>General</c:formatCode>
                <c:ptCount val="109"/>
                <c:pt idx="0">
                  <c:v>15109</c:v>
                </c:pt>
                <c:pt idx="1">
                  <c:v>18269</c:v>
                </c:pt>
                <c:pt idx="2">
                  <c:v>25320</c:v>
                </c:pt>
                <c:pt idx="3">
                  <c:v>3564.4</c:v>
                </c:pt>
                <c:pt idx="4">
                  <c:v>8119.3</c:v>
                </c:pt>
                <c:pt idx="5">
                  <c:v>13852</c:v>
                </c:pt>
                <c:pt idx="6">
                  <c:v>18557</c:v>
                </c:pt>
                <c:pt idx="7">
                  <c:v>19217</c:v>
                </c:pt>
                <c:pt idx="8">
                  <c:v>28732</c:v>
                </c:pt>
                <c:pt idx="9">
                  <c:v>29341</c:v>
                </c:pt>
                <c:pt idx="10">
                  <c:v>31484</c:v>
                </c:pt>
                <c:pt idx="11">
                  <c:v>32099</c:v>
                </c:pt>
                <c:pt idx="12">
                  <c:v>32655</c:v>
                </c:pt>
                <c:pt idx="13">
                  <c:v>43932</c:v>
                </c:pt>
                <c:pt idx="14">
                  <c:v>49459</c:v>
                </c:pt>
                <c:pt idx="15">
                  <c:v>71807</c:v>
                </c:pt>
                <c:pt idx="16">
                  <c:v>72388</c:v>
                </c:pt>
                <c:pt idx="17">
                  <c:v>73562</c:v>
                </c:pt>
                <c:pt idx="18">
                  <c:v>73899</c:v>
                </c:pt>
                <c:pt idx="19">
                  <c:v>73023</c:v>
                </c:pt>
                <c:pt idx="20">
                  <c:v>99433</c:v>
                </c:pt>
                <c:pt idx="21" formatCode="0.00E+00">
                  <c:v>107790</c:v>
                </c:pt>
                <c:pt idx="22" formatCode="0.00E+00">
                  <c:v>112520</c:v>
                </c:pt>
                <c:pt idx="23" formatCode="0.00E+00">
                  <c:v>116330</c:v>
                </c:pt>
                <c:pt idx="24" formatCode="0.00E+00">
                  <c:v>149350</c:v>
                </c:pt>
                <c:pt idx="25" formatCode="0.00E+00">
                  <c:v>156890</c:v>
                </c:pt>
                <c:pt idx="26" formatCode="0.00E+00">
                  <c:v>156690</c:v>
                </c:pt>
                <c:pt idx="27" formatCode="0.00E+00">
                  <c:v>141950</c:v>
                </c:pt>
                <c:pt idx="28" formatCode="0.00E+00">
                  <c:v>140420</c:v>
                </c:pt>
                <c:pt idx="29" formatCode="0.00E+00">
                  <c:v>142370</c:v>
                </c:pt>
                <c:pt idx="30" formatCode="0.00E+00">
                  <c:v>163500</c:v>
                </c:pt>
                <c:pt idx="31" formatCode="0.00E+00">
                  <c:v>164020</c:v>
                </c:pt>
                <c:pt idx="32" formatCode="0.00E+00">
                  <c:v>164220</c:v>
                </c:pt>
                <c:pt idx="33" formatCode="0.00E+00">
                  <c:v>177240</c:v>
                </c:pt>
                <c:pt idx="34" formatCode="0.00E+00">
                  <c:v>177440</c:v>
                </c:pt>
                <c:pt idx="35" formatCode="0.00E+00">
                  <c:v>178220</c:v>
                </c:pt>
                <c:pt idx="36" formatCode="0.00E+00">
                  <c:v>179060</c:v>
                </c:pt>
                <c:pt idx="37" formatCode="0.00E+00">
                  <c:v>175340</c:v>
                </c:pt>
                <c:pt idx="38" formatCode="0.00E+00">
                  <c:v>162640</c:v>
                </c:pt>
                <c:pt idx="39" formatCode="0.00E+00">
                  <c:v>153640</c:v>
                </c:pt>
                <c:pt idx="40" formatCode="0.00E+00">
                  <c:v>151430</c:v>
                </c:pt>
                <c:pt idx="41" formatCode="0.00E+00">
                  <c:v>154590</c:v>
                </c:pt>
                <c:pt idx="42" formatCode="0.00E+00">
                  <c:v>141800</c:v>
                </c:pt>
                <c:pt idx="43" formatCode="0.00E+00">
                  <c:v>140780</c:v>
                </c:pt>
                <c:pt idx="44" formatCode="0.00E+00">
                  <c:v>138700</c:v>
                </c:pt>
                <c:pt idx="45" formatCode="0.00E+00">
                  <c:v>144690</c:v>
                </c:pt>
                <c:pt idx="46" formatCode="0.00E+00">
                  <c:v>137910</c:v>
                </c:pt>
                <c:pt idx="47" formatCode="0.00E+00">
                  <c:v>123420</c:v>
                </c:pt>
                <c:pt idx="48">
                  <c:v>95196</c:v>
                </c:pt>
                <c:pt idx="49" formatCode="0.00E+00">
                  <c:v>103890</c:v>
                </c:pt>
                <c:pt idx="50" formatCode="0.00E+00">
                  <c:v>103030</c:v>
                </c:pt>
                <c:pt idx="51">
                  <c:v>88374</c:v>
                </c:pt>
                <c:pt idx="52">
                  <c:v>99679</c:v>
                </c:pt>
                <c:pt idx="53">
                  <c:v>82796</c:v>
                </c:pt>
                <c:pt idx="54">
                  <c:v>82673</c:v>
                </c:pt>
                <c:pt idx="55">
                  <c:v>61471</c:v>
                </c:pt>
                <c:pt idx="56">
                  <c:v>54964</c:v>
                </c:pt>
                <c:pt idx="57">
                  <c:v>46187</c:v>
                </c:pt>
                <c:pt idx="58">
                  <c:v>48127</c:v>
                </c:pt>
                <c:pt idx="59">
                  <c:v>45324</c:v>
                </c:pt>
                <c:pt idx="60">
                  <c:v>47381</c:v>
                </c:pt>
                <c:pt idx="61">
                  <c:v>36231</c:v>
                </c:pt>
                <c:pt idx="62">
                  <c:v>36977</c:v>
                </c:pt>
                <c:pt idx="63">
                  <c:v>30139</c:v>
                </c:pt>
                <c:pt idx="64">
                  <c:v>33541</c:v>
                </c:pt>
                <c:pt idx="65">
                  <c:v>32596</c:v>
                </c:pt>
                <c:pt idx="66">
                  <c:v>26517</c:v>
                </c:pt>
                <c:pt idx="67">
                  <c:v>16270</c:v>
                </c:pt>
                <c:pt idx="68">
                  <c:v>16854</c:v>
                </c:pt>
                <c:pt idx="69">
                  <c:v>16208</c:v>
                </c:pt>
                <c:pt idx="70">
                  <c:v>11677</c:v>
                </c:pt>
                <c:pt idx="71">
                  <c:v>11436</c:v>
                </c:pt>
                <c:pt idx="72">
                  <c:v>8379.7000000000007</c:v>
                </c:pt>
                <c:pt idx="73">
                  <c:v>7461</c:v>
                </c:pt>
                <c:pt idx="74">
                  <c:v>6622</c:v>
                </c:pt>
                <c:pt idx="75">
                  <c:v>3227.6</c:v>
                </c:pt>
                <c:pt idx="76">
                  <c:v>-68.435000000000002</c:v>
                </c:pt>
                <c:pt idx="77">
                  <c:v>850.29</c:v>
                </c:pt>
                <c:pt idx="78">
                  <c:v>-2851.6</c:v>
                </c:pt>
                <c:pt idx="79">
                  <c:v>-2019.1</c:v>
                </c:pt>
                <c:pt idx="80">
                  <c:v>-811.27</c:v>
                </c:pt>
                <c:pt idx="81">
                  <c:v>3288.4</c:v>
                </c:pt>
                <c:pt idx="82">
                  <c:v>4081.3</c:v>
                </c:pt>
                <c:pt idx="83">
                  <c:v>-2571.4</c:v>
                </c:pt>
                <c:pt idx="84">
                  <c:v>-3346.5</c:v>
                </c:pt>
                <c:pt idx="85">
                  <c:v>-1076.0999999999999</c:v>
                </c:pt>
                <c:pt idx="86">
                  <c:v>4523.6000000000004</c:v>
                </c:pt>
                <c:pt idx="87">
                  <c:v>5944.2</c:v>
                </c:pt>
                <c:pt idx="88">
                  <c:v>2022.6</c:v>
                </c:pt>
                <c:pt idx="89">
                  <c:v>-48.44</c:v>
                </c:pt>
                <c:pt idx="90">
                  <c:v>-525.44000000000005</c:v>
                </c:pt>
                <c:pt idx="91">
                  <c:v>-1426.7</c:v>
                </c:pt>
                <c:pt idx="92">
                  <c:v>-1537.1</c:v>
                </c:pt>
                <c:pt idx="93">
                  <c:v>1108.9000000000001</c:v>
                </c:pt>
                <c:pt idx="94">
                  <c:v>-557.32000000000005</c:v>
                </c:pt>
                <c:pt idx="95">
                  <c:v>441.85</c:v>
                </c:pt>
                <c:pt idx="96">
                  <c:v>448.28</c:v>
                </c:pt>
                <c:pt idx="97">
                  <c:v>-114.75</c:v>
                </c:pt>
                <c:pt idx="98">
                  <c:v>-515.35</c:v>
                </c:pt>
                <c:pt idx="99">
                  <c:v>228.73</c:v>
                </c:pt>
                <c:pt idx="100">
                  <c:v>-111.11</c:v>
                </c:pt>
                <c:pt idx="101">
                  <c:v>-179.66</c:v>
                </c:pt>
                <c:pt idx="102">
                  <c:v>182.88</c:v>
                </c:pt>
                <c:pt idx="103">
                  <c:v>-44.566000000000003</c:v>
                </c:pt>
                <c:pt idx="104">
                  <c:v>-229.68</c:v>
                </c:pt>
                <c:pt idx="105">
                  <c:v>-372.69</c:v>
                </c:pt>
                <c:pt idx="106">
                  <c:v>-291.02999999999997</c:v>
                </c:pt>
                <c:pt idx="107">
                  <c:v>-266.23</c:v>
                </c:pt>
                <c:pt idx="108">
                  <c:v>-14.243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'cathode-anode horiz (2)'!$BD$1:$BM$1</c:f>
              <c:strCache>
                <c:ptCount val="1"/>
                <c:pt idx="0">
                  <c:v>0.0005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xVal>
            <c:numRef>
              <c:f>'cathode-anode horiz (2)'!$BD$3:$BD$114</c:f>
              <c:numCache>
                <c:formatCode>General</c:formatCode>
                <c:ptCount val="112"/>
                <c:pt idx="0">
                  <c:v>6.4199999999999993E-2</c:v>
                </c:pt>
                <c:pt idx="1">
                  <c:v>6.4699000000000007E-2</c:v>
                </c:pt>
                <c:pt idx="2">
                  <c:v>6.5059000000000006E-2</c:v>
                </c:pt>
                <c:pt idx="3">
                  <c:v>6.5761E-2</c:v>
                </c:pt>
                <c:pt idx="4">
                  <c:v>6.6369999999999998E-2</c:v>
                </c:pt>
                <c:pt idx="5">
                  <c:v>6.6451999999999997E-2</c:v>
                </c:pt>
                <c:pt idx="6">
                  <c:v>6.6851999999999995E-2</c:v>
                </c:pt>
                <c:pt idx="7">
                  <c:v>6.6998000000000002E-2</c:v>
                </c:pt>
                <c:pt idx="8">
                  <c:v>6.7641000000000007E-2</c:v>
                </c:pt>
                <c:pt idx="9">
                  <c:v>6.7707000000000003E-2</c:v>
                </c:pt>
                <c:pt idx="10">
                  <c:v>6.8405999999999995E-2</c:v>
                </c:pt>
                <c:pt idx="11">
                  <c:v>7.0000000000000007E-2</c:v>
                </c:pt>
                <c:pt idx="12">
                  <c:v>7.0366999999999999E-2</c:v>
                </c:pt>
                <c:pt idx="13">
                  <c:v>7.0387000000000005E-2</c:v>
                </c:pt>
                <c:pt idx="14">
                  <c:v>7.0401000000000005E-2</c:v>
                </c:pt>
                <c:pt idx="15">
                  <c:v>7.0407999999999998E-2</c:v>
                </c:pt>
                <c:pt idx="16">
                  <c:v>7.0595000000000005E-2</c:v>
                </c:pt>
                <c:pt idx="17">
                  <c:v>7.0787000000000003E-2</c:v>
                </c:pt>
                <c:pt idx="18">
                  <c:v>7.0893999999999999E-2</c:v>
                </c:pt>
                <c:pt idx="19">
                  <c:v>7.2787000000000004E-2</c:v>
                </c:pt>
                <c:pt idx="20">
                  <c:v>7.2816000000000006E-2</c:v>
                </c:pt>
                <c:pt idx="21">
                  <c:v>7.2969000000000006E-2</c:v>
                </c:pt>
                <c:pt idx="22">
                  <c:v>7.4173000000000003E-2</c:v>
                </c:pt>
                <c:pt idx="23">
                  <c:v>7.4967000000000006E-2</c:v>
                </c:pt>
                <c:pt idx="24">
                  <c:v>7.5749999999999998E-2</c:v>
                </c:pt>
                <c:pt idx="25">
                  <c:v>7.6830999999999997E-2</c:v>
                </c:pt>
                <c:pt idx="26">
                  <c:v>7.9239000000000004E-2</c:v>
                </c:pt>
                <c:pt idx="27">
                  <c:v>8.0210000000000004E-2</c:v>
                </c:pt>
                <c:pt idx="28">
                  <c:v>8.0629999999999993E-2</c:v>
                </c:pt>
                <c:pt idx="29">
                  <c:v>8.2211000000000006E-2</c:v>
                </c:pt>
                <c:pt idx="30">
                  <c:v>8.3002999999999993E-2</c:v>
                </c:pt>
                <c:pt idx="31">
                  <c:v>8.3160999999999999E-2</c:v>
                </c:pt>
                <c:pt idx="32">
                  <c:v>8.3556000000000005E-2</c:v>
                </c:pt>
                <c:pt idx="33">
                  <c:v>8.4305000000000005E-2</c:v>
                </c:pt>
                <c:pt idx="34">
                  <c:v>8.4668999999999994E-2</c:v>
                </c:pt>
                <c:pt idx="35">
                  <c:v>8.9545E-2</c:v>
                </c:pt>
                <c:pt idx="36">
                  <c:v>9.4106999999999996E-2</c:v>
                </c:pt>
                <c:pt idx="37">
                  <c:v>9.6221000000000001E-2</c:v>
                </c:pt>
                <c:pt idx="38">
                  <c:v>9.6683000000000005E-2</c:v>
                </c:pt>
                <c:pt idx="39">
                  <c:v>9.8336999999999994E-2</c:v>
                </c:pt>
                <c:pt idx="40">
                  <c:v>9.9009E-2</c:v>
                </c:pt>
                <c:pt idx="41">
                  <c:v>9.9074999999999996E-2</c:v>
                </c:pt>
                <c:pt idx="42">
                  <c:v>0.10527</c:v>
                </c:pt>
                <c:pt idx="43">
                  <c:v>0.10663</c:v>
                </c:pt>
                <c:pt idx="44">
                  <c:v>0.10664999999999999</c:v>
                </c:pt>
                <c:pt idx="45">
                  <c:v>0.10702</c:v>
                </c:pt>
                <c:pt idx="46">
                  <c:v>0.10702</c:v>
                </c:pt>
                <c:pt idx="47">
                  <c:v>0.10703</c:v>
                </c:pt>
                <c:pt idx="48">
                  <c:v>0.10704</c:v>
                </c:pt>
                <c:pt idx="49">
                  <c:v>0.10763</c:v>
                </c:pt>
                <c:pt idx="50">
                  <c:v>0.10786</c:v>
                </c:pt>
                <c:pt idx="51">
                  <c:v>0.11201999999999999</c:v>
                </c:pt>
                <c:pt idx="52">
                  <c:v>0.11319</c:v>
                </c:pt>
                <c:pt idx="53">
                  <c:v>0.11541999999999999</c:v>
                </c:pt>
                <c:pt idx="54">
                  <c:v>0.11584999999999999</c:v>
                </c:pt>
                <c:pt idx="55">
                  <c:v>0.11608</c:v>
                </c:pt>
                <c:pt idx="56">
                  <c:v>0.11613</c:v>
                </c:pt>
                <c:pt idx="57">
                  <c:v>0.11717</c:v>
                </c:pt>
                <c:pt idx="58">
                  <c:v>0.11827</c:v>
                </c:pt>
                <c:pt idx="59">
                  <c:v>0.11847000000000001</c:v>
                </c:pt>
                <c:pt idx="60">
                  <c:v>0.12018</c:v>
                </c:pt>
                <c:pt idx="61">
                  <c:v>0.12149</c:v>
                </c:pt>
                <c:pt idx="62">
                  <c:v>0.12189999999999999</c:v>
                </c:pt>
                <c:pt idx="63">
                  <c:v>0.12213</c:v>
                </c:pt>
                <c:pt idx="64">
                  <c:v>0.12272</c:v>
                </c:pt>
                <c:pt idx="65">
                  <c:v>0.12299</c:v>
                </c:pt>
                <c:pt idx="66">
                  <c:v>0.12422</c:v>
                </c:pt>
                <c:pt idx="67">
                  <c:v>0.12429</c:v>
                </c:pt>
                <c:pt idx="68">
                  <c:v>0.12445000000000001</c:v>
                </c:pt>
                <c:pt idx="69">
                  <c:v>0.12561</c:v>
                </c:pt>
                <c:pt idx="70">
                  <c:v>0.12565999999999999</c:v>
                </c:pt>
                <c:pt idx="71">
                  <c:v>0.12578</c:v>
                </c:pt>
                <c:pt idx="72">
                  <c:v>0.12628</c:v>
                </c:pt>
                <c:pt idx="73">
                  <c:v>0.12658</c:v>
                </c:pt>
                <c:pt idx="74">
                  <c:v>0.12672</c:v>
                </c:pt>
                <c:pt idx="75">
                  <c:v>0.12675</c:v>
                </c:pt>
                <c:pt idx="76">
                  <c:v>0.12776000000000001</c:v>
                </c:pt>
                <c:pt idx="77">
                  <c:v>0.12792999999999999</c:v>
                </c:pt>
                <c:pt idx="78">
                  <c:v>0.129</c:v>
                </c:pt>
                <c:pt idx="79">
                  <c:v>0.12939999999999999</c:v>
                </c:pt>
                <c:pt idx="80">
                  <c:v>0.12962000000000001</c:v>
                </c:pt>
                <c:pt idx="81">
                  <c:v>0.13114000000000001</c:v>
                </c:pt>
                <c:pt idx="82">
                  <c:v>0.13184000000000001</c:v>
                </c:pt>
                <c:pt idx="83">
                  <c:v>0.13217999999999999</c:v>
                </c:pt>
                <c:pt idx="84">
                  <c:v>0.13275000000000001</c:v>
                </c:pt>
                <c:pt idx="85">
                  <c:v>0.13350999999999999</c:v>
                </c:pt>
                <c:pt idx="86">
                  <c:v>0.13383</c:v>
                </c:pt>
                <c:pt idx="87">
                  <c:v>0.13536000000000001</c:v>
                </c:pt>
                <c:pt idx="88">
                  <c:v>0.13544999999999999</c:v>
                </c:pt>
                <c:pt idx="89">
                  <c:v>0.13711000000000001</c:v>
                </c:pt>
                <c:pt idx="90">
                  <c:v>0.13774</c:v>
                </c:pt>
                <c:pt idx="91">
                  <c:v>0.13833000000000001</c:v>
                </c:pt>
                <c:pt idx="92">
                  <c:v>0.13944999999999999</c:v>
                </c:pt>
                <c:pt idx="93">
                  <c:v>0.13988</c:v>
                </c:pt>
                <c:pt idx="94">
                  <c:v>0.13988</c:v>
                </c:pt>
                <c:pt idx="95">
                  <c:v>0.13988999999999999</c:v>
                </c:pt>
                <c:pt idx="96">
                  <c:v>0.14066000000000001</c:v>
                </c:pt>
                <c:pt idx="97">
                  <c:v>0.14255000000000001</c:v>
                </c:pt>
                <c:pt idx="98">
                  <c:v>0.14371999999999999</c:v>
                </c:pt>
                <c:pt idx="99">
                  <c:v>0.14373</c:v>
                </c:pt>
                <c:pt idx="100">
                  <c:v>0.14482999999999999</c:v>
                </c:pt>
                <c:pt idx="101">
                  <c:v>0.14777999999999999</c:v>
                </c:pt>
                <c:pt idx="102">
                  <c:v>0.14865</c:v>
                </c:pt>
                <c:pt idx="103">
                  <c:v>0.14927000000000001</c:v>
                </c:pt>
                <c:pt idx="104">
                  <c:v>0.15040999999999999</c:v>
                </c:pt>
                <c:pt idx="105">
                  <c:v>0.15198</c:v>
                </c:pt>
                <c:pt idx="106">
                  <c:v>0.15348000000000001</c:v>
                </c:pt>
                <c:pt idx="107">
                  <c:v>0.15431</c:v>
                </c:pt>
                <c:pt idx="108">
                  <c:v>0.15608</c:v>
                </c:pt>
                <c:pt idx="109">
                  <c:v>0.15715999999999999</c:v>
                </c:pt>
                <c:pt idx="110">
                  <c:v>0.15726999999999999</c:v>
                </c:pt>
                <c:pt idx="111">
                  <c:v>0.16175999999999999</c:v>
                </c:pt>
              </c:numCache>
            </c:numRef>
          </c:xVal>
          <c:yVal>
            <c:numRef>
              <c:f>'cathode-anode horiz (2)'!$BJ$3:$BJ$114</c:f>
              <c:numCache>
                <c:formatCode>General</c:formatCode>
                <c:ptCount val="112"/>
                <c:pt idx="0">
                  <c:v>10467</c:v>
                </c:pt>
                <c:pt idx="1">
                  <c:v>8948.6</c:v>
                </c:pt>
                <c:pt idx="2">
                  <c:v>644.98</c:v>
                </c:pt>
                <c:pt idx="3">
                  <c:v>10027</c:v>
                </c:pt>
                <c:pt idx="4">
                  <c:v>18170</c:v>
                </c:pt>
                <c:pt idx="5">
                  <c:v>17149</c:v>
                </c:pt>
                <c:pt idx="6">
                  <c:v>18794</c:v>
                </c:pt>
                <c:pt idx="7">
                  <c:v>18735</c:v>
                </c:pt>
                <c:pt idx="8">
                  <c:v>22360</c:v>
                </c:pt>
                <c:pt idx="9">
                  <c:v>21648</c:v>
                </c:pt>
                <c:pt idx="10">
                  <c:v>27206</c:v>
                </c:pt>
                <c:pt idx="11">
                  <c:v>39404</c:v>
                </c:pt>
                <c:pt idx="12">
                  <c:v>51380</c:v>
                </c:pt>
                <c:pt idx="13">
                  <c:v>43839</c:v>
                </c:pt>
                <c:pt idx="14">
                  <c:v>44123</c:v>
                </c:pt>
                <c:pt idx="15">
                  <c:v>47324</c:v>
                </c:pt>
                <c:pt idx="16">
                  <c:v>37549</c:v>
                </c:pt>
                <c:pt idx="17">
                  <c:v>40571</c:v>
                </c:pt>
                <c:pt idx="18">
                  <c:v>42149</c:v>
                </c:pt>
                <c:pt idx="19">
                  <c:v>59493</c:v>
                </c:pt>
                <c:pt idx="20">
                  <c:v>60094</c:v>
                </c:pt>
                <c:pt idx="21">
                  <c:v>46605</c:v>
                </c:pt>
                <c:pt idx="22">
                  <c:v>70171</c:v>
                </c:pt>
                <c:pt idx="23">
                  <c:v>85464</c:v>
                </c:pt>
                <c:pt idx="24">
                  <c:v>97598</c:v>
                </c:pt>
                <c:pt idx="25">
                  <c:v>93240</c:v>
                </c:pt>
                <c:pt idx="26" formatCode="0.00E+00">
                  <c:v>120700</c:v>
                </c:pt>
                <c:pt idx="27" formatCode="0.00E+00">
                  <c:v>141430</c:v>
                </c:pt>
                <c:pt idx="28" formatCode="0.00E+00">
                  <c:v>127150</c:v>
                </c:pt>
                <c:pt idx="29" formatCode="0.00E+00">
                  <c:v>126710</c:v>
                </c:pt>
                <c:pt idx="30" formatCode="0.00E+00">
                  <c:v>144040</c:v>
                </c:pt>
                <c:pt idx="31" formatCode="0.00E+00">
                  <c:v>145620</c:v>
                </c:pt>
                <c:pt idx="32" formatCode="0.00E+00">
                  <c:v>153580</c:v>
                </c:pt>
                <c:pt idx="33" formatCode="0.00E+00">
                  <c:v>154030</c:v>
                </c:pt>
                <c:pt idx="34" formatCode="0.00E+00">
                  <c:v>154260</c:v>
                </c:pt>
                <c:pt idx="35" formatCode="0.00E+00">
                  <c:v>176100</c:v>
                </c:pt>
                <c:pt idx="36" formatCode="0.00E+00">
                  <c:v>180430</c:v>
                </c:pt>
                <c:pt idx="37" formatCode="0.00E+00">
                  <c:v>179400</c:v>
                </c:pt>
                <c:pt idx="38" formatCode="0.00E+00">
                  <c:v>178650</c:v>
                </c:pt>
                <c:pt idx="39" formatCode="0.00E+00">
                  <c:v>175980</c:v>
                </c:pt>
                <c:pt idx="40" formatCode="0.00E+00">
                  <c:v>175280</c:v>
                </c:pt>
                <c:pt idx="41" formatCode="0.00E+00">
                  <c:v>174970</c:v>
                </c:pt>
                <c:pt idx="42" formatCode="0.00E+00">
                  <c:v>150250</c:v>
                </c:pt>
                <c:pt idx="43" formatCode="0.00E+00">
                  <c:v>143410</c:v>
                </c:pt>
                <c:pt idx="44" formatCode="0.00E+00">
                  <c:v>147990</c:v>
                </c:pt>
                <c:pt idx="45" formatCode="0.00E+00">
                  <c:v>146090</c:v>
                </c:pt>
                <c:pt idx="46" formatCode="0.00E+00">
                  <c:v>146090</c:v>
                </c:pt>
                <c:pt idx="47" formatCode="0.00E+00">
                  <c:v>148430</c:v>
                </c:pt>
                <c:pt idx="48" formatCode="0.00E+00">
                  <c:v>146980</c:v>
                </c:pt>
                <c:pt idx="49" formatCode="0.00E+00">
                  <c:v>144300</c:v>
                </c:pt>
                <c:pt idx="50" formatCode="0.00E+00">
                  <c:v>142600</c:v>
                </c:pt>
                <c:pt idx="51" formatCode="0.00E+00">
                  <c:v>119040</c:v>
                </c:pt>
                <c:pt idx="52" formatCode="0.00E+00">
                  <c:v>110310</c:v>
                </c:pt>
                <c:pt idx="53" formatCode="0.00E+00">
                  <c:v>101510</c:v>
                </c:pt>
                <c:pt idx="54">
                  <c:v>99294</c:v>
                </c:pt>
                <c:pt idx="55">
                  <c:v>96577</c:v>
                </c:pt>
                <c:pt idx="56">
                  <c:v>87987</c:v>
                </c:pt>
                <c:pt idx="57">
                  <c:v>84214</c:v>
                </c:pt>
                <c:pt idx="58">
                  <c:v>79612</c:v>
                </c:pt>
                <c:pt idx="59">
                  <c:v>76836</c:v>
                </c:pt>
                <c:pt idx="60">
                  <c:v>77700</c:v>
                </c:pt>
                <c:pt idx="61">
                  <c:v>82230</c:v>
                </c:pt>
                <c:pt idx="62">
                  <c:v>84892</c:v>
                </c:pt>
                <c:pt idx="63">
                  <c:v>81060</c:v>
                </c:pt>
                <c:pt idx="64">
                  <c:v>71038</c:v>
                </c:pt>
                <c:pt idx="65">
                  <c:v>69552</c:v>
                </c:pt>
                <c:pt idx="66">
                  <c:v>64939</c:v>
                </c:pt>
                <c:pt idx="67">
                  <c:v>64549</c:v>
                </c:pt>
                <c:pt idx="68">
                  <c:v>65300</c:v>
                </c:pt>
                <c:pt idx="69">
                  <c:v>61033</c:v>
                </c:pt>
                <c:pt idx="70">
                  <c:v>63640</c:v>
                </c:pt>
                <c:pt idx="71">
                  <c:v>63979</c:v>
                </c:pt>
                <c:pt idx="72">
                  <c:v>63441</c:v>
                </c:pt>
                <c:pt idx="73">
                  <c:v>61463</c:v>
                </c:pt>
                <c:pt idx="74">
                  <c:v>60993</c:v>
                </c:pt>
                <c:pt idx="75">
                  <c:v>61567</c:v>
                </c:pt>
                <c:pt idx="76">
                  <c:v>55546</c:v>
                </c:pt>
                <c:pt idx="77">
                  <c:v>56824</c:v>
                </c:pt>
                <c:pt idx="78">
                  <c:v>51598</c:v>
                </c:pt>
                <c:pt idx="79">
                  <c:v>47332</c:v>
                </c:pt>
                <c:pt idx="80">
                  <c:v>47210</c:v>
                </c:pt>
                <c:pt idx="81">
                  <c:v>46371</c:v>
                </c:pt>
                <c:pt idx="82">
                  <c:v>30211</c:v>
                </c:pt>
                <c:pt idx="83">
                  <c:v>30694</c:v>
                </c:pt>
                <c:pt idx="84">
                  <c:v>30246</c:v>
                </c:pt>
                <c:pt idx="85">
                  <c:v>27554</c:v>
                </c:pt>
                <c:pt idx="86">
                  <c:v>24543</c:v>
                </c:pt>
                <c:pt idx="87">
                  <c:v>13319</c:v>
                </c:pt>
                <c:pt idx="88">
                  <c:v>12966</c:v>
                </c:pt>
                <c:pt idx="89">
                  <c:v>5050.8999999999996</c:v>
                </c:pt>
                <c:pt idx="90">
                  <c:v>7357.7</c:v>
                </c:pt>
                <c:pt idx="91">
                  <c:v>9808.9</c:v>
                </c:pt>
                <c:pt idx="92">
                  <c:v>12337</c:v>
                </c:pt>
                <c:pt idx="93">
                  <c:v>11054</c:v>
                </c:pt>
                <c:pt idx="94">
                  <c:v>11054</c:v>
                </c:pt>
                <c:pt idx="95">
                  <c:v>7348.2</c:v>
                </c:pt>
                <c:pt idx="96">
                  <c:v>7057.3</c:v>
                </c:pt>
                <c:pt idx="97">
                  <c:v>3111.8</c:v>
                </c:pt>
                <c:pt idx="98">
                  <c:v>845.06</c:v>
                </c:pt>
                <c:pt idx="99">
                  <c:v>834.53</c:v>
                </c:pt>
                <c:pt idx="100">
                  <c:v>1842.9</c:v>
                </c:pt>
                <c:pt idx="101">
                  <c:v>1877.7</c:v>
                </c:pt>
                <c:pt idx="102">
                  <c:v>1712.3</c:v>
                </c:pt>
                <c:pt idx="103">
                  <c:v>1550.3</c:v>
                </c:pt>
                <c:pt idx="104">
                  <c:v>1212</c:v>
                </c:pt>
                <c:pt idx="105">
                  <c:v>-187.52</c:v>
                </c:pt>
                <c:pt idx="106">
                  <c:v>-341.53</c:v>
                </c:pt>
                <c:pt idx="107">
                  <c:v>89.656000000000006</c:v>
                </c:pt>
                <c:pt idx="108">
                  <c:v>-52.936999999999998</c:v>
                </c:pt>
                <c:pt idx="109">
                  <c:v>544.54</c:v>
                </c:pt>
                <c:pt idx="110">
                  <c:v>551.79999999999995</c:v>
                </c:pt>
                <c:pt idx="111">
                  <c:v>-81.7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'cathode-anode horiz (2)'!$BO$1:$BX$1</c:f>
              <c:strCache>
                <c:ptCount val="1"/>
                <c:pt idx="0">
                  <c:v>0.001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(2)'!$BO$3:$BO$120</c:f>
              <c:numCache>
                <c:formatCode>General</c:formatCode>
                <c:ptCount val="118"/>
                <c:pt idx="0">
                  <c:v>6.4199999999999993E-2</c:v>
                </c:pt>
                <c:pt idx="1">
                  <c:v>6.4934000000000006E-2</c:v>
                </c:pt>
                <c:pt idx="2">
                  <c:v>6.5508999999999998E-2</c:v>
                </c:pt>
                <c:pt idx="3">
                  <c:v>6.5906999999999993E-2</c:v>
                </c:pt>
                <c:pt idx="4">
                  <c:v>6.7237000000000005E-2</c:v>
                </c:pt>
                <c:pt idx="5">
                  <c:v>6.7747000000000002E-2</c:v>
                </c:pt>
                <c:pt idx="6">
                  <c:v>6.7771999999999999E-2</c:v>
                </c:pt>
                <c:pt idx="7">
                  <c:v>6.8135000000000001E-2</c:v>
                </c:pt>
                <c:pt idx="8">
                  <c:v>6.8668000000000007E-2</c:v>
                </c:pt>
                <c:pt idx="9">
                  <c:v>6.8719000000000002E-2</c:v>
                </c:pt>
                <c:pt idx="10">
                  <c:v>6.9563E-2</c:v>
                </c:pt>
                <c:pt idx="11">
                  <c:v>7.0644999999999999E-2</c:v>
                </c:pt>
                <c:pt idx="12">
                  <c:v>7.0972999999999994E-2</c:v>
                </c:pt>
                <c:pt idx="13">
                  <c:v>7.1131E-2</c:v>
                </c:pt>
                <c:pt idx="14">
                  <c:v>7.1291999999999994E-2</c:v>
                </c:pt>
                <c:pt idx="15">
                  <c:v>7.2964000000000001E-2</c:v>
                </c:pt>
                <c:pt idx="16">
                  <c:v>7.3289000000000007E-2</c:v>
                </c:pt>
                <c:pt idx="17">
                  <c:v>7.4803999999999995E-2</c:v>
                </c:pt>
                <c:pt idx="18">
                  <c:v>7.4856000000000006E-2</c:v>
                </c:pt>
                <c:pt idx="19">
                  <c:v>7.4997999999999995E-2</c:v>
                </c:pt>
                <c:pt idx="20">
                  <c:v>7.5023999999999993E-2</c:v>
                </c:pt>
                <c:pt idx="21">
                  <c:v>7.5110999999999997E-2</c:v>
                </c:pt>
                <c:pt idx="22">
                  <c:v>7.5275999999999996E-2</c:v>
                </c:pt>
                <c:pt idx="23">
                  <c:v>7.5325000000000003E-2</c:v>
                </c:pt>
                <c:pt idx="24">
                  <c:v>7.8224000000000002E-2</c:v>
                </c:pt>
                <c:pt idx="25">
                  <c:v>7.9441999999999999E-2</c:v>
                </c:pt>
                <c:pt idx="26">
                  <c:v>8.0248E-2</c:v>
                </c:pt>
                <c:pt idx="27">
                  <c:v>8.0395999999999995E-2</c:v>
                </c:pt>
                <c:pt idx="28">
                  <c:v>8.0480999999999997E-2</c:v>
                </c:pt>
                <c:pt idx="29">
                  <c:v>8.0495999999999998E-2</c:v>
                </c:pt>
                <c:pt idx="30">
                  <c:v>8.3920999999999996E-2</c:v>
                </c:pt>
                <c:pt idx="31">
                  <c:v>8.5347000000000006E-2</c:v>
                </c:pt>
                <c:pt idx="32">
                  <c:v>8.7137999999999993E-2</c:v>
                </c:pt>
                <c:pt idx="33">
                  <c:v>8.8055999999999995E-2</c:v>
                </c:pt>
                <c:pt idx="34">
                  <c:v>8.8751999999999998E-2</c:v>
                </c:pt>
                <c:pt idx="35">
                  <c:v>8.9940999999999993E-2</c:v>
                </c:pt>
                <c:pt idx="36">
                  <c:v>9.5494999999999997E-2</c:v>
                </c:pt>
                <c:pt idx="37">
                  <c:v>9.6328999999999998E-2</c:v>
                </c:pt>
                <c:pt idx="38">
                  <c:v>9.7063999999999998E-2</c:v>
                </c:pt>
                <c:pt idx="39">
                  <c:v>9.7066E-2</c:v>
                </c:pt>
                <c:pt idx="40">
                  <c:v>9.7067000000000001E-2</c:v>
                </c:pt>
                <c:pt idx="41">
                  <c:v>9.7074999999999995E-2</c:v>
                </c:pt>
                <c:pt idx="42">
                  <c:v>9.7561999999999996E-2</c:v>
                </c:pt>
                <c:pt idx="43">
                  <c:v>9.7669000000000006E-2</c:v>
                </c:pt>
                <c:pt idx="44">
                  <c:v>0.10618</c:v>
                </c:pt>
                <c:pt idx="45">
                  <c:v>0.10693999999999999</c:v>
                </c:pt>
                <c:pt idx="46">
                  <c:v>0.10951</c:v>
                </c:pt>
                <c:pt idx="47">
                  <c:v>0.10957</c:v>
                </c:pt>
                <c:pt idx="48">
                  <c:v>0.11129</c:v>
                </c:pt>
                <c:pt idx="49">
                  <c:v>0.11157</c:v>
                </c:pt>
                <c:pt idx="50">
                  <c:v>0.11502999999999999</c:v>
                </c:pt>
                <c:pt idx="51">
                  <c:v>0.11525000000000001</c:v>
                </c:pt>
                <c:pt idx="52">
                  <c:v>0.11527</c:v>
                </c:pt>
                <c:pt idx="53">
                  <c:v>0.11531</c:v>
                </c:pt>
                <c:pt idx="54">
                  <c:v>0.11554</c:v>
                </c:pt>
                <c:pt idx="55">
                  <c:v>0.11595999999999999</c:v>
                </c:pt>
                <c:pt idx="56">
                  <c:v>0.11601</c:v>
                </c:pt>
                <c:pt idx="57">
                  <c:v>0.11895</c:v>
                </c:pt>
                <c:pt idx="58">
                  <c:v>0.11960999999999999</c:v>
                </c:pt>
                <c:pt idx="59">
                  <c:v>0.12071</c:v>
                </c:pt>
                <c:pt idx="60">
                  <c:v>0.12175999999999999</c:v>
                </c:pt>
                <c:pt idx="61">
                  <c:v>0.12214</c:v>
                </c:pt>
                <c:pt idx="62">
                  <c:v>0.12295</c:v>
                </c:pt>
                <c:pt idx="63">
                  <c:v>0.12359000000000001</c:v>
                </c:pt>
                <c:pt idx="64">
                  <c:v>0.12371</c:v>
                </c:pt>
                <c:pt idx="65">
                  <c:v>0.1239</c:v>
                </c:pt>
                <c:pt idx="66">
                  <c:v>0.12428</c:v>
                </c:pt>
                <c:pt idx="67">
                  <c:v>0.12520999999999999</c:v>
                </c:pt>
                <c:pt idx="68">
                  <c:v>0.12639</c:v>
                </c:pt>
                <c:pt idx="69">
                  <c:v>0.12644</c:v>
                </c:pt>
                <c:pt idx="70">
                  <c:v>0.12648000000000001</c:v>
                </c:pt>
                <c:pt idx="71">
                  <c:v>0.12651999999999999</c:v>
                </c:pt>
                <c:pt idx="72">
                  <c:v>0.12839999999999999</c:v>
                </c:pt>
                <c:pt idx="73">
                  <c:v>0.12902</c:v>
                </c:pt>
                <c:pt idx="74">
                  <c:v>0.12981000000000001</c:v>
                </c:pt>
                <c:pt idx="75">
                  <c:v>0.12997</c:v>
                </c:pt>
                <c:pt idx="76">
                  <c:v>0.13002</c:v>
                </c:pt>
                <c:pt idx="77">
                  <c:v>0.13041</c:v>
                </c:pt>
                <c:pt idx="78">
                  <c:v>0.13186999999999999</c:v>
                </c:pt>
                <c:pt idx="79">
                  <c:v>0.13244</c:v>
                </c:pt>
                <c:pt idx="80">
                  <c:v>0.13278999999999999</c:v>
                </c:pt>
                <c:pt idx="81">
                  <c:v>0.13425999999999999</c:v>
                </c:pt>
                <c:pt idx="82">
                  <c:v>0.13455</c:v>
                </c:pt>
                <c:pt idx="83">
                  <c:v>0.13472999999999999</c:v>
                </c:pt>
                <c:pt idx="84">
                  <c:v>0.13583999999999999</c:v>
                </c:pt>
                <c:pt idx="85">
                  <c:v>0.13633999999999999</c:v>
                </c:pt>
                <c:pt idx="86">
                  <c:v>0.13868</c:v>
                </c:pt>
                <c:pt idx="87">
                  <c:v>0.13880000000000001</c:v>
                </c:pt>
                <c:pt idx="88">
                  <c:v>0.13896</c:v>
                </c:pt>
                <c:pt idx="89">
                  <c:v>0.14008000000000001</c:v>
                </c:pt>
                <c:pt idx="90">
                  <c:v>0.14172999999999999</c:v>
                </c:pt>
                <c:pt idx="91">
                  <c:v>0.14180999999999999</c:v>
                </c:pt>
                <c:pt idx="92">
                  <c:v>0.14349999999999999</c:v>
                </c:pt>
                <c:pt idx="93">
                  <c:v>0.14546999999999999</c:v>
                </c:pt>
                <c:pt idx="94">
                  <c:v>0.14549000000000001</c:v>
                </c:pt>
                <c:pt idx="95">
                  <c:v>0.14607999999999999</c:v>
                </c:pt>
                <c:pt idx="96">
                  <c:v>0.14782000000000001</c:v>
                </c:pt>
                <c:pt idx="97">
                  <c:v>0.14854999999999999</c:v>
                </c:pt>
                <c:pt idx="98">
                  <c:v>0.1489</c:v>
                </c:pt>
                <c:pt idx="99">
                  <c:v>0.14935000000000001</c:v>
                </c:pt>
                <c:pt idx="100">
                  <c:v>0.15103</c:v>
                </c:pt>
                <c:pt idx="101">
                  <c:v>0.15279999999999999</c:v>
                </c:pt>
                <c:pt idx="102">
                  <c:v>0.15423999999999999</c:v>
                </c:pt>
                <c:pt idx="103">
                  <c:v>0.15454999999999999</c:v>
                </c:pt>
                <c:pt idx="104">
                  <c:v>0.15554999999999999</c:v>
                </c:pt>
                <c:pt idx="105">
                  <c:v>0.15673999999999999</c:v>
                </c:pt>
                <c:pt idx="106">
                  <c:v>0.15687999999999999</c:v>
                </c:pt>
                <c:pt idx="107">
                  <c:v>0.16219</c:v>
                </c:pt>
                <c:pt idx="108">
                  <c:v>0.16364000000000001</c:v>
                </c:pt>
                <c:pt idx="109">
                  <c:v>0.16367000000000001</c:v>
                </c:pt>
                <c:pt idx="110">
                  <c:v>0.16539999999999999</c:v>
                </c:pt>
                <c:pt idx="111">
                  <c:v>0.16900000000000001</c:v>
                </c:pt>
              </c:numCache>
            </c:numRef>
          </c:xVal>
          <c:yVal>
            <c:numRef>
              <c:f>'cathode-anode horiz (2)'!$BU$3:$BU$120</c:f>
              <c:numCache>
                <c:formatCode>General</c:formatCode>
                <c:ptCount val="118"/>
                <c:pt idx="0">
                  <c:v>14123</c:v>
                </c:pt>
                <c:pt idx="1">
                  <c:v>16117</c:v>
                </c:pt>
                <c:pt idx="2">
                  <c:v>14444</c:v>
                </c:pt>
                <c:pt idx="3">
                  <c:v>14557</c:v>
                </c:pt>
                <c:pt idx="4">
                  <c:v>24152</c:v>
                </c:pt>
                <c:pt idx="5">
                  <c:v>23433</c:v>
                </c:pt>
                <c:pt idx="6">
                  <c:v>22936</c:v>
                </c:pt>
                <c:pt idx="7">
                  <c:v>21084</c:v>
                </c:pt>
                <c:pt idx="8">
                  <c:v>29802</c:v>
                </c:pt>
                <c:pt idx="9">
                  <c:v>31229</c:v>
                </c:pt>
                <c:pt idx="10">
                  <c:v>42624</c:v>
                </c:pt>
                <c:pt idx="11">
                  <c:v>45743</c:v>
                </c:pt>
                <c:pt idx="12">
                  <c:v>43629</c:v>
                </c:pt>
                <c:pt idx="13">
                  <c:v>43334</c:v>
                </c:pt>
                <c:pt idx="14">
                  <c:v>43032</c:v>
                </c:pt>
                <c:pt idx="15">
                  <c:v>62499</c:v>
                </c:pt>
                <c:pt idx="16">
                  <c:v>67485</c:v>
                </c:pt>
                <c:pt idx="17">
                  <c:v>78395</c:v>
                </c:pt>
                <c:pt idx="18">
                  <c:v>78976</c:v>
                </c:pt>
                <c:pt idx="19">
                  <c:v>79799</c:v>
                </c:pt>
                <c:pt idx="20">
                  <c:v>75803</c:v>
                </c:pt>
                <c:pt idx="21">
                  <c:v>76812</c:v>
                </c:pt>
                <c:pt idx="22">
                  <c:v>85641</c:v>
                </c:pt>
                <c:pt idx="23">
                  <c:v>90805</c:v>
                </c:pt>
                <c:pt idx="24" formatCode="0.00E+00">
                  <c:v>104300</c:v>
                </c:pt>
                <c:pt idx="25" formatCode="0.00E+00">
                  <c:v>106830</c:v>
                </c:pt>
                <c:pt idx="26" formatCode="0.00E+00">
                  <c:v>132140</c:v>
                </c:pt>
                <c:pt idx="27" formatCode="0.00E+00">
                  <c:v>127670</c:v>
                </c:pt>
                <c:pt idx="28" formatCode="0.00E+00">
                  <c:v>127570</c:v>
                </c:pt>
                <c:pt idx="29" formatCode="0.00E+00">
                  <c:v>127550</c:v>
                </c:pt>
                <c:pt idx="30" formatCode="0.00E+00">
                  <c:v>151750</c:v>
                </c:pt>
                <c:pt idx="31" formatCode="0.00E+00">
                  <c:v>156280</c:v>
                </c:pt>
                <c:pt idx="32" formatCode="0.00E+00">
                  <c:v>161860</c:v>
                </c:pt>
                <c:pt idx="33" formatCode="0.00E+00">
                  <c:v>164630</c:v>
                </c:pt>
                <c:pt idx="34" formatCode="0.00E+00">
                  <c:v>167050</c:v>
                </c:pt>
                <c:pt idx="35" formatCode="0.00E+00">
                  <c:v>173180</c:v>
                </c:pt>
                <c:pt idx="36" formatCode="0.00E+00">
                  <c:v>177290</c:v>
                </c:pt>
                <c:pt idx="37" formatCode="0.00E+00">
                  <c:v>177910</c:v>
                </c:pt>
                <c:pt idx="38" formatCode="0.00E+00">
                  <c:v>179940</c:v>
                </c:pt>
                <c:pt idx="39" formatCode="0.00E+00">
                  <c:v>165190</c:v>
                </c:pt>
                <c:pt idx="40" formatCode="0.00E+00">
                  <c:v>173410</c:v>
                </c:pt>
                <c:pt idx="41" formatCode="0.00E+00">
                  <c:v>171580</c:v>
                </c:pt>
                <c:pt idx="42" formatCode="0.00E+00">
                  <c:v>170240</c:v>
                </c:pt>
                <c:pt idx="43" formatCode="0.00E+00">
                  <c:v>170010</c:v>
                </c:pt>
                <c:pt idx="44" formatCode="0.00E+00">
                  <c:v>148490</c:v>
                </c:pt>
                <c:pt idx="45" formatCode="0.00E+00">
                  <c:v>145320</c:v>
                </c:pt>
                <c:pt idx="46" formatCode="0.00E+00">
                  <c:v>131510</c:v>
                </c:pt>
                <c:pt idx="47" formatCode="0.00E+00">
                  <c:v>131280</c:v>
                </c:pt>
                <c:pt idx="48" formatCode="0.00E+00">
                  <c:v>124130</c:v>
                </c:pt>
                <c:pt idx="49" formatCode="0.00E+00">
                  <c:v>122720</c:v>
                </c:pt>
                <c:pt idx="50" formatCode="0.00E+00">
                  <c:v>109760</c:v>
                </c:pt>
                <c:pt idx="51" formatCode="0.00E+00">
                  <c:v>107220</c:v>
                </c:pt>
                <c:pt idx="52" formatCode="0.00E+00">
                  <c:v>109950</c:v>
                </c:pt>
                <c:pt idx="53" formatCode="0.00E+00">
                  <c:v>102870</c:v>
                </c:pt>
                <c:pt idx="54" formatCode="0.00E+00">
                  <c:v>102260</c:v>
                </c:pt>
                <c:pt idx="55" formatCode="0.00E+00">
                  <c:v>109950</c:v>
                </c:pt>
                <c:pt idx="56" formatCode="0.00E+00">
                  <c:v>108430</c:v>
                </c:pt>
                <c:pt idx="57">
                  <c:v>90120</c:v>
                </c:pt>
                <c:pt idx="58">
                  <c:v>94005</c:v>
                </c:pt>
                <c:pt idx="59">
                  <c:v>98822</c:v>
                </c:pt>
                <c:pt idx="60" formatCode="0.00E+00">
                  <c:v>107920</c:v>
                </c:pt>
                <c:pt idx="61" formatCode="0.00E+00">
                  <c:v>109750</c:v>
                </c:pt>
                <c:pt idx="62" formatCode="0.00E+00">
                  <c:v>109110</c:v>
                </c:pt>
                <c:pt idx="63" formatCode="0.00E+00">
                  <c:v>110140</c:v>
                </c:pt>
                <c:pt idx="64" formatCode="0.00E+00">
                  <c:v>109600</c:v>
                </c:pt>
                <c:pt idx="65" formatCode="0.00E+00">
                  <c:v>108690</c:v>
                </c:pt>
                <c:pt idx="66" formatCode="0.00E+00">
                  <c:v>108270</c:v>
                </c:pt>
                <c:pt idx="67" formatCode="0.00E+00">
                  <c:v>107510</c:v>
                </c:pt>
                <c:pt idx="68" formatCode="0.00E+00">
                  <c:v>111350</c:v>
                </c:pt>
                <c:pt idx="69" formatCode="0.00E+00">
                  <c:v>111300</c:v>
                </c:pt>
                <c:pt idx="70" formatCode="0.00E+00">
                  <c:v>111080</c:v>
                </c:pt>
                <c:pt idx="71" formatCode="0.00E+00">
                  <c:v>111500</c:v>
                </c:pt>
                <c:pt idx="72" formatCode="0.00E+00">
                  <c:v>104040</c:v>
                </c:pt>
                <c:pt idx="73">
                  <c:v>96627</c:v>
                </c:pt>
                <c:pt idx="74">
                  <c:v>81069</c:v>
                </c:pt>
                <c:pt idx="75">
                  <c:v>80183</c:v>
                </c:pt>
                <c:pt idx="76">
                  <c:v>81759</c:v>
                </c:pt>
                <c:pt idx="77">
                  <c:v>77324</c:v>
                </c:pt>
                <c:pt idx="78">
                  <c:v>60925</c:v>
                </c:pt>
                <c:pt idx="79">
                  <c:v>63567</c:v>
                </c:pt>
                <c:pt idx="80">
                  <c:v>59206</c:v>
                </c:pt>
                <c:pt idx="81">
                  <c:v>41929</c:v>
                </c:pt>
                <c:pt idx="82">
                  <c:v>41271</c:v>
                </c:pt>
                <c:pt idx="83">
                  <c:v>38992</c:v>
                </c:pt>
                <c:pt idx="84">
                  <c:v>20497</c:v>
                </c:pt>
                <c:pt idx="85">
                  <c:v>18358</c:v>
                </c:pt>
                <c:pt idx="86">
                  <c:v>7598.3</c:v>
                </c:pt>
                <c:pt idx="87">
                  <c:v>14660</c:v>
                </c:pt>
                <c:pt idx="88">
                  <c:v>14095</c:v>
                </c:pt>
                <c:pt idx="89">
                  <c:v>14448</c:v>
                </c:pt>
                <c:pt idx="90">
                  <c:v>7176.4</c:v>
                </c:pt>
                <c:pt idx="91">
                  <c:v>6940.4</c:v>
                </c:pt>
                <c:pt idx="92">
                  <c:v>4946</c:v>
                </c:pt>
                <c:pt idx="93">
                  <c:v>3366.4</c:v>
                </c:pt>
                <c:pt idx="94">
                  <c:v>4436.3</c:v>
                </c:pt>
                <c:pt idx="95">
                  <c:v>4132</c:v>
                </c:pt>
                <c:pt idx="96">
                  <c:v>3191.3</c:v>
                </c:pt>
                <c:pt idx="97">
                  <c:v>2826.7</c:v>
                </c:pt>
                <c:pt idx="98">
                  <c:v>2555.5</c:v>
                </c:pt>
                <c:pt idx="99">
                  <c:v>1167.9000000000001</c:v>
                </c:pt>
                <c:pt idx="100">
                  <c:v>635.34</c:v>
                </c:pt>
                <c:pt idx="101">
                  <c:v>167.58</c:v>
                </c:pt>
                <c:pt idx="102">
                  <c:v>48.478999999999999</c:v>
                </c:pt>
                <c:pt idx="103">
                  <c:v>346.49</c:v>
                </c:pt>
                <c:pt idx="104">
                  <c:v>227.23</c:v>
                </c:pt>
                <c:pt idx="105">
                  <c:v>873.38</c:v>
                </c:pt>
                <c:pt idx="106">
                  <c:v>884.67</c:v>
                </c:pt>
                <c:pt idx="107">
                  <c:v>68.067999999999998</c:v>
                </c:pt>
                <c:pt idx="108">
                  <c:v>-487.3</c:v>
                </c:pt>
                <c:pt idx="109">
                  <c:v>-488.21</c:v>
                </c:pt>
                <c:pt idx="110">
                  <c:v>-223.56</c:v>
                </c:pt>
                <c:pt idx="111">
                  <c:v>-16.734999999999999</c:v>
                </c:pt>
              </c:numCache>
            </c:numRef>
          </c:yVal>
          <c:smooth val="0"/>
        </c:ser>
        <c:ser>
          <c:idx val="0"/>
          <c:order val="7"/>
          <c:tx>
            <c:strRef>
              <c:f>'cathode-anode horiz (2)'!$BZ$1:$CI$1</c:f>
              <c:strCache>
                <c:ptCount val="1"/>
                <c:pt idx="0">
                  <c:v>0.0015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'cathode-anode horiz (2)'!$BZ$3:$BZ$117</c:f>
              <c:numCache>
                <c:formatCode>General</c:formatCode>
                <c:ptCount val="115"/>
                <c:pt idx="0">
                  <c:v>6.4199999999999993E-2</c:v>
                </c:pt>
                <c:pt idx="1">
                  <c:v>6.4472000000000002E-2</c:v>
                </c:pt>
                <c:pt idx="2">
                  <c:v>6.5724000000000005E-2</c:v>
                </c:pt>
                <c:pt idx="3">
                  <c:v>6.6229999999999997E-2</c:v>
                </c:pt>
                <c:pt idx="4">
                  <c:v>6.6337999999999994E-2</c:v>
                </c:pt>
                <c:pt idx="5">
                  <c:v>6.6794999999999993E-2</c:v>
                </c:pt>
                <c:pt idx="6">
                  <c:v>6.7194000000000004E-2</c:v>
                </c:pt>
                <c:pt idx="7">
                  <c:v>6.7232E-2</c:v>
                </c:pt>
                <c:pt idx="8">
                  <c:v>6.7649000000000001E-2</c:v>
                </c:pt>
                <c:pt idx="9">
                  <c:v>6.7698999999999995E-2</c:v>
                </c:pt>
                <c:pt idx="10">
                  <c:v>6.9541000000000006E-2</c:v>
                </c:pt>
                <c:pt idx="11">
                  <c:v>6.9699999999999998E-2</c:v>
                </c:pt>
                <c:pt idx="12">
                  <c:v>7.0074999999999998E-2</c:v>
                </c:pt>
                <c:pt idx="13">
                  <c:v>7.0826E-2</c:v>
                </c:pt>
                <c:pt idx="14">
                  <c:v>7.1568000000000007E-2</c:v>
                </c:pt>
                <c:pt idx="15">
                  <c:v>7.2167999999999996E-2</c:v>
                </c:pt>
                <c:pt idx="16">
                  <c:v>7.2361999999999996E-2</c:v>
                </c:pt>
                <c:pt idx="17">
                  <c:v>7.2524000000000005E-2</c:v>
                </c:pt>
                <c:pt idx="18">
                  <c:v>7.2853000000000001E-2</c:v>
                </c:pt>
                <c:pt idx="19">
                  <c:v>7.4966000000000005E-2</c:v>
                </c:pt>
                <c:pt idx="20">
                  <c:v>7.6091000000000006E-2</c:v>
                </c:pt>
                <c:pt idx="21">
                  <c:v>7.8470999999999999E-2</c:v>
                </c:pt>
                <c:pt idx="22">
                  <c:v>7.9005000000000006E-2</c:v>
                </c:pt>
                <c:pt idx="23">
                  <c:v>7.9471E-2</c:v>
                </c:pt>
                <c:pt idx="24">
                  <c:v>8.0937999999999996E-2</c:v>
                </c:pt>
                <c:pt idx="25">
                  <c:v>8.2145999999999997E-2</c:v>
                </c:pt>
                <c:pt idx="26">
                  <c:v>8.5441000000000003E-2</c:v>
                </c:pt>
                <c:pt idx="27">
                  <c:v>8.6180999999999994E-2</c:v>
                </c:pt>
                <c:pt idx="28">
                  <c:v>8.6182999999999996E-2</c:v>
                </c:pt>
                <c:pt idx="29">
                  <c:v>8.8509000000000004E-2</c:v>
                </c:pt>
                <c:pt idx="30">
                  <c:v>8.8568999999999995E-2</c:v>
                </c:pt>
                <c:pt idx="31">
                  <c:v>9.3687000000000006E-2</c:v>
                </c:pt>
                <c:pt idx="32">
                  <c:v>9.5177999999999999E-2</c:v>
                </c:pt>
                <c:pt idx="33">
                  <c:v>9.5926999999999998E-2</c:v>
                </c:pt>
                <c:pt idx="34">
                  <c:v>9.7286999999999998E-2</c:v>
                </c:pt>
                <c:pt idx="35">
                  <c:v>9.7541000000000003E-2</c:v>
                </c:pt>
                <c:pt idx="36">
                  <c:v>0.10248</c:v>
                </c:pt>
                <c:pt idx="37">
                  <c:v>0.10281999999999999</c:v>
                </c:pt>
                <c:pt idx="38">
                  <c:v>0.10290000000000001</c:v>
                </c:pt>
                <c:pt idx="39">
                  <c:v>0.10576000000000001</c:v>
                </c:pt>
                <c:pt idx="40">
                  <c:v>0.10614999999999999</c:v>
                </c:pt>
                <c:pt idx="41">
                  <c:v>0.10647</c:v>
                </c:pt>
                <c:pt idx="42">
                  <c:v>0.10843999999999999</c:v>
                </c:pt>
                <c:pt idx="43">
                  <c:v>0.11106000000000001</c:v>
                </c:pt>
                <c:pt idx="44">
                  <c:v>0.112</c:v>
                </c:pt>
                <c:pt idx="45">
                  <c:v>0.11205</c:v>
                </c:pt>
                <c:pt idx="46">
                  <c:v>0.11237</c:v>
                </c:pt>
                <c:pt idx="47">
                  <c:v>0.11425</c:v>
                </c:pt>
                <c:pt idx="48">
                  <c:v>0.11452</c:v>
                </c:pt>
                <c:pt idx="49">
                  <c:v>0.11477</c:v>
                </c:pt>
                <c:pt idx="50">
                  <c:v>0.11776</c:v>
                </c:pt>
                <c:pt idx="51">
                  <c:v>0.11781</c:v>
                </c:pt>
                <c:pt idx="52">
                  <c:v>0.11788999999999999</c:v>
                </c:pt>
                <c:pt idx="53">
                  <c:v>0.11805</c:v>
                </c:pt>
                <c:pt idx="54">
                  <c:v>0.11819</c:v>
                </c:pt>
                <c:pt idx="55">
                  <c:v>0.11824999999999999</c:v>
                </c:pt>
                <c:pt idx="56">
                  <c:v>0.11883000000000001</c:v>
                </c:pt>
                <c:pt idx="57">
                  <c:v>0.12105</c:v>
                </c:pt>
                <c:pt idx="58">
                  <c:v>0.12194000000000001</c:v>
                </c:pt>
                <c:pt idx="59">
                  <c:v>0.12246</c:v>
                </c:pt>
                <c:pt idx="60">
                  <c:v>0.12266000000000001</c:v>
                </c:pt>
                <c:pt idx="61">
                  <c:v>0.12316000000000001</c:v>
                </c:pt>
                <c:pt idx="62">
                  <c:v>0.12379</c:v>
                </c:pt>
                <c:pt idx="63">
                  <c:v>0.12431</c:v>
                </c:pt>
                <c:pt idx="64">
                  <c:v>0.12472999999999999</c:v>
                </c:pt>
                <c:pt idx="65">
                  <c:v>0.125</c:v>
                </c:pt>
                <c:pt idx="66">
                  <c:v>0.12543000000000001</c:v>
                </c:pt>
                <c:pt idx="67">
                  <c:v>0.12547</c:v>
                </c:pt>
                <c:pt idx="68">
                  <c:v>0.12589</c:v>
                </c:pt>
                <c:pt idx="69">
                  <c:v>0.12590999999999999</c:v>
                </c:pt>
                <c:pt idx="70">
                  <c:v>0.12748000000000001</c:v>
                </c:pt>
                <c:pt idx="71">
                  <c:v>0.12844</c:v>
                </c:pt>
                <c:pt idx="72">
                  <c:v>0.12856000000000001</c:v>
                </c:pt>
                <c:pt idx="73">
                  <c:v>0.1288</c:v>
                </c:pt>
                <c:pt idx="74">
                  <c:v>0.13061</c:v>
                </c:pt>
                <c:pt idx="75">
                  <c:v>0.13103000000000001</c:v>
                </c:pt>
                <c:pt idx="76">
                  <c:v>0.13120000000000001</c:v>
                </c:pt>
                <c:pt idx="77">
                  <c:v>0.13131000000000001</c:v>
                </c:pt>
                <c:pt idx="78">
                  <c:v>0.13159000000000001</c:v>
                </c:pt>
                <c:pt idx="79">
                  <c:v>0.13350000000000001</c:v>
                </c:pt>
                <c:pt idx="80">
                  <c:v>0.1346</c:v>
                </c:pt>
                <c:pt idx="81">
                  <c:v>0.13474</c:v>
                </c:pt>
                <c:pt idx="82">
                  <c:v>0.13533000000000001</c:v>
                </c:pt>
                <c:pt idx="83">
                  <c:v>0.13608000000000001</c:v>
                </c:pt>
                <c:pt idx="84">
                  <c:v>0.13658999999999999</c:v>
                </c:pt>
                <c:pt idx="85">
                  <c:v>0.13693</c:v>
                </c:pt>
                <c:pt idx="86">
                  <c:v>0.13807</c:v>
                </c:pt>
                <c:pt idx="87">
                  <c:v>0.13913</c:v>
                </c:pt>
                <c:pt idx="88">
                  <c:v>0.13919000000000001</c:v>
                </c:pt>
                <c:pt idx="89">
                  <c:v>0.13930000000000001</c:v>
                </c:pt>
                <c:pt idx="90">
                  <c:v>0.13933000000000001</c:v>
                </c:pt>
                <c:pt idx="91">
                  <c:v>0.14227999999999999</c:v>
                </c:pt>
                <c:pt idx="92">
                  <c:v>0.14263000000000001</c:v>
                </c:pt>
                <c:pt idx="93">
                  <c:v>0.14282</c:v>
                </c:pt>
                <c:pt idx="94">
                  <c:v>0.14310999999999999</c:v>
                </c:pt>
                <c:pt idx="95">
                  <c:v>0.14324999999999999</c:v>
                </c:pt>
                <c:pt idx="96">
                  <c:v>0.14574999999999999</c:v>
                </c:pt>
                <c:pt idx="97">
                  <c:v>0.14621999999999999</c:v>
                </c:pt>
                <c:pt idx="98">
                  <c:v>0.14726</c:v>
                </c:pt>
                <c:pt idx="99">
                  <c:v>0.1482</c:v>
                </c:pt>
                <c:pt idx="100">
                  <c:v>0.14949999999999999</c:v>
                </c:pt>
                <c:pt idx="101">
                  <c:v>0.14993000000000001</c:v>
                </c:pt>
                <c:pt idx="102">
                  <c:v>0.15046000000000001</c:v>
                </c:pt>
                <c:pt idx="103">
                  <c:v>0.15201000000000001</c:v>
                </c:pt>
                <c:pt idx="104">
                  <c:v>0.15359999999999999</c:v>
                </c:pt>
                <c:pt idx="105">
                  <c:v>0.15508</c:v>
                </c:pt>
                <c:pt idx="106">
                  <c:v>0.15562000000000001</c:v>
                </c:pt>
                <c:pt idx="107">
                  <c:v>0.15709999999999999</c:v>
                </c:pt>
                <c:pt idx="108">
                  <c:v>0.15792999999999999</c:v>
                </c:pt>
                <c:pt idx="109">
                  <c:v>0.16033</c:v>
                </c:pt>
                <c:pt idx="110">
                  <c:v>0.16069</c:v>
                </c:pt>
                <c:pt idx="111">
                  <c:v>0.16113</c:v>
                </c:pt>
                <c:pt idx="112">
                  <c:v>0.16156000000000001</c:v>
                </c:pt>
                <c:pt idx="113">
                  <c:v>0.16172</c:v>
                </c:pt>
                <c:pt idx="114">
                  <c:v>0.16202</c:v>
                </c:pt>
              </c:numCache>
            </c:numRef>
          </c:xVal>
          <c:yVal>
            <c:numRef>
              <c:f>'cathode-anode horiz (2)'!$CF$3:$CF$117</c:f>
              <c:numCache>
                <c:formatCode>General</c:formatCode>
                <c:ptCount val="115"/>
                <c:pt idx="0">
                  <c:v>18406</c:v>
                </c:pt>
                <c:pt idx="1">
                  <c:v>7916.9</c:v>
                </c:pt>
                <c:pt idx="2">
                  <c:v>15716</c:v>
                </c:pt>
                <c:pt idx="3">
                  <c:v>22025</c:v>
                </c:pt>
                <c:pt idx="4">
                  <c:v>23373</c:v>
                </c:pt>
                <c:pt idx="5">
                  <c:v>20328</c:v>
                </c:pt>
                <c:pt idx="6">
                  <c:v>20386</c:v>
                </c:pt>
                <c:pt idx="7">
                  <c:v>20205</c:v>
                </c:pt>
                <c:pt idx="8">
                  <c:v>23823</c:v>
                </c:pt>
                <c:pt idx="9">
                  <c:v>23714</c:v>
                </c:pt>
                <c:pt idx="10">
                  <c:v>36368</c:v>
                </c:pt>
                <c:pt idx="11">
                  <c:v>35177</c:v>
                </c:pt>
                <c:pt idx="12">
                  <c:v>43165</c:v>
                </c:pt>
                <c:pt idx="13">
                  <c:v>47949</c:v>
                </c:pt>
                <c:pt idx="14">
                  <c:v>63252</c:v>
                </c:pt>
                <c:pt idx="15">
                  <c:v>65791</c:v>
                </c:pt>
                <c:pt idx="16">
                  <c:v>60911</c:v>
                </c:pt>
                <c:pt idx="17">
                  <c:v>64808</c:v>
                </c:pt>
                <c:pt idx="18">
                  <c:v>63001</c:v>
                </c:pt>
                <c:pt idx="19">
                  <c:v>86880</c:v>
                </c:pt>
                <c:pt idx="20">
                  <c:v>91283</c:v>
                </c:pt>
                <c:pt idx="21" formatCode="0.00E+00">
                  <c:v>112210</c:v>
                </c:pt>
                <c:pt idx="22" formatCode="0.00E+00">
                  <c:v>120520</c:v>
                </c:pt>
                <c:pt idx="23" formatCode="0.00E+00">
                  <c:v>114140</c:v>
                </c:pt>
                <c:pt idx="24" formatCode="0.00E+00">
                  <c:v>128050</c:v>
                </c:pt>
                <c:pt idx="25" formatCode="0.00E+00">
                  <c:v>141410</c:v>
                </c:pt>
                <c:pt idx="26" formatCode="0.00E+00">
                  <c:v>161880</c:v>
                </c:pt>
                <c:pt idx="27" formatCode="0.00E+00">
                  <c:v>165110</c:v>
                </c:pt>
                <c:pt idx="28" formatCode="0.00E+00">
                  <c:v>165120</c:v>
                </c:pt>
                <c:pt idx="29" formatCode="0.00E+00">
                  <c:v>165840</c:v>
                </c:pt>
                <c:pt idx="30" formatCode="0.00E+00">
                  <c:v>165940</c:v>
                </c:pt>
                <c:pt idx="31" formatCode="0.00E+00">
                  <c:v>174840</c:v>
                </c:pt>
                <c:pt idx="32" formatCode="0.00E+00">
                  <c:v>169730</c:v>
                </c:pt>
                <c:pt idx="33" formatCode="0.00E+00">
                  <c:v>176520</c:v>
                </c:pt>
                <c:pt idx="34" formatCode="0.00E+00">
                  <c:v>173520</c:v>
                </c:pt>
                <c:pt idx="35" formatCode="0.00E+00">
                  <c:v>173090</c:v>
                </c:pt>
                <c:pt idx="36" formatCode="0.00E+00">
                  <c:v>155700</c:v>
                </c:pt>
                <c:pt idx="37" formatCode="0.00E+00">
                  <c:v>154080</c:v>
                </c:pt>
                <c:pt idx="38" formatCode="0.00E+00">
                  <c:v>153700</c:v>
                </c:pt>
                <c:pt idx="39" formatCode="0.00E+00">
                  <c:v>147200</c:v>
                </c:pt>
                <c:pt idx="40" formatCode="0.00E+00">
                  <c:v>145720</c:v>
                </c:pt>
                <c:pt idx="41" formatCode="0.00E+00">
                  <c:v>144730</c:v>
                </c:pt>
                <c:pt idx="42" formatCode="0.00E+00">
                  <c:v>136090</c:v>
                </c:pt>
                <c:pt idx="43" formatCode="0.00E+00">
                  <c:v>124090</c:v>
                </c:pt>
                <c:pt idx="44" formatCode="0.00E+00">
                  <c:v>120080</c:v>
                </c:pt>
                <c:pt idx="45" formatCode="0.00E+00">
                  <c:v>119930</c:v>
                </c:pt>
                <c:pt idx="46" formatCode="0.00E+00">
                  <c:v>118390</c:v>
                </c:pt>
                <c:pt idx="47" formatCode="0.00E+00">
                  <c:v>109650</c:v>
                </c:pt>
                <c:pt idx="48" formatCode="0.00E+00">
                  <c:v>110630</c:v>
                </c:pt>
                <c:pt idx="49" formatCode="0.00E+00">
                  <c:v>106030</c:v>
                </c:pt>
                <c:pt idx="50" formatCode="0.00E+00">
                  <c:v>114790</c:v>
                </c:pt>
                <c:pt idx="51" formatCode="0.00E+00">
                  <c:v>118640</c:v>
                </c:pt>
                <c:pt idx="52" formatCode="0.00E+00">
                  <c:v>123590</c:v>
                </c:pt>
                <c:pt idx="53" formatCode="0.00E+00">
                  <c:v>123160</c:v>
                </c:pt>
                <c:pt idx="54" formatCode="0.00E+00">
                  <c:v>111580</c:v>
                </c:pt>
                <c:pt idx="55" formatCode="0.00E+00">
                  <c:v>111050</c:v>
                </c:pt>
                <c:pt idx="56" formatCode="0.00E+00">
                  <c:v>117630</c:v>
                </c:pt>
                <c:pt idx="57" formatCode="0.00E+00">
                  <c:v>126890</c:v>
                </c:pt>
                <c:pt idx="58" formatCode="0.00E+00">
                  <c:v>124330</c:v>
                </c:pt>
                <c:pt idx="59" formatCode="0.00E+00">
                  <c:v>129990</c:v>
                </c:pt>
                <c:pt idx="60" formatCode="0.00E+00">
                  <c:v>133120</c:v>
                </c:pt>
                <c:pt idx="61" formatCode="0.00E+00">
                  <c:v>140900</c:v>
                </c:pt>
                <c:pt idx="62" formatCode="0.00E+00">
                  <c:v>149030</c:v>
                </c:pt>
                <c:pt idx="63" formatCode="0.00E+00">
                  <c:v>155840</c:v>
                </c:pt>
                <c:pt idx="64" formatCode="0.00E+00">
                  <c:v>172020</c:v>
                </c:pt>
                <c:pt idx="65" formatCode="0.00E+00">
                  <c:v>156680</c:v>
                </c:pt>
                <c:pt idx="66" formatCode="0.00E+00">
                  <c:v>158280</c:v>
                </c:pt>
                <c:pt idx="67" formatCode="0.00E+00">
                  <c:v>160050</c:v>
                </c:pt>
                <c:pt idx="68" formatCode="0.00E+00">
                  <c:v>157840</c:v>
                </c:pt>
                <c:pt idx="69" formatCode="0.00E+00">
                  <c:v>158930</c:v>
                </c:pt>
                <c:pt idx="70" formatCode="0.00E+00">
                  <c:v>150850</c:v>
                </c:pt>
                <c:pt idx="71" formatCode="0.00E+00">
                  <c:v>150180</c:v>
                </c:pt>
                <c:pt idx="72" formatCode="0.00E+00">
                  <c:v>140460</c:v>
                </c:pt>
                <c:pt idx="73" formatCode="0.00E+00">
                  <c:v>135910</c:v>
                </c:pt>
                <c:pt idx="74" formatCode="0.00E+00">
                  <c:v>112050</c:v>
                </c:pt>
                <c:pt idx="75" formatCode="0.00E+00">
                  <c:v>106580</c:v>
                </c:pt>
                <c:pt idx="76" formatCode="0.00E+00">
                  <c:v>105070</c:v>
                </c:pt>
                <c:pt idx="77" formatCode="0.00E+00">
                  <c:v>104100</c:v>
                </c:pt>
                <c:pt idx="78" formatCode="0.00E+00">
                  <c:v>101610</c:v>
                </c:pt>
                <c:pt idx="79">
                  <c:v>61056</c:v>
                </c:pt>
                <c:pt idx="80">
                  <c:v>55277</c:v>
                </c:pt>
                <c:pt idx="81">
                  <c:v>55180</c:v>
                </c:pt>
                <c:pt idx="82">
                  <c:v>49540</c:v>
                </c:pt>
                <c:pt idx="83">
                  <c:v>39064</c:v>
                </c:pt>
                <c:pt idx="84">
                  <c:v>35510</c:v>
                </c:pt>
                <c:pt idx="85">
                  <c:v>34696</c:v>
                </c:pt>
                <c:pt idx="86">
                  <c:v>25265</c:v>
                </c:pt>
                <c:pt idx="87">
                  <c:v>21081</c:v>
                </c:pt>
                <c:pt idx="88">
                  <c:v>20874</c:v>
                </c:pt>
                <c:pt idx="89">
                  <c:v>20693</c:v>
                </c:pt>
                <c:pt idx="90">
                  <c:v>20697</c:v>
                </c:pt>
                <c:pt idx="91">
                  <c:v>9942.4</c:v>
                </c:pt>
                <c:pt idx="92">
                  <c:v>9017</c:v>
                </c:pt>
                <c:pt idx="93">
                  <c:v>8507.9</c:v>
                </c:pt>
                <c:pt idx="94">
                  <c:v>8088.9</c:v>
                </c:pt>
                <c:pt idx="95">
                  <c:v>7801</c:v>
                </c:pt>
                <c:pt idx="96">
                  <c:v>4385.1000000000004</c:v>
                </c:pt>
                <c:pt idx="97">
                  <c:v>4074.7</c:v>
                </c:pt>
                <c:pt idx="98">
                  <c:v>3961.3</c:v>
                </c:pt>
                <c:pt idx="99">
                  <c:v>3339.2</c:v>
                </c:pt>
                <c:pt idx="100">
                  <c:v>2529.5</c:v>
                </c:pt>
                <c:pt idx="101">
                  <c:v>2240.5</c:v>
                </c:pt>
                <c:pt idx="102">
                  <c:v>1980.8</c:v>
                </c:pt>
                <c:pt idx="103">
                  <c:v>1478.1</c:v>
                </c:pt>
                <c:pt idx="104">
                  <c:v>1175.3</c:v>
                </c:pt>
                <c:pt idx="105">
                  <c:v>1058</c:v>
                </c:pt>
                <c:pt idx="106">
                  <c:v>912.56</c:v>
                </c:pt>
                <c:pt idx="107">
                  <c:v>335.73</c:v>
                </c:pt>
                <c:pt idx="108">
                  <c:v>240.28</c:v>
                </c:pt>
                <c:pt idx="109">
                  <c:v>-52.738</c:v>
                </c:pt>
                <c:pt idx="110">
                  <c:v>-60.107999999999997</c:v>
                </c:pt>
                <c:pt idx="111">
                  <c:v>161.62</c:v>
                </c:pt>
                <c:pt idx="112">
                  <c:v>203.67</c:v>
                </c:pt>
                <c:pt idx="113">
                  <c:v>210.65</c:v>
                </c:pt>
                <c:pt idx="114">
                  <c:v>247.11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'cathode-anode horiz (2)'!$CK$1:$CT$1</c:f>
              <c:strCache>
                <c:ptCount val="1"/>
                <c:pt idx="0">
                  <c:v>0.002</c:v>
                </c:pt>
              </c:strCache>
            </c:strRef>
          </c:tx>
          <c:spPr>
            <a:ln>
              <a:noFill/>
            </a:ln>
          </c:spPr>
          <c:xVal>
            <c:numRef>
              <c:f>'cathode-anode horiz (2)'!$CK$3:$CK$117</c:f>
              <c:numCache>
                <c:formatCode>General</c:formatCode>
                <c:ptCount val="115"/>
                <c:pt idx="0">
                  <c:v>6.4199999999999993E-2</c:v>
                </c:pt>
                <c:pt idx="1">
                  <c:v>6.4370999999999998E-2</c:v>
                </c:pt>
                <c:pt idx="2">
                  <c:v>6.4657999999999993E-2</c:v>
                </c:pt>
                <c:pt idx="3">
                  <c:v>6.5169000000000005E-2</c:v>
                </c:pt>
                <c:pt idx="4">
                  <c:v>6.5505999999999995E-2</c:v>
                </c:pt>
                <c:pt idx="5">
                  <c:v>6.6060999999999995E-2</c:v>
                </c:pt>
                <c:pt idx="6">
                  <c:v>6.6369999999999998E-2</c:v>
                </c:pt>
                <c:pt idx="7">
                  <c:v>6.6861000000000004E-2</c:v>
                </c:pt>
                <c:pt idx="8">
                  <c:v>6.7496E-2</c:v>
                </c:pt>
                <c:pt idx="9">
                  <c:v>6.7997000000000002E-2</c:v>
                </c:pt>
                <c:pt idx="10">
                  <c:v>6.8199999999999997E-2</c:v>
                </c:pt>
                <c:pt idx="11">
                  <c:v>6.8497000000000002E-2</c:v>
                </c:pt>
                <c:pt idx="12">
                  <c:v>6.9291000000000005E-2</c:v>
                </c:pt>
                <c:pt idx="13">
                  <c:v>7.0652000000000006E-2</c:v>
                </c:pt>
                <c:pt idx="14">
                  <c:v>7.0666000000000007E-2</c:v>
                </c:pt>
                <c:pt idx="15">
                  <c:v>7.0679000000000006E-2</c:v>
                </c:pt>
                <c:pt idx="16">
                  <c:v>7.3147000000000004E-2</c:v>
                </c:pt>
                <c:pt idx="17">
                  <c:v>7.3978000000000002E-2</c:v>
                </c:pt>
                <c:pt idx="18">
                  <c:v>7.4500999999999998E-2</c:v>
                </c:pt>
                <c:pt idx="19">
                  <c:v>7.4569999999999997E-2</c:v>
                </c:pt>
                <c:pt idx="20">
                  <c:v>7.8726000000000004E-2</c:v>
                </c:pt>
                <c:pt idx="21">
                  <c:v>7.9280000000000003E-2</c:v>
                </c:pt>
                <c:pt idx="22">
                  <c:v>7.9506999999999994E-2</c:v>
                </c:pt>
                <c:pt idx="23">
                  <c:v>7.9517000000000004E-2</c:v>
                </c:pt>
                <c:pt idx="24">
                  <c:v>7.9670000000000005E-2</c:v>
                </c:pt>
                <c:pt idx="25">
                  <c:v>7.9682000000000003E-2</c:v>
                </c:pt>
                <c:pt idx="26">
                  <c:v>7.9799999999999996E-2</c:v>
                </c:pt>
                <c:pt idx="27">
                  <c:v>7.9867999999999995E-2</c:v>
                </c:pt>
                <c:pt idx="28">
                  <c:v>7.9904000000000003E-2</c:v>
                </c:pt>
                <c:pt idx="29">
                  <c:v>8.0031000000000005E-2</c:v>
                </c:pt>
                <c:pt idx="30">
                  <c:v>8.0234E-2</c:v>
                </c:pt>
                <c:pt idx="31">
                  <c:v>8.0440999999999999E-2</c:v>
                </c:pt>
                <c:pt idx="32">
                  <c:v>8.4802000000000002E-2</c:v>
                </c:pt>
                <c:pt idx="33">
                  <c:v>9.0098999999999999E-2</c:v>
                </c:pt>
                <c:pt idx="34">
                  <c:v>9.0116000000000002E-2</c:v>
                </c:pt>
                <c:pt idx="35">
                  <c:v>9.0162000000000006E-2</c:v>
                </c:pt>
                <c:pt idx="36">
                  <c:v>9.0652999999999997E-2</c:v>
                </c:pt>
                <c:pt idx="37">
                  <c:v>9.1829999999999995E-2</c:v>
                </c:pt>
                <c:pt idx="38">
                  <c:v>9.2109999999999997E-2</c:v>
                </c:pt>
                <c:pt idx="39">
                  <c:v>9.3028E-2</c:v>
                </c:pt>
                <c:pt idx="40">
                  <c:v>9.3376000000000001E-2</c:v>
                </c:pt>
                <c:pt idx="41">
                  <c:v>9.6894999999999995E-2</c:v>
                </c:pt>
                <c:pt idx="42">
                  <c:v>9.8955000000000001E-2</c:v>
                </c:pt>
                <c:pt idx="43">
                  <c:v>9.9745E-2</c:v>
                </c:pt>
                <c:pt idx="44">
                  <c:v>0.10532999999999999</c:v>
                </c:pt>
                <c:pt idx="45">
                  <c:v>0.10628</c:v>
                </c:pt>
                <c:pt idx="46">
                  <c:v>0.10755000000000001</c:v>
                </c:pt>
                <c:pt idx="47">
                  <c:v>0.10764</c:v>
                </c:pt>
                <c:pt idx="48">
                  <c:v>0.10818999999999999</c:v>
                </c:pt>
                <c:pt idx="49">
                  <c:v>0.11187999999999999</c:v>
                </c:pt>
                <c:pt idx="50">
                  <c:v>0.11268</c:v>
                </c:pt>
                <c:pt idx="51">
                  <c:v>0.11355999999999999</c:v>
                </c:pt>
                <c:pt idx="52">
                  <c:v>0.11373</c:v>
                </c:pt>
                <c:pt idx="53">
                  <c:v>0.11604</c:v>
                </c:pt>
                <c:pt idx="54">
                  <c:v>0.11694</c:v>
                </c:pt>
                <c:pt idx="55">
                  <c:v>0.11717</c:v>
                </c:pt>
                <c:pt idx="56">
                  <c:v>0.11865000000000001</c:v>
                </c:pt>
                <c:pt idx="57">
                  <c:v>0.11904000000000001</c:v>
                </c:pt>
                <c:pt idx="58">
                  <c:v>0.11965000000000001</c:v>
                </c:pt>
                <c:pt idx="59">
                  <c:v>0.12028</c:v>
                </c:pt>
                <c:pt idx="60">
                  <c:v>0.12135</c:v>
                </c:pt>
                <c:pt idx="61">
                  <c:v>0.12205000000000001</c:v>
                </c:pt>
                <c:pt idx="62">
                  <c:v>0.1225</c:v>
                </c:pt>
                <c:pt idx="63">
                  <c:v>0.12350999999999999</c:v>
                </c:pt>
                <c:pt idx="64">
                  <c:v>0.12379</c:v>
                </c:pt>
                <c:pt idx="65">
                  <c:v>0.12529999999999999</c:v>
                </c:pt>
                <c:pt idx="66">
                  <c:v>0.12540999999999999</c:v>
                </c:pt>
                <c:pt idx="67">
                  <c:v>0.12558</c:v>
                </c:pt>
                <c:pt idx="68">
                  <c:v>0.12653</c:v>
                </c:pt>
                <c:pt idx="69">
                  <c:v>0.12686</c:v>
                </c:pt>
                <c:pt idx="70">
                  <c:v>0.12726000000000001</c:v>
                </c:pt>
                <c:pt idx="71">
                  <c:v>0.12761</c:v>
                </c:pt>
                <c:pt idx="72">
                  <c:v>0.12872</c:v>
                </c:pt>
                <c:pt idx="73">
                  <c:v>0.12961</c:v>
                </c:pt>
                <c:pt idx="74">
                  <c:v>0.12967999999999999</c:v>
                </c:pt>
                <c:pt idx="75">
                  <c:v>0.12970000000000001</c:v>
                </c:pt>
                <c:pt idx="76">
                  <c:v>0.13081000000000001</c:v>
                </c:pt>
                <c:pt idx="77">
                  <c:v>0.13111</c:v>
                </c:pt>
                <c:pt idx="78">
                  <c:v>0.13128000000000001</c:v>
                </c:pt>
                <c:pt idx="79">
                  <c:v>0.13211999999999999</c:v>
                </c:pt>
                <c:pt idx="80">
                  <c:v>0.13355</c:v>
                </c:pt>
                <c:pt idx="81">
                  <c:v>0.13363</c:v>
                </c:pt>
                <c:pt idx="82">
                  <c:v>0.1346</c:v>
                </c:pt>
                <c:pt idx="83">
                  <c:v>0.13463</c:v>
                </c:pt>
                <c:pt idx="84">
                  <c:v>0.13466</c:v>
                </c:pt>
                <c:pt idx="85">
                  <c:v>0.13467000000000001</c:v>
                </c:pt>
                <c:pt idx="86">
                  <c:v>0.13652</c:v>
                </c:pt>
                <c:pt idx="87">
                  <c:v>0.13694999999999999</c:v>
                </c:pt>
                <c:pt idx="88">
                  <c:v>0.13980000000000001</c:v>
                </c:pt>
                <c:pt idx="89">
                  <c:v>0.13986000000000001</c:v>
                </c:pt>
                <c:pt idx="90">
                  <c:v>0.13994999999999999</c:v>
                </c:pt>
                <c:pt idx="91">
                  <c:v>0.14019000000000001</c:v>
                </c:pt>
                <c:pt idx="92">
                  <c:v>0.14022999999999999</c:v>
                </c:pt>
                <c:pt idx="93">
                  <c:v>0.14041000000000001</c:v>
                </c:pt>
                <c:pt idx="94">
                  <c:v>0.14071</c:v>
                </c:pt>
                <c:pt idx="95">
                  <c:v>0.14093</c:v>
                </c:pt>
                <c:pt idx="96">
                  <c:v>0.14344999999999999</c:v>
                </c:pt>
                <c:pt idx="97">
                  <c:v>0.14488999999999999</c:v>
                </c:pt>
                <c:pt idx="98">
                  <c:v>0.14560000000000001</c:v>
                </c:pt>
                <c:pt idx="99">
                  <c:v>0.14751</c:v>
                </c:pt>
                <c:pt idx="100">
                  <c:v>0.14807999999999999</c:v>
                </c:pt>
                <c:pt idx="101">
                  <c:v>0.14845</c:v>
                </c:pt>
                <c:pt idx="102">
                  <c:v>0.14993000000000001</c:v>
                </c:pt>
                <c:pt idx="103">
                  <c:v>0.15073</c:v>
                </c:pt>
                <c:pt idx="104">
                  <c:v>0.15115999999999999</c:v>
                </c:pt>
                <c:pt idx="105">
                  <c:v>0.15121999999999999</c:v>
                </c:pt>
                <c:pt idx="106">
                  <c:v>0.15323999999999999</c:v>
                </c:pt>
                <c:pt idx="107">
                  <c:v>0.15376999999999999</c:v>
                </c:pt>
                <c:pt idx="108">
                  <c:v>0.15573000000000001</c:v>
                </c:pt>
                <c:pt idx="109">
                  <c:v>0.15676000000000001</c:v>
                </c:pt>
                <c:pt idx="110">
                  <c:v>0.15956000000000001</c:v>
                </c:pt>
                <c:pt idx="111">
                  <c:v>0.16191</c:v>
                </c:pt>
                <c:pt idx="112">
                  <c:v>0.16220999999999999</c:v>
                </c:pt>
                <c:pt idx="113">
                  <c:v>0.16716</c:v>
                </c:pt>
                <c:pt idx="114">
                  <c:v>0.16900000000000001</c:v>
                </c:pt>
              </c:numCache>
            </c:numRef>
          </c:xVal>
          <c:yVal>
            <c:numRef>
              <c:f>'cathode-anode horiz (2)'!$CQ$3:$CQ$117</c:f>
              <c:numCache>
                <c:formatCode>General</c:formatCode>
                <c:ptCount val="115"/>
                <c:pt idx="0">
                  <c:v>-98.322000000000003</c:v>
                </c:pt>
                <c:pt idx="1">
                  <c:v>-5870.6</c:v>
                </c:pt>
                <c:pt idx="2">
                  <c:v>2017</c:v>
                </c:pt>
                <c:pt idx="3">
                  <c:v>16540</c:v>
                </c:pt>
                <c:pt idx="4">
                  <c:v>16466</c:v>
                </c:pt>
                <c:pt idx="5">
                  <c:v>15873</c:v>
                </c:pt>
                <c:pt idx="6">
                  <c:v>16567</c:v>
                </c:pt>
                <c:pt idx="7">
                  <c:v>17671</c:v>
                </c:pt>
                <c:pt idx="8">
                  <c:v>19868</c:v>
                </c:pt>
                <c:pt idx="9">
                  <c:v>24384</c:v>
                </c:pt>
                <c:pt idx="10">
                  <c:v>26194</c:v>
                </c:pt>
                <c:pt idx="11">
                  <c:v>24852</c:v>
                </c:pt>
                <c:pt idx="12">
                  <c:v>33257</c:v>
                </c:pt>
                <c:pt idx="13">
                  <c:v>47669</c:v>
                </c:pt>
                <c:pt idx="14">
                  <c:v>44891</c:v>
                </c:pt>
                <c:pt idx="15">
                  <c:v>32951</c:v>
                </c:pt>
                <c:pt idx="16">
                  <c:v>52261</c:v>
                </c:pt>
                <c:pt idx="17">
                  <c:v>69119</c:v>
                </c:pt>
                <c:pt idx="18">
                  <c:v>80440</c:v>
                </c:pt>
                <c:pt idx="19">
                  <c:v>81814</c:v>
                </c:pt>
                <c:pt idx="20" formatCode="0.00E+00">
                  <c:v>132140</c:v>
                </c:pt>
                <c:pt idx="21" formatCode="0.00E+00">
                  <c:v>140290</c:v>
                </c:pt>
                <c:pt idx="22" formatCode="0.00E+00">
                  <c:v>127750</c:v>
                </c:pt>
                <c:pt idx="23" formatCode="0.00E+00">
                  <c:v>128020</c:v>
                </c:pt>
                <c:pt idx="24" formatCode="0.00E+00">
                  <c:v>132090</c:v>
                </c:pt>
                <c:pt idx="25" formatCode="0.00E+00">
                  <c:v>117670</c:v>
                </c:pt>
                <c:pt idx="26" formatCode="0.00E+00">
                  <c:v>120280</c:v>
                </c:pt>
                <c:pt idx="27" formatCode="0.00E+00">
                  <c:v>115290</c:v>
                </c:pt>
                <c:pt idx="28" formatCode="0.00E+00">
                  <c:v>111920</c:v>
                </c:pt>
                <c:pt idx="29" formatCode="0.00E+00">
                  <c:v>114330</c:v>
                </c:pt>
                <c:pt idx="30" formatCode="0.00E+00">
                  <c:v>128710</c:v>
                </c:pt>
                <c:pt idx="31" formatCode="0.00E+00">
                  <c:v>129790</c:v>
                </c:pt>
                <c:pt idx="32" formatCode="0.00E+00">
                  <c:v>152830</c:v>
                </c:pt>
                <c:pt idx="33" formatCode="0.00E+00">
                  <c:v>168730</c:v>
                </c:pt>
                <c:pt idx="34" formatCode="0.00E+00">
                  <c:v>169120</c:v>
                </c:pt>
                <c:pt idx="35" formatCode="0.00E+00">
                  <c:v>169780</c:v>
                </c:pt>
                <c:pt idx="36" formatCode="0.00E+00">
                  <c:v>169660</c:v>
                </c:pt>
                <c:pt idx="37" formatCode="0.00E+00">
                  <c:v>170900</c:v>
                </c:pt>
                <c:pt idx="38" formatCode="0.00E+00">
                  <c:v>171200</c:v>
                </c:pt>
                <c:pt idx="39" formatCode="0.00E+00">
                  <c:v>180390</c:v>
                </c:pt>
                <c:pt idx="40" formatCode="0.00E+00">
                  <c:v>179960</c:v>
                </c:pt>
                <c:pt idx="41" formatCode="0.00E+00">
                  <c:v>171390</c:v>
                </c:pt>
                <c:pt idx="42" formatCode="0.00E+00">
                  <c:v>164700</c:v>
                </c:pt>
                <c:pt idx="43" formatCode="0.00E+00">
                  <c:v>161270</c:v>
                </c:pt>
                <c:pt idx="44" formatCode="0.00E+00">
                  <c:v>142670</c:v>
                </c:pt>
                <c:pt idx="45" formatCode="0.00E+00">
                  <c:v>142980</c:v>
                </c:pt>
                <c:pt idx="46" formatCode="0.00E+00">
                  <c:v>136600</c:v>
                </c:pt>
                <c:pt idx="47" formatCode="0.00E+00">
                  <c:v>136110</c:v>
                </c:pt>
                <c:pt idx="48" formatCode="0.00E+00">
                  <c:v>134000</c:v>
                </c:pt>
                <c:pt idx="49" formatCode="0.00E+00">
                  <c:v>122080</c:v>
                </c:pt>
                <c:pt idx="50" formatCode="0.00E+00">
                  <c:v>120760</c:v>
                </c:pt>
                <c:pt idx="51" formatCode="0.00E+00">
                  <c:v>119500</c:v>
                </c:pt>
                <c:pt idx="52" formatCode="0.00E+00">
                  <c:v>114480</c:v>
                </c:pt>
                <c:pt idx="53" formatCode="0.00E+00">
                  <c:v>115520</c:v>
                </c:pt>
                <c:pt idx="54" formatCode="0.00E+00">
                  <c:v>119390</c:v>
                </c:pt>
                <c:pt idx="55" formatCode="0.00E+00">
                  <c:v>120490</c:v>
                </c:pt>
                <c:pt idx="56" formatCode="0.00E+00">
                  <c:v>127470</c:v>
                </c:pt>
                <c:pt idx="57" formatCode="0.00E+00">
                  <c:v>130900</c:v>
                </c:pt>
                <c:pt idx="58" formatCode="0.00E+00">
                  <c:v>143060</c:v>
                </c:pt>
                <c:pt idx="59" formatCode="0.00E+00">
                  <c:v>145990</c:v>
                </c:pt>
                <c:pt idx="60" formatCode="0.00E+00">
                  <c:v>151040</c:v>
                </c:pt>
                <c:pt idx="61" formatCode="0.00E+00">
                  <c:v>163230</c:v>
                </c:pt>
                <c:pt idx="62" formatCode="0.00E+00">
                  <c:v>165240</c:v>
                </c:pt>
                <c:pt idx="63" formatCode="0.00E+00">
                  <c:v>180380</c:v>
                </c:pt>
                <c:pt idx="64" formatCode="0.00E+00">
                  <c:v>191760</c:v>
                </c:pt>
                <c:pt idx="65" formatCode="0.00E+00">
                  <c:v>199020</c:v>
                </c:pt>
                <c:pt idx="66" formatCode="0.00E+00">
                  <c:v>198670</c:v>
                </c:pt>
                <c:pt idx="67" formatCode="0.00E+00">
                  <c:v>198120</c:v>
                </c:pt>
                <c:pt idx="68" formatCode="0.00E+00">
                  <c:v>200200</c:v>
                </c:pt>
                <c:pt idx="69" formatCode="0.00E+00">
                  <c:v>199670</c:v>
                </c:pt>
                <c:pt idx="70" formatCode="0.00E+00">
                  <c:v>200000</c:v>
                </c:pt>
                <c:pt idx="71" formatCode="0.00E+00">
                  <c:v>201250</c:v>
                </c:pt>
                <c:pt idx="72" formatCode="0.00E+00">
                  <c:v>185700</c:v>
                </c:pt>
                <c:pt idx="73" formatCode="0.00E+00">
                  <c:v>173310</c:v>
                </c:pt>
                <c:pt idx="74" formatCode="0.00E+00">
                  <c:v>163960</c:v>
                </c:pt>
                <c:pt idx="75" formatCode="0.00E+00">
                  <c:v>174310</c:v>
                </c:pt>
                <c:pt idx="76" formatCode="0.00E+00">
                  <c:v>144250</c:v>
                </c:pt>
                <c:pt idx="77" formatCode="0.00E+00">
                  <c:v>134980</c:v>
                </c:pt>
                <c:pt idx="78" formatCode="0.00E+00">
                  <c:v>129640</c:v>
                </c:pt>
                <c:pt idx="79" formatCode="0.00E+00">
                  <c:v>116040</c:v>
                </c:pt>
                <c:pt idx="80">
                  <c:v>92509</c:v>
                </c:pt>
                <c:pt idx="81">
                  <c:v>89899</c:v>
                </c:pt>
                <c:pt idx="82">
                  <c:v>82308</c:v>
                </c:pt>
                <c:pt idx="83">
                  <c:v>74131</c:v>
                </c:pt>
                <c:pt idx="84">
                  <c:v>66263</c:v>
                </c:pt>
                <c:pt idx="85">
                  <c:v>66096</c:v>
                </c:pt>
                <c:pt idx="86">
                  <c:v>42635</c:v>
                </c:pt>
                <c:pt idx="87">
                  <c:v>41196</c:v>
                </c:pt>
                <c:pt idx="88">
                  <c:v>26671</c:v>
                </c:pt>
                <c:pt idx="89">
                  <c:v>20229</c:v>
                </c:pt>
                <c:pt idx="90">
                  <c:v>29459</c:v>
                </c:pt>
                <c:pt idx="91">
                  <c:v>22768</c:v>
                </c:pt>
                <c:pt idx="92">
                  <c:v>22852</c:v>
                </c:pt>
                <c:pt idx="93">
                  <c:v>17180</c:v>
                </c:pt>
                <c:pt idx="94">
                  <c:v>25394</c:v>
                </c:pt>
                <c:pt idx="95">
                  <c:v>19394</c:v>
                </c:pt>
                <c:pt idx="96">
                  <c:v>11119</c:v>
                </c:pt>
                <c:pt idx="97">
                  <c:v>6381.3</c:v>
                </c:pt>
                <c:pt idx="98">
                  <c:v>6669.1</c:v>
                </c:pt>
                <c:pt idx="99">
                  <c:v>5031.1000000000004</c:v>
                </c:pt>
                <c:pt idx="100">
                  <c:v>4671.3</c:v>
                </c:pt>
                <c:pt idx="101">
                  <c:v>4400.5</c:v>
                </c:pt>
                <c:pt idx="102">
                  <c:v>3039.1</c:v>
                </c:pt>
                <c:pt idx="103">
                  <c:v>2676</c:v>
                </c:pt>
                <c:pt idx="104">
                  <c:v>2552.5</c:v>
                </c:pt>
                <c:pt idx="105">
                  <c:v>2527.1</c:v>
                </c:pt>
                <c:pt idx="106">
                  <c:v>1935.9</c:v>
                </c:pt>
                <c:pt idx="107">
                  <c:v>1536.6</c:v>
                </c:pt>
                <c:pt idx="108">
                  <c:v>915.71</c:v>
                </c:pt>
                <c:pt idx="109">
                  <c:v>692.66</c:v>
                </c:pt>
                <c:pt idx="110">
                  <c:v>526.4</c:v>
                </c:pt>
                <c:pt idx="111">
                  <c:v>410.65</c:v>
                </c:pt>
                <c:pt idx="112">
                  <c:v>422.7</c:v>
                </c:pt>
                <c:pt idx="113">
                  <c:v>277.11</c:v>
                </c:pt>
                <c:pt idx="114">
                  <c:v>33.762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3676544"/>
        <c:axId val="1073677632"/>
      </c:scatterChart>
      <c:valAx>
        <c:axId val="1073676544"/>
        <c:scaling>
          <c:orientation val="minMax"/>
          <c:max val="0.15000000000000002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z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73677632"/>
        <c:crosses val="autoZero"/>
        <c:crossBetween val="midCat"/>
      </c:valAx>
      <c:valAx>
        <c:axId val="107367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E_Y [V/m]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73676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D32E-F77A-4A04-A053-42FB8FD65510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68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E_y</a:t>
            </a:r>
            <a:r>
              <a:rPr lang="en-US" dirty="0" smtClean="0"/>
              <a:t> field as a function of anode vertical position for 200kV </a:t>
            </a:r>
            <a:r>
              <a:rPr lang="en-US" dirty="0"/>
              <a:t>CEBAF gun upgrade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688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G. </a:t>
            </a:r>
            <a:r>
              <a:rPr lang="en-US" dirty="0" smtClean="0"/>
              <a:t>Palacios</a:t>
            </a:r>
          </a:p>
          <a:p>
            <a:r>
              <a:rPr lang="en-US" dirty="0" smtClean="0"/>
              <a:t>gpala001@odu.edu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02/25/18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010703"/>
              </p:ext>
            </p:extLst>
          </p:nvPr>
        </p:nvGraphicFramePr>
        <p:xfrm>
          <a:off x="2712698" y="1825625"/>
          <a:ext cx="864110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Photocathode-anode line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10585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image shows the electric field </a:t>
            </a:r>
            <a:r>
              <a:rPr lang="en-US" sz="2000" dirty="0" err="1" smtClean="0"/>
              <a:t>Ey</a:t>
            </a:r>
            <a:r>
              <a:rPr lang="en-US" sz="2000" dirty="0" smtClean="0"/>
              <a:t> component in V/m as a function of position on the z axis.</a:t>
            </a:r>
            <a:endParaRPr lang="en-US" sz="2000" dirty="0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3"/>
          <a:srcRect l="76661" t="27193" r="10662" b="18689"/>
          <a:stretch/>
        </p:blipFill>
        <p:spPr>
          <a:xfrm>
            <a:off x="680483" y="1709355"/>
            <a:ext cx="1818167" cy="4366028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 rotWithShape="1">
          <a:blip r:embed="rId3"/>
          <a:srcRect l="53309" t="27193" r="42540" b="18947"/>
          <a:stretch/>
        </p:blipFill>
        <p:spPr>
          <a:xfrm>
            <a:off x="85060" y="1709355"/>
            <a:ext cx="595423" cy="43452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18908" y="3489343"/>
            <a:ext cx="1079742" cy="93718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88809" y="1960129"/>
            <a:ext cx="6173500" cy="380682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010703"/>
              </p:ext>
            </p:extLst>
          </p:nvPr>
        </p:nvGraphicFramePr>
        <p:xfrm>
          <a:off x="2712698" y="1825625"/>
          <a:ext cx="864110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Photocathode-anode line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1058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image shows the electric field </a:t>
            </a:r>
            <a:r>
              <a:rPr lang="en-US" sz="2000" dirty="0" err="1" smtClean="0"/>
              <a:t>Ey</a:t>
            </a:r>
            <a:r>
              <a:rPr lang="en-US" sz="2000" dirty="0" smtClean="0"/>
              <a:t> component in V/m as a function of position on the z axis.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“initial y-kick” does not change much with the anode position.</a:t>
            </a:r>
            <a:endParaRPr lang="en-US" sz="2000" dirty="0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3"/>
          <a:srcRect l="76661" t="27193" r="10662" b="18689"/>
          <a:stretch/>
        </p:blipFill>
        <p:spPr>
          <a:xfrm>
            <a:off x="680483" y="1709355"/>
            <a:ext cx="1818167" cy="4366028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 rotWithShape="1">
          <a:blip r:embed="rId3"/>
          <a:srcRect l="53309" t="27193" r="42540" b="18947"/>
          <a:stretch/>
        </p:blipFill>
        <p:spPr>
          <a:xfrm>
            <a:off x="85060" y="1709355"/>
            <a:ext cx="595423" cy="434521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7033248" y="3321827"/>
            <a:ext cx="1415006" cy="7054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~20%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408719" y="2680855"/>
            <a:ext cx="83126" cy="609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491845" y="2473037"/>
            <a:ext cx="0" cy="817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18908" y="3489343"/>
            <a:ext cx="316374" cy="895621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88809" y="1960129"/>
            <a:ext cx="4136882" cy="380682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18710" y="4586964"/>
            <a:ext cx="2566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seems that as we go down, the field “flattens”…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010703"/>
              </p:ext>
            </p:extLst>
          </p:nvPr>
        </p:nvGraphicFramePr>
        <p:xfrm>
          <a:off x="2712698" y="1825625"/>
          <a:ext cx="864110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Photocathode-anode line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1058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image shows the electric field </a:t>
            </a:r>
            <a:r>
              <a:rPr lang="en-US" sz="2000" dirty="0" err="1" smtClean="0"/>
              <a:t>Ey</a:t>
            </a:r>
            <a:r>
              <a:rPr lang="en-US" sz="2000" dirty="0" smtClean="0"/>
              <a:t> component in V/m as a function of position on the z axis.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y-kick increases in magnitude as a function of anode position in the y-axis in meters.</a:t>
            </a:r>
            <a:endParaRPr lang="en-US" sz="2000" dirty="0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3"/>
          <a:srcRect l="76661" t="27193" r="10662" b="18689"/>
          <a:stretch/>
        </p:blipFill>
        <p:spPr>
          <a:xfrm>
            <a:off x="680483" y="1709355"/>
            <a:ext cx="1818167" cy="4366028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 rotWithShape="1">
          <a:blip r:embed="rId3"/>
          <a:srcRect l="53309" t="27193" r="42540" b="18947"/>
          <a:stretch/>
        </p:blipFill>
        <p:spPr>
          <a:xfrm>
            <a:off x="85060" y="1709355"/>
            <a:ext cx="595423" cy="43452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H="1">
            <a:off x="1735282" y="3489343"/>
            <a:ext cx="571498" cy="895621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88809" y="1960129"/>
            <a:ext cx="6194282" cy="380682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5463" y="2012015"/>
            <a:ext cx="1797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…but the best still seems to be the one with the anode aligned to the cathode.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419109" y="3489343"/>
            <a:ext cx="1527463" cy="396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variation of the anode position along the y axis reduce the y-kick around ~20% at best, in the region near the cathode geometry.</a:t>
            </a:r>
          </a:p>
          <a:p>
            <a:r>
              <a:rPr lang="en-US" dirty="0" smtClean="0"/>
              <a:t>Nevertheless, this improvement has severe consequences in the introduction of an extra y-kick near the anode geometry. </a:t>
            </a:r>
          </a:p>
          <a:p>
            <a:r>
              <a:rPr lang="en-US" dirty="0" smtClean="0"/>
              <a:t>It seems that the position of the anode aligned with the cathode axis is the best regarding the y-kick along the y=0 horizontal line, since the effect of the anode position has a strong y-kick effect near the anode entrance. </a:t>
            </a:r>
          </a:p>
        </p:txBody>
      </p:sp>
    </p:spTree>
    <p:extLst>
      <p:ext uri="{BB962C8B-B14F-4D97-AF65-F5344CB8AC3E}">
        <p14:creationId xmlns:p14="http://schemas.microsoft.com/office/powerpoint/2010/main" val="295503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0" y="2550680"/>
            <a:ext cx="619298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COMSOL frame of reference: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452" y="5741043"/>
            <a:ext cx="1179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image shows the electric field norm |E| in MV/m as color intensity. The coordinate system is as shown for all plots and images the origin is at the center of the cathode electrode. (The anode is at the right 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313" t="28251" r="1330" b="26855"/>
          <a:stretch/>
        </p:blipFill>
        <p:spPr>
          <a:xfrm>
            <a:off x="4374572" y="1419081"/>
            <a:ext cx="6328064" cy="40603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901537" y="2108816"/>
            <a:ext cx="0" cy="134042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1537" y="3449243"/>
            <a:ext cx="124690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506682" y="3106882"/>
            <a:ext cx="394855" cy="3423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1537" y="1675710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89960" y="3471412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392" y="2902497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832" y="3994632"/>
            <a:ext cx="30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goes into the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COMSOL model, anode modification: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747" t="27057" r="1867" b="27571"/>
          <a:stretch/>
        </p:blipFill>
        <p:spPr>
          <a:xfrm>
            <a:off x="6251864" y="1787228"/>
            <a:ext cx="5715000" cy="4241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781" y="1787228"/>
            <a:ext cx="5043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anode height in the interval -2 mm &lt; y &lt; 2mm in 0.5mm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plot was obtained along the y=0  horizontal line. </a:t>
            </a:r>
            <a:endParaRPr lang="en-US" sz="2400" dirty="0"/>
          </a:p>
        </p:txBody>
      </p:sp>
      <p:sp>
        <p:nvSpPr>
          <p:cNvPr id="3" name="Down Arrow 2"/>
          <p:cNvSpPr/>
          <p:nvPr/>
        </p:nvSpPr>
        <p:spPr>
          <a:xfrm>
            <a:off x="10203872" y="4551218"/>
            <a:ext cx="332510" cy="4987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10183090" y="3322992"/>
            <a:ext cx="332510" cy="4987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COMSOL materials: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747" t="27057" r="1867" b="27571"/>
          <a:stretch/>
        </p:blipFill>
        <p:spPr>
          <a:xfrm>
            <a:off x="6251864" y="1787228"/>
            <a:ext cx="5715000" cy="4241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46" t="44611" r="78268" b="41601"/>
          <a:stretch/>
        </p:blipFill>
        <p:spPr>
          <a:xfrm>
            <a:off x="7083136" y="140999"/>
            <a:ext cx="4076700" cy="1656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781" y="1787228"/>
            <a:ext cx="50430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Stainless steel for all metal components with </a:t>
            </a:r>
            <a:r>
              <a:rPr lang="el-GR" sz="2400" dirty="0" smtClean="0">
                <a:latin typeface="Calibri" panose="020F0502020204030204" pitchFamily="34" charset="0"/>
              </a:rPr>
              <a:t>ε</a:t>
            </a:r>
            <a:r>
              <a:rPr lang="en-US" sz="2400" baseline="-25000" dirty="0" smtClean="0">
                <a:latin typeface="Calibri" panose="020F0502020204030204" pitchFamily="34" charset="0"/>
              </a:rPr>
              <a:t>r</a:t>
            </a:r>
            <a:r>
              <a:rPr lang="en-US" sz="2400" dirty="0" smtClean="0">
                <a:latin typeface="Calibri" panose="020F0502020204030204" pitchFamily="34" charset="0"/>
              </a:rPr>
              <a:t>=</a:t>
            </a:r>
            <a:r>
              <a:rPr lang="en-US" sz="2400" dirty="0" smtClean="0"/>
              <a:t>1 </a:t>
            </a:r>
            <a:r>
              <a:rPr lang="en-US" sz="2400" dirty="0"/>
              <a:t>and </a:t>
            </a:r>
            <a:r>
              <a:rPr lang="el-GR" sz="2400" dirty="0" smtClean="0"/>
              <a:t>σ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1.1E6 </a:t>
            </a:r>
            <a:r>
              <a:rPr lang="en-US" sz="2400" dirty="0"/>
              <a:t>S/m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Air for the vacuum surroundings.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Alumina for the ceramic.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</a:rPr>
              <a:t>ε</a:t>
            </a:r>
            <a:r>
              <a:rPr lang="en-US" sz="2400" baseline="-25000" dirty="0">
                <a:latin typeface="Calibri" panose="020F0502020204030204" pitchFamily="34" charset="0"/>
              </a:rPr>
              <a:t>r</a:t>
            </a:r>
            <a:r>
              <a:rPr lang="en-US" sz="2400" dirty="0">
                <a:latin typeface="Calibri" panose="020F0502020204030204" pitchFamily="34" charset="0"/>
              </a:rPr>
              <a:t>=</a:t>
            </a:r>
            <a:r>
              <a:rPr lang="en-US" sz="2400" dirty="0" smtClean="0"/>
              <a:t>8.4 and </a:t>
            </a:r>
            <a:r>
              <a:rPr lang="el-GR" sz="2400" dirty="0"/>
              <a:t>σ</a:t>
            </a:r>
            <a:r>
              <a:rPr lang="en-US" sz="2400" dirty="0" smtClean="0"/>
              <a:t> of 2E-12 S/m for the </a:t>
            </a:r>
            <a:r>
              <a:rPr lang="en-US" sz="2400" dirty="0"/>
              <a:t>b</a:t>
            </a:r>
            <a:r>
              <a:rPr lang="en-US" sz="2400" dirty="0" smtClean="0"/>
              <a:t>lack.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</a:rPr>
              <a:t>ε</a:t>
            </a:r>
            <a:r>
              <a:rPr lang="en-US" sz="2400" baseline="-25000" dirty="0">
                <a:latin typeface="Calibri" panose="020F0502020204030204" pitchFamily="34" charset="0"/>
              </a:rPr>
              <a:t>r</a:t>
            </a:r>
            <a:r>
              <a:rPr lang="en-US" sz="2400" dirty="0">
                <a:latin typeface="Calibri" panose="020F0502020204030204" pitchFamily="34" charset="0"/>
              </a:rPr>
              <a:t>=</a:t>
            </a:r>
            <a:r>
              <a:rPr lang="en-US" sz="2400" dirty="0" smtClean="0"/>
              <a:t> 9.1 </a:t>
            </a:r>
            <a:r>
              <a:rPr lang="en-US" sz="2400" dirty="0"/>
              <a:t>and </a:t>
            </a:r>
            <a:r>
              <a:rPr lang="el-GR" sz="2400" dirty="0"/>
              <a:t>σ </a:t>
            </a:r>
            <a:r>
              <a:rPr lang="en-US" sz="2400" dirty="0" smtClean="0"/>
              <a:t> of 2E-14 </a:t>
            </a:r>
            <a:r>
              <a:rPr lang="en-US" sz="2400" dirty="0"/>
              <a:t>S/m for the </a:t>
            </a:r>
            <a:r>
              <a:rPr lang="en-US" sz="2400" dirty="0" smtClean="0"/>
              <a:t>white.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Rubber for the HV cable plug with </a:t>
            </a:r>
            <a:r>
              <a:rPr lang="el-GR" sz="2400" dirty="0">
                <a:latin typeface="Calibri" panose="020F0502020204030204" pitchFamily="34" charset="0"/>
              </a:rPr>
              <a:t>ε</a:t>
            </a:r>
            <a:r>
              <a:rPr lang="en-US" sz="2400" baseline="-25000" dirty="0">
                <a:latin typeface="Calibri" panose="020F0502020204030204" pitchFamily="34" charset="0"/>
              </a:rPr>
              <a:t>r</a:t>
            </a:r>
            <a:r>
              <a:rPr lang="en-US" sz="2400" dirty="0">
                <a:latin typeface="Calibri" panose="020F0502020204030204" pitchFamily="34" charset="0"/>
              </a:rPr>
              <a:t>=</a:t>
            </a:r>
            <a:r>
              <a:rPr lang="en-US" sz="2400" dirty="0" smtClean="0"/>
              <a:t>2.37 </a:t>
            </a:r>
            <a:r>
              <a:rPr lang="en-US" sz="2400" dirty="0"/>
              <a:t>and </a:t>
            </a:r>
            <a:r>
              <a:rPr lang="el-GR" sz="2400" dirty="0"/>
              <a:t>σ </a:t>
            </a:r>
            <a:r>
              <a:rPr lang="en-US" sz="2400" dirty="0" smtClean="0"/>
              <a:t>of 1E-14 </a:t>
            </a:r>
            <a:r>
              <a:rPr lang="en-US" sz="2400" dirty="0"/>
              <a:t>S/m</a:t>
            </a:r>
            <a:r>
              <a:rPr lang="en-US" sz="2400" dirty="0" smtClean="0"/>
              <a:t>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43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COMSOL electric currents: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572" y="2118059"/>
            <a:ext cx="5043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Current conservation in all domains.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Electric insulation at the outer air boundary.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Initial value ( of potential) set to zero by default.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Ground 1 at vacuum chamber, NEGs, anode, flanges.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Electric potential at -200kV at the cathode, shed and HV cable.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6" t="50000" r="82017" b="33636"/>
          <a:stretch/>
        </p:blipFill>
        <p:spPr>
          <a:xfrm>
            <a:off x="7595932" y="339804"/>
            <a:ext cx="3598362" cy="207819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269" t="56190" r="58955" b="18736"/>
          <a:stretch/>
        </p:blipFill>
        <p:spPr>
          <a:xfrm>
            <a:off x="6999476" y="2618500"/>
            <a:ext cx="4354324" cy="41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COMSOL mesh: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608" y="4212908"/>
            <a:ext cx="5043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 extra fine mesh was used to account for the smaller details.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mesh was separated into 4 pieces.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78" t="55606" r="81335" b="27728"/>
          <a:stretch/>
        </p:blipFill>
        <p:spPr>
          <a:xfrm>
            <a:off x="450966" y="1184564"/>
            <a:ext cx="3815542" cy="2057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3880" t="27296" r="1330" b="27810"/>
          <a:stretch/>
        </p:blipFill>
        <p:spPr>
          <a:xfrm>
            <a:off x="5445579" y="163173"/>
            <a:ext cx="5028458" cy="3650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4005" t="27425" r="1563" b="26970"/>
          <a:stretch/>
        </p:blipFill>
        <p:spPr>
          <a:xfrm>
            <a:off x="7782790" y="3605646"/>
            <a:ext cx="4197927" cy="312766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967354" y="1402772"/>
            <a:ext cx="3013363" cy="220287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35223" y="2616469"/>
            <a:ext cx="406762" cy="98917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41985" y="3605646"/>
            <a:ext cx="4238732" cy="3127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35223" y="1402772"/>
            <a:ext cx="1632131" cy="121369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COMSOL study: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399" y="2336268"/>
            <a:ext cx="5043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new study includes a parametric sweep that solves for the electric field and potential including the effect of the conductivity of the materials using the currents module for the values of the parameter </a:t>
            </a:r>
            <a:r>
              <a:rPr lang="en-US" sz="2400" dirty="0" err="1" smtClean="0"/>
              <a:t>anode_height</a:t>
            </a:r>
            <a:r>
              <a:rPr lang="en-US" sz="2400" dirty="0" smtClean="0"/>
              <a:t> in the forth mentioned interval.</a:t>
            </a:r>
          </a:p>
          <a:p>
            <a:r>
              <a:rPr lang="en-US" sz="2400" dirty="0" smtClean="0"/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04" t="42101" r="50616" b="44741"/>
          <a:stretch/>
        </p:blipFill>
        <p:spPr>
          <a:xfrm>
            <a:off x="5790912" y="3609874"/>
            <a:ext cx="5905788" cy="1901926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2"/>
          <a:srcRect l="26404" t="55610" r="50493" b="40705"/>
          <a:stretch/>
        </p:blipFill>
        <p:spPr>
          <a:xfrm>
            <a:off x="5790912" y="5162594"/>
            <a:ext cx="5937248" cy="532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04" t="42424" r="82529" b="43333"/>
          <a:stretch/>
        </p:blipFill>
        <p:spPr>
          <a:xfrm>
            <a:off x="6911163" y="890415"/>
            <a:ext cx="3701893" cy="18810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89772" y="1194434"/>
            <a:ext cx="2540028" cy="457721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COMSOL results: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526" y="1567341"/>
            <a:ext cx="5043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Plotted the perpendicular component of the electric field </a:t>
            </a:r>
            <a:r>
              <a:rPr lang="en-US" sz="2400" dirty="0" err="1" smtClean="0"/>
              <a:t>E_y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results shown up next are comparisons between </a:t>
            </a:r>
            <a:r>
              <a:rPr lang="en-US" sz="2400" dirty="0" err="1" smtClean="0"/>
              <a:t>Ey</a:t>
            </a:r>
            <a:r>
              <a:rPr lang="en-US" sz="2400" dirty="0" smtClean="0"/>
              <a:t> field for different positions of the anode along the y axis. 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8" t="46362" r="82614" b="9395"/>
          <a:stretch/>
        </p:blipFill>
        <p:spPr>
          <a:xfrm>
            <a:off x="7360230" y="419016"/>
            <a:ext cx="4142506" cy="63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Electric field- y component: side 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1090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image shows the y component of the electric field plotted as color intensity. The arrows are the components of the norm of E on the plane and they are proportional to the intensity. 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25" y="2003064"/>
            <a:ext cx="6268605" cy="4701454"/>
          </a:xfrm>
        </p:spPr>
      </p:pic>
      <p:sp>
        <p:nvSpPr>
          <p:cNvPr id="6" name="TextBox 5"/>
          <p:cNvSpPr txBox="1"/>
          <p:nvPr/>
        </p:nvSpPr>
        <p:spPr>
          <a:xfrm>
            <a:off x="0" y="2367286"/>
            <a:ext cx="356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animated GIF. To play open in full-screen mode.</a:t>
            </a:r>
          </a:p>
          <a:p>
            <a:r>
              <a:rPr lang="en-US" dirty="0" smtClean="0"/>
              <a:t>(It cycles the interval  -2mm&lt;Anode height&lt;2mm) in 0.5mm steps.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38200" y="3823855"/>
            <a:ext cx="1759527" cy="10598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03572" y="1943240"/>
            <a:ext cx="2186737" cy="28041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3" t="27193" r="1414" b="18947"/>
          <a:stretch/>
        </p:blipFill>
        <p:spPr>
          <a:xfrm>
            <a:off x="137233" y="2056037"/>
            <a:ext cx="11917534" cy="4345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Photocathode-anode line: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8205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data for the following plots was taken along a </a:t>
            </a:r>
            <a:r>
              <a:rPr lang="en-US" sz="2000" dirty="0" smtClean="0"/>
              <a:t>horizontal </a:t>
            </a:r>
            <a:r>
              <a:rPr lang="en-US" sz="2000" dirty="0"/>
              <a:t>line </a:t>
            </a:r>
            <a:r>
              <a:rPr lang="en-US" sz="2000" dirty="0" smtClean="0"/>
              <a:t>from the </a:t>
            </a:r>
            <a:r>
              <a:rPr lang="en-US" sz="2000" dirty="0"/>
              <a:t>center of the photocathode </a:t>
            </a:r>
            <a:r>
              <a:rPr lang="en-US" sz="2000" dirty="0" smtClean="0"/>
              <a:t>to the back of the chamber passing through the anode center as shown in the red line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480294" y="2035149"/>
            <a:ext cx="1574263" cy="2963129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801374" y="2669367"/>
            <a:ext cx="2906722" cy="285312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3289" t="27896" r="8521" b="18771"/>
          <a:stretch/>
        </p:blipFill>
        <p:spPr>
          <a:xfrm>
            <a:off x="9160642" y="48701"/>
            <a:ext cx="2968756" cy="2332048"/>
          </a:xfrm>
          <a:prstGeom prst="rect">
            <a:avLst/>
          </a:prstGeom>
        </p:spPr>
      </p:pic>
      <p:cxnSp>
        <p:nvCxnSpPr>
          <p:cNvPr id="11" name="Straight Connector 10"/>
          <p:cNvCxnSpPr>
            <a:endCxn id="7" idx="1"/>
          </p:cNvCxnSpPr>
          <p:nvPr/>
        </p:nvCxnSpPr>
        <p:spPr>
          <a:xfrm flipH="1">
            <a:off x="8227054" y="877542"/>
            <a:ext cx="1904746" cy="2209656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06782" y="5871114"/>
            <a:ext cx="278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IMPORTANT: All fields taken along this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703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E_y field as a function of anode vertical position for 200kV CEBAF gun upgrade</vt:lpstr>
      <vt:lpstr>COMSOL model, anode modification:</vt:lpstr>
      <vt:lpstr>COMSOL materials:</vt:lpstr>
      <vt:lpstr>COMSOL electric currents:</vt:lpstr>
      <vt:lpstr>COMSOL mesh:</vt:lpstr>
      <vt:lpstr>COMSOL study:</vt:lpstr>
      <vt:lpstr>COMSOL results:</vt:lpstr>
      <vt:lpstr>Electric field- y component: side view</vt:lpstr>
      <vt:lpstr>Photocathode-anode line:</vt:lpstr>
      <vt:lpstr>Photocathode-anode line :</vt:lpstr>
      <vt:lpstr>Photocathode-anode line :</vt:lpstr>
      <vt:lpstr>Photocathode-anode line :</vt:lpstr>
      <vt:lpstr>Conclusions:</vt:lpstr>
      <vt:lpstr>Fin. </vt:lpstr>
      <vt:lpstr>COMSOL frame of reference: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200kV egun</dc:title>
  <dc:creator>Gabriel Palacios</dc:creator>
  <cp:lastModifiedBy>Gabriel Palacios</cp:lastModifiedBy>
  <cp:revision>1006</cp:revision>
  <dcterms:created xsi:type="dcterms:W3CDTF">2017-02-10T20:50:16Z</dcterms:created>
  <dcterms:modified xsi:type="dcterms:W3CDTF">2018-02-26T04:22:40Z</dcterms:modified>
</cp:coreProperties>
</file>