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81" r:id="rId5"/>
    <p:sldId id="282" r:id="rId6"/>
    <p:sldId id="283" r:id="rId7"/>
    <p:sldId id="284" r:id="rId8"/>
    <p:sldId id="285" r:id="rId9"/>
    <p:sldId id="286" r:id="rId10"/>
    <p:sldId id="287" r:id="rId11"/>
    <p:sldId id="292" r:id="rId12"/>
    <p:sldId id="288" r:id="rId13"/>
    <p:sldId id="289" r:id="rId14"/>
    <p:sldId id="290" r:id="rId15"/>
    <p:sldId id="29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5297D4"/>
    <a:srgbClr val="EE7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3" d="100"/>
          <a:sy n="103" d="100"/>
        </p:scale>
        <p:origin x="9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Gabriel\GPT\Excel\R30-3_Hinge%20anod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1"/>
          <c:tx>
            <c:v>Horiztonal</c:v>
          </c:tx>
          <c:spPr>
            <a:ln w="19050">
              <a:solidFill>
                <a:srgbClr val="00B0F0"/>
              </a:solidFill>
            </a:ln>
          </c:spPr>
          <c:marker>
            <c:symbol val="none"/>
          </c:marker>
          <c:dLbls>
            <c:dLbl>
              <c:idx val="782"/>
              <c:layout>
                <c:manualLayout>
                  <c:x val="-3.2608695652174093E-2"/>
                  <c:y val="0.1867931197254729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2FF-48B0-9B3C-8007C9772017}"/>
                </c:ext>
              </c:extLst>
            </c:dLbl>
            <c:numFmt formatCode="#,##0.00" sourceLinked="0"/>
            <c:spPr>
              <a:solidFill>
                <a:prstClr val="white"/>
              </a:solidFill>
              <a:ln>
                <a:solidFill>
                  <a:prstClr val="black">
                    <a:lumMod val="65000"/>
                    <a:lumOff val="35000"/>
                  </a:prstClr>
                </a:solid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15:showLeaderLines val="0"/>
              </c:ext>
            </c:extLst>
          </c:dLbls>
          <c:xVal>
            <c:numRef>
              <c:f>AVGx!$I$3:$I$870</c:f>
              <c:numCache>
                <c:formatCode>0.00E+00</c:formatCode>
                <c:ptCount val="868"/>
                <c:pt idx="0">
                  <c:v>8.6063948168147908E-6</c:v>
                </c:pt>
                <c:pt idx="1">
                  <c:v>1.65398183434191E-5</c:v>
                </c:pt>
                <c:pt idx="2">
                  <c:v>2.7040476210824099E-5</c:v>
                </c:pt>
                <c:pt idx="3">
                  <c:v>4.40842865922364E-5</c:v>
                </c:pt>
                <c:pt idx="4">
                  <c:v>7.1510255905540598E-5</c:v>
                </c:pt>
                <c:pt idx="5">
                  <c:v>1.0664410309777599E-4</c:v>
                </c:pt>
                <c:pt idx="6">
                  <c:v>1.49491037366208E-4</c:v>
                </c:pt>
                <c:pt idx="7">
                  <c:v>2.0005740164838901E-4</c:v>
                </c:pt>
                <c:pt idx="8">
                  <c:v>2.5835066769549798E-4</c:v>
                </c:pt>
                <c:pt idx="9">
                  <c:v>3.2437943022556E-4</c:v>
                </c:pt>
                <c:pt idx="10">
                  <c:v>3.9815338534775999E-4</c:v>
                </c:pt>
                <c:pt idx="11">
                  <c:v>4.7968321901944701E-4</c:v>
                </c:pt>
                <c:pt idx="12">
                  <c:v>5.68980517164025E-4</c:v>
                </c:pt>
                <c:pt idx="13">
                  <c:v>6.6605773683283602E-4</c:v>
                </c:pt>
                <c:pt idx="14">
                  <c:v>7.7092817837682496E-4</c:v>
                </c:pt>
                <c:pt idx="15">
                  <c:v>8.83605833966093E-4</c:v>
                </c:pt>
                <c:pt idx="16">
                  <c:v>1.0041049954346601E-3</c:v>
                </c:pt>
                <c:pt idx="17">
                  <c:v>1.13244010620606E-3</c:v>
                </c:pt>
                <c:pt idx="18">
                  <c:v>1.2686258049850699E-3</c:v>
                </c:pt>
                <c:pt idx="19">
                  <c:v>1.4126786019392401E-3</c:v>
                </c:pt>
                <c:pt idx="20">
                  <c:v>1.5646193726638899E-3</c:v>
                </c:pt>
                <c:pt idx="21">
                  <c:v>1.7244743510319599E-3</c:v>
                </c:pt>
                <c:pt idx="22">
                  <c:v>1.8922769234984999E-3</c:v>
                </c:pt>
                <c:pt idx="23">
                  <c:v>2.06806983403364E-3</c:v>
                </c:pt>
                <c:pt idx="24">
                  <c:v>2.2519040732862801E-3</c:v>
                </c:pt>
                <c:pt idx="25">
                  <c:v>2.4438368164797801E-3</c:v>
                </c:pt>
                <c:pt idx="26">
                  <c:v>2.6439311827563699E-3</c:v>
                </c:pt>
                <c:pt idx="27">
                  <c:v>2.8522550063264499E-3</c:v>
                </c:pt>
                <c:pt idx="28">
                  <c:v>3.0688790098782402E-3</c:v>
                </c:pt>
                <c:pt idx="29">
                  <c:v>3.2938768573120901E-3</c:v>
                </c:pt>
                <c:pt idx="30">
                  <c:v>3.52732601141171E-3</c:v>
                </c:pt>
                <c:pt idx="31">
                  <c:v>3.7693088899861098E-3</c:v>
                </c:pt>
                <c:pt idx="32">
                  <c:v>4.0199153462909297E-3</c:v>
                </c:pt>
                <c:pt idx="33">
                  <c:v>4.2792429167112797E-3</c:v>
                </c:pt>
                <c:pt idx="34">
                  <c:v>4.5473955796997102E-3</c:v>
                </c:pt>
                <c:pt idx="35">
                  <c:v>4.8244826219231898E-3</c:v>
                </c:pt>
                <c:pt idx="36">
                  <c:v>5.1106174149654201E-3</c:v>
                </c:pt>
                <c:pt idx="37">
                  <c:v>5.4059148165725704E-3</c:v>
                </c:pt>
                <c:pt idx="38">
                  <c:v>5.7104907338334501E-3</c:v>
                </c:pt>
                <c:pt idx="39">
                  <c:v>6.0244629715957201E-3</c:v>
                </c:pt>
                <c:pt idx="40">
                  <c:v>6.3479512885319901E-3</c:v>
                </c:pt>
                <c:pt idx="41">
                  <c:v>6.6810766150113502E-3</c:v>
                </c:pt>
                <c:pt idx="42">
                  <c:v>7.0239591622012001E-3</c:v>
                </c:pt>
                <c:pt idx="43">
                  <c:v>7.3767172975602001E-3</c:v>
                </c:pt>
                <c:pt idx="44">
                  <c:v>7.7394669901473603E-3</c:v>
                </c:pt>
                <c:pt idx="45">
                  <c:v>8.1123216829276593E-3</c:v>
                </c:pt>
                <c:pt idx="46">
                  <c:v>8.4953929064403699E-3</c:v>
                </c:pt>
                <c:pt idx="47">
                  <c:v>8.8887921019325297E-3</c:v>
                </c:pt>
                <c:pt idx="48">
                  <c:v>9.2926303263186107E-3</c:v>
                </c:pt>
                <c:pt idx="49">
                  <c:v>9.7070146042220994E-3</c:v>
                </c:pt>
                <c:pt idx="50">
                  <c:v>1.01320435961955E-2</c:v>
                </c:pt>
                <c:pt idx="51">
                  <c:v>1.05678067403603E-2</c:v>
                </c:pt>
                <c:pt idx="52">
                  <c:v>1.1014383914153001E-2</c:v>
                </c:pt>
                <c:pt idx="53">
                  <c:v>1.14718462078407E-2</c:v>
                </c:pt>
                <c:pt idx="54">
                  <c:v>1.1940259285706099E-2</c:v>
                </c:pt>
                <c:pt idx="55">
                  <c:v>1.2419687006891399E-2</c:v>
                </c:pt>
                <c:pt idx="56">
                  <c:v>1.29101914950762E-2</c:v>
                </c:pt>
                <c:pt idx="57">
                  <c:v>1.34118323212577E-2</c:v>
                </c:pt>
                <c:pt idx="58">
                  <c:v>1.3924663702363199E-2</c:v>
                </c:pt>
                <c:pt idx="59">
                  <c:v>1.4448728740933701E-2</c:v>
                </c:pt>
                <c:pt idx="60">
                  <c:v>1.49840564592155E-2</c:v>
                </c:pt>
                <c:pt idx="61">
                  <c:v>1.5530661662147499E-2</c:v>
                </c:pt>
                <c:pt idx="62">
                  <c:v>1.60885457250643E-2</c:v>
                </c:pt>
                <c:pt idx="63">
                  <c:v>1.6657699679569701E-2</c:v>
                </c:pt>
                <c:pt idx="64">
                  <c:v>1.7238109945324698E-2</c:v>
                </c:pt>
                <c:pt idx="65">
                  <c:v>1.7829759665568701E-2</c:v>
                </c:pt>
                <c:pt idx="66">
                  <c:v>1.84326254102627E-2</c:v>
                </c:pt>
                <c:pt idx="67">
                  <c:v>1.9046674613566201E-2</c:v>
                </c:pt>
                <c:pt idx="68">
                  <c:v>1.9671864373346799E-2</c:v>
                </c:pt>
                <c:pt idx="69">
                  <c:v>2.0308140784084001E-2</c:v>
                </c:pt>
                <c:pt idx="70">
                  <c:v>2.0955440624559101E-2</c:v>
                </c:pt>
                <c:pt idx="71">
                  <c:v>2.1613694850038799E-2</c:v>
                </c:pt>
                <c:pt idx="72">
                  <c:v>2.2282828960983901E-2</c:v>
                </c:pt>
                <c:pt idx="73">
                  <c:v>2.2962761736427199E-2</c:v>
                </c:pt>
                <c:pt idx="74">
                  <c:v>2.3653405855377199E-2</c:v>
                </c:pt>
                <c:pt idx="75">
                  <c:v>2.4354668852322601E-2</c:v>
                </c:pt>
                <c:pt idx="76">
                  <c:v>2.50664523525981E-2</c:v>
                </c:pt>
                <c:pt idx="77">
                  <c:v>2.5788651186159701E-2</c:v>
                </c:pt>
                <c:pt idx="78">
                  <c:v>2.6521154638741998E-2</c:v>
                </c:pt>
                <c:pt idx="79">
                  <c:v>2.7263846973470101E-2</c:v>
                </c:pt>
                <c:pt idx="80">
                  <c:v>2.80166068918908E-2</c:v>
                </c:pt>
                <c:pt idx="81">
                  <c:v>2.8779307868536601E-2</c:v>
                </c:pt>
                <c:pt idx="82">
                  <c:v>2.9551820475708802E-2</c:v>
                </c:pt>
                <c:pt idx="83">
                  <c:v>3.0334013937553399E-2</c:v>
                </c:pt>
                <c:pt idx="84">
                  <c:v>3.1125756733136101E-2</c:v>
                </c:pt>
                <c:pt idx="85">
                  <c:v>3.1926916406099203E-2</c:v>
                </c:pt>
                <c:pt idx="86">
                  <c:v>3.2737360491616199E-2</c:v>
                </c:pt>
                <c:pt idx="87">
                  <c:v>3.3556957715152401E-2</c:v>
                </c:pt>
                <c:pt idx="88">
                  <c:v>3.4385577642691401E-2</c:v>
                </c:pt>
                <c:pt idx="89">
                  <c:v>3.5223090235140801E-2</c:v>
                </c:pt>
                <c:pt idx="90">
                  <c:v>3.6069366435904901E-2</c:v>
                </c:pt>
                <c:pt idx="91">
                  <c:v>3.6924278519850598E-2</c:v>
                </c:pt>
                <c:pt idx="92">
                  <c:v>3.7787699963330298E-2</c:v>
                </c:pt>
                <c:pt idx="93">
                  <c:v>3.8659505390190897E-2</c:v>
                </c:pt>
                <c:pt idx="94">
                  <c:v>3.95395704030682E-2</c:v>
                </c:pt>
                <c:pt idx="95">
                  <c:v>4.0427771593339698E-2</c:v>
                </c:pt>
                <c:pt idx="96">
                  <c:v>4.1323986114172997E-2</c:v>
                </c:pt>
                <c:pt idx="97">
                  <c:v>4.2228090414442802E-2</c:v>
                </c:pt>
                <c:pt idx="98">
                  <c:v>4.3139959384237599E-2</c:v>
                </c:pt>
                <c:pt idx="99">
                  <c:v>4.4059466137726398E-2</c:v>
                </c:pt>
                <c:pt idx="100">
                  <c:v>4.4986481579482103E-2</c:v>
                </c:pt>
                <c:pt idx="101">
                  <c:v>4.5920873394845498E-2</c:v>
                </c:pt>
                <c:pt idx="102">
                  <c:v>4.68625053906278E-2</c:v>
                </c:pt>
                <c:pt idx="103">
                  <c:v>4.78112374608567E-2</c:v>
                </c:pt>
                <c:pt idx="104">
                  <c:v>4.8766922343671699E-2</c:v>
                </c:pt>
                <c:pt idx="105">
                  <c:v>4.9729401888022398E-2</c:v>
                </c:pt>
                <c:pt idx="106">
                  <c:v>5.0698507594092002E-2</c:v>
                </c:pt>
                <c:pt idx="107">
                  <c:v>5.1674062486369098E-2</c:v>
                </c:pt>
                <c:pt idx="108">
                  <c:v>5.26558740399184E-2</c:v>
                </c:pt>
                <c:pt idx="109">
                  <c:v>5.36437227843777E-2</c:v>
                </c:pt>
                <c:pt idx="110">
                  <c:v>5.4637363190426801E-2</c:v>
                </c:pt>
                <c:pt idx="111">
                  <c:v>5.56365259614972E-2</c:v>
                </c:pt>
                <c:pt idx="112">
                  <c:v>5.6640916018927401E-2</c:v>
                </c:pt>
                <c:pt idx="113">
                  <c:v>5.7650203902457099E-2</c:v>
                </c:pt>
                <c:pt idx="114">
                  <c:v>5.8664030938366203E-2</c:v>
                </c:pt>
                <c:pt idx="115">
                  <c:v>5.9682011932808997E-2</c:v>
                </c:pt>
                <c:pt idx="116">
                  <c:v>6.0703735901519999E-2</c:v>
                </c:pt>
                <c:pt idx="117">
                  <c:v>6.1728773996082599E-2</c:v>
                </c:pt>
                <c:pt idx="118">
                  <c:v>6.2756696861480998E-2</c:v>
                </c:pt>
                <c:pt idx="119">
                  <c:v>6.3787088314172097E-2</c:v>
                </c:pt>
                <c:pt idx="120">
                  <c:v>6.4819563597656796E-2</c:v>
                </c:pt>
                <c:pt idx="121">
                  <c:v>6.5853771402843597E-2</c:v>
                </c:pt>
                <c:pt idx="122">
                  <c:v>6.6889394811511599E-2</c:v>
                </c:pt>
                <c:pt idx="123">
                  <c:v>6.7926169096510697E-2</c:v>
                </c:pt>
                <c:pt idx="124">
                  <c:v>6.8963882649074701E-2</c:v>
                </c:pt>
                <c:pt idx="125">
                  <c:v>7.00023587061194E-2</c:v>
                </c:pt>
                <c:pt idx="126">
                  <c:v>7.1041451223855204E-2</c:v>
                </c:pt>
                <c:pt idx="127">
                  <c:v>7.2081042343901003E-2</c:v>
                </c:pt>
                <c:pt idx="128">
                  <c:v>7.3121032955291904E-2</c:v>
                </c:pt>
                <c:pt idx="129">
                  <c:v>7.4161341021521304E-2</c:v>
                </c:pt>
                <c:pt idx="130">
                  <c:v>7.5201901729661E-2</c:v>
                </c:pt>
                <c:pt idx="131">
                  <c:v>7.6242667131480701E-2</c:v>
                </c:pt>
                <c:pt idx="132">
                  <c:v>7.7283603438880605E-2</c:v>
                </c:pt>
                <c:pt idx="133">
                  <c:v>7.8324682878828794E-2</c:v>
                </c:pt>
                <c:pt idx="134">
                  <c:v>7.9365880490404994E-2</c:v>
                </c:pt>
                <c:pt idx="135">
                  <c:v>8.0407174535033293E-2</c:v>
                </c:pt>
                <c:pt idx="136">
                  <c:v>8.1448547859319098E-2</c:v>
                </c:pt>
                <c:pt idx="137">
                  <c:v>8.24899868969763E-2</c:v>
                </c:pt>
                <c:pt idx="138">
                  <c:v>8.3531480698528796E-2</c:v>
                </c:pt>
                <c:pt idx="139">
                  <c:v>8.4573020874007199E-2</c:v>
                </c:pt>
                <c:pt idx="140">
                  <c:v>8.5614601338794394E-2</c:v>
                </c:pt>
                <c:pt idx="141">
                  <c:v>8.6656216941878597E-2</c:v>
                </c:pt>
                <c:pt idx="142">
                  <c:v>8.76978625931326E-2</c:v>
                </c:pt>
                <c:pt idx="143">
                  <c:v>8.8739533272474205E-2</c:v>
                </c:pt>
                <c:pt idx="144">
                  <c:v>8.97812243577404E-2</c:v>
                </c:pt>
                <c:pt idx="145">
                  <c:v>9.0822931948576296E-2</c:v>
                </c:pt>
                <c:pt idx="146">
                  <c:v>9.1864652912014802E-2</c:v>
                </c:pt>
                <c:pt idx="147">
                  <c:v>9.2906384874994793E-2</c:v>
                </c:pt>
                <c:pt idx="148">
                  <c:v>9.3948126202351198E-2</c:v>
                </c:pt>
                <c:pt idx="149">
                  <c:v>9.4989875788891204E-2</c:v>
                </c:pt>
                <c:pt idx="150">
                  <c:v>9.6031632787205098E-2</c:v>
                </c:pt>
                <c:pt idx="151">
                  <c:v>9.7073396549650498E-2</c:v>
                </c:pt>
                <c:pt idx="152">
                  <c:v>9.8115166624014802E-2</c:v>
                </c:pt>
                <c:pt idx="153">
                  <c:v>9.9156942721906005E-2</c:v>
                </c:pt>
                <c:pt idx="154">
                  <c:v>0.100198724638407</c:v>
                </c:pt>
                <c:pt idx="155">
                  <c:v>0.10124051224431201</c:v>
                </c:pt>
                <c:pt idx="156">
                  <c:v>0.10228230549617599</c:v>
                </c:pt>
                <c:pt idx="157">
                  <c:v>0.10332410444376899</c:v>
                </c:pt>
                <c:pt idx="158">
                  <c:v>0.10436590923076899</c:v>
                </c:pt>
                <c:pt idx="159">
                  <c:v>0.105407720053873</c:v>
                </c:pt>
                <c:pt idx="160">
                  <c:v>0.106449537115089</c:v>
                </c:pt>
                <c:pt idx="161">
                  <c:v>0.10749136061496101</c:v>
                </c:pt>
                <c:pt idx="162">
                  <c:v>0.108533190748449</c:v>
                </c:pt>
                <c:pt idx="163">
                  <c:v>0.109575027701456</c:v>
                </c:pt>
                <c:pt idx="164">
                  <c:v>0.11061687165192501</c:v>
                </c:pt>
                <c:pt idx="165">
                  <c:v>0.111658722771438</c:v>
                </c:pt>
                <c:pt idx="166">
                  <c:v>0.112700581225664</c:v>
                </c:pt>
                <c:pt idx="167">
                  <c:v>0.11374244716648201</c:v>
                </c:pt>
                <c:pt idx="168">
                  <c:v>0.11478432071264399</c:v>
                </c:pt>
                <c:pt idx="169">
                  <c:v>0.115826201949754</c:v>
                </c:pt>
                <c:pt idx="170">
                  <c:v>0.116868090932002</c:v>
                </c:pt>
                <c:pt idx="171">
                  <c:v>0.11790998768348999</c:v>
                </c:pt>
                <c:pt idx="172">
                  <c:v>0.11895189220920301</c:v>
                </c:pt>
                <c:pt idx="173">
                  <c:v>0.119993804497985</c:v>
                </c:pt>
                <c:pt idx="174">
                  <c:v>0.12103572449753799</c:v>
                </c:pt>
                <c:pt idx="175">
                  <c:v>0.122077652107094</c:v>
                </c:pt>
                <c:pt idx="176">
                  <c:v>0.123119587176336</c:v>
                </c:pt>
                <c:pt idx="177">
                  <c:v>0.124161529506903</c:v>
                </c:pt>
                <c:pt idx="178">
                  <c:v>0.12520347887264199</c:v>
                </c:pt>
                <c:pt idx="179">
                  <c:v>0.126245435042981</c:v>
                </c:pt>
                <c:pt idx="180">
                  <c:v>0.12728739777967199</c:v>
                </c:pt>
                <c:pt idx="181">
                  <c:v>0.12832936683507101</c:v>
                </c:pt>
                <c:pt idx="182">
                  <c:v>0.12937134195289801</c:v>
                </c:pt>
                <c:pt idx="183">
                  <c:v>0.13041332286787399</c:v>
                </c:pt>
                <c:pt idx="184">
                  <c:v>0.13145530930642399</c:v>
                </c:pt>
                <c:pt idx="185">
                  <c:v>0.13249730099392901</c:v>
                </c:pt>
                <c:pt idx="186">
                  <c:v>0.133539297626387</c:v>
                </c:pt>
                <c:pt idx="187">
                  <c:v>0.13458129844862199</c:v>
                </c:pt>
                <c:pt idx="188">
                  <c:v>0.135623302418726</c:v>
                </c:pt>
                <c:pt idx="189">
                  <c:v>0.136665308542676</c:v>
                </c:pt>
                <c:pt idx="190">
                  <c:v>0.137707315880988</c:v>
                </c:pt>
                <c:pt idx="191">
                  <c:v>0.138749323577887</c:v>
                </c:pt>
                <c:pt idx="192">
                  <c:v>0.139791331283001</c:v>
                </c:pt>
                <c:pt idx="193">
                  <c:v>0.14083333898811501</c:v>
                </c:pt>
                <c:pt idx="194">
                  <c:v>0.14187534669322899</c:v>
                </c:pt>
                <c:pt idx="195">
                  <c:v>0.14291735439834299</c:v>
                </c:pt>
                <c:pt idx="196">
                  <c:v>0.143959362103457</c:v>
                </c:pt>
                <c:pt idx="197">
                  <c:v>0.14500136980857101</c:v>
                </c:pt>
                <c:pt idx="198">
                  <c:v>0.14604337751368501</c:v>
                </c:pt>
                <c:pt idx="199">
                  <c:v>0.14708538521879899</c:v>
                </c:pt>
                <c:pt idx="200">
                  <c:v>0.148127392923913</c:v>
                </c:pt>
                <c:pt idx="201">
                  <c:v>0.149169400629027</c:v>
                </c:pt>
                <c:pt idx="202">
                  <c:v>0.15021140833414101</c:v>
                </c:pt>
                <c:pt idx="203">
                  <c:v>0.15125341603925499</c:v>
                </c:pt>
                <c:pt idx="204">
                  <c:v>0.152295423744369</c:v>
                </c:pt>
                <c:pt idx="205">
                  <c:v>0.153337431449483</c:v>
                </c:pt>
                <c:pt idx="206">
                  <c:v>0.15437943915459701</c:v>
                </c:pt>
                <c:pt idx="207">
                  <c:v>0.15542144685971099</c:v>
                </c:pt>
                <c:pt idx="208">
                  <c:v>0.15646345456482399</c:v>
                </c:pt>
                <c:pt idx="209">
                  <c:v>0.157505462269939</c:v>
                </c:pt>
                <c:pt idx="210">
                  <c:v>0.15854746997505301</c:v>
                </c:pt>
                <c:pt idx="211">
                  <c:v>0.15958947768016701</c:v>
                </c:pt>
                <c:pt idx="212">
                  <c:v>0.16063148538528099</c:v>
                </c:pt>
                <c:pt idx="213">
                  <c:v>0.161673493090394</c:v>
                </c:pt>
                <c:pt idx="214">
                  <c:v>0.162715500795509</c:v>
                </c:pt>
                <c:pt idx="215">
                  <c:v>0.16375750850062301</c:v>
                </c:pt>
                <c:pt idx="216">
                  <c:v>0.16479951620573599</c:v>
                </c:pt>
                <c:pt idx="217">
                  <c:v>0.16584152391085</c:v>
                </c:pt>
                <c:pt idx="218">
                  <c:v>0.166883531615964</c:v>
                </c:pt>
                <c:pt idx="219">
                  <c:v>0.16792553932107901</c:v>
                </c:pt>
                <c:pt idx="220">
                  <c:v>0.16896754702619199</c:v>
                </c:pt>
                <c:pt idx="221">
                  <c:v>0.170009554731306</c:v>
                </c:pt>
                <c:pt idx="222">
                  <c:v>0.17105156243642</c:v>
                </c:pt>
                <c:pt idx="223">
                  <c:v>0.17209357014153401</c:v>
                </c:pt>
                <c:pt idx="224">
                  <c:v>0.17313557784664799</c:v>
                </c:pt>
                <c:pt idx="225">
                  <c:v>0.17417758555176199</c:v>
                </c:pt>
                <c:pt idx="226">
                  <c:v>0.175219593256876</c:v>
                </c:pt>
                <c:pt idx="227">
                  <c:v>0.17626160096199001</c:v>
                </c:pt>
                <c:pt idx="228">
                  <c:v>0.17730360866710401</c:v>
                </c:pt>
                <c:pt idx="229">
                  <c:v>0.17834561637221799</c:v>
                </c:pt>
                <c:pt idx="230">
                  <c:v>0.179387624077332</c:v>
                </c:pt>
                <c:pt idx="231">
                  <c:v>0.180429631782446</c:v>
                </c:pt>
                <c:pt idx="232">
                  <c:v>0.18147163948756001</c:v>
                </c:pt>
                <c:pt idx="233">
                  <c:v>0.18251364719267299</c:v>
                </c:pt>
                <c:pt idx="234">
                  <c:v>0.183555654897788</c:v>
                </c:pt>
                <c:pt idx="235">
                  <c:v>0.184597662602902</c:v>
                </c:pt>
                <c:pt idx="236">
                  <c:v>0.18563967030801601</c:v>
                </c:pt>
                <c:pt idx="237">
                  <c:v>0.18668167801312999</c:v>
                </c:pt>
                <c:pt idx="238">
                  <c:v>0.18772368571824399</c:v>
                </c:pt>
                <c:pt idx="239">
                  <c:v>0.188765693423357</c:v>
                </c:pt>
                <c:pt idx="240">
                  <c:v>0.18980770112847101</c:v>
                </c:pt>
                <c:pt idx="241">
                  <c:v>0.19084970883358601</c:v>
                </c:pt>
                <c:pt idx="242">
                  <c:v>0.19189171653869899</c:v>
                </c:pt>
                <c:pt idx="243">
                  <c:v>0.192933724243813</c:v>
                </c:pt>
                <c:pt idx="244">
                  <c:v>0.193975731948927</c:v>
                </c:pt>
                <c:pt idx="245">
                  <c:v>0.19501773965404201</c:v>
                </c:pt>
                <c:pt idx="246">
                  <c:v>0.19605974735915499</c:v>
                </c:pt>
                <c:pt idx="247">
                  <c:v>0.197101755064269</c:v>
                </c:pt>
                <c:pt idx="248">
                  <c:v>0.198143762769383</c:v>
                </c:pt>
                <c:pt idx="249">
                  <c:v>0.19918577047449801</c:v>
                </c:pt>
                <c:pt idx="250">
                  <c:v>0.20022777817961099</c:v>
                </c:pt>
                <c:pt idx="251">
                  <c:v>0.20126978588472499</c:v>
                </c:pt>
                <c:pt idx="252">
                  <c:v>0.202311793589839</c:v>
                </c:pt>
                <c:pt idx="253">
                  <c:v>0.20335380129495301</c:v>
                </c:pt>
                <c:pt idx="254">
                  <c:v>0.20439580900006701</c:v>
                </c:pt>
                <c:pt idx="255">
                  <c:v>0.20543781670518099</c:v>
                </c:pt>
                <c:pt idx="256">
                  <c:v>0.206479824410295</c:v>
                </c:pt>
                <c:pt idx="257">
                  <c:v>0.20752183211540901</c:v>
                </c:pt>
                <c:pt idx="258">
                  <c:v>0.20856383982052301</c:v>
                </c:pt>
                <c:pt idx="259">
                  <c:v>0.20960584752563699</c:v>
                </c:pt>
                <c:pt idx="260">
                  <c:v>0.210647855230751</c:v>
                </c:pt>
                <c:pt idx="261">
                  <c:v>0.211689862935865</c:v>
                </c:pt>
                <c:pt idx="262">
                  <c:v>0.21273187064097901</c:v>
                </c:pt>
                <c:pt idx="263">
                  <c:v>0.21377387834609299</c:v>
                </c:pt>
                <c:pt idx="264">
                  <c:v>0.21481588605120699</c:v>
                </c:pt>
                <c:pt idx="265">
                  <c:v>0.215857893756321</c:v>
                </c:pt>
                <c:pt idx="266">
                  <c:v>0.21689990146143401</c:v>
                </c:pt>
                <c:pt idx="267">
                  <c:v>0.21794190916654799</c:v>
                </c:pt>
                <c:pt idx="268">
                  <c:v>0.21898391687166299</c:v>
                </c:pt>
                <c:pt idx="269">
                  <c:v>0.220025924576777</c:v>
                </c:pt>
                <c:pt idx="270">
                  <c:v>0.22106793228189101</c:v>
                </c:pt>
                <c:pt idx="271">
                  <c:v>0.22210993998700501</c:v>
                </c:pt>
                <c:pt idx="272">
                  <c:v>0.22315194769211899</c:v>
                </c:pt>
                <c:pt idx="273">
                  <c:v>0.224193955397232</c:v>
                </c:pt>
                <c:pt idx="274">
                  <c:v>0.225235963102347</c:v>
                </c:pt>
                <c:pt idx="275">
                  <c:v>0.22627797080746001</c:v>
                </c:pt>
                <c:pt idx="276">
                  <c:v>0.22731997851257399</c:v>
                </c:pt>
                <c:pt idx="277">
                  <c:v>0.22836198621768899</c:v>
                </c:pt>
                <c:pt idx="278">
                  <c:v>0.229403993922802</c:v>
                </c:pt>
                <c:pt idx="279">
                  <c:v>0.23044600162791601</c:v>
                </c:pt>
                <c:pt idx="280">
                  <c:v>0.23148800933302999</c:v>
                </c:pt>
                <c:pt idx="281">
                  <c:v>0.23253001703814399</c:v>
                </c:pt>
                <c:pt idx="282">
                  <c:v>0.233572024743257</c:v>
                </c:pt>
                <c:pt idx="283">
                  <c:v>0.23461403244837201</c:v>
                </c:pt>
                <c:pt idx="284">
                  <c:v>0.23565604015348601</c:v>
                </c:pt>
                <c:pt idx="285">
                  <c:v>0.23669804785860099</c:v>
                </c:pt>
                <c:pt idx="286">
                  <c:v>0.237740055563714</c:v>
                </c:pt>
                <c:pt idx="287">
                  <c:v>0.238782063268828</c:v>
                </c:pt>
                <c:pt idx="288">
                  <c:v>0.23982407097394101</c:v>
                </c:pt>
                <c:pt idx="289">
                  <c:v>0.24086607867905599</c:v>
                </c:pt>
                <c:pt idx="290">
                  <c:v>0.24190808638417</c:v>
                </c:pt>
                <c:pt idx="291">
                  <c:v>0.242950094089284</c:v>
                </c:pt>
                <c:pt idx="292">
                  <c:v>0.24399210179439801</c:v>
                </c:pt>
                <c:pt idx="293">
                  <c:v>0.24503410949951199</c:v>
                </c:pt>
                <c:pt idx="294">
                  <c:v>0.24607611720462599</c:v>
                </c:pt>
                <c:pt idx="295">
                  <c:v>0.247118124909739</c:v>
                </c:pt>
                <c:pt idx="296">
                  <c:v>0.24816013261485301</c:v>
                </c:pt>
                <c:pt idx="297">
                  <c:v>0.24920214031996801</c:v>
                </c:pt>
                <c:pt idx="298">
                  <c:v>0.25024414802508099</c:v>
                </c:pt>
                <c:pt idx="299">
                  <c:v>0.25128615573019503</c:v>
                </c:pt>
                <c:pt idx="300">
                  <c:v>0.25232816343531</c:v>
                </c:pt>
                <c:pt idx="301">
                  <c:v>0.25337017114042398</c:v>
                </c:pt>
                <c:pt idx="302">
                  <c:v>0.25441217884553802</c:v>
                </c:pt>
                <c:pt idx="303">
                  <c:v>0.255454186550652</c:v>
                </c:pt>
                <c:pt idx="304">
                  <c:v>0.25649619425576498</c:v>
                </c:pt>
                <c:pt idx="305">
                  <c:v>0.25753820196088001</c:v>
                </c:pt>
                <c:pt idx="306">
                  <c:v>0.25858020966599299</c:v>
                </c:pt>
                <c:pt idx="307">
                  <c:v>0.25962221737110702</c:v>
                </c:pt>
                <c:pt idx="308">
                  <c:v>0.260664225076222</c:v>
                </c:pt>
                <c:pt idx="309">
                  <c:v>0.26170623278133498</c:v>
                </c:pt>
                <c:pt idx="310">
                  <c:v>0.26274824048644901</c:v>
                </c:pt>
                <c:pt idx="311">
                  <c:v>0.26379024819156299</c:v>
                </c:pt>
                <c:pt idx="312">
                  <c:v>0.26483225589667703</c:v>
                </c:pt>
                <c:pt idx="313">
                  <c:v>0.26587426360179101</c:v>
                </c:pt>
                <c:pt idx="314">
                  <c:v>0.26691627130690498</c:v>
                </c:pt>
                <c:pt idx="315">
                  <c:v>0.26795827901201902</c:v>
                </c:pt>
                <c:pt idx="316">
                  <c:v>0.269000286717133</c:v>
                </c:pt>
                <c:pt idx="317">
                  <c:v>0.27004229442224698</c:v>
                </c:pt>
                <c:pt idx="318">
                  <c:v>0.27108430212736001</c:v>
                </c:pt>
                <c:pt idx="319">
                  <c:v>0.27212630983247499</c:v>
                </c:pt>
                <c:pt idx="320">
                  <c:v>0.27316831753758902</c:v>
                </c:pt>
                <c:pt idx="321">
                  <c:v>0.274210325242703</c:v>
                </c:pt>
                <c:pt idx="322">
                  <c:v>0.27525233294781598</c:v>
                </c:pt>
                <c:pt idx="323">
                  <c:v>0.27629434065293101</c:v>
                </c:pt>
                <c:pt idx="324">
                  <c:v>0.27733634835804499</c:v>
                </c:pt>
                <c:pt idx="325">
                  <c:v>0.27837835606315903</c:v>
                </c:pt>
                <c:pt idx="326">
                  <c:v>0.27942036376827301</c:v>
                </c:pt>
                <c:pt idx="327">
                  <c:v>0.28046237147338599</c:v>
                </c:pt>
                <c:pt idx="328">
                  <c:v>0.28150437917850002</c:v>
                </c:pt>
                <c:pt idx="329">
                  <c:v>0.282546386883614</c:v>
                </c:pt>
                <c:pt idx="330">
                  <c:v>0.28358839458872898</c:v>
                </c:pt>
                <c:pt idx="331">
                  <c:v>0.28463040229384301</c:v>
                </c:pt>
                <c:pt idx="332">
                  <c:v>0.28567240999895699</c:v>
                </c:pt>
                <c:pt idx="333">
                  <c:v>0.28671441770407102</c:v>
                </c:pt>
                <c:pt idx="334">
                  <c:v>0.287756425409184</c:v>
                </c:pt>
                <c:pt idx="335">
                  <c:v>0.28879843311429898</c:v>
                </c:pt>
                <c:pt idx="336">
                  <c:v>0.28984044081941202</c:v>
                </c:pt>
                <c:pt idx="337">
                  <c:v>0.29088244852452699</c:v>
                </c:pt>
                <c:pt idx="338">
                  <c:v>0.29192445622963997</c:v>
                </c:pt>
                <c:pt idx="339">
                  <c:v>0.29296646393475401</c:v>
                </c:pt>
                <c:pt idx="340">
                  <c:v>0.29400847163986799</c:v>
                </c:pt>
                <c:pt idx="341">
                  <c:v>0.29505047934498202</c:v>
                </c:pt>
                <c:pt idx="342">
                  <c:v>0.296092487050096</c:v>
                </c:pt>
                <c:pt idx="343">
                  <c:v>0.29713449475521098</c:v>
                </c:pt>
                <c:pt idx="344">
                  <c:v>0.29817650246032301</c:v>
                </c:pt>
                <c:pt idx="345">
                  <c:v>0.29921851016543799</c:v>
                </c:pt>
                <c:pt idx="346">
                  <c:v>0.30026051787055202</c:v>
                </c:pt>
                <c:pt idx="347">
                  <c:v>0.301302525575666</c:v>
                </c:pt>
                <c:pt idx="348">
                  <c:v>0.30234453328077898</c:v>
                </c:pt>
                <c:pt idx="349">
                  <c:v>0.30338654098589402</c:v>
                </c:pt>
                <c:pt idx="350">
                  <c:v>0.30442854869100799</c:v>
                </c:pt>
                <c:pt idx="351">
                  <c:v>0.30547055639612197</c:v>
                </c:pt>
                <c:pt idx="352">
                  <c:v>0.30651256410123601</c:v>
                </c:pt>
                <c:pt idx="353">
                  <c:v>0.30755457180634899</c:v>
                </c:pt>
                <c:pt idx="354">
                  <c:v>0.30859657951146402</c:v>
                </c:pt>
                <c:pt idx="355">
                  <c:v>0.309638587216578</c:v>
                </c:pt>
                <c:pt idx="356">
                  <c:v>0.31068059492169198</c:v>
                </c:pt>
                <c:pt idx="357">
                  <c:v>0.31172260262680601</c:v>
                </c:pt>
                <c:pt idx="358">
                  <c:v>0.31276461033191999</c:v>
                </c:pt>
                <c:pt idx="359">
                  <c:v>0.31380661803703302</c:v>
                </c:pt>
                <c:pt idx="360">
                  <c:v>0.314848625742147</c:v>
                </c:pt>
                <c:pt idx="361">
                  <c:v>0.31589063344726098</c:v>
                </c:pt>
                <c:pt idx="362">
                  <c:v>0.31693264115237602</c:v>
                </c:pt>
                <c:pt idx="363">
                  <c:v>0.31797464885748999</c:v>
                </c:pt>
                <c:pt idx="364">
                  <c:v>0.31901665656260297</c:v>
                </c:pt>
                <c:pt idx="365">
                  <c:v>0.32005866426771701</c:v>
                </c:pt>
                <c:pt idx="366">
                  <c:v>0.32110067197283099</c:v>
                </c:pt>
                <c:pt idx="367">
                  <c:v>0.32214267967794402</c:v>
                </c:pt>
                <c:pt idx="368">
                  <c:v>0.323184687383059</c:v>
                </c:pt>
                <c:pt idx="369">
                  <c:v>0.32422669508817398</c:v>
                </c:pt>
                <c:pt idx="370">
                  <c:v>0.32526870279328701</c:v>
                </c:pt>
                <c:pt idx="371">
                  <c:v>0.32631071049840099</c:v>
                </c:pt>
                <c:pt idx="372">
                  <c:v>0.32735271820351403</c:v>
                </c:pt>
                <c:pt idx="373">
                  <c:v>0.328394725908629</c:v>
                </c:pt>
                <c:pt idx="374">
                  <c:v>0.32943673361374298</c:v>
                </c:pt>
                <c:pt idx="375">
                  <c:v>0.33047874131885702</c:v>
                </c:pt>
                <c:pt idx="376">
                  <c:v>0.33152074902397</c:v>
                </c:pt>
                <c:pt idx="377">
                  <c:v>0.33256275672908397</c:v>
                </c:pt>
                <c:pt idx="378">
                  <c:v>0.33360476443419901</c:v>
                </c:pt>
                <c:pt idx="379">
                  <c:v>0.33464677213931299</c:v>
                </c:pt>
                <c:pt idx="380">
                  <c:v>0.33568877984442702</c:v>
                </c:pt>
                <c:pt idx="381">
                  <c:v>0.33673078754954</c:v>
                </c:pt>
                <c:pt idx="382">
                  <c:v>0.33777279525465498</c:v>
                </c:pt>
                <c:pt idx="383">
                  <c:v>0.33881480295976801</c:v>
                </c:pt>
                <c:pt idx="384">
                  <c:v>0.33985681066488199</c:v>
                </c:pt>
                <c:pt idx="385">
                  <c:v>0.34089881836999603</c:v>
                </c:pt>
                <c:pt idx="386">
                  <c:v>0.341940826075111</c:v>
                </c:pt>
                <c:pt idx="387">
                  <c:v>0.34298283378022398</c:v>
                </c:pt>
                <c:pt idx="388">
                  <c:v>0.34402484148533802</c:v>
                </c:pt>
                <c:pt idx="389">
                  <c:v>0.345066849190452</c:v>
                </c:pt>
                <c:pt idx="390">
                  <c:v>0.34610885689556498</c:v>
                </c:pt>
                <c:pt idx="391">
                  <c:v>0.34715086460067901</c:v>
                </c:pt>
                <c:pt idx="392">
                  <c:v>0.34819287230579399</c:v>
                </c:pt>
                <c:pt idx="393">
                  <c:v>0.34923488001090802</c:v>
                </c:pt>
                <c:pt idx="394">
                  <c:v>0.350276887716021</c:v>
                </c:pt>
                <c:pt idx="395">
                  <c:v>0.35131889542113498</c:v>
                </c:pt>
                <c:pt idx="396">
                  <c:v>0.35236090312625001</c:v>
                </c:pt>
                <c:pt idx="397">
                  <c:v>0.35340291083136299</c:v>
                </c:pt>
                <c:pt idx="398">
                  <c:v>0.35444491853647703</c:v>
                </c:pt>
                <c:pt idx="399">
                  <c:v>0.35548692624159201</c:v>
                </c:pt>
                <c:pt idx="400">
                  <c:v>0.35652893394670399</c:v>
                </c:pt>
                <c:pt idx="401">
                  <c:v>0.35757094165181902</c:v>
                </c:pt>
                <c:pt idx="402">
                  <c:v>0.358612949356933</c:v>
                </c:pt>
                <c:pt idx="403">
                  <c:v>0.35965495706204698</c:v>
                </c:pt>
                <c:pt idx="404">
                  <c:v>0.36069696476716001</c:v>
                </c:pt>
                <c:pt idx="405">
                  <c:v>0.36173897247227399</c:v>
                </c:pt>
                <c:pt idx="406">
                  <c:v>0.36278098017738902</c:v>
                </c:pt>
                <c:pt idx="407">
                  <c:v>0.363822987882502</c:v>
                </c:pt>
                <c:pt idx="408">
                  <c:v>0.36486499558761598</c:v>
                </c:pt>
                <c:pt idx="409">
                  <c:v>0.36590700329273002</c:v>
                </c:pt>
                <c:pt idx="410">
                  <c:v>0.36694901099784399</c:v>
                </c:pt>
                <c:pt idx="411">
                  <c:v>0.36799101870295797</c:v>
                </c:pt>
                <c:pt idx="412">
                  <c:v>0.36903302640807201</c:v>
                </c:pt>
                <c:pt idx="413">
                  <c:v>0.37007503411318599</c:v>
                </c:pt>
                <c:pt idx="414">
                  <c:v>0.37111704181830002</c:v>
                </c:pt>
                <c:pt idx="415">
                  <c:v>0.372159049523415</c:v>
                </c:pt>
                <c:pt idx="416">
                  <c:v>0.37320105722852798</c:v>
                </c:pt>
                <c:pt idx="417">
                  <c:v>0.37424306493364201</c:v>
                </c:pt>
                <c:pt idx="418">
                  <c:v>0.37528507263875499</c:v>
                </c:pt>
                <c:pt idx="419">
                  <c:v>0.37632708034387002</c:v>
                </c:pt>
                <c:pt idx="420">
                  <c:v>0.377369088048983</c:v>
                </c:pt>
                <c:pt idx="421">
                  <c:v>0.37841109575409598</c:v>
                </c:pt>
                <c:pt idx="422">
                  <c:v>0.37945310345921102</c:v>
                </c:pt>
                <c:pt idx="423">
                  <c:v>0.380495111164325</c:v>
                </c:pt>
                <c:pt idx="424">
                  <c:v>0.38153711886943997</c:v>
                </c:pt>
                <c:pt idx="425">
                  <c:v>0.38257912657455301</c:v>
                </c:pt>
                <c:pt idx="426">
                  <c:v>0.38362113427966599</c:v>
                </c:pt>
                <c:pt idx="427">
                  <c:v>0.38466314198478102</c:v>
                </c:pt>
                <c:pt idx="428">
                  <c:v>0.385705149689895</c:v>
                </c:pt>
                <c:pt idx="429">
                  <c:v>0.38674715739500898</c:v>
                </c:pt>
                <c:pt idx="430">
                  <c:v>0.38778916510012301</c:v>
                </c:pt>
                <c:pt idx="431">
                  <c:v>0.38883117280523699</c:v>
                </c:pt>
                <c:pt idx="432">
                  <c:v>0.38987318051035003</c:v>
                </c:pt>
                <c:pt idx="433">
                  <c:v>0.390915188215464</c:v>
                </c:pt>
                <c:pt idx="434">
                  <c:v>0.39195719592057798</c:v>
                </c:pt>
                <c:pt idx="435">
                  <c:v>0.39299920362569302</c:v>
                </c:pt>
                <c:pt idx="436">
                  <c:v>0.394041211330805</c:v>
                </c:pt>
                <c:pt idx="437">
                  <c:v>0.39508321903591997</c:v>
                </c:pt>
                <c:pt idx="438">
                  <c:v>0.39612522674103401</c:v>
                </c:pt>
                <c:pt idx="439">
                  <c:v>0.39716723444614699</c:v>
                </c:pt>
                <c:pt idx="440">
                  <c:v>0.39820924215126102</c:v>
                </c:pt>
                <c:pt idx="441">
                  <c:v>0.399251249856375</c:v>
                </c:pt>
                <c:pt idx="442">
                  <c:v>0.40029325756148898</c:v>
                </c:pt>
                <c:pt idx="443">
                  <c:v>0.40133526526660301</c:v>
                </c:pt>
                <c:pt idx="444">
                  <c:v>0.40237727297171799</c:v>
                </c:pt>
                <c:pt idx="445">
                  <c:v>0.40341928067683103</c:v>
                </c:pt>
                <c:pt idx="446">
                  <c:v>0.40446128838194501</c:v>
                </c:pt>
                <c:pt idx="447">
                  <c:v>0.40550329608705998</c:v>
                </c:pt>
                <c:pt idx="448">
                  <c:v>0.40654530379217202</c:v>
                </c:pt>
                <c:pt idx="449">
                  <c:v>0.407587311497287</c:v>
                </c:pt>
                <c:pt idx="450">
                  <c:v>0.40862931920240098</c:v>
                </c:pt>
                <c:pt idx="451">
                  <c:v>0.40967132690751601</c:v>
                </c:pt>
                <c:pt idx="452">
                  <c:v>0.41071333461262899</c:v>
                </c:pt>
                <c:pt idx="453">
                  <c:v>0.41175534231774202</c:v>
                </c:pt>
                <c:pt idx="454">
                  <c:v>0.412797350022857</c:v>
                </c:pt>
                <c:pt idx="455">
                  <c:v>0.41383935772797098</c:v>
                </c:pt>
                <c:pt idx="456">
                  <c:v>0.41488136543308402</c:v>
                </c:pt>
                <c:pt idx="457">
                  <c:v>0.41592337313819899</c:v>
                </c:pt>
                <c:pt idx="458">
                  <c:v>0.41696538084331197</c:v>
                </c:pt>
                <c:pt idx="459">
                  <c:v>0.41800738854842601</c:v>
                </c:pt>
                <c:pt idx="460">
                  <c:v>0.41904939625354098</c:v>
                </c:pt>
                <c:pt idx="461">
                  <c:v>0.42009140395865502</c:v>
                </c:pt>
                <c:pt idx="462">
                  <c:v>0.421133411663767</c:v>
                </c:pt>
                <c:pt idx="463">
                  <c:v>0.42217541936888198</c:v>
                </c:pt>
                <c:pt idx="464">
                  <c:v>0.42321742707399501</c:v>
                </c:pt>
                <c:pt idx="465">
                  <c:v>0.42425943477910999</c:v>
                </c:pt>
                <c:pt idx="466">
                  <c:v>0.42530144248422302</c:v>
                </c:pt>
                <c:pt idx="467">
                  <c:v>0.426343450189339</c:v>
                </c:pt>
                <c:pt idx="468">
                  <c:v>0.42738545789445198</c:v>
                </c:pt>
                <c:pt idx="469">
                  <c:v>0.42842746559956502</c:v>
                </c:pt>
                <c:pt idx="470">
                  <c:v>0.42946947330467899</c:v>
                </c:pt>
                <c:pt idx="471">
                  <c:v>0.43051148100979297</c:v>
                </c:pt>
                <c:pt idx="472">
                  <c:v>0.43155348871490801</c:v>
                </c:pt>
                <c:pt idx="473">
                  <c:v>0.43259549642002099</c:v>
                </c:pt>
                <c:pt idx="474">
                  <c:v>0.43363750412513502</c:v>
                </c:pt>
                <c:pt idx="475">
                  <c:v>0.434679511830249</c:v>
                </c:pt>
                <c:pt idx="476">
                  <c:v>0.43572151953536298</c:v>
                </c:pt>
                <c:pt idx="477">
                  <c:v>0.43676352724047701</c:v>
                </c:pt>
                <c:pt idx="478">
                  <c:v>0.43780553494558999</c:v>
                </c:pt>
                <c:pt idx="479">
                  <c:v>0.43884754265070403</c:v>
                </c:pt>
                <c:pt idx="480">
                  <c:v>0.43988955035582</c:v>
                </c:pt>
                <c:pt idx="481">
                  <c:v>0.44093155806093098</c:v>
                </c:pt>
                <c:pt idx="482">
                  <c:v>0.44197356576604702</c:v>
                </c:pt>
                <c:pt idx="483">
                  <c:v>0.44301557347116099</c:v>
                </c:pt>
                <c:pt idx="484">
                  <c:v>0.44405758117627397</c:v>
                </c:pt>
                <c:pt idx="485">
                  <c:v>0.44509958888138901</c:v>
                </c:pt>
                <c:pt idx="486">
                  <c:v>0.44614159658650099</c:v>
                </c:pt>
                <c:pt idx="487">
                  <c:v>0.44718360429161602</c:v>
                </c:pt>
                <c:pt idx="488">
                  <c:v>0.44822561199673</c:v>
                </c:pt>
                <c:pt idx="489">
                  <c:v>0.44926761970184298</c:v>
                </c:pt>
                <c:pt idx="490">
                  <c:v>0.45030962740695801</c:v>
                </c:pt>
                <c:pt idx="491">
                  <c:v>0.45135163511207199</c:v>
                </c:pt>
                <c:pt idx="492">
                  <c:v>0.45239364281718603</c:v>
                </c:pt>
                <c:pt idx="493">
                  <c:v>0.4534356505223</c:v>
                </c:pt>
                <c:pt idx="494">
                  <c:v>0.45447765822741298</c:v>
                </c:pt>
                <c:pt idx="495">
                  <c:v>0.45551966593252802</c:v>
                </c:pt>
                <c:pt idx="496">
                  <c:v>0.456561673637642</c:v>
                </c:pt>
                <c:pt idx="497">
                  <c:v>0.45760368134275398</c:v>
                </c:pt>
                <c:pt idx="498">
                  <c:v>0.45864568904787001</c:v>
                </c:pt>
                <c:pt idx="499">
                  <c:v>0.45968769675298299</c:v>
                </c:pt>
                <c:pt idx="500">
                  <c:v>0.46072970445809702</c:v>
                </c:pt>
                <c:pt idx="501">
                  <c:v>0.461771712163211</c:v>
                </c:pt>
                <c:pt idx="502">
                  <c:v>0.46281371986832498</c:v>
                </c:pt>
                <c:pt idx="503">
                  <c:v>0.46385572757343901</c:v>
                </c:pt>
                <c:pt idx="504">
                  <c:v>0.46489773527855199</c:v>
                </c:pt>
                <c:pt idx="505">
                  <c:v>0.46593974298366703</c:v>
                </c:pt>
                <c:pt idx="506">
                  <c:v>0.46698175068878101</c:v>
                </c:pt>
                <c:pt idx="507">
                  <c:v>0.46802375839389398</c:v>
                </c:pt>
                <c:pt idx="508">
                  <c:v>0.46906576609900802</c:v>
                </c:pt>
                <c:pt idx="509">
                  <c:v>0.470107773804123</c:v>
                </c:pt>
                <c:pt idx="510">
                  <c:v>0.47114978150923598</c:v>
                </c:pt>
                <c:pt idx="511">
                  <c:v>0.47219178921435101</c:v>
                </c:pt>
                <c:pt idx="512">
                  <c:v>0.47323379691946299</c:v>
                </c:pt>
                <c:pt idx="513">
                  <c:v>0.47427580462457802</c:v>
                </c:pt>
                <c:pt idx="514">
                  <c:v>0.475317812329692</c:v>
                </c:pt>
                <c:pt idx="515">
                  <c:v>0.47635982003480498</c:v>
                </c:pt>
                <c:pt idx="516">
                  <c:v>0.47740182773992001</c:v>
                </c:pt>
                <c:pt idx="517">
                  <c:v>0.47844383544503299</c:v>
                </c:pt>
                <c:pt idx="518">
                  <c:v>0.47948584315014797</c:v>
                </c:pt>
                <c:pt idx="519">
                  <c:v>0.48052785085526201</c:v>
                </c:pt>
                <c:pt idx="520">
                  <c:v>0.48156985856037599</c:v>
                </c:pt>
                <c:pt idx="521">
                  <c:v>0.48261186626548902</c:v>
                </c:pt>
                <c:pt idx="522">
                  <c:v>0.483653873970603</c:v>
                </c:pt>
                <c:pt idx="523">
                  <c:v>0.48469588167571698</c:v>
                </c:pt>
                <c:pt idx="524">
                  <c:v>0.48573788938083201</c:v>
                </c:pt>
                <c:pt idx="525">
                  <c:v>0.48677989708594399</c:v>
                </c:pt>
                <c:pt idx="526">
                  <c:v>0.48782190479105902</c:v>
                </c:pt>
                <c:pt idx="527">
                  <c:v>0.488863912496173</c:v>
                </c:pt>
                <c:pt idx="528">
                  <c:v>0.48990592020128598</c:v>
                </c:pt>
                <c:pt idx="529">
                  <c:v>0.49094792790640002</c:v>
                </c:pt>
                <c:pt idx="530">
                  <c:v>0.49198993561151499</c:v>
                </c:pt>
                <c:pt idx="531">
                  <c:v>0.49303194331662997</c:v>
                </c:pt>
                <c:pt idx="532">
                  <c:v>0.49407395102174301</c:v>
                </c:pt>
                <c:pt idx="533">
                  <c:v>0.49511595872685699</c:v>
                </c:pt>
                <c:pt idx="534">
                  <c:v>0.49615796643197002</c:v>
                </c:pt>
                <c:pt idx="535">
                  <c:v>0.497199974137084</c:v>
                </c:pt>
                <c:pt idx="536">
                  <c:v>0.49824198184219798</c:v>
                </c:pt>
                <c:pt idx="537">
                  <c:v>0.49928398954731301</c:v>
                </c:pt>
                <c:pt idx="538">
                  <c:v>0.50032599725242799</c:v>
                </c:pt>
                <c:pt idx="539">
                  <c:v>0.50136800495754097</c:v>
                </c:pt>
                <c:pt idx="540">
                  <c:v>0.50241001266265295</c:v>
                </c:pt>
                <c:pt idx="541">
                  <c:v>0.50345202036776804</c:v>
                </c:pt>
                <c:pt idx="542">
                  <c:v>0.50449402807288202</c:v>
                </c:pt>
                <c:pt idx="543">
                  <c:v>0.505536035777996</c:v>
                </c:pt>
                <c:pt idx="544">
                  <c:v>0.50657804348310898</c:v>
                </c:pt>
                <c:pt idx="545">
                  <c:v>0.50762005118822295</c:v>
                </c:pt>
                <c:pt idx="546">
                  <c:v>0.50866205889333704</c:v>
                </c:pt>
                <c:pt idx="547">
                  <c:v>0.50970406659845202</c:v>
                </c:pt>
                <c:pt idx="548">
                  <c:v>0.510746074303567</c:v>
                </c:pt>
                <c:pt idx="549">
                  <c:v>0.51178808200867998</c:v>
                </c:pt>
                <c:pt idx="550">
                  <c:v>0.51283008971379296</c:v>
                </c:pt>
                <c:pt idx="551">
                  <c:v>0.51387209741890805</c:v>
                </c:pt>
                <c:pt idx="552">
                  <c:v>0.51491410512402103</c:v>
                </c:pt>
                <c:pt idx="553">
                  <c:v>0.51595611282913401</c:v>
                </c:pt>
                <c:pt idx="554">
                  <c:v>0.51699812053424898</c:v>
                </c:pt>
                <c:pt idx="555">
                  <c:v>0.51804012823936196</c:v>
                </c:pt>
                <c:pt idx="556">
                  <c:v>0.51908213594447705</c:v>
                </c:pt>
                <c:pt idx="557">
                  <c:v>0.52012414364959203</c:v>
                </c:pt>
                <c:pt idx="558">
                  <c:v>0.52116615135470501</c:v>
                </c:pt>
                <c:pt idx="559">
                  <c:v>0.52220815905981799</c:v>
                </c:pt>
                <c:pt idx="560">
                  <c:v>0.52325016676493197</c:v>
                </c:pt>
                <c:pt idx="561">
                  <c:v>0.52429217447004695</c:v>
                </c:pt>
                <c:pt idx="562">
                  <c:v>0.52533418217516004</c:v>
                </c:pt>
                <c:pt idx="563">
                  <c:v>0.52637618988027601</c:v>
                </c:pt>
                <c:pt idx="564">
                  <c:v>0.52741819758538899</c:v>
                </c:pt>
                <c:pt idx="565">
                  <c:v>0.52846020529050197</c:v>
                </c:pt>
                <c:pt idx="566">
                  <c:v>0.52950221299561495</c:v>
                </c:pt>
                <c:pt idx="567">
                  <c:v>0.53054422070073004</c:v>
                </c:pt>
                <c:pt idx="568">
                  <c:v>0.53158622840584402</c:v>
                </c:pt>
                <c:pt idx="569">
                  <c:v>0.532628236110959</c:v>
                </c:pt>
                <c:pt idx="570">
                  <c:v>0.53367024381607198</c:v>
                </c:pt>
                <c:pt idx="571">
                  <c:v>0.53471225152118596</c:v>
                </c:pt>
                <c:pt idx="572">
                  <c:v>0.53575425922630104</c:v>
                </c:pt>
                <c:pt idx="573">
                  <c:v>0.53679626693141202</c:v>
                </c:pt>
                <c:pt idx="574">
                  <c:v>0.537838274636528</c:v>
                </c:pt>
                <c:pt idx="575">
                  <c:v>0.53888028234164198</c:v>
                </c:pt>
                <c:pt idx="576">
                  <c:v>0.53992229004675496</c:v>
                </c:pt>
                <c:pt idx="577">
                  <c:v>0.54096429775186905</c:v>
                </c:pt>
                <c:pt idx="578">
                  <c:v>0.54200630545698403</c:v>
                </c:pt>
                <c:pt idx="579">
                  <c:v>0.54304831316209601</c:v>
                </c:pt>
                <c:pt idx="580">
                  <c:v>0.54409032086721099</c:v>
                </c:pt>
                <c:pt idx="581">
                  <c:v>0.54513232857232397</c:v>
                </c:pt>
                <c:pt idx="582">
                  <c:v>0.54617433627743905</c:v>
                </c:pt>
                <c:pt idx="583">
                  <c:v>0.54721634398255303</c:v>
                </c:pt>
                <c:pt idx="584">
                  <c:v>0.54825835168766601</c:v>
                </c:pt>
                <c:pt idx="585">
                  <c:v>0.54930035939277899</c:v>
                </c:pt>
                <c:pt idx="586">
                  <c:v>0.55034236709789397</c:v>
                </c:pt>
                <c:pt idx="587">
                  <c:v>0.55138437480300795</c:v>
                </c:pt>
                <c:pt idx="588">
                  <c:v>0.55242638250812404</c:v>
                </c:pt>
                <c:pt idx="589">
                  <c:v>0.55346839021323702</c:v>
                </c:pt>
                <c:pt idx="590">
                  <c:v>0.55451039791835099</c:v>
                </c:pt>
                <c:pt idx="591">
                  <c:v>0.55555240562346297</c:v>
                </c:pt>
                <c:pt idx="592">
                  <c:v>0.55659441332857795</c:v>
                </c:pt>
                <c:pt idx="593">
                  <c:v>0.55763642103369204</c:v>
                </c:pt>
                <c:pt idx="594">
                  <c:v>0.55867842873880602</c:v>
                </c:pt>
                <c:pt idx="595">
                  <c:v>0.55972043644392</c:v>
                </c:pt>
                <c:pt idx="596">
                  <c:v>0.56076244414903298</c:v>
                </c:pt>
                <c:pt idx="597">
                  <c:v>0.56180445185414896</c:v>
                </c:pt>
                <c:pt idx="598">
                  <c:v>0.56284645955926205</c:v>
                </c:pt>
                <c:pt idx="599">
                  <c:v>0.56388846726437603</c:v>
                </c:pt>
                <c:pt idx="600">
                  <c:v>0.564930474969489</c:v>
                </c:pt>
                <c:pt idx="601">
                  <c:v>0.56597248267460398</c:v>
                </c:pt>
                <c:pt idx="602">
                  <c:v>0.56701449037971796</c:v>
                </c:pt>
                <c:pt idx="603">
                  <c:v>0.56805649808483205</c:v>
                </c:pt>
                <c:pt idx="604">
                  <c:v>0.56909850578994503</c:v>
                </c:pt>
                <c:pt idx="605">
                  <c:v>0.57014051349505901</c:v>
                </c:pt>
                <c:pt idx="606">
                  <c:v>0.57118252120017499</c:v>
                </c:pt>
                <c:pt idx="607">
                  <c:v>0.57222452890528597</c:v>
                </c:pt>
                <c:pt idx="608">
                  <c:v>0.57326653661040095</c:v>
                </c:pt>
                <c:pt idx="609">
                  <c:v>0.57430854431551404</c:v>
                </c:pt>
                <c:pt idx="610">
                  <c:v>0.57535055202062602</c:v>
                </c:pt>
                <c:pt idx="611">
                  <c:v>0.57639255972574199</c:v>
                </c:pt>
                <c:pt idx="612">
                  <c:v>0.57743456743085597</c:v>
                </c:pt>
                <c:pt idx="613">
                  <c:v>0.57847657513596995</c:v>
                </c:pt>
                <c:pt idx="614">
                  <c:v>0.57951858284108604</c:v>
                </c:pt>
                <c:pt idx="615">
                  <c:v>0.58056059054619802</c:v>
                </c:pt>
                <c:pt idx="616">
                  <c:v>0.581602598251312</c:v>
                </c:pt>
                <c:pt idx="617">
                  <c:v>0.58264460595642797</c:v>
                </c:pt>
                <c:pt idx="618">
                  <c:v>0.58368661366153995</c:v>
                </c:pt>
                <c:pt idx="619">
                  <c:v>0.58472862136665404</c:v>
                </c:pt>
                <c:pt idx="620">
                  <c:v>0.58577062907176702</c:v>
                </c:pt>
                <c:pt idx="621">
                  <c:v>0.586812636776884</c:v>
                </c:pt>
                <c:pt idx="622">
                  <c:v>0.58785464448199598</c:v>
                </c:pt>
                <c:pt idx="623">
                  <c:v>0.58889665218710896</c:v>
                </c:pt>
                <c:pt idx="624">
                  <c:v>0.58993865989222305</c:v>
                </c:pt>
                <c:pt idx="625">
                  <c:v>0.59098066759733703</c:v>
                </c:pt>
                <c:pt idx="626">
                  <c:v>0.59202267530245201</c:v>
                </c:pt>
                <c:pt idx="627">
                  <c:v>0.59306468300756598</c:v>
                </c:pt>
                <c:pt idx="628">
                  <c:v>0.59410669071267996</c:v>
                </c:pt>
                <c:pt idx="629">
                  <c:v>0.59514869841779305</c:v>
                </c:pt>
                <c:pt idx="630">
                  <c:v>0.59619070612290803</c:v>
                </c:pt>
                <c:pt idx="631">
                  <c:v>0.59723271382802001</c:v>
                </c:pt>
                <c:pt idx="632">
                  <c:v>0.59827472153313399</c:v>
                </c:pt>
                <c:pt idx="633">
                  <c:v>0.59931672923824897</c:v>
                </c:pt>
                <c:pt idx="634">
                  <c:v>0.60035873694336195</c:v>
                </c:pt>
                <c:pt idx="635">
                  <c:v>0.60140074464847704</c:v>
                </c:pt>
                <c:pt idx="636">
                  <c:v>0.60244275235359102</c:v>
                </c:pt>
                <c:pt idx="637">
                  <c:v>0.603484760058704</c:v>
                </c:pt>
                <c:pt idx="638">
                  <c:v>0.60452676776381897</c:v>
                </c:pt>
                <c:pt idx="639">
                  <c:v>0.60556877546893195</c:v>
                </c:pt>
                <c:pt idx="640">
                  <c:v>0.60661078317404604</c:v>
                </c:pt>
                <c:pt idx="641">
                  <c:v>0.60765279087916002</c:v>
                </c:pt>
                <c:pt idx="642">
                  <c:v>0.608694798584274</c:v>
                </c:pt>
                <c:pt idx="643">
                  <c:v>0.60973680628938798</c:v>
                </c:pt>
                <c:pt idx="644">
                  <c:v>0.61077881399450196</c:v>
                </c:pt>
                <c:pt idx="645">
                  <c:v>0.61182082169961705</c:v>
                </c:pt>
                <c:pt idx="646">
                  <c:v>0.61286282940472903</c:v>
                </c:pt>
                <c:pt idx="647">
                  <c:v>0.613904837109843</c:v>
                </c:pt>
                <c:pt idx="648">
                  <c:v>0.61494684481495798</c:v>
                </c:pt>
                <c:pt idx="649">
                  <c:v>0.61598885252007196</c:v>
                </c:pt>
                <c:pt idx="650">
                  <c:v>0.61703086022518605</c:v>
                </c:pt>
                <c:pt idx="651">
                  <c:v>0.61807286793030003</c:v>
                </c:pt>
                <c:pt idx="652">
                  <c:v>0.61911487563541401</c:v>
                </c:pt>
                <c:pt idx="653">
                  <c:v>0.62015688334052799</c:v>
                </c:pt>
                <c:pt idx="654">
                  <c:v>0.62119889104563997</c:v>
                </c:pt>
                <c:pt idx="655">
                  <c:v>0.62224089875075395</c:v>
                </c:pt>
                <c:pt idx="656">
                  <c:v>0.62328290645587103</c:v>
                </c:pt>
                <c:pt idx="657">
                  <c:v>0.62432491416098501</c:v>
                </c:pt>
                <c:pt idx="658">
                  <c:v>0.62536692186609499</c:v>
                </c:pt>
                <c:pt idx="659">
                  <c:v>0.62640892957120997</c:v>
                </c:pt>
                <c:pt idx="660">
                  <c:v>0.62745093727632495</c:v>
                </c:pt>
                <c:pt idx="661">
                  <c:v>0.62849294498143804</c:v>
                </c:pt>
                <c:pt idx="662">
                  <c:v>0.62953495268655202</c:v>
                </c:pt>
                <c:pt idx="663">
                  <c:v>0.630576960391665</c:v>
                </c:pt>
                <c:pt idx="664">
                  <c:v>0.63161896809678097</c:v>
                </c:pt>
                <c:pt idx="665">
                  <c:v>0.63266097580189495</c:v>
                </c:pt>
                <c:pt idx="666">
                  <c:v>0.63370298350701004</c:v>
                </c:pt>
                <c:pt idx="667">
                  <c:v>0.63474499121212302</c:v>
                </c:pt>
                <c:pt idx="668">
                  <c:v>0.635786998917236</c:v>
                </c:pt>
                <c:pt idx="669">
                  <c:v>0.63682900662234998</c:v>
                </c:pt>
                <c:pt idx="670">
                  <c:v>0.63787101432746496</c:v>
                </c:pt>
                <c:pt idx="671">
                  <c:v>0.63891302203257805</c:v>
                </c:pt>
                <c:pt idx="672">
                  <c:v>0.63995502973769003</c:v>
                </c:pt>
                <c:pt idx="673">
                  <c:v>0.64099703744280601</c:v>
                </c:pt>
                <c:pt idx="674">
                  <c:v>0.64203904514791998</c:v>
                </c:pt>
                <c:pt idx="675">
                  <c:v>0.64308105285303296</c:v>
                </c:pt>
                <c:pt idx="676">
                  <c:v>0.64412306055814805</c:v>
                </c:pt>
                <c:pt idx="677">
                  <c:v>0.64516506826326203</c:v>
                </c:pt>
                <c:pt idx="678">
                  <c:v>0.64620707596837501</c:v>
                </c:pt>
                <c:pt idx="679">
                  <c:v>0.64724908367349099</c:v>
                </c:pt>
                <c:pt idx="680">
                  <c:v>0.64829109137860397</c:v>
                </c:pt>
                <c:pt idx="681">
                  <c:v>0.64933309908371895</c:v>
                </c:pt>
                <c:pt idx="682">
                  <c:v>0.65037510678883204</c:v>
                </c:pt>
                <c:pt idx="683">
                  <c:v>0.65141711449394402</c:v>
                </c:pt>
                <c:pt idx="684">
                  <c:v>0.652459122199057</c:v>
                </c:pt>
                <c:pt idx="685">
                  <c:v>0.65350112990417297</c:v>
                </c:pt>
                <c:pt idx="686">
                  <c:v>0.65454313760928595</c:v>
                </c:pt>
                <c:pt idx="687">
                  <c:v>0.65558514531440204</c:v>
                </c:pt>
                <c:pt idx="688">
                  <c:v>0.65662715301951502</c:v>
                </c:pt>
                <c:pt idx="689">
                  <c:v>0.657669160724629</c:v>
                </c:pt>
                <c:pt idx="690">
                  <c:v>0.65871116842974298</c:v>
                </c:pt>
                <c:pt idx="691">
                  <c:v>0.65975317613485596</c:v>
                </c:pt>
                <c:pt idx="692">
                  <c:v>0.66079518383997005</c:v>
                </c:pt>
                <c:pt idx="693">
                  <c:v>0.66183719154508402</c:v>
                </c:pt>
                <c:pt idx="694">
                  <c:v>0.662879199250198</c:v>
                </c:pt>
                <c:pt idx="695">
                  <c:v>0.66392120695531098</c:v>
                </c:pt>
                <c:pt idx="696">
                  <c:v>0.66496321466042496</c:v>
                </c:pt>
                <c:pt idx="697">
                  <c:v>0.66600522236554005</c:v>
                </c:pt>
                <c:pt idx="698">
                  <c:v>0.66704723007065503</c:v>
                </c:pt>
                <c:pt idx="699">
                  <c:v>0.66808923777576701</c:v>
                </c:pt>
                <c:pt idx="700">
                  <c:v>0.66913124548088199</c:v>
                </c:pt>
                <c:pt idx="701">
                  <c:v>0.67017325318599597</c:v>
                </c:pt>
                <c:pt idx="702">
                  <c:v>0.67121526089111005</c:v>
                </c:pt>
                <c:pt idx="703">
                  <c:v>0.67225726859622204</c:v>
                </c:pt>
                <c:pt idx="704">
                  <c:v>0.67329927630133801</c:v>
                </c:pt>
                <c:pt idx="705">
                  <c:v>0.67434128400645099</c:v>
                </c:pt>
                <c:pt idx="706">
                  <c:v>0.67538329171156497</c:v>
                </c:pt>
                <c:pt idx="707">
                  <c:v>0.67642529941667995</c:v>
                </c:pt>
                <c:pt idx="708">
                  <c:v>0.67746730712179204</c:v>
                </c:pt>
                <c:pt idx="709">
                  <c:v>0.67850931482690702</c:v>
                </c:pt>
                <c:pt idx="710">
                  <c:v>0.679551322532022</c:v>
                </c:pt>
                <c:pt idx="711">
                  <c:v>0.68059333023713497</c:v>
                </c:pt>
                <c:pt idx="712">
                  <c:v>0.68163533794224895</c:v>
                </c:pt>
                <c:pt idx="713">
                  <c:v>0.68267734564736304</c:v>
                </c:pt>
                <c:pt idx="714">
                  <c:v>0.68371935335247602</c:v>
                </c:pt>
                <c:pt idx="715">
                  <c:v>0.68476136105759</c:v>
                </c:pt>
                <c:pt idx="716">
                  <c:v>0.68580336876270398</c:v>
                </c:pt>
                <c:pt idx="717">
                  <c:v>0.68684537646781896</c:v>
                </c:pt>
                <c:pt idx="718">
                  <c:v>0.68788738417293405</c:v>
                </c:pt>
                <c:pt idx="719">
                  <c:v>0.68892939187804603</c:v>
                </c:pt>
                <c:pt idx="720">
                  <c:v>0.68997139958316001</c:v>
                </c:pt>
                <c:pt idx="721">
                  <c:v>0.69101340728827298</c:v>
                </c:pt>
                <c:pt idx="722">
                  <c:v>0.69205541499338896</c:v>
                </c:pt>
                <c:pt idx="723">
                  <c:v>0.69309742269850305</c:v>
                </c:pt>
                <c:pt idx="724">
                  <c:v>0.69413943040361403</c:v>
                </c:pt>
                <c:pt idx="725">
                  <c:v>0.69518143810872901</c:v>
                </c:pt>
                <c:pt idx="726">
                  <c:v>0.69622344581384399</c:v>
                </c:pt>
                <c:pt idx="727">
                  <c:v>0.69726545351895697</c:v>
                </c:pt>
                <c:pt idx="728">
                  <c:v>0.69830746122407195</c:v>
                </c:pt>
                <c:pt idx="729">
                  <c:v>0.69934946892918703</c:v>
                </c:pt>
                <c:pt idx="730">
                  <c:v>0.70039147663430001</c:v>
                </c:pt>
                <c:pt idx="731">
                  <c:v>0.70143348433941299</c:v>
                </c:pt>
                <c:pt idx="732">
                  <c:v>0.70247549204452597</c:v>
                </c:pt>
                <c:pt idx="733">
                  <c:v>0.70351749974964195</c:v>
                </c:pt>
                <c:pt idx="734">
                  <c:v>0.70455950745475504</c:v>
                </c:pt>
                <c:pt idx="735">
                  <c:v>0.70560151515986902</c:v>
                </c:pt>
                <c:pt idx="736">
                  <c:v>0.706643522864983</c:v>
                </c:pt>
                <c:pt idx="737">
                  <c:v>0.70768553057009498</c:v>
                </c:pt>
                <c:pt idx="738">
                  <c:v>0.70872753827520996</c:v>
                </c:pt>
                <c:pt idx="739">
                  <c:v>0.70976954598032505</c:v>
                </c:pt>
                <c:pt idx="740">
                  <c:v>0.71081155368543802</c:v>
                </c:pt>
                <c:pt idx="741">
                  <c:v>0.711853561390551</c:v>
                </c:pt>
                <c:pt idx="742">
                  <c:v>0.71289556909566598</c:v>
                </c:pt>
                <c:pt idx="743">
                  <c:v>0.71393757680077896</c:v>
                </c:pt>
                <c:pt idx="744">
                  <c:v>0.71497958450589405</c:v>
                </c:pt>
                <c:pt idx="745">
                  <c:v>0.71602159221100803</c:v>
                </c:pt>
                <c:pt idx="746">
                  <c:v>0.71706359991612201</c:v>
                </c:pt>
                <c:pt idx="747">
                  <c:v>0.71810560762123699</c:v>
                </c:pt>
                <c:pt idx="748">
                  <c:v>0.71914761532635096</c:v>
                </c:pt>
                <c:pt idx="749">
                  <c:v>0.72018962303146405</c:v>
                </c:pt>
                <c:pt idx="750">
                  <c:v>0.72123163073657903</c:v>
                </c:pt>
                <c:pt idx="751">
                  <c:v>0.72227363844168901</c:v>
                </c:pt>
                <c:pt idx="752">
                  <c:v>0.72331564614680699</c:v>
                </c:pt>
                <c:pt idx="753">
                  <c:v>0.72435765385191897</c:v>
                </c:pt>
                <c:pt idx="754">
                  <c:v>0.72539966155703395</c:v>
                </c:pt>
                <c:pt idx="755">
                  <c:v>0.72644166926214804</c:v>
                </c:pt>
                <c:pt idx="756">
                  <c:v>0.72748367696726202</c:v>
                </c:pt>
                <c:pt idx="757">
                  <c:v>0.728525684672375</c:v>
                </c:pt>
                <c:pt idx="758">
                  <c:v>0.72956769237748798</c:v>
                </c:pt>
                <c:pt idx="759">
                  <c:v>0.73060970008260295</c:v>
                </c:pt>
                <c:pt idx="760">
                  <c:v>0.73165170778771804</c:v>
                </c:pt>
                <c:pt idx="761">
                  <c:v>0.73269371549283102</c:v>
                </c:pt>
                <c:pt idx="762">
                  <c:v>0.733735723197943</c:v>
                </c:pt>
                <c:pt idx="763">
                  <c:v>0.73477773090305798</c:v>
                </c:pt>
                <c:pt idx="764">
                  <c:v>0.73581973860817196</c:v>
                </c:pt>
                <c:pt idx="765">
                  <c:v>0.73686174631328705</c:v>
                </c:pt>
                <c:pt idx="766">
                  <c:v>0.73790375401840003</c:v>
                </c:pt>
                <c:pt idx="767">
                  <c:v>0.73894576172351401</c:v>
                </c:pt>
                <c:pt idx="768">
                  <c:v>0.73998776942862599</c:v>
                </c:pt>
                <c:pt idx="769">
                  <c:v>0.74102977713374196</c:v>
                </c:pt>
                <c:pt idx="770">
                  <c:v>0.74207178483885605</c:v>
                </c:pt>
                <c:pt idx="771">
                  <c:v>0.74311379254397103</c:v>
                </c:pt>
                <c:pt idx="772">
                  <c:v>0.74415580024908301</c:v>
                </c:pt>
                <c:pt idx="773">
                  <c:v>0.74519780795419799</c:v>
                </c:pt>
                <c:pt idx="774">
                  <c:v>0.74623981565931097</c:v>
                </c:pt>
                <c:pt idx="775">
                  <c:v>0.74728182336442595</c:v>
                </c:pt>
                <c:pt idx="776">
                  <c:v>0.74832383106953904</c:v>
                </c:pt>
                <c:pt idx="777">
                  <c:v>0.74936583877465301</c:v>
                </c:pt>
                <c:pt idx="778">
                  <c:v>0.75040784647976799</c:v>
                </c:pt>
                <c:pt idx="779">
                  <c:v>0.75144985418488197</c:v>
                </c:pt>
                <c:pt idx="780">
                  <c:v>0.75249186188999595</c:v>
                </c:pt>
                <c:pt idx="781">
                  <c:v>0.75353386959510804</c:v>
                </c:pt>
                <c:pt idx="782">
                  <c:v>0.75457587730022302</c:v>
                </c:pt>
                <c:pt idx="783">
                  <c:v>0.755617885005338</c:v>
                </c:pt>
                <c:pt idx="784">
                  <c:v>0.75665989271044998</c:v>
                </c:pt>
                <c:pt idx="785">
                  <c:v>0.75770190041556396</c:v>
                </c:pt>
                <c:pt idx="786">
                  <c:v>0.75874390812067805</c:v>
                </c:pt>
                <c:pt idx="787">
                  <c:v>0.75978591582579302</c:v>
                </c:pt>
                <c:pt idx="788">
                  <c:v>0.760827923530905</c:v>
                </c:pt>
                <c:pt idx="789">
                  <c:v>0.76186993123601998</c:v>
                </c:pt>
                <c:pt idx="790">
                  <c:v>0.76291193894113296</c:v>
                </c:pt>
                <c:pt idx="791">
                  <c:v>0.76395394664625005</c:v>
                </c:pt>
                <c:pt idx="792">
                  <c:v>0.76499595435136203</c:v>
                </c:pt>
                <c:pt idx="793">
                  <c:v>0.76603796205647801</c:v>
                </c:pt>
                <c:pt idx="794">
                  <c:v>0.76707996976159099</c:v>
                </c:pt>
                <c:pt idx="795">
                  <c:v>0.76812197746670297</c:v>
                </c:pt>
                <c:pt idx="796">
                  <c:v>0.76916398517181805</c:v>
                </c:pt>
                <c:pt idx="797">
                  <c:v>0.77020599287693303</c:v>
                </c:pt>
                <c:pt idx="798">
                  <c:v>0.77124800058204501</c:v>
                </c:pt>
                <c:pt idx="799">
                  <c:v>0.77229000828715999</c:v>
                </c:pt>
                <c:pt idx="800">
                  <c:v>0.77333201599227197</c:v>
                </c:pt>
                <c:pt idx="801">
                  <c:v>0.77437402369738695</c:v>
                </c:pt>
                <c:pt idx="802">
                  <c:v>0.77541603140250204</c:v>
                </c:pt>
                <c:pt idx="803">
                  <c:v>0.77645803910761602</c:v>
                </c:pt>
                <c:pt idx="804">
                  <c:v>0.777500046812729</c:v>
                </c:pt>
                <c:pt idx="805">
                  <c:v>0.77854205451784297</c:v>
                </c:pt>
                <c:pt idx="806">
                  <c:v>0.77958406222295795</c:v>
                </c:pt>
                <c:pt idx="807">
                  <c:v>0.78062606992807104</c:v>
                </c:pt>
                <c:pt idx="808">
                  <c:v>0.78166807763318502</c:v>
                </c:pt>
                <c:pt idx="809">
                  <c:v>0.782710085338298</c:v>
                </c:pt>
                <c:pt idx="810">
                  <c:v>0.78375209304341298</c:v>
                </c:pt>
                <c:pt idx="811">
                  <c:v>0.78479410074852796</c:v>
                </c:pt>
                <c:pt idx="812">
                  <c:v>0.78583610845364105</c:v>
                </c:pt>
                <c:pt idx="813">
                  <c:v>0.78687811615875403</c:v>
                </c:pt>
                <c:pt idx="814">
                  <c:v>0.787920123863869</c:v>
                </c:pt>
                <c:pt idx="815">
                  <c:v>0.78896213156898198</c:v>
                </c:pt>
                <c:pt idx="816">
                  <c:v>0.79000413927409596</c:v>
                </c:pt>
                <c:pt idx="817">
                  <c:v>0.79104614697921005</c:v>
                </c:pt>
                <c:pt idx="818">
                  <c:v>0.79208815468432703</c:v>
                </c:pt>
                <c:pt idx="819">
                  <c:v>0.79313016238943801</c:v>
                </c:pt>
                <c:pt idx="820">
                  <c:v>0.79417217009455299</c:v>
                </c:pt>
                <c:pt idx="821">
                  <c:v>0.79521417779966597</c:v>
                </c:pt>
                <c:pt idx="822">
                  <c:v>0.79625618550477995</c:v>
                </c:pt>
                <c:pt idx="823">
                  <c:v>0.79729819320989703</c:v>
                </c:pt>
                <c:pt idx="824">
                  <c:v>0.79834020091500801</c:v>
                </c:pt>
                <c:pt idx="825">
                  <c:v>0.79938220862012299</c:v>
                </c:pt>
                <c:pt idx="826">
                  <c:v>0.80042421632523597</c:v>
                </c:pt>
                <c:pt idx="827">
                  <c:v>0.80146622403034995</c:v>
                </c:pt>
                <c:pt idx="828">
                  <c:v>0.80250823173546404</c:v>
                </c:pt>
                <c:pt idx="829">
                  <c:v>0.80355023944057702</c:v>
                </c:pt>
                <c:pt idx="830">
                  <c:v>0.804592247145693</c:v>
                </c:pt>
                <c:pt idx="831">
                  <c:v>0.80563425485080797</c:v>
                </c:pt>
                <c:pt idx="832">
                  <c:v>0.80667626255591796</c:v>
                </c:pt>
                <c:pt idx="833">
                  <c:v>0.80771827026103504</c:v>
                </c:pt>
                <c:pt idx="834">
                  <c:v>0.80876027796615102</c:v>
                </c:pt>
                <c:pt idx="835">
                  <c:v>0.809802285671262</c:v>
                </c:pt>
                <c:pt idx="836">
                  <c:v>0.81084429337637598</c:v>
                </c:pt>
                <c:pt idx="837">
                  <c:v>0.81188630108148996</c:v>
                </c:pt>
                <c:pt idx="838">
                  <c:v>0.81292830878660205</c:v>
                </c:pt>
                <c:pt idx="839">
                  <c:v>0.81397031649171603</c:v>
                </c:pt>
                <c:pt idx="840">
                  <c:v>0.81501232419683001</c:v>
                </c:pt>
                <c:pt idx="841">
                  <c:v>0.81605433190194199</c:v>
                </c:pt>
                <c:pt idx="842">
                  <c:v>0.81709633960705896</c:v>
                </c:pt>
                <c:pt idx="843">
                  <c:v>0.81813834731217305</c:v>
                </c:pt>
                <c:pt idx="844">
                  <c:v>0.81918035501728703</c:v>
                </c:pt>
                <c:pt idx="845">
                  <c:v>0.82022236272240101</c:v>
                </c:pt>
                <c:pt idx="846">
                  <c:v>0.82126437042751599</c:v>
                </c:pt>
                <c:pt idx="847">
                  <c:v>0.82230637813262997</c:v>
                </c:pt>
                <c:pt idx="848">
                  <c:v>0.82334838583774195</c:v>
                </c:pt>
                <c:pt idx="849">
                  <c:v>0.82439039354285504</c:v>
                </c:pt>
                <c:pt idx="850">
                  <c:v>0.82543240124797201</c:v>
                </c:pt>
                <c:pt idx="851">
                  <c:v>0.82647440895308399</c:v>
                </c:pt>
                <c:pt idx="852">
                  <c:v>0.82751641665819697</c:v>
                </c:pt>
                <c:pt idx="853">
                  <c:v>0.82855842436331195</c:v>
                </c:pt>
                <c:pt idx="854">
                  <c:v>0.82960043206842804</c:v>
                </c:pt>
                <c:pt idx="855">
                  <c:v>0.83064243977354102</c:v>
                </c:pt>
                <c:pt idx="856">
                  <c:v>0.831684447478652</c:v>
                </c:pt>
                <c:pt idx="857">
                  <c:v>0.83272645518376598</c:v>
                </c:pt>
                <c:pt idx="858">
                  <c:v>0.83376846288887896</c:v>
                </c:pt>
                <c:pt idx="859">
                  <c:v>0.83481047059399704</c:v>
                </c:pt>
                <c:pt idx="860">
                  <c:v>0.83585247829910903</c:v>
                </c:pt>
                <c:pt idx="861">
                  <c:v>0.836894486004225</c:v>
                </c:pt>
                <c:pt idx="862">
                  <c:v>0.83793649370933598</c:v>
                </c:pt>
                <c:pt idx="863">
                  <c:v>0.83897850141445296</c:v>
                </c:pt>
                <c:pt idx="864">
                  <c:v>0.84002050911956505</c:v>
                </c:pt>
                <c:pt idx="865">
                  <c:v>0.84106251682467903</c:v>
                </c:pt>
                <c:pt idx="866">
                  <c:v>0.84210452452979301</c:v>
                </c:pt>
                <c:pt idx="867">
                  <c:v>0.84314653223490699</c:v>
                </c:pt>
              </c:numCache>
            </c:numRef>
          </c:xVal>
          <c:yVal>
            <c:numRef>
              <c:f>AVGx!$J$3:$J$870</c:f>
              <c:numCache>
                <c:formatCode>0.00E+00</c:formatCode>
                <c:ptCount val="868"/>
                <c:pt idx="0">
                  <c:v>-1.6784869452189399E-7</c:v>
                </c:pt>
                <c:pt idx="1">
                  <c:v>-1.3070524889082601E-7</c:v>
                </c:pt>
                <c:pt idx="2">
                  <c:v>-2.2301633703798302E-9</c:v>
                </c:pt>
                <c:pt idx="3">
                  <c:v>-2.6656344024461201E-8</c:v>
                </c:pt>
                <c:pt idx="4">
                  <c:v>-1.36251071543312E-8</c:v>
                </c:pt>
                <c:pt idx="5">
                  <c:v>2.3689698738839198E-9</c:v>
                </c:pt>
                <c:pt idx="6">
                  <c:v>2.0751354396532501E-8</c:v>
                </c:pt>
                <c:pt idx="7">
                  <c:v>4.0821424153697399E-8</c:v>
                </c:pt>
                <c:pt idx="8">
                  <c:v>6.17523928069671E-8</c:v>
                </c:pt>
                <c:pt idx="9">
                  <c:v>8.2591254310754997E-8</c:v>
                </c:pt>
                <c:pt idx="10">
                  <c:v>1.0227965232595E-7</c:v>
                </c:pt>
                <c:pt idx="11">
                  <c:v>1.19801922505552E-7</c:v>
                </c:pt>
                <c:pt idx="12">
                  <c:v>1.34302097981545E-7</c:v>
                </c:pt>
                <c:pt idx="13">
                  <c:v>1.45112275821199E-7</c:v>
                </c:pt>
                <c:pt idx="14">
                  <c:v>1.51777247457349E-7</c:v>
                </c:pt>
                <c:pt idx="15">
                  <c:v>1.5418326476551E-7</c:v>
                </c:pt>
                <c:pt idx="16">
                  <c:v>1.52860574087431E-7</c:v>
                </c:pt>
                <c:pt idx="17">
                  <c:v>1.4907534437932301E-7</c:v>
                </c:pt>
                <c:pt idx="18">
                  <c:v>1.4484601374334999E-7</c:v>
                </c:pt>
                <c:pt idx="19">
                  <c:v>1.4258983262404399E-7</c:v>
                </c:pt>
                <c:pt idx="20">
                  <c:v>1.44488973127613E-7</c:v>
                </c:pt>
                <c:pt idx="21">
                  <c:v>1.5197164697395201E-7</c:v>
                </c:pt>
                <c:pt idx="22">
                  <c:v>1.65233902517094E-7</c:v>
                </c:pt>
                <c:pt idx="23">
                  <c:v>1.8279369180074999E-7</c:v>
                </c:pt>
                <c:pt idx="24">
                  <c:v>2.0177936738993599E-7</c:v>
                </c:pt>
                <c:pt idx="25">
                  <c:v>2.18631177021292E-7</c:v>
                </c:pt>
                <c:pt idx="26">
                  <c:v>2.2933124655022799E-7</c:v>
                </c:pt>
                <c:pt idx="27">
                  <c:v>2.29973017292625E-7</c:v>
                </c:pt>
                <c:pt idx="28">
                  <c:v>2.17653637733154E-7</c:v>
                </c:pt>
                <c:pt idx="29">
                  <c:v>1.9104311975779499E-7</c:v>
                </c:pt>
                <c:pt idx="30">
                  <c:v>1.5127958862064399E-7</c:v>
                </c:pt>
                <c:pt idx="31">
                  <c:v>1.01744957618544E-7</c:v>
                </c:pt>
                <c:pt idx="32">
                  <c:v>4.6608383202601998E-8</c:v>
                </c:pt>
                <c:pt idx="33">
                  <c:v>-1.0172045844725401E-8</c:v>
                </c:pt>
                <c:pt idx="34">
                  <c:v>-6.5726045123541496E-8</c:v>
                </c:pt>
                <c:pt idx="35">
                  <c:v>-1.1929260712372E-7</c:v>
                </c:pt>
                <c:pt idx="36">
                  <c:v>-1.71888231324162E-7</c:v>
                </c:pt>
                <c:pt idx="37">
                  <c:v>-2.24949935101672E-7</c:v>
                </c:pt>
                <c:pt idx="38">
                  <c:v>-2.7967505031095201E-7</c:v>
                </c:pt>
                <c:pt idx="39">
                  <c:v>-3.36571694041217E-7</c:v>
                </c:pt>
                <c:pt idx="40">
                  <c:v>-3.9548186378499797E-7</c:v>
                </c:pt>
                <c:pt idx="41">
                  <c:v>-4.5572657677773399E-7</c:v>
                </c:pt>
                <c:pt idx="42">
                  <c:v>-5.1604759349477997E-7</c:v>
                </c:pt>
                <c:pt idx="43">
                  <c:v>-5.7460421296845099E-7</c:v>
                </c:pt>
                <c:pt idx="44">
                  <c:v>-6.2899851012306396E-7</c:v>
                </c:pt>
                <c:pt idx="45">
                  <c:v>-6.7635771618419401E-7</c:v>
                </c:pt>
                <c:pt idx="46">
                  <c:v>-7.13727504215893E-7</c:v>
                </c:pt>
                <c:pt idx="47">
                  <c:v>-7.3919910615711804E-7</c:v>
                </c:pt>
                <c:pt idx="48">
                  <c:v>-7.5322457693218998E-7</c:v>
                </c:pt>
                <c:pt idx="49">
                  <c:v>-7.5938144527222497E-7</c:v>
                </c:pt>
                <c:pt idx="50">
                  <c:v>-7.6412223419485103E-7</c:v>
                </c:pt>
                <c:pt idx="51">
                  <c:v>-7.7578706792279003E-7</c:v>
                </c:pt>
                <c:pt idx="52">
                  <c:v>-8.0283762547457104E-7</c:v>
                </c:pt>
                <c:pt idx="53">
                  <c:v>-8.5184375004260696E-7</c:v>
                </c:pt>
                <c:pt idx="54">
                  <c:v>-9.2620165695270602E-7</c:v>
                </c:pt>
                <c:pt idx="55">
                  <c:v>-1.02581939182872E-6</c:v>
                </c:pt>
                <c:pt idx="56">
                  <c:v>-1.14740448391657E-6</c:v>
                </c:pt>
                <c:pt idx="57">
                  <c:v>-1.2852203403480999E-6</c:v>
                </c:pt>
                <c:pt idx="58">
                  <c:v>-1.4327922085214301E-6</c:v>
                </c:pt>
                <c:pt idx="59">
                  <c:v>-1.5856688409071699E-6</c:v>
                </c:pt>
                <c:pt idx="60">
                  <c:v>-1.74313362320839E-6</c:v>
                </c:pt>
                <c:pt idx="61">
                  <c:v>-1.90841957195231E-6</c:v>
                </c:pt>
                <c:pt idx="62">
                  <c:v>-2.0876693788213001E-6</c:v>
                </c:pt>
                <c:pt idx="63">
                  <c:v>-2.2875355157943402E-6</c:v>
                </c:pt>
                <c:pt idx="64">
                  <c:v>-2.5122122410668302E-6</c:v>
                </c:pt>
                <c:pt idx="65">
                  <c:v>-2.7619783146033402E-6</c:v>
                </c:pt>
                <c:pt idx="66">
                  <c:v>-3.0330990461244299E-6</c:v>
                </c:pt>
                <c:pt idx="67">
                  <c:v>-3.3187526893831999E-6</c:v>
                </c:pt>
                <c:pt idx="68">
                  <c:v>-3.6102889316165999E-6</c:v>
                </c:pt>
                <c:pt idx="69">
                  <c:v>-3.8980504551424103E-6</c:v>
                </c:pt>
                <c:pt idx="70">
                  <c:v>-4.1737063167536501E-6</c:v>
                </c:pt>
                <c:pt idx="71">
                  <c:v>-4.4335332406075897E-6</c:v>
                </c:pt>
                <c:pt idx="72">
                  <c:v>-4.6789418104283302E-6</c:v>
                </c:pt>
                <c:pt idx="73">
                  <c:v>-4.9156480421217301E-6</c:v>
                </c:pt>
                <c:pt idx="74">
                  <c:v>-5.1517352642094401E-6</c:v>
                </c:pt>
                <c:pt idx="75">
                  <c:v>-5.3942174234110898E-6</c:v>
                </c:pt>
                <c:pt idx="76">
                  <c:v>-5.6460840463952899E-6</c:v>
                </c:pt>
                <c:pt idx="77">
                  <c:v>-5.9065920418253503E-6</c:v>
                </c:pt>
                <c:pt idx="78">
                  <c:v>-6.1725494089080103E-6</c:v>
                </c:pt>
                <c:pt idx="79">
                  <c:v>-6.4402007023644401E-6</c:v>
                </c:pt>
                <c:pt idx="80">
                  <c:v>-6.7067267922228902E-6</c:v>
                </c:pt>
                <c:pt idx="81">
                  <c:v>-6.9708802093292503E-6</c:v>
                </c:pt>
                <c:pt idx="82">
                  <c:v>-7.2329453711127902E-6</c:v>
                </c:pt>
                <c:pt idx="83">
                  <c:v>-7.4941418769955803E-6</c:v>
                </c:pt>
                <c:pt idx="84">
                  <c:v>-7.7558543451674699E-6</c:v>
                </c:pt>
                <c:pt idx="85">
                  <c:v>-8.01936830570864E-6</c:v>
                </c:pt>
                <c:pt idx="86">
                  <c:v>-8.28529107393175E-6</c:v>
                </c:pt>
                <c:pt idx="87">
                  <c:v>-8.5531496148415197E-6</c:v>
                </c:pt>
                <c:pt idx="88">
                  <c:v>-8.8219702160573093E-6</c:v>
                </c:pt>
                <c:pt idx="89">
                  <c:v>-9.0910601666319101E-6</c:v>
                </c:pt>
                <c:pt idx="90">
                  <c:v>-9.3600395226319596E-6</c:v>
                </c:pt>
                <c:pt idx="91">
                  <c:v>-9.6286408724801792E-6</c:v>
                </c:pt>
                <c:pt idx="92">
                  <c:v>-9.8965736343716892E-6</c:v>
                </c:pt>
                <c:pt idx="93">
                  <c:v>-1.0163338077711101E-5</c:v>
                </c:pt>
                <c:pt idx="94">
                  <c:v>-1.04286001382828E-5</c:v>
                </c:pt>
                <c:pt idx="95">
                  <c:v>-1.06924945058306E-5</c:v>
                </c:pt>
                <c:pt idx="96">
                  <c:v>-1.09558414920422E-5</c:v>
                </c:pt>
                <c:pt idx="97">
                  <c:v>-1.12204170063142E-5</c:v>
                </c:pt>
                <c:pt idx="98">
                  <c:v>-1.14891674745535E-5</c:v>
                </c:pt>
                <c:pt idx="99">
                  <c:v>-1.17656903958734E-5</c:v>
                </c:pt>
                <c:pt idx="100">
                  <c:v>-1.2053751621154801E-5</c:v>
                </c:pt>
                <c:pt idx="101">
                  <c:v>-1.23563152561911E-5</c:v>
                </c:pt>
                <c:pt idx="102">
                  <c:v>-1.26740701820746E-5</c:v>
                </c:pt>
                <c:pt idx="103">
                  <c:v>-1.30050964074691E-5</c:v>
                </c:pt>
                <c:pt idx="104">
                  <c:v>-1.33460416559734E-5</c:v>
                </c:pt>
                <c:pt idx="105">
                  <c:v>-1.36936201877668E-5</c:v>
                </c:pt>
                <c:pt idx="106">
                  <c:v>-1.40459223757582E-5</c:v>
                </c:pt>
                <c:pt idx="107">
                  <c:v>-1.44036536684626E-5</c:v>
                </c:pt>
                <c:pt idx="108">
                  <c:v>-1.4767561068634299E-5</c:v>
                </c:pt>
                <c:pt idx="109">
                  <c:v>-1.51335039943763E-5</c:v>
                </c:pt>
                <c:pt idx="110">
                  <c:v>-1.54943704528784E-5</c:v>
                </c:pt>
                <c:pt idx="111">
                  <c:v>-1.5844844237541E-5</c:v>
                </c:pt>
                <c:pt idx="112">
                  <c:v>-1.61829257180052E-5</c:v>
                </c:pt>
                <c:pt idx="113">
                  <c:v>-1.6513515460223502E-5</c:v>
                </c:pt>
                <c:pt idx="114">
                  <c:v>-1.6848558955486099E-5</c:v>
                </c:pt>
                <c:pt idx="115">
                  <c:v>-1.7200428695979199E-5</c:v>
                </c:pt>
                <c:pt idx="116">
                  <c:v>-1.7576688803934401E-5</c:v>
                </c:pt>
                <c:pt idx="117">
                  <c:v>-1.7980351793719099E-5</c:v>
                </c:pt>
                <c:pt idx="118">
                  <c:v>-1.8408600218186799E-5</c:v>
                </c:pt>
                <c:pt idx="119">
                  <c:v>-1.8859381123228998E-5</c:v>
                </c:pt>
                <c:pt idx="120">
                  <c:v>-1.9341286220820401E-5</c:v>
                </c:pt>
                <c:pt idx="121">
                  <c:v>-1.9861723770273202E-5</c:v>
                </c:pt>
                <c:pt idx="122">
                  <c:v>-2.0417347938834399E-5</c:v>
                </c:pt>
                <c:pt idx="123">
                  <c:v>-2.10013769638353E-5</c:v>
                </c:pt>
                <c:pt idx="124">
                  <c:v>-2.1605256483485099E-5</c:v>
                </c:pt>
                <c:pt idx="125">
                  <c:v>-2.2214042996237299E-5</c:v>
                </c:pt>
                <c:pt idx="126">
                  <c:v>-2.28177453326217E-5</c:v>
                </c:pt>
                <c:pt idx="127">
                  <c:v>-2.3415660992197499E-5</c:v>
                </c:pt>
                <c:pt idx="128">
                  <c:v>-2.40099395657446E-5</c:v>
                </c:pt>
                <c:pt idx="129">
                  <c:v>-2.4602208403742999E-5</c:v>
                </c:pt>
                <c:pt idx="130">
                  <c:v>-2.5191975410690501E-5</c:v>
                </c:pt>
                <c:pt idx="131">
                  <c:v>-2.57773247584155E-5</c:v>
                </c:pt>
                <c:pt idx="132">
                  <c:v>-2.6358093993732201E-5</c:v>
                </c:pt>
                <c:pt idx="133">
                  <c:v>-2.6935290773334801E-5</c:v>
                </c:pt>
                <c:pt idx="134">
                  <c:v>-2.7509995327872199E-5</c:v>
                </c:pt>
                <c:pt idx="135">
                  <c:v>-2.8083133231994598E-5</c:v>
                </c:pt>
                <c:pt idx="136">
                  <c:v>-2.8655114095177499E-5</c:v>
                </c:pt>
                <c:pt idx="137">
                  <c:v>-2.92261004428503E-5</c:v>
                </c:pt>
                <c:pt idx="138">
                  <c:v>-2.9796123815332601E-5</c:v>
                </c:pt>
                <c:pt idx="139">
                  <c:v>-3.03650804473641E-5</c:v>
                </c:pt>
                <c:pt idx="140">
                  <c:v>-3.0932781191206803E-5</c:v>
                </c:pt>
                <c:pt idx="141">
                  <c:v>-3.1499130154286198E-5</c:v>
                </c:pt>
                <c:pt idx="142">
                  <c:v>-3.2064088535161302E-5</c:v>
                </c:pt>
                <c:pt idx="143">
                  <c:v>-3.2627650785629302E-5</c:v>
                </c:pt>
                <c:pt idx="144">
                  <c:v>-3.3189848725668999E-5</c:v>
                </c:pt>
                <c:pt idx="145">
                  <c:v>-3.3750762355142102E-5</c:v>
                </c:pt>
                <c:pt idx="146">
                  <c:v>-3.4310537714121E-5</c:v>
                </c:pt>
                <c:pt idx="147">
                  <c:v>-3.4869400621991603E-5</c:v>
                </c:pt>
                <c:pt idx="148">
                  <c:v>-3.5427644082024698E-5</c:v>
                </c:pt>
                <c:pt idx="149">
                  <c:v>-3.5985568858476399E-5</c:v>
                </c:pt>
                <c:pt idx="150">
                  <c:v>-3.6543443701824697E-5</c:v>
                </c:pt>
                <c:pt idx="151">
                  <c:v>-3.7101479836144E-5</c:v>
                </c:pt>
                <c:pt idx="152">
                  <c:v>-3.76598088913616E-5</c:v>
                </c:pt>
                <c:pt idx="153">
                  <c:v>-3.8218474383872698E-5</c:v>
                </c:pt>
                <c:pt idx="154">
                  <c:v>-3.8777473719745998E-5</c:v>
                </c:pt>
                <c:pt idx="155">
                  <c:v>-3.9336786838238198E-5</c:v>
                </c:pt>
                <c:pt idx="156">
                  <c:v>-3.9896381224390399E-5</c:v>
                </c:pt>
                <c:pt idx="157">
                  <c:v>-4.0456219089988299E-5</c:v>
                </c:pt>
                <c:pt idx="158">
                  <c:v>-4.10162753374439E-5</c:v>
                </c:pt>
                <c:pt idx="159">
                  <c:v>-4.1576538030641899E-5</c:v>
                </c:pt>
                <c:pt idx="160">
                  <c:v>-4.2136998720368597E-5</c:v>
                </c:pt>
                <c:pt idx="161">
                  <c:v>-4.2697650225818997E-5</c:v>
                </c:pt>
                <c:pt idx="162">
                  <c:v>-4.3258486626534497E-5</c:v>
                </c:pt>
                <c:pt idx="163">
                  <c:v>-4.3819503019717197E-5</c:v>
                </c:pt>
                <c:pt idx="164">
                  <c:v>-4.4380693254427902E-5</c:v>
                </c:pt>
                <c:pt idx="165">
                  <c:v>-4.4942048262565003E-5</c:v>
                </c:pt>
                <c:pt idx="166">
                  <c:v>-4.5503555943714399E-5</c:v>
                </c:pt>
                <c:pt idx="167">
                  <c:v>-4.6065203760204503E-5</c:v>
                </c:pt>
                <c:pt idx="168">
                  <c:v>-4.6626983762542298E-5</c:v>
                </c:pt>
                <c:pt idx="169">
                  <c:v>-4.7188893302895898E-5</c:v>
                </c:pt>
                <c:pt idx="170">
                  <c:v>-4.7750935562076298E-5</c:v>
                </c:pt>
                <c:pt idx="171">
                  <c:v>-4.8313118763223102E-5</c:v>
                </c:pt>
                <c:pt idx="172">
                  <c:v>-4.8875452422684001E-5</c:v>
                </c:pt>
                <c:pt idx="173">
                  <c:v>-4.9437940204312803E-5</c:v>
                </c:pt>
                <c:pt idx="174">
                  <c:v>-5.0000580906092999E-5</c:v>
                </c:pt>
                <c:pt idx="175">
                  <c:v>-5.05633710226369E-5</c:v>
                </c:pt>
                <c:pt idx="176">
                  <c:v>-5.1126305562908999E-5</c:v>
                </c:pt>
                <c:pt idx="177">
                  <c:v>-5.1689378676471703E-5</c:v>
                </c:pt>
                <c:pt idx="178">
                  <c:v>-5.2252585860290897E-5</c:v>
                </c:pt>
                <c:pt idx="179">
                  <c:v>-5.2815921905581499E-5</c:v>
                </c:pt>
                <c:pt idx="180">
                  <c:v>-5.3379378976631E-5</c:v>
                </c:pt>
                <c:pt idx="181">
                  <c:v>-5.3942948663986803E-5</c:v>
                </c:pt>
                <c:pt idx="182">
                  <c:v>-5.4506622177356601E-5</c:v>
                </c:pt>
                <c:pt idx="183">
                  <c:v>-5.5070390204831601E-5</c:v>
                </c:pt>
                <c:pt idx="184">
                  <c:v>-5.5634245249663598E-5</c:v>
                </c:pt>
                <c:pt idx="185">
                  <c:v>-5.6198182027939799E-5</c:v>
                </c:pt>
                <c:pt idx="186">
                  <c:v>-5.6762194874082403E-5</c:v>
                </c:pt>
                <c:pt idx="187">
                  <c:v>-5.73262714762709E-5</c:v>
                </c:pt>
                <c:pt idx="188">
                  <c:v>-5.78903955750438E-5</c:v>
                </c:pt>
                <c:pt idx="189">
                  <c:v>-5.8454551877461102E-5</c:v>
                </c:pt>
                <c:pt idx="190">
                  <c:v>-5.9018726149649399E-5</c:v>
                </c:pt>
                <c:pt idx="191">
                  <c:v>-5.9582905674800197E-5</c:v>
                </c:pt>
                <c:pt idx="192">
                  <c:v>-6.0147085316713802E-5</c:v>
                </c:pt>
                <c:pt idx="193">
                  <c:v>-6.0711264958627401E-5</c:v>
                </c:pt>
                <c:pt idx="194">
                  <c:v>-6.1275444600541196E-5</c:v>
                </c:pt>
                <c:pt idx="195">
                  <c:v>-6.1839624242454903E-5</c:v>
                </c:pt>
                <c:pt idx="196">
                  <c:v>-6.2403803884368501E-5</c:v>
                </c:pt>
                <c:pt idx="197">
                  <c:v>-6.2967983526282195E-5</c:v>
                </c:pt>
                <c:pt idx="198">
                  <c:v>-6.3532163168195793E-5</c:v>
                </c:pt>
                <c:pt idx="199">
                  <c:v>-6.40963428101095E-5</c:v>
                </c:pt>
                <c:pt idx="200">
                  <c:v>-6.4660522452023194E-5</c:v>
                </c:pt>
                <c:pt idx="201">
                  <c:v>-6.52247020939369E-5</c:v>
                </c:pt>
                <c:pt idx="202">
                  <c:v>-6.5788881735850404E-5</c:v>
                </c:pt>
                <c:pt idx="203">
                  <c:v>-6.6353061377764097E-5</c:v>
                </c:pt>
                <c:pt idx="204">
                  <c:v>-6.6917241019677696E-5</c:v>
                </c:pt>
                <c:pt idx="205">
                  <c:v>-6.7481420661591498E-5</c:v>
                </c:pt>
                <c:pt idx="206">
                  <c:v>-6.8045600303505205E-5</c:v>
                </c:pt>
                <c:pt idx="207">
                  <c:v>-6.8609779945418695E-5</c:v>
                </c:pt>
                <c:pt idx="208">
                  <c:v>-6.9173959587332402E-5</c:v>
                </c:pt>
                <c:pt idx="209">
                  <c:v>-6.9738139229246095E-5</c:v>
                </c:pt>
                <c:pt idx="210">
                  <c:v>-7.0302318871159802E-5</c:v>
                </c:pt>
                <c:pt idx="211">
                  <c:v>-7.08664985130734E-5</c:v>
                </c:pt>
                <c:pt idx="212">
                  <c:v>-7.1430678154986999E-5</c:v>
                </c:pt>
                <c:pt idx="213">
                  <c:v>-7.1994857796900706E-5</c:v>
                </c:pt>
                <c:pt idx="214">
                  <c:v>-7.2559037438814399E-5</c:v>
                </c:pt>
                <c:pt idx="215">
                  <c:v>-7.3123217080728201E-5</c:v>
                </c:pt>
                <c:pt idx="216">
                  <c:v>-7.3687396722641705E-5</c:v>
                </c:pt>
                <c:pt idx="217">
                  <c:v>-7.4251576364555303E-5</c:v>
                </c:pt>
                <c:pt idx="218">
                  <c:v>-7.4815756006469105E-5</c:v>
                </c:pt>
                <c:pt idx="219">
                  <c:v>-7.5379935648382703E-5</c:v>
                </c:pt>
                <c:pt idx="220">
                  <c:v>-7.5944115290296302E-5</c:v>
                </c:pt>
                <c:pt idx="221">
                  <c:v>-7.65082949322099E-5</c:v>
                </c:pt>
                <c:pt idx="222">
                  <c:v>-7.7072474574123594E-5</c:v>
                </c:pt>
                <c:pt idx="223">
                  <c:v>-7.7636654216037301E-5</c:v>
                </c:pt>
                <c:pt idx="224">
                  <c:v>-7.8200833857950994E-5</c:v>
                </c:pt>
                <c:pt idx="225">
                  <c:v>-7.8765013499864606E-5</c:v>
                </c:pt>
                <c:pt idx="226">
                  <c:v>-7.9329193141778394E-5</c:v>
                </c:pt>
                <c:pt idx="227">
                  <c:v>-7.9893372783692101E-5</c:v>
                </c:pt>
                <c:pt idx="228">
                  <c:v>-8.0457552425605795E-5</c:v>
                </c:pt>
                <c:pt idx="229">
                  <c:v>-8.1021732067519203E-5</c:v>
                </c:pt>
                <c:pt idx="230">
                  <c:v>-8.1585911709433005E-5</c:v>
                </c:pt>
                <c:pt idx="231">
                  <c:v>-8.2150091351346793E-5</c:v>
                </c:pt>
                <c:pt idx="232">
                  <c:v>-8.2714270993260405E-5</c:v>
                </c:pt>
                <c:pt idx="233">
                  <c:v>-8.3278450635174194E-5</c:v>
                </c:pt>
                <c:pt idx="234">
                  <c:v>-8.38426302770879E-5</c:v>
                </c:pt>
                <c:pt idx="235">
                  <c:v>-8.4406809919001296E-5</c:v>
                </c:pt>
                <c:pt idx="236">
                  <c:v>-8.4970989560914894E-5</c:v>
                </c:pt>
                <c:pt idx="237">
                  <c:v>-8.5535169202828696E-5</c:v>
                </c:pt>
                <c:pt idx="238">
                  <c:v>-8.60993488447422E-5</c:v>
                </c:pt>
                <c:pt idx="239">
                  <c:v>-8.6663528486656096E-5</c:v>
                </c:pt>
                <c:pt idx="240">
                  <c:v>-8.7227708128569803E-5</c:v>
                </c:pt>
                <c:pt idx="241">
                  <c:v>-8.7791887770483293E-5</c:v>
                </c:pt>
                <c:pt idx="242">
                  <c:v>-8.8356067412396905E-5</c:v>
                </c:pt>
                <c:pt idx="243">
                  <c:v>-8.8920247054310599E-5</c:v>
                </c:pt>
                <c:pt idx="244">
                  <c:v>-8.9484426696224306E-5</c:v>
                </c:pt>
                <c:pt idx="245">
                  <c:v>-9.0048606338137904E-5</c:v>
                </c:pt>
                <c:pt idx="246">
                  <c:v>-9.0612785980051394E-5</c:v>
                </c:pt>
                <c:pt idx="247">
                  <c:v>-9.1176965621965196E-5</c:v>
                </c:pt>
                <c:pt idx="248">
                  <c:v>-9.1741145263879106E-5</c:v>
                </c:pt>
                <c:pt idx="249">
                  <c:v>-9.2305324905792705E-5</c:v>
                </c:pt>
                <c:pt idx="250">
                  <c:v>-9.2869504547706506E-5</c:v>
                </c:pt>
                <c:pt idx="251">
                  <c:v>-9.3433684189620105E-5</c:v>
                </c:pt>
                <c:pt idx="252">
                  <c:v>-9.39978638315335E-5</c:v>
                </c:pt>
                <c:pt idx="253">
                  <c:v>-9.4562043473447397E-5</c:v>
                </c:pt>
                <c:pt idx="254">
                  <c:v>-9.5126223115361104E-5</c:v>
                </c:pt>
                <c:pt idx="255">
                  <c:v>-9.5690402757274702E-5</c:v>
                </c:pt>
                <c:pt idx="256">
                  <c:v>-9.6254582399188504E-5</c:v>
                </c:pt>
                <c:pt idx="257">
                  <c:v>-9.6818762041101899E-5</c:v>
                </c:pt>
                <c:pt idx="258">
                  <c:v>-9.7382941683015606E-5</c:v>
                </c:pt>
                <c:pt idx="259">
                  <c:v>-9.7947121324929299E-5</c:v>
                </c:pt>
                <c:pt idx="260">
                  <c:v>-9.8511300966842898E-5</c:v>
                </c:pt>
                <c:pt idx="261">
                  <c:v>-9.9075480608756605E-5</c:v>
                </c:pt>
                <c:pt idx="262">
                  <c:v>-9.9639660250670203E-5</c:v>
                </c:pt>
                <c:pt idx="263">
                  <c:v>-1.00203839892583E-4</c:v>
                </c:pt>
                <c:pt idx="264">
                  <c:v>-1.0076801953449699E-4</c:v>
                </c:pt>
                <c:pt idx="265">
                  <c:v>-1.01332199176411E-4</c:v>
                </c:pt>
                <c:pt idx="266">
                  <c:v>-1.01896378818324E-4</c:v>
                </c:pt>
                <c:pt idx="267">
                  <c:v>-1.0246055846023801E-4</c:v>
                </c:pt>
                <c:pt idx="268">
                  <c:v>-1.03024738102152E-4</c:v>
                </c:pt>
                <c:pt idx="269">
                  <c:v>-1.03588917744065E-4</c:v>
                </c:pt>
                <c:pt idx="270">
                  <c:v>-1.04153097385979E-4</c:v>
                </c:pt>
                <c:pt idx="271">
                  <c:v>-1.04717277027893E-4</c:v>
                </c:pt>
                <c:pt idx="272">
                  <c:v>-1.05281456669806E-4</c:v>
                </c:pt>
                <c:pt idx="273">
                  <c:v>-1.0584563631172E-4</c:v>
                </c:pt>
                <c:pt idx="274">
                  <c:v>-1.06409815953634E-4</c:v>
                </c:pt>
                <c:pt idx="275">
                  <c:v>-1.06973995595547E-4</c:v>
                </c:pt>
                <c:pt idx="276">
                  <c:v>-1.07538175237461E-4</c:v>
                </c:pt>
                <c:pt idx="277">
                  <c:v>-1.0810235487937499E-4</c:v>
                </c:pt>
                <c:pt idx="278">
                  <c:v>-1.08666534521288E-4</c:v>
                </c:pt>
                <c:pt idx="279">
                  <c:v>-1.09230714163202E-4</c:v>
                </c:pt>
                <c:pt idx="280">
                  <c:v>-1.0979489380511601E-4</c:v>
                </c:pt>
                <c:pt idx="281">
                  <c:v>-1.1035907344702899E-4</c:v>
                </c:pt>
                <c:pt idx="282">
                  <c:v>-1.10923253088943E-4</c:v>
                </c:pt>
                <c:pt idx="283">
                  <c:v>-1.1148743273085701E-4</c:v>
                </c:pt>
                <c:pt idx="284">
                  <c:v>-1.1205161237276999E-4</c:v>
                </c:pt>
                <c:pt idx="285">
                  <c:v>-1.12615792014684E-4</c:v>
                </c:pt>
                <c:pt idx="286">
                  <c:v>-1.13179971656598E-4</c:v>
                </c:pt>
                <c:pt idx="287">
                  <c:v>-1.13744151298512E-4</c:v>
                </c:pt>
                <c:pt idx="288">
                  <c:v>-1.14308330940425E-4</c:v>
                </c:pt>
                <c:pt idx="289">
                  <c:v>-1.14872510582339E-4</c:v>
                </c:pt>
                <c:pt idx="290">
                  <c:v>-1.15436690224252E-4</c:v>
                </c:pt>
                <c:pt idx="291">
                  <c:v>-1.16000869866166E-4</c:v>
                </c:pt>
                <c:pt idx="292">
                  <c:v>-1.1656504950808E-4</c:v>
                </c:pt>
                <c:pt idx="293">
                  <c:v>-1.17129229149993E-4</c:v>
                </c:pt>
                <c:pt idx="294">
                  <c:v>-1.17693408791907E-4</c:v>
                </c:pt>
                <c:pt idx="295">
                  <c:v>-1.18257588433821E-4</c:v>
                </c:pt>
                <c:pt idx="296">
                  <c:v>-1.18821768075734E-4</c:v>
                </c:pt>
                <c:pt idx="297">
                  <c:v>-1.1938594771764799E-4</c:v>
                </c:pt>
                <c:pt idx="298">
                  <c:v>-1.19950127359562E-4</c:v>
                </c:pt>
                <c:pt idx="299">
                  <c:v>-1.20514307001476E-4</c:v>
                </c:pt>
                <c:pt idx="300">
                  <c:v>-1.2107848664338901E-4</c:v>
                </c:pt>
                <c:pt idx="301">
                  <c:v>-1.2164266628530199E-4</c:v>
                </c:pt>
                <c:pt idx="302">
                  <c:v>-1.22206845927216E-4</c:v>
                </c:pt>
                <c:pt idx="303">
                  <c:v>-1.2277102556912999E-4</c:v>
                </c:pt>
                <c:pt idx="304">
                  <c:v>-1.2333520521104401E-4</c:v>
                </c:pt>
                <c:pt idx="305">
                  <c:v>-1.23899384852958E-4</c:v>
                </c:pt>
                <c:pt idx="306">
                  <c:v>-1.2446356449487099E-4</c:v>
                </c:pt>
                <c:pt idx="307">
                  <c:v>-1.2502774413678501E-4</c:v>
                </c:pt>
                <c:pt idx="308">
                  <c:v>-1.25591923778698E-4</c:v>
                </c:pt>
                <c:pt idx="309">
                  <c:v>-1.2615610342061199E-4</c:v>
                </c:pt>
                <c:pt idx="310">
                  <c:v>-1.2672028306252601E-4</c:v>
                </c:pt>
                <c:pt idx="311">
                  <c:v>-1.2728446270444E-4</c:v>
                </c:pt>
                <c:pt idx="312">
                  <c:v>-1.2784864234635299E-4</c:v>
                </c:pt>
                <c:pt idx="313">
                  <c:v>-1.2841282198826701E-4</c:v>
                </c:pt>
                <c:pt idx="314">
                  <c:v>-1.2897700163017999E-4</c:v>
                </c:pt>
                <c:pt idx="315">
                  <c:v>-1.2954118127209399E-4</c:v>
                </c:pt>
                <c:pt idx="316">
                  <c:v>-1.3010536091400801E-4</c:v>
                </c:pt>
                <c:pt idx="317">
                  <c:v>-1.3066954055592099E-4</c:v>
                </c:pt>
                <c:pt idx="318">
                  <c:v>-1.3123372019783501E-4</c:v>
                </c:pt>
                <c:pt idx="319">
                  <c:v>-1.31797899839749E-4</c:v>
                </c:pt>
                <c:pt idx="320">
                  <c:v>-1.3236207948166199E-4</c:v>
                </c:pt>
                <c:pt idx="321">
                  <c:v>-1.3292625912357601E-4</c:v>
                </c:pt>
                <c:pt idx="322">
                  <c:v>-1.33490438765489E-4</c:v>
                </c:pt>
                <c:pt idx="323">
                  <c:v>-1.3405461840740299E-4</c:v>
                </c:pt>
                <c:pt idx="324">
                  <c:v>-1.3461879804931701E-4</c:v>
                </c:pt>
                <c:pt idx="325">
                  <c:v>-1.35182977691231E-4</c:v>
                </c:pt>
                <c:pt idx="326">
                  <c:v>-1.3574715733314399E-4</c:v>
                </c:pt>
                <c:pt idx="327">
                  <c:v>-1.3631133697505801E-4</c:v>
                </c:pt>
                <c:pt idx="328">
                  <c:v>-1.36875516616971E-4</c:v>
                </c:pt>
                <c:pt idx="329">
                  <c:v>-1.3743969625888499E-4</c:v>
                </c:pt>
                <c:pt idx="330">
                  <c:v>-1.38003875900798E-4</c:v>
                </c:pt>
                <c:pt idx="331">
                  <c:v>-1.38568055542713E-4</c:v>
                </c:pt>
                <c:pt idx="332">
                  <c:v>-1.3913223518462599E-4</c:v>
                </c:pt>
                <c:pt idx="333">
                  <c:v>-1.3969641482654001E-4</c:v>
                </c:pt>
                <c:pt idx="334">
                  <c:v>-1.4026059446845299E-4</c:v>
                </c:pt>
                <c:pt idx="335">
                  <c:v>-1.4082477411036701E-4</c:v>
                </c:pt>
                <c:pt idx="336">
                  <c:v>-1.4138895375228101E-4</c:v>
                </c:pt>
                <c:pt idx="337">
                  <c:v>-1.41953133394195E-4</c:v>
                </c:pt>
                <c:pt idx="338">
                  <c:v>-1.4251731303610801E-4</c:v>
                </c:pt>
                <c:pt idx="339">
                  <c:v>-1.43081492678022E-4</c:v>
                </c:pt>
                <c:pt idx="340">
                  <c:v>-1.4364567231993499E-4</c:v>
                </c:pt>
                <c:pt idx="341">
                  <c:v>-1.4420985196184901E-4</c:v>
                </c:pt>
                <c:pt idx="342">
                  <c:v>-1.44774031603763E-4</c:v>
                </c:pt>
                <c:pt idx="343">
                  <c:v>-1.4533821124567699E-4</c:v>
                </c:pt>
                <c:pt idx="344">
                  <c:v>-1.4590239088759001E-4</c:v>
                </c:pt>
                <c:pt idx="345">
                  <c:v>-1.46466570529504E-4</c:v>
                </c:pt>
                <c:pt idx="346">
                  <c:v>-1.4703075017141699E-4</c:v>
                </c:pt>
                <c:pt idx="347">
                  <c:v>-1.4759492981333101E-4</c:v>
                </c:pt>
                <c:pt idx="348">
                  <c:v>-1.48159109455245E-4</c:v>
                </c:pt>
                <c:pt idx="349">
                  <c:v>-1.4872328909715899E-4</c:v>
                </c:pt>
                <c:pt idx="350">
                  <c:v>-1.4928746873907201E-4</c:v>
                </c:pt>
                <c:pt idx="351">
                  <c:v>-1.49851648380986E-4</c:v>
                </c:pt>
                <c:pt idx="352">
                  <c:v>-1.5041582802289999E-4</c:v>
                </c:pt>
                <c:pt idx="353">
                  <c:v>-1.5098000766481301E-4</c:v>
                </c:pt>
                <c:pt idx="354">
                  <c:v>-1.5154418730672599E-4</c:v>
                </c:pt>
                <c:pt idx="355">
                  <c:v>-1.5210836694864099E-4</c:v>
                </c:pt>
                <c:pt idx="356">
                  <c:v>-1.52672546590554E-4</c:v>
                </c:pt>
                <c:pt idx="357">
                  <c:v>-1.53236726232468E-4</c:v>
                </c:pt>
                <c:pt idx="358">
                  <c:v>-1.5380090587438101E-4</c:v>
                </c:pt>
                <c:pt idx="359">
                  <c:v>-1.54365085516295E-4</c:v>
                </c:pt>
                <c:pt idx="360">
                  <c:v>-1.54929265158209E-4</c:v>
                </c:pt>
                <c:pt idx="361">
                  <c:v>-1.5549344480012299E-4</c:v>
                </c:pt>
                <c:pt idx="362">
                  <c:v>-1.56057624442036E-4</c:v>
                </c:pt>
                <c:pt idx="363">
                  <c:v>-1.5662180408394999E-4</c:v>
                </c:pt>
                <c:pt idx="364">
                  <c:v>-1.5718598372586301E-4</c:v>
                </c:pt>
                <c:pt idx="365">
                  <c:v>-1.57750163367777E-4</c:v>
                </c:pt>
                <c:pt idx="366">
                  <c:v>-1.5831434300969099E-4</c:v>
                </c:pt>
                <c:pt idx="367">
                  <c:v>-1.5887852265160401E-4</c:v>
                </c:pt>
                <c:pt idx="368">
                  <c:v>-1.59442702293518E-4</c:v>
                </c:pt>
                <c:pt idx="369">
                  <c:v>-1.6000688193543199E-4</c:v>
                </c:pt>
                <c:pt idx="370">
                  <c:v>-1.6057106157734501E-4</c:v>
                </c:pt>
                <c:pt idx="371">
                  <c:v>-1.61135241219259E-4</c:v>
                </c:pt>
                <c:pt idx="372">
                  <c:v>-1.6169942086117199E-4</c:v>
                </c:pt>
                <c:pt idx="373">
                  <c:v>-1.6226360050308701E-4</c:v>
                </c:pt>
                <c:pt idx="374">
                  <c:v>-1.62827780145E-4</c:v>
                </c:pt>
                <c:pt idx="375">
                  <c:v>-1.6339195978691301E-4</c:v>
                </c:pt>
                <c:pt idx="376">
                  <c:v>-1.63956139428827E-4</c:v>
                </c:pt>
                <c:pt idx="377">
                  <c:v>-1.64520319070741E-4</c:v>
                </c:pt>
                <c:pt idx="378">
                  <c:v>-1.6508449871265401E-4</c:v>
                </c:pt>
                <c:pt idx="379">
                  <c:v>-1.65648678354568E-4</c:v>
                </c:pt>
                <c:pt idx="380">
                  <c:v>-1.66212857996482E-4</c:v>
                </c:pt>
                <c:pt idx="381">
                  <c:v>-1.6677703763839501E-4</c:v>
                </c:pt>
                <c:pt idx="382">
                  <c:v>-1.67341217280309E-4</c:v>
                </c:pt>
                <c:pt idx="383">
                  <c:v>-1.6790539692222199E-4</c:v>
                </c:pt>
                <c:pt idx="384">
                  <c:v>-1.6846957656413601E-4</c:v>
                </c:pt>
                <c:pt idx="385">
                  <c:v>-1.6903375620605E-4</c:v>
                </c:pt>
                <c:pt idx="386">
                  <c:v>-1.6959793584796299E-4</c:v>
                </c:pt>
                <c:pt idx="387">
                  <c:v>-1.7016211548987701E-4</c:v>
                </c:pt>
                <c:pt idx="388">
                  <c:v>-1.70726295131791E-4</c:v>
                </c:pt>
                <c:pt idx="389">
                  <c:v>-1.7129047477370399E-4</c:v>
                </c:pt>
                <c:pt idx="390">
                  <c:v>-1.7185465441561801E-4</c:v>
                </c:pt>
                <c:pt idx="391">
                  <c:v>-1.72418834057532E-4</c:v>
                </c:pt>
                <c:pt idx="392">
                  <c:v>-1.7298301369944499E-4</c:v>
                </c:pt>
                <c:pt idx="393">
                  <c:v>-1.7354719334135901E-4</c:v>
                </c:pt>
                <c:pt idx="394">
                  <c:v>-1.74111372983273E-4</c:v>
                </c:pt>
                <c:pt idx="395">
                  <c:v>-1.7467555262518601E-4</c:v>
                </c:pt>
                <c:pt idx="396">
                  <c:v>-1.7523973226710101E-4</c:v>
                </c:pt>
                <c:pt idx="397">
                  <c:v>-1.75803911909014E-4</c:v>
                </c:pt>
                <c:pt idx="398">
                  <c:v>-1.7636809155092701E-4</c:v>
                </c:pt>
                <c:pt idx="399">
                  <c:v>-1.76932271192841E-4</c:v>
                </c:pt>
                <c:pt idx="400">
                  <c:v>-1.77496450834755E-4</c:v>
                </c:pt>
                <c:pt idx="401">
                  <c:v>-1.7806063047666801E-4</c:v>
                </c:pt>
                <c:pt idx="402">
                  <c:v>-1.78624810118582E-4</c:v>
                </c:pt>
                <c:pt idx="403">
                  <c:v>-1.7918898976049499E-4</c:v>
                </c:pt>
                <c:pt idx="404">
                  <c:v>-1.7975316940240901E-4</c:v>
                </c:pt>
                <c:pt idx="405">
                  <c:v>-1.80317349044322E-4</c:v>
                </c:pt>
                <c:pt idx="406">
                  <c:v>-1.8088152868623599E-4</c:v>
                </c:pt>
                <c:pt idx="407">
                  <c:v>-1.8144570832815001E-4</c:v>
                </c:pt>
                <c:pt idx="408">
                  <c:v>-1.82009887970063E-4</c:v>
                </c:pt>
                <c:pt idx="409">
                  <c:v>-1.8257406761197799E-4</c:v>
                </c:pt>
                <c:pt idx="410">
                  <c:v>-1.8313824725389101E-4</c:v>
                </c:pt>
                <c:pt idx="411">
                  <c:v>-1.83702426895805E-4</c:v>
                </c:pt>
                <c:pt idx="412">
                  <c:v>-1.8426660653771799E-4</c:v>
                </c:pt>
                <c:pt idx="413">
                  <c:v>-1.8483078617963201E-4</c:v>
                </c:pt>
                <c:pt idx="414">
                  <c:v>-1.85394965821546E-4</c:v>
                </c:pt>
                <c:pt idx="415">
                  <c:v>-1.8595914546345901E-4</c:v>
                </c:pt>
                <c:pt idx="416">
                  <c:v>-1.86523325105372E-4</c:v>
                </c:pt>
                <c:pt idx="417">
                  <c:v>-1.87087504747287E-4</c:v>
                </c:pt>
                <c:pt idx="418">
                  <c:v>-1.8765168438920001E-4</c:v>
                </c:pt>
                <c:pt idx="419">
                  <c:v>-1.88215864031114E-4</c:v>
                </c:pt>
                <c:pt idx="420">
                  <c:v>-1.8878004367302699E-4</c:v>
                </c:pt>
                <c:pt idx="421">
                  <c:v>-1.8934422331494101E-4</c:v>
                </c:pt>
                <c:pt idx="422">
                  <c:v>-1.89908402956855E-4</c:v>
                </c:pt>
                <c:pt idx="423">
                  <c:v>-1.9047258259876799E-4</c:v>
                </c:pt>
                <c:pt idx="424">
                  <c:v>-1.9103676224068201E-4</c:v>
                </c:pt>
                <c:pt idx="425">
                  <c:v>-1.91600941882596E-4</c:v>
                </c:pt>
                <c:pt idx="426">
                  <c:v>-1.9216512152450899E-4</c:v>
                </c:pt>
                <c:pt idx="427">
                  <c:v>-1.9272930116642301E-4</c:v>
                </c:pt>
                <c:pt idx="428">
                  <c:v>-1.93293480808336E-4</c:v>
                </c:pt>
                <c:pt idx="429">
                  <c:v>-1.9385766045024999E-4</c:v>
                </c:pt>
                <c:pt idx="430">
                  <c:v>-1.94421840092163E-4</c:v>
                </c:pt>
                <c:pt idx="431">
                  <c:v>-1.94986019734078E-4</c:v>
                </c:pt>
                <c:pt idx="432">
                  <c:v>-1.9555019937599099E-4</c:v>
                </c:pt>
                <c:pt idx="433">
                  <c:v>-1.9611437901790501E-4</c:v>
                </c:pt>
                <c:pt idx="434">
                  <c:v>-1.9667855865981799E-4</c:v>
                </c:pt>
                <c:pt idx="435">
                  <c:v>-1.9724273830173201E-4</c:v>
                </c:pt>
                <c:pt idx="436">
                  <c:v>-1.97806917943645E-4</c:v>
                </c:pt>
                <c:pt idx="437">
                  <c:v>-1.9837109758555899E-4</c:v>
                </c:pt>
                <c:pt idx="438">
                  <c:v>-1.9893527722747301E-4</c:v>
                </c:pt>
                <c:pt idx="439">
                  <c:v>-1.99499456869387E-4</c:v>
                </c:pt>
                <c:pt idx="440">
                  <c:v>-2.0006363651129999E-4</c:v>
                </c:pt>
                <c:pt idx="441">
                  <c:v>-2.0062781615321401E-4</c:v>
                </c:pt>
                <c:pt idx="442">
                  <c:v>-2.01191995795127E-4</c:v>
                </c:pt>
                <c:pt idx="443">
                  <c:v>-2.0175617543704099E-4</c:v>
                </c:pt>
                <c:pt idx="444">
                  <c:v>-2.0232035507895501E-4</c:v>
                </c:pt>
                <c:pt idx="445">
                  <c:v>-2.02884534720868E-4</c:v>
                </c:pt>
                <c:pt idx="446">
                  <c:v>-2.0344871436278199E-4</c:v>
                </c:pt>
                <c:pt idx="447">
                  <c:v>-2.0401289400469501E-4</c:v>
                </c:pt>
                <c:pt idx="448">
                  <c:v>-2.04577073646609E-4</c:v>
                </c:pt>
                <c:pt idx="449">
                  <c:v>-2.0514125328852299E-4</c:v>
                </c:pt>
                <c:pt idx="450">
                  <c:v>-2.0570543293043701E-4</c:v>
                </c:pt>
                <c:pt idx="451">
                  <c:v>-2.06269612572351E-4</c:v>
                </c:pt>
                <c:pt idx="452">
                  <c:v>-2.0683379221426399E-4</c:v>
                </c:pt>
                <c:pt idx="453">
                  <c:v>-2.07397971856177E-4</c:v>
                </c:pt>
                <c:pt idx="454">
                  <c:v>-2.0796215149809099E-4</c:v>
                </c:pt>
                <c:pt idx="455">
                  <c:v>-2.0852633114000401E-4</c:v>
                </c:pt>
                <c:pt idx="456">
                  <c:v>-2.09090510781919E-4</c:v>
                </c:pt>
                <c:pt idx="457">
                  <c:v>-2.0965469042383199E-4</c:v>
                </c:pt>
                <c:pt idx="458">
                  <c:v>-2.1021887006574601E-4</c:v>
                </c:pt>
                <c:pt idx="459">
                  <c:v>-2.10783049707659E-4</c:v>
                </c:pt>
                <c:pt idx="460">
                  <c:v>-2.1134722934957299E-4</c:v>
                </c:pt>
                <c:pt idx="461">
                  <c:v>-2.1191140899148701E-4</c:v>
                </c:pt>
                <c:pt idx="462">
                  <c:v>-2.124755886334E-4</c:v>
                </c:pt>
                <c:pt idx="463">
                  <c:v>-2.1303976827531399E-4</c:v>
                </c:pt>
                <c:pt idx="464">
                  <c:v>-2.1360394791722801E-4</c:v>
                </c:pt>
                <c:pt idx="465">
                  <c:v>-2.14168127559141E-4</c:v>
                </c:pt>
                <c:pt idx="466">
                  <c:v>-2.1473230720105499E-4</c:v>
                </c:pt>
                <c:pt idx="467">
                  <c:v>-2.1529648684296901E-4</c:v>
                </c:pt>
                <c:pt idx="468">
                  <c:v>-2.15860666484882E-4</c:v>
                </c:pt>
                <c:pt idx="469">
                  <c:v>-2.1642484612679599E-4</c:v>
                </c:pt>
                <c:pt idx="470">
                  <c:v>-2.16989025768709E-4</c:v>
                </c:pt>
                <c:pt idx="471">
                  <c:v>-2.17553205410623E-4</c:v>
                </c:pt>
                <c:pt idx="472">
                  <c:v>-2.1811738505253601E-4</c:v>
                </c:pt>
                <c:pt idx="473">
                  <c:v>-2.1868156469445E-4</c:v>
                </c:pt>
                <c:pt idx="474">
                  <c:v>-2.19245744336365E-4</c:v>
                </c:pt>
                <c:pt idx="475">
                  <c:v>-2.1980992397827801E-4</c:v>
                </c:pt>
                <c:pt idx="476">
                  <c:v>-2.20374103620191E-4</c:v>
                </c:pt>
                <c:pt idx="477">
                  <c:v>-2.2093828326210499E-4</c:v>
                </c:pt>
                <c:pt idx="478">
                  <c:v>-2.2150246290401901E-4</c:v>
                </c:pt>
                <c:pt idx="479">
                  <c:v>-2.22066642545932E-4</c:v>
                </c:pt>
                <c:pt idx="480">
                  <c:v>-2.2263082218784599E-4</c:v>
                </c:pt>
                <c:pt idx="481">
                  <c:v>-2.2319500182975901E-4</c:v>
                </c:pt>
                <c:pt idx="482">
                  <c:v>-2.23759181471673E-4</c:v>
                </c:pt>
                <c:pt idx="483">
                  <c:v>-2.2432336111358699E-4</c:v>
                </c:pt>
                <c:pt idx="484">
                  <c:v>-2.2488754075550101E-4</c:v>
                </c:pt>
                <c:pt idx="485">
                  <c:v>-2.25451720397414E-4</c:v>
                </c:pt>
                <c:pt idx="486">
                  <c:v>-2.2601590003932701E-4</c:v>
                </c:pt>
                <c:pt idx="487">
                  <c:v>-2.2658007968124201E-4</c:v>
                </c:pt>
                <c:pt idx="488">
                  <c:v>-2.27144259323155E-4</c:v>
                </c:pt>
                <c:pt idx="489">
                  <c:v>-2.2770843896506801E-4</c:v>
                </c:pt>
                <c:pt idx="490">
                  <c:v>-2.28272618606982E-4</c:v>
                </c:pt>
                <c:pt idx="491">
                  <c:v>-2.2883679824889499E-4</c:v>
                </c:pt>
                <c:pt idx="492">
                  <c:v>-2.2940097789080901E-4</c:v>
                </c:pt>
                <c:pt idx="493">
                  <c:v>-2.29965157532723E-4</c:v>
                </c:pt>
                <c:pt idx="494">
                  <c:v>-2.3052933717463699E-4</c:v>
                </c:pt>
                <c:pt idx="495">
                  <c:v>-2.3109351681655101E-4</c:v>
                </c:pt>
                <c:pt idx="496">
                  <c:v>-2.31657696458464E-4</c:v>
                </c:pt>
                <c:pt idx="497">
                  <c:v>-2.3222187610037799E-4</c:v>
                </c:pt>
                <c:pt idx="498">
                  <c:v>-2.3278605574229201E-4</c:v>
                </c:pt>
                <c:pt idx="499">
                  <c:v>-2.33350235384205E-4</c:v>
                </c:pt>
                <c:pt idx="500">
                  <c:v>-2.3391441502611799E-4</c:v>
                </c:pt>
                <c:pt idx="501">
                  <c:v>-2.3447859466803301E-4</c:v>
                </c:pt>
                <c:pt idx="502">
                  <c:v>-2.35042774309946E-4</c:v>
                </c:pt>
                <c:pt idx="503">
                  <c:v>-2.3560695395185999E-4</c:v>
                </c:pt>
                <c:pt idx="504">
                  <c:v>-2.3617113359377301E-4</c:v>
                </c:pt>
                <c:pt idx="505">
                  <c:v>-2.36735313235687E-4</c:v>
                </c:pt>
                <c:pt idx="506">
                  <c:v>-2.3729949287760001E-4</c:v>
                </c:pt>
                <c:pt idx="507">
                  <c:v>-2.37863672519514E-4</c:v>
                </c:pt>
                <c:pt idx="508">
                  <c:v>-2.3842785216142699E-4</c:v>
                </c:pt>
                <c:pt idx="509">
                  <c:v>-2.3899203180334101E-4</c:v>
                </c:pt>
                <c:pt idx="510">
                  <c:v>-2.39556211445255E-4</c:v>
                </c:pt>
                <c:pt idx="511">
                  <c:v>-2.40120391087169E-4</c:v>
                </c:pt>
                <c:pt idx="512">
                  <c:v>-2.4068457072908299E-4</c:v>
                </c:pt>
                <c:pt idx="513">
                  <c:v>-2.41248750370996E-4</c:v>
                </c:pt>
                <c:pt idx="514">
                  <c:v>-2.4181293001290999E-4</c:v>
                </c:pt>
                <c:pt idx="515">
                  <c:v>-2.4237710965482301E-4</c:v>
                </c:pt>
                <c:pt idx="516">
                  <c:v>-2.42941289296736E-4</c:v>
                </c:pt>
                <c:pt idx="517">
                  <c:v>-2.4350546893864999E-4</c:v>
                </c:pt>
                <c:pt idx="518">
                  <c:v>-2.4406964858056401E-4</c:v>
                </c:pt>
                <c:pt idx="519">
                  <c:v>-2.4463382822247797E-4</c:v>
                </c:pt>
                <c:pt idx="520">
                  <c:v>-2.4519800786439102E-4</c:v>
                </c:pt>
                <c:pt idx="521">
                  <c:v>-2.4576218750630498E-4</c:v>
                </c:pt>
                <c:pt idx="522">
                  <c:v>-2.4632636714821802E-4</c:v>
                </c:pt>
                <c:pt idx="523">
                  <c:v>-2.4689054679013199E-4</c:v>
                </c:pt>
                <c:pt idx="524">
                  <c:v>-2.4745472643204498E-4</c:v>
                </c:pt>
                <c:pt idx="525">
                  <c:v>-2.4801890607396002E-4</c:v>
                </c:pt>
                <c:pt idx="526">
                  <c:v>-2.4858308571587301E-4</c:v>
                </c:pt>
                <c:pt idx="527">
                  <c:v>-2.4914726535778698E-4</c:v>
                </c:pt>
                <c:pt idx="528">
                  <c:v>-2.4971144499970002E-4</c:v>
                </c:pt>
                <c:pt idx="529">
                  <c:v>-2.5027562464161398E-4</c:v>
                </c:pt>
                <c:pt idx="530">
                  <c:v>-2.50839804283528E-4</c:v>
                </c:pt>
                <c:pt idx="531">
                  <c:v>-2.5140398392544099E-4</c:v>
                </c:pt>
                <c:pt idx="532">
                  <c:v>-2.5196816356735501E-4</c:v>
                </c:pt>
                <c:pt idx="533">
                  <c:v>-2.5253234320926898E-4</c:v>
                </c:pt>
                <c:pt idx="534">
                  <c:v>-2.5309652285118202E-4</c:v>
                </c:pt>
                <c:pt idx="535">
                  <c:v>-2.5366070249309598E-4</c:v>
                </c:pt>
                <c:pt idx="536">
                  <c:v>-2.5422488213501E-4</c:v>
                </c:pt>
                <c:pt idx="537">
                  <c:v>-2.5478906177692299E-4</c:v>
                </c:pt>
                <c:pt idx="538">
                  <c:v>-2.5535324141883701E-4</c:v>
                </c:pt>
                <c:pt idx="539">
                  <c:v>-2.5591742106075E-4</c:v>
                </c:pt>
                <c:pt idx="540">
                  <c:v>-2.5648160070266402E-4</c:v>
                </c:pt>
                <c:pt idx="541">
                  <c:v>-2.5704578034457798E-4</c:v>
                </c:pt>
                <c:pt idx="542">
                  <c:v>-2.57609959986492E-4</c:v>
                </c:pt>
                <c:pt idx="543">
                  <c:v>-2.5817413962840499E-4</c:v>
                </c:pt>
                <c:pt idx="544">
                  <c:v>-2.5873831927031901E-4</c:v>
                </c:pt>
                <c:pt idx="545">
                  <c:v>-2.5930249891223199E-4</c:v>
                </c:pt>
                <c:pt idx="546">
                  <c:v>-2.5986667855414601E-4</c:v>
                </c:pt>
                <c:pt idx="547">
                  <c:v>-2.60430858196059E-4</c:v>
                </c:pt>
                <c:pt idx="548">
                  <c:v>-2.6099503783797302E-4</c:v>
                </c:pt>
                <c:pt idx="549">
                  <c:v>-2.6155921747988698E-4</c:v>
                </c:pt>
                <c:pt idx="550">
                  <c:v>-2.6212339712179997E-4</c:v>
                </c:pt>
                <c:pt idx="551">
                  <c:v>-2.6268757676371399E-4</c:v>
                </c:pt>
                <c:pt idx="552">
                  <c:v>-2.6325175640562801E-4</c:v>
                </c:pt>
                <c:pt idx="553">
                  <c:v>-2.6381593604754198E-4</c:v>
                </c:pt>
                <c:pt idx="554">
                  <c:v>-2.6438011568945502E-4</c:v>
                </c:pt>
                <c:pt idx="555">
                  <c:v>-2.6494429533136898E-4</c:v>
                </c:pt>
                <c:pt idx="556">
                  <c:v>-2.6550847497328203E-4</c:v>
                </c:pt>
                <c:pt idx="557">
                  <c:v>-2.6607265461519501E-4</c:v>
                </c:pt>
                <c:pt idx="558">
                  <c:v>-2.6663683425711001E-4</c:v>
                </c:pt>
                <c:pt idx="559">
                  <c:v>-2.67201013899023E-4</c:v>
                </c:pt>
                <c:pt idx="560">
                  <c:v>-2.6776519354093702E-4</c:v>
                </c:pt>
                <c:pt idx="561">
                  <c:v>-2.6832937318285098E-4</c:v>
                </c:pt>
                <c:pt idx="562">
                  <c:v>-2.6889355282476402E-4</c:v>
                </c:pt>
                <c:pt idx="563">
                  <c:v>-2.6945773246667701E-4</c:v>
                </c:pt>
                <c:pt idx="564">
                  <c:v>-2.7002191210859201E-4</c:v>
                </c:pt>
                <c:pt idx="565">
                  <c:v>-2.7058609175050499E-4</c:v>
                </c:pt>
                <c:pt idx="566">
                  <c:v>-2.7115027139241798E-4</c:v>
                </c:pt>
                <c:pt idx="567">
                  <c:v>-2.7171445103433298E-4</c:v>
                </c:pt>
                <c:pt idx="568">
                  <c:v>-2.7227863067624602E-4</c:v>
                </c:pt>
                <c:pt idx="569">
                  <c:v>-2.7284281031815998E-4</c:v>
                </c:pt>
                <c:pt idx="570">
                  <c:v>-2.7340698996007297E-4</c:v>
                </c:pt>
                <c:pt idx="571">
                  <c:v>-2.7397116960198602E-4</c:v>
                </c:pt>
                <c:pt idx="572">
                  <c:v>-2.7453534924389998E-4</c:v>
                </c:pt>
                <c:pt idx="573">
                  <c:v>-2.75099528885814E-4</c:v>
                </c:pt>
                <c:pt idx="574">
                  <c:v>-2.7566370852772802E-4</c:v>
                </c:pt>
                <c:pt idx="575">
                  <c:v>-2.7622788816964101E-4</c:v>
                </c:pt>
                <c:pt idx="576">
                  <c:v>-2.7679206781155503E-4</c:v>
                </c:pt>
                <c:pt idx="577">
                  <c:v>-2.7735624745346899E-4</c:v>
                </c:pt>
                <c:pt idx="578">
                  <c:v>-2.7792042709538198E-4</c:v>
                </c:pt>
                <c:pt idx="579">
                  <c:v>-2.78484606737296E-4</c:v>
                </c:pt>
                <c:pt idx="580">
                  <c:v>-2.7904878637921002E-4</c:v>
                </c:pt>
                <c:pt idx="581">
                  <c:v>-2.79612966021123E-4</c:v>
                </c:pt>
                <c:pt idx="582">
                  <c:v>-2.8017714566303702E-4</c:v>
                </c:pt>
                <c:pt idx="583">
                  <c:v>-2.8074132530495099E-4</c:v>
                </c:pt>
                <c:pt idx="584">
                  <c:v>-2.8130550494686501E-4</c:v>
                </c:pt>
                <c:pt idx="585">
                  <c:v>-2.8186968458877799E-4</c:v>
                </c:pt>
                <c:pt idx="586">
                  <c:v>-2.8243386423069201E-4</c:v>
                </c:pt>
                <c:pt idx="587">
                  <c:v>-2.8299804387260598E-4</c:v>
                </c:pt>
                <c:pt idx="588">
                  <c:v>-2.8356222351451902E-4</c:v>
                </c:pt>
                <c:pt idx="589">
                  <c:v>-2.8412640315643201E-4</c:v>
                </c:pt>
                <c:pt idx="590">
                  <c:v>-2.8469058279834597E-4</c:v>
                </c:pt>
                <c:pt idx="591">
                  <c:v>-2.8525476244025999E-4</c:v>
                </c:pt>
                <c:pt idx="592">
                  <c:v>-2.8581894208217298E-4</c:v>
                </c:pt>
                <c:pt idx="593">
                  <c:v>-2.86383121724087E-4</c:v>
                </c:pt>
                <c:pt idx="594">
                  <c:v>-2.8694730136600102E-4</c:v>
                </c:pt>
                <c:pt idx="595">
                  <c:v>-2.8751148100791401E-4</c:v>
                </c:pt>
                <c:pt idx="596">
                  <c:v>-2.8807566064982803E-4</c:v>
                </c:pt>
                <c:pt idx="597">
                  <c:v>-2.8863984029174101E-4</c:v>
                </c:pt>
                <c:pt idx="598">
                  <c:v>-2.89204019933654E-4</c:v>
                </c:pt>
                <c:pt idx="599">
                  <c:v>-2.89768199575569E-4</c:v>
                </c:pt>
                <c:pt idx="600">
                  <c:v>-2.9033237921748199E-4</c:v>
                </c:pt>
                <c:pt idx="601">
                  <c:v>-2.90896558859396E-4</c:v>
                </c:pt>
                <c:pt idx="602">
                  <c:v>-2.9146073850130899E-4</c:v>
                </c:pt>
                <c:pt idx="603">
                  <c:v>-2.9202491814322399E-4</c:v>
                </c:pt>
                <c:pt idx="604">
                  <c:v>-2.9258909778513698E-4</c:v>
                </c:pt>
                <c:pt idx="605">
                  <c:v>-2.9315327742705099E-4</c:v>
                </c:pt>
                <c:pt idx="606">
                  <c:v>-2.9371745706896398E-4</c:v>
                </c:pt>
                <c:pt idx="607">
                  <c:v>-2.9428163671087703E-4</c:v>
                </c:pt>
                <c:pt idx="608">
                  <c:v>-2.9484581635279202E-4</c:v>
                </c:pt>
                <c:pt idx="609">
                  <c:v>-2.9540999599470501E-4</c:v>
                </c:pt>
                <c:pt idx="610">
                  <c:v>-2.95974175636618E-4</c:v>
                </c:pt>
                <c:pt idx="611">
                  <c:v>-2.9653835527853299E-4</c:v>
                </c:pt>
                <c:pt idx="612">
                  <c:v>-2.9710253492044598E-4</c:v>
                </c:pt>
                <c:pt idx="613">
                  <c:v>-2.9766671456236E-4</c:v>
                </c:pt>
                <c:pt idx="614">
                  <c:v>-2.9823089420427299E-4</c:v>
                </c:pt>
                <c:pt idx="615">
                  <c:v>-2.9879507384618701E-4</c:v>
                </c:pt>
                <c:pt idx="616">
                  <c:v>-2.9935925348809999E-4</c:v>
                </c:pt>
                <c:pt idx="617">
                  <c:v>-2.9992343313001401E-4</c:v>
                </c:pt>
                <c:pt idx="618">
                  <c:v>-3.00487612771927E-4</c:v>
                </c:pt>
                <c:pt idx="619">
                  <c:v>-3.0105179241384102E-4</c:v>
                </c:pt>
                <c:pt idx="620">
                  <c:v>-3.0161597205575499E-4</c:v>
                </c:pt>
                <c:pt idx="621">
                  <c:v>-3.02180151697669E-4</c:v>
                </c:pt>
                <c:pt idx="622">
                  <c:v>-3.0274433133958302E-4</c:v>
                </c:pt>
                <c:pt idx="623">
                  <c:v>-3.0330851098149601E-4</c:v>
                </c:pt>
                <c:pt idx="624">
                  <c:v>-3.0387269062340998E-4</c:v>
                </c:pt>
                <c:pt idx="625">
                  <c:v>-3.0443687026532399E-4</c:v>
                </c:pt>
                <c:pt idx="626">
                  <c:v>-3.0500104990723698E-4</c:v>
                </c:pt>
                <c:pt idx="627">
                  <c:v>-3.05565229549151E-4</c:v>
                </c:pt>
                <c:pt idx="628">
                  <c:v>-3.0612940919106502E-4</c:v>
                </c:pt>
                <c:pt idx="629">
                  <c:v>-3.0669358883297698E-4</c:v>
                </c:pt>
                <c:pt idx="630">
                  <c:v>-3.07257768474891E-4</c:v>
                </c:pt>
                <c:pt idx="631">
                  <c:v>-3.0782194811680502E-4</c:v>
                </c:pt>
                <c:pt idx="632">
                  <c:v>-3.0838612775871898E-4</c:v>
                </c:pt>
                <c:pt idx="633">
                  <c:v>-3.08950307400633E-4</c:v>
                </c:pt>
                <c:pt idx="634">
                  <c:v>-3.0951448704254599E-4</c:v>
                </c:pt>
                <c:pt idx="635">
                  <c:v>-3.1007866668446001E-4</c:v>
                </c:pt>
                <c:pt idx="636">
                  <c:v>-3.1064284632637402E-4</c:v>
                </c:pt>
                <c:pt idx="637">
                  <c:v>-3.1120702596828701E-4</c:v>
                </c:pt>
                <c:pt idx="638">
                  <c:v>-3.117712056102E-4</c:v>
                </c:pt>
                <c:pt idx="639">
                  <c:v>-3.12335385252115E-4</c:v>
                </c:pt>
                <c:pt idx="640">
                  <c:v>-3.1289956489402799E-4</c:v>
                </c:pt>
                <c:pt idx="641">
                  <c:v>-3.1346374453594097E-4</c:v>
                </c:pt>
                <c:pt idx="642">
                  <c:v>-3.1402792417785499E-4</c:v>
                </c:pt>
                <c:pt idx="643">
                  <c:v>-3.1459210381976901E-4</c:v>
                </c:pt>
                <c:pt idx="644">
                  <c:v>-3.15156283461682E-4</c:v>
                </c:pt>
                <c:pt idx="645">
                  <c:v>-3.1572046310359602E-4</c:v>
                </c:pt>
                <c:pt idx="646">
                  <c:v>-3.1628464274550998E-4</c:v>
                </c:pt>
                <c:pt idx="647">
                  <c:v>-3.1684882238742303E-4</c:v>
                </c:pt>
                <c:pt idx="648">
                  <c:v>-3.1741300202933699E-4</c:v>
                </c:pt>
                <c:pt idx="649">
                  <c:v>-3.1797718167125101E-4</c:v>
                </c:pt>
                <c:pt idx="650">
                  <c:v>-3.1854136131316497E-4</c:v>
                </c:pt>
                <c:pt idx="651">
                  <c:v>-3.1910554095507802E-4</c:v>
                </c:pt>
                <c:pt idx="652">
                  <c:v>-3.19669720596991E-4</c:v>
                </c:pt>
                <c:pt idx="653">
                  <c:v>-3.2023390023890502E-4</c:v>
                </c:pt>
                <c:pt idx="654">
                  <c:v>-3.2079807988081899E-4</c:v>
                </c:pt>
                <c:pt idx="655">
                  <c:v>-3.2136225952273301E-4</c:v>
                </c:pt>
                <c:pt idx="656">
                  <c:v>-3.2192643916464599E-4</c:v>
                </c:pt>
                <c:pt idx="657">
                  <c:v>-3.2249061880656001E-4</c:v>
                </c:pt>
                <c:pt idx="658">
                  <c:v>-3.23054798448473E-4</c:v>
                </c:pt>
                <c:pt idx="659">
                  <c:v>-3.2361897809038702E-4</c:v>
                </c:pt>
                <c:pt idx="660">
                  <c:v>-3.2418315773230099E-4</c:v>
                </c:pt>
                <c:pt idx="661">
                  <c:v>-3.2474733737421397E-4</c:v>
                </c:pt>
                <c:pt idx="662">
                  <c:v>-3.2531151701612702E-4</c:v>
                </c:pt>
                <c:pt idx="663">
                  <c:v>-3.2587569665804201E-4</c:v>
                </c:pt>
                <c:pt idx="664">
                  <c:v>-3.26439876299955E-4</c:v>
                </c:pt>
                <c:pt idx="665">
                  <c:v>-3.2700405594186902E-4</c:v>
                </c:pt>
                <c:pt idx="666">
                  <c:v>-3.2756823558378298E-4</c:v>
                </c:pt>
                <c:pt idx="667">
                  <c:v>-3.28132415225695E-4</c:v>
                </c:pt>
                <c:pt idx="668">
                  <c:v>-3.2869659486760999E-4</c:v>
                </c:pt>
                <c:pt idx="669">
                  <c:v>-3.2926077450952401E-4</c:v>
                </c:pt>
                <c:pt idx="670">
                  <c:v>-3.29824954151437E-4</c:v>
                </c:pt>
                <c:pt idx="671">
                  <c:v>-3.3038913379335102E-4</c:v>
                </c:pt>
                <c:pt idx="672">
                  <c:v>-3.3095331343526498E-4</c:v>
                </c:pt>
                <c:pt idx="673">
                  <c:v>-3.31517493077179E-4</c:v>
                </c:pt>
                <c:pt idx="674">
                  <c:v>-3.3208167271909199E-4</c:v>
                </c:pt>
                <c:pt idx="675">
                  <c:v>-3.3264585236100601E-4</c:v>
                </c:pt>
                <c:pt idx="676">
                  <c:v>-3.3321003200291899E-4</c:v>
                </c:pt>
                <c:pt idx="677">
                  <c:v>-3.3377421164483301E-4</c:v>
                </c:pt>
                <c:pt idx="678">
                  <c:v>-3.34338391286746E-4</c:v>
                </c:pt>
                <c:pt idx="679">
                  <c:v>-3.3490257092866002E-4</c:v>
                </c:pt>
                <c:pt idx="680">
                  <c:v>-3.3546675057057301E-4</c:v>
                </c:pt>
                <c:pt idx="681">
                  <c:v>-3.3603093021248697E-4</c:v>
                </c:pt>
                <c:pt idx="682">
                  <c:v>-3.3659510985440099E-4</c:v>
                </c:pt>
                <c:pt idx="683">
                  <c:v>-3.3715928949631501E-4</c:v>
                </c:pt>
                <c:pt idx="684">
                  <c:v>-3.37723469138228E-4</c:v>
                </c:pt>
                <c:pt idx="685">
                  <c:v>-3.3828764878014202E-4</c:v>
                </c:pt>
                <c:pt idx="686">
                  <c:v>-3.3885182842205501E-4</c:v>
                </c:pt>
                <c:pt idx="687">
                  <c:v>-3.3941600806396903E-4</c:v>
                </c:pt>
                <c:pt idx="688">
                  <c:v>-3.3998018770588299E-4</c:v>
                </c:pt>
                <c:pt idx="689">
                  <c:v>-3.4054436734779701E-4</c:v>
                </c:pt>
                <c:pt idx="690">
                  <c:v>-3.4110854698971E-4</c:v>
                </c:pt>
                <c:pt idx="691">
                  <c:v>-3.4167272663162402E-4</c:v>
                </c:pt>
                <c:pt idx="692">
                  <c:v>-3.42236906273537E-4</c:v>
                </c:pt>
                <c:pt idx="693">
                  <c:v>-3.4280108591545102E-4</c:v>
                </c:pt>
                <c:pt idx="694">
                  <c:v>-3.4336526555736401E-4</c:v>
                </c:pt>
                <c:pt idx="695">
                  <c:v>-3.4392944519927798E-4</c:v>
                </c:pt>
                <c:pt idx="696">
                  <c:v>-3.4449362484119199E-4</c:v>
                </c:pt>
                <c:pt idx="697">
                  <c:v>-3.4505780448310498E-4</c:v>
                </c:pt>
                <c:pt idx="698">
                  <c:v>-3.45621984125019E-4</c:v>
                </c:pt>
                <c:pt idx="699">
                  <c:v>-3.4618616376693199E-4</c:v>
                </c:pt>
                <c:pt idx="700">
                  <c:v>-3.4675034340884601E-4</c:v>
                </c:pt>
                <c:pt idx="701">
                  <c:v>-3.4731452305075997E-4</c:v>
                </c:pt>
                <c:pt idx="702">
                  <c:v>-3.4787870269267302E-4</c:v>
                </c:pt>
                <c:pt idx="703">
                  <c:v>-3.4844288233458698E-4</c:v>
                </c:pt>
                <c:pt idx="704">
                  <c:v>-3.49007061976501E-4</c:v>
                </c:pt>
                <c:pt idx="705">
                  <c:v>-3.4957124161841399E-4</c:v>
                </c:pt>
                <c:pt idx="706">
                  <c:v>-3.5013542126032801E-4</c:v>
                </c:pt>
                <c:pt idx="707">
                  <c:v>-3.5069960090224203E-4</c:v>
                </c:pt>
                <c:pt idx="708">
                  <c:v>-3.5126378054415599E-4</c:v>
                </c:pt>
                <c:pt idx="709">
                  <c:v>-3.5182796018606898E-4</c:v>
                </c:pt>
                <c:pt idx="710">
                  <c:v>-3.52392139827983E-4</c:v>
                </c:pt>
                <c:pt idx="711">
                  <c:v>-3.5295631946989599E-4</c:v>
                </c:pt>
                <c:pt idx="712">
                  <c:v>-3.5352049911181E-4</c:v>
                </c:pt>
                <c:pt idx="713">
                  <c:v>-3.5408467875372402E-4</c:v>
                </c:pt>
                <c:pt idx="714">
                  <c:v>-3.5464885839563799E-4</c:v>
                </c:pt>
                <c:pt idx="715">
                  <c:v>-3.5521303803755E-4</c:v>
                </c:pt>
                <c:pt idx="716">
                  <c:v>-3.5577721767946499E-4</c:v>
                </c:pt>
                <c:pt idx="717">
                  <c:v>-3.5634139732137798E-4</c:v>
                </c:pt>
                <c:pt idx="718">
                  <c:v>-3.56905576963292E-4</c:v>
                </c:pt>
                <c:pt idx="719">
                  <c:v>-3.5746975660520602E-4</c:v>
                </c:pt>
                <c:pt idx="720">
                  <c:v>-3.5803393624711998E-4</c:v>
                </c:pt>
                <c:pt idx="721">
                  <c:v>-3.58598115889032E-4</c:v>
                </c:pt>
                <c:pt idx="722">
                  <c:v>-3.5916229553094602E-4</c:v>
                </c:pt>
                <c:pt idx="723">
                  <c:v>-3.5972647517285998E-4</c:v>
                </c:pt>
                <c:pt idx="724">
                  <c:v>-3.60290654814774E-4</c:v>
                </c:pt>
                <c:pt idx="725">
                  <c:v>-3.6085483445668699E-4</c:v>
                </c:pt>
                <c:pt idx="726">
                  <c:v>-3.6141901409859998E-4</c:v>
                </c:pt>
                <c:pt idx="727">
                  <c:v>-3.6198319374051503E-4</c:v>
                </c:pt>
                <c:pt idx="728">
                  <c:v>-3.6254737338242899E-4</c:v>
                </c:pt>
                <c:pt idx="729">
                  <c:v>-3.6311155302434198E-4</c:v>
                </c:pt>
                <c:pt idx="730">
                  <c:v>-3.63675732666256E-4</c:v>
                </c:pt>
                <c:pt idx="731">
                  <c:v>-3.6423991230817002E-4</c:v>
                </c:pt>
                <c:pt idx="732">
                  <c:v>-3.64804091950083E-4</c:v>
                </c:pt>
                <c:pt idx="733">
                  <c:v>-3.6536827159199702E-4</c:v>
                </c:pt>
                <c:pt idx="734">
                  <c:v>-3.6593245123391001E-4</c:v>
                </c:pt>
                <c:pt idx="735">
                  <c:v>-3.6649663087582398E-4</c:v>
                </c:pt>
                <c:pt idx="736">
                  <c:v>-3.6706081051773799E-4</c:v>
                </c:pt>
                <c:pt idx="737">
                  <c:v>-3.6762499015965201E-4</c:v>
                </c:pt>
                <c:pt idx="738">
                  <c:v>-3.6818916980156403E-4</c:v>
                </c:pt>
                <c:pt idx="739">
                  <c:v>-3.6875334944347799E-4</c:v>
                </c:pt>
                <c:pt idx="740">
                  <c:v>-3.6931752908539201E-4</c:v>
                </c:pt>
                <c:pt idx="741">
                  <c:v>-3.69881708727305E-4</c:v>
                </c:pt>
                <c:pt idx="742">
                  <c:v>-3.7044588836921799E-4</c:v>
                </c:pt>
                <c:pt idx="743">
                  <c:v>-3.7101006801113298E-4</c:v>
                </c:pt>
                <c:pt idx="744">
                  <c:v>-3.71574247653047E-4</c:v>
                </c:pt>
                <c:pt idx="745">
                  <c:v>-3.7213842729495999E-4</c:v>
                </c:pt>
                <c:pt idx="746">
                  <c:v>-3.7270260693687401E-4</c:v>
                </c:pt>
                <c:pt idx="747">
                  <c:v>-3.7326678657878803E-4</c:v>
                </c:pt>
                <c:pt idx="748">
                  <c:v>-3.7383096622070101E-4</c:v>
                </c:pt>
                <c:pt idx="749">
                  <c:v>-3.7439514586261601E-4</c:v>
                </c:pt>
                <c:pt idx="750">
                  <c:v>-3.74959325504529E-4</c:v>
                </c:pt>
                <c:pt idx="751">
                  <c:v>-3.7552350514644101E-4</c:v>
                </c:pt>
                <c:pt idx="752">
                  <c:v>-3.76087684788356E-4</c:v>
                </c:pt>
                <c:pt idx="753">
                  <c:v>-3.7665186443026802E-4</c:v>
                </c:pt>
                <c:pt idx="754">
                  <c:v>-3.7721604407218301E-4</c:v>
                </c:pt>
                <c:pt idx="755">
                  <c:v>-3.7778022371409698E-4</c:v>
                </c:pt>
                <c:pt idx="756">
                  <c:v>-3.7834440335601002E-4</c:v>
                </c:pt>
                <c:pt idx="757">
                  <c:v>-3.7890858299792398E-4</c:v>
                </c:pt>
                <c:pt idx="758">
                  <c:v>-3.79472762639838E-4</c:v>
                </c:pt>
                <c:pt idx="759">
                  <c:v>-3.8003694228175099E-4</c:v>
                </c:pt>
                <c:pt idx="760">
                  <c:v>-3.8060112192366501E-4</c:v>
                </c:pt>
                <c:pt idx="761">
                  <c:v>-3.81165301565578E-4</c:v>
                </c:pt>
                <c:pt idx="762">
                  <c:v>-3.8172948120749202E-4</c:v>
                </c:pt>
                <c:pt idx="763">
                  <c:v>-3.8229366084940598E-4</c:v>
                </c:pt>
                <c:pt idx="764">
                  <c:v>-3.8285784049131902E-4</c:v>
                </c:pt>
                <c:pt idx="765">
                  <c:v>-3.8342202013323402E-4</c:v>
                </c:pt>
                <c:pt idx="766">
                  <c:v>-3.8398619977514701E-4</c:v>
                </c:pt>
                <c:pt idx="767">
                  <c:v>-3.8455037941705999E-4</c:v>
                </c:pt>
                <c:pt idx="768">
                  <c:v>-3.8511455905897298E-4</c:v>
                </c:pt>
                <c:pt idx="769">
                  <c:v>-3.85678738700887E-4</c:v>
                </c:pt>
                <c:pt idx="770">
                  <c:v>-3.8624291834280102E-4</c:v>
                </c:pt>
                <c:pt idx="771">
                  <c:v>-3.8680709798471401E-4</c:v>
                </c:pt>
                <c:pt idx="772">
                  <c:v>-3.8737127762662797E-4</c:v>
                </c:pt>
                <c:pt idx="773">
                  <c:v>-3.8793545726854199E-4</c:v>
                </c:pt>
                <c:pt idx="774">
                  <c:v>-3.8849963691045601E-4</c:v>
                </c:pt>
                <c:pt idx="775">
                  <c:v>-3.8906381655236998E-4</c:v>
                </c:pt>
                <c:pt idx="776">
                  <c:v>-3.8962799619428199E-4</c:v>
                </c:pt>
                <c:pt idx="777">
                  <c:v>-3.9019217583619698E-4</c:v>
                </c:pt>
                <c:pt idx="778">
                  <c:v>-3.90756355478111E-4</c:v>
                </c:pt>
                <c:pt idx="779">
                  <c:v>-3.9132053512002399E-4</c:v>
                </c:pt>
                <c:pt idx="780">
                  <c:v>-3.9188471476193801E-4</c:v>
                </c:pt>
                <c:pt idx="781">
                  <c:v>-3.92448894403851E-4</c:v>
                </c:pt>
                <c:pt idx="782">
                  <c:v>-3.9301307404576301E-4</c:v>
                </c:pt>
                <c:pt idx="783">
                  <c:v>-3.9357725368767898E-4</c:v>
                </c:pt>
                <c:pt idx="784">
                  <c:v>-3.9414143332959099E-4</c:v>
                </c:pt>
                <c:pt idx="785">
                  <c:v>-3.9470561297150599E-4</c:v>
                </c:pt>
                <c:pt idx="786">
                  <c:v>-3.9526979261341898E-4</c:v>
                </c:pt>
                <c:pt idx="787">
                  <c:v>-3.9583397225533299E-4</c:v>
                </c:pt>
                <c:pt idx="788">
                  <c:v>-3.9639815189724701E-4</c:v>
                </c:pt>
                <c:pt idx="789">
                  <c:v>-3.9696233153916098E-4</c:v>
                </c:pt>
                <c:pt idx="790">
                  <c:v>-3.9752651118107402E-4</c:v>
                </c:pt>
                <c:pt idx="791">
                  <c:v>-3.9809069082298701E-4</c:v>
                </c:pt>
                <c:pt idx="792">
                  <c:v>-3.9865487046490097E-4</c:v>
                </c:pt>
                <c:pt idx="793">
                  <c:v>-3.9921905010681499E-4</c:v>
                </c:pt>
                <c:pt idx="794">
                  <c:v>-3.9978322974872798E-4</c:v>
                </c:pt>
                <c:pt idx="795">
                  <c:v>-4.00347409390642E-4</c:v>
                </c:pt>
                <c:pt idx="796">
                  <c:v>-4.0091158903255499E-4</c:v>
                </c:pt>
                <c:pt idx="797">
                  <c:v>-4.0147576867446901E-4</c:v>
                </c:pt>
                <c:pt idx="798">
                  <c:v>-4.0203994831638303E-4</c:v>
                </c:pt>
                <c:pt idx="799">
                  <c:v>-4.0260412795829699E-4</c:v>
                </c:pt>
                <c:pt idx="800">
                  <c:v>-4.03168307600209E-4</c:v>
                </c:pt>
                <c:pt idx="801">
                  <c:v>-4.03732487242124E-4</c:v>
                </c:pt>
                <c:pt idx="802">
                  <c:v>-4.0429666688403699E-4</c:v>
                </c:pt>
                <c:pt idx="803">
                  <c:v>-4.04860846525951E-4</c:v>
                </c:pt>
                <c:pt idx="804">
                  <c:v>-4.0542502616786502E-4</c:v>
                </c:pt>
                <c:pt idx="805">
                  <c:v>-4.0598920580977899E-4</c:v>
                </c:pt>
                <c:pt idx="806">
                  <c:v>-4.0655338545169301E-4</c:v>
                </c:pt>
                <c:pt idx="807">
                  <c:v>-4.0711756509360502E-4</c:v>
                </c:pt>
                <c:pt idx="808">
                  <c:v>-4.0768174473552001E-4</c:v>
                </c:pt>
                <c:pt idx="809">
                  <c:v>-4.0824592437743398E-4</c:v>
                </c:pt>
                <c:pt idx="810">
                  <c:v>-4.0881010401934599E-4</c:v>
                </c:pt>
                <c:pt idx="811">
                  <c:v>-4.0937428366126202E-4</c:v>
                </c:pt>
                <c:pt idx="812">
                  <c:v>-4.0993846330317202E-4</c:v>
                </c:pt>
                <c:pt idx="813">
                  <c:v>-4.1050264294508799E-4</c:v>
                </c:pt>
                <c:pt idx="814">
                  <c:v>-4.1106682258700098E-4</c:v>
                </c:pt>
                <c:pt idx="815">
                  <c:v>-4.11631002228915E-4</c:v>
                </c:pt>
                <c:pt idx="816">
                  <c:v>-4.1219518187082999E-4</c:v>
                </c:pt>
                <c:pt idx="817">
                  <c:v>-4.1275936151274298E-4</c:v>
                </c:pt>
                <c:pt idx="818">
                  <c:v>-4.1332354115465603E-4</c:v>
                </c:pt>
                <c:pt idx="819">
                  <c:v>-4.1388772079656901E-4</c:v>
                </c:pt>
                <c:pt idx="820">
                  <c:v>-4.1445190043848298E-4</c:v>
                </c:pt>
                <c:pt idx="821">
                  <c:v>-4.15016080080397E-4</c:v>
                </c:pt>
                <c:pt idx="822">
                  <c:v>-4.1558025972231102E-4</c:v>
                </c:pt>
                <c:pt idx="823">
                  <c:v>-4.16144439364224E-4</c:v>
                </c:pt>
                <c:pt idx="824">
                  <c:v>-4.1670861900613699E-4</c:v>
                </c:pt>
                <c:pt idx="825">
                  <c:v>-4.1727279864805199E-4</c:v>
                </c:pt>
                <c:pt idx="826">
                  <c:v>-4.1783697828996498E-4</c:v>
                </c:pt>
                <c:pt idx="827">
                  <c:v>-4.1840115793187899E-4</c:v>
                </c:pt>
                <c:pt idx="828">
                  <c:v>-4.1896533757379301E-4</c:v>
                </c:pt>
                <c:pt idx="829">
                  <c:v>-4.19529517215706E-4</c:v>
                </c:pt>
                <c:pt idx="830">
                  <c:v>-4.2009369685761801E-4</c:v>
                </c:pt>
                <c:pt idx="831">
                  <c:v>-4.2065787649953301E-4</c:v>
                </c:pt>
                <c:pt idx="832">
                  <c:v>-4.21222056141446E-4</c:v>
                </c:pt>
                <c:pt idx="833">
                  <c:v>-4.2178623578336002E-4</c:v>
                </c:pt>
                <c:pt idx="834">
                  <c:v>-4.2235041542527301E-4</c:v>
                </c:pt>
                <c:pt idx="835">
                  <c:v>-4.22914595067188E-4</c:v>
                </c:pt>
                <c:pt idx="836">
                  <c:v>-4.2347877470910099E-4</c:v>
                </c:pt>
                <c:pt idx="837">
                  <c:v>-4.2404295435101598E-4</c:v>
                </c:pt>
                <c:pt idx="838">
                  <c:v>-4.24607133992928E-4</c:v>
                </c:pt>
                <c:pt idx="839">
                  <c:v>-4.2517131363484299E-4</c:v>
                </c:pt>
                <c:pt idx="840">
                  <c:v>-4.2573549327675598E-4</c:v>
                </c:pt>
                <c:pt idx="841">
                  <c:v>-4.2629967291867E-4</c:v>
                </c:pt>
                <c:pt idx="842">
                  <c:v>-4.2686385256058299E-4</c:v>
                </c:pt>
                <c:pt idx="843">
                  <c:v>-4.2742803220249597E-4</c:v>
                </c:pt>
                <c:pt idx="844">
                  <c:v>-4.2799221184441102E-4</c:v>
                </c:pt>
                <c:pt idx="845">
                  <c:v>-4.2855639148632499E-4</c:v>
                </c:pt>
                <c:pt idx="846">
                  <c:v>-4.29120571128237E-4</c:v>
                </c:pt>
                <c:pt idx="847">
                  <c:v>-4.2968475077014999E-4</c:v>
                </c:pt>
                <c:pt idx="848">
                  <c:v>-4.3024893041206498E-4</c:v>
                </c:pt>
                <c:pt idx="849">
                  <c:v>-4.3081311005397803E-4</c:v>
                </c:pt>
                <c:pt idx="850">
                  <c:v>-4.3137728969589302E-4</c:v>
                </c:pt>
                <c:pt idx="851">
                  <c:v>-4.3194146933780601E-4</c:v>
                </c:pt>
                <c:pt idx="852">
                  <c:v>-4.3250564897971997E-4</c:v>
                </c:pt>
                <c:pt idx="853">
                  <c:v>-4.3306982862163302E-4</c:v>
                </c:pt>
                <c:pt idx="854">
                  <c:v>-4.3363400826354801E-4</c:v>
                </c:pt>
                <c:pt idx="855">
                  <c:v>-4.3419818790545899E-4</c:v>
                </c:pt>
                <c:pt idx="856">
                  <c:v>-4.3476236754737301E-4</c:v>
                </c:pt>
                <c:pt idx="857">
                  <c:v>-4.3532654718928801E-4</c:v>
                </c:pt>
                <c:pt idx="858">
                  <c:v>-4.3589072683120203E-4</c:v>
                </c:pt>
                <c:pt idx="859">
                  <c:v>-4.3645490647311501E-4</c:v>
                </c:pt>
                <c:pt idx="860">
                  <c:v>-4.3701908611503001E-4</c:v>
                </c:pt>
                <c:pt idx="861">
                  <c:v>-4.37583265756943E-4</c:v>
                </c:pt>
                <c:pt idx="862">
                  <c:v>-4.3814744539885501E-4</c:v>
                </c:pt>
                <c:pt idx="863">
                  <c:v>-4.3871162504076897E-4</c:v>
                </c:pt>
                <c:pt idx="864">
                  <c:v>-4.3927580468268402E-4</c:v>
                </c:pt>
                <c:pt idx="865">
                  <c:v>-4.3983998432459701E-4</c:v>
                </c:pt>
                <c:pt idx="866">
                  <c:v>-4.4040416396651098E-4</c:v>
                </c:pt>
                <c:pt idx="867">
                  <c:v>-4.4096834360842402E-4</c:v>
                </c:pt>
              </c:numCache>
            </c:numRef>
          </c:yVal>
          <c:smooth val="1"/>
          <c:extLst>
            <c:ext xmlns:c16="http://schemas.microsoft.com/office/drawing/2014/chart" uri="{C3380CC4-5D6E-409C-BE32-E72D297353CC}">
              <c16:uniqueId val="{00000000-A2FF-48B0-9B3C-8007C9772017}"/>
            </c:ext>
          </c:extLst>
        </c:ser>
        <c:ser>
          <c:idx val="3"/>
          <c:order val="3"/>
          <c:tx>
            <c:v>Vertical</c:v>
          </c:tx>
          <c:spPr>
            <a:ln w="25400" cap="rnd">
              <a:solidFill>
                <a:srgbClr val="FF0000"/>
              </a:solidFill>
              <a:round/>
            </a:ln>
            <a:effectLst/>
          </c:spPr>
          <c:marker>
            <c:symbol val="none"/>
          </c:marker>
          <c:dLbls>
            <c:dLbl>
              <c:idx val="780"/>
              <c:layout>
                <c:manualLayout>
                  <c:x val="-1.932367149758454E-2"/>
                  <c:y val="-0.2364100421525517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2FF-48B0-9B3C-8007C9772017}"/>
                </c:ext>
              </c:extLst>
            </c:dLbl>
            <c:numFmt formatCode="#,##0.00" sourceLinked="0"/>
            <c:spPr>
              <a:solidFill>
                <a:prstClr val="white"/>
              </a:solidFill>
              <a:ln>
                <a:solidFill>
                  <a:prstClr val="black">
                    <a:lumMod val="65000"/>
                    <a:lumOff val="35000"/>
                  </a:prstClr>
                </a:solidFill>
              </a:ln>
              <a:effectLst/>
            </c:sp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showLeaderLines val="0"/>
              </c:ext>
            </c:extLst>
          </c:dLbls>
          <c:xVal>
            <c:numRef>
              <c:f>AVGy!$I$3:$I$870</c:f>
              <c:numCache>
                <c:formatCode>0.00E+00</c:formatCode>
                <c:ptCount val="868"/>
                <c:pt idx="0">
                  <c:v>8.6063948168147908E-6</c:v>
                </c:pt>
                <c:pt idx="1">
                  <c:v>1.65398183434191E-5</c:v>
                </c:pt>
                <c:pt idx="2">
                  <c:v>2.7040476210824099E-5</c:v>
                </c:pt>
                <c:pt idx="3">
                  <c:v>4.40842865922364E-5</c:v>
                </c:pt>
                <c:pt idx="4">
                  <c:v>7.1510255905540598E-5</c:v>
                </c:pt>
                <c:pt idx="5">
                  <c:v>1.0664410309777599E-4</c:v>
                </c:pt>
                <c:pt idx="6">
                  <c:v>1.49491037366208E-4</c:v>
                </c:pt>
                <c:pt idx="7">
                  <c:v>2.0005740164838901E-4</c:v>
                </c:pt>
                <c:pt idx="8">
                  <c:v>2.5835066769549798E-4</c:v>
                </c:pt>
                <c:pt idx="9">
                  <c:v>3.2437943022556E-4</c:v>
                </c:pt>
                <c:pt idx="10">
                  <c:v>3.9815338534775999E-4</c:v>
                </c:pt>
                <c:pt idx="11">
                  <c:v>4.7968321901944701E-4</c:v>
                </c:pt>
                <c:pt idx="12">
                  <c:v>5.68980517164025E-4</c:v>
                </c:pt>
                <c:pt idx="13">
                  <c:v>6.6605773683283602E-4</c:v>
                </c:pt>
                <c:pt idx="14">
                  <c:v>7.7092817837682496E-4</c:v>
                </c:pt>
                <c:pt idx="15">
                  <c:v>8.83605833966093E-4</c:v>
                </c:pt>
                <c:pt idx="16">
                  <c:v>1.0041049954346601E-3</c:v>
                </c:pt>
                <c:pt idx="17">
                  <c:v>1.13244010620606E-3</c:v>
                </c:pt>
                <c:pt idx="18">
                  <c:v>1.2686258049850699E-3</c:v>
                </c:pt>
                <c:pt idx="19">
                  <c:v>1.4126786019392401E-3</c:v>
                </c:pt>
                <c:pt idx="20">
                  <c:v>1.5646193726638899E-3</c:v>
                </c:pt>
                <c:pt idx="21">
                  <c:v>1.7244743510319599E-3</c:v>
                </c:pt>
                <c:pt idx="22">
                  <c:v>1.8922769234984999E-3</c:v>
                </c:pt>
                <c:pt idx="23">
                  <c:v>2.06806983403364E-3</c:v>
                </c:pt>
                <c:pt idx="24">
                  <c:v>2.2519040732862801E-3</c:v>
                </c:pt>
                <c:pt idx="25">
                  <c:v>2.4438368164797801E-3</c:v>
                </c:pt>
                <c:pt idx="26">
                  <c:v>2.6439311827563699E-3</c:v>
                </c:pt>
                <c:pt idx="27">
                  <c:v>2.8522550063264499E-3</c:v>
                </c:pt>
                <c:pt idx="28">
                  <c:v>3.0688790098782402E-3</c:v>
                </c:pt>
                <c:pt idx="29">
                  <c:v>3.2938768573120901E-3</c:v>
                </c:pt>
                <c:pt idx="30">
                  <c:v>3.52732601141171E-3</c:v>
                </c:pt>
                <c:pt idx="31">
                  <c:v>3.7693088899861098E-3</c:v>
                </c:pt>
                <c:pt idx="32">
                  <c:v>4.0199153462909297E-3</c:v>
                </c:pt>
                <c:pt idx="33">
                  <c:v>4.2792429167112797E-3</c:v>
                </c:pt>
                <c:pt idx="34">
                  <c:v>4.5473955796997102E-3</c:v>
                </c:pt>
                <c:pt idx="35">
                  <c:v>4.8244826219231898E-3</c:v>
                </c:pt>
                <c:pt idx="36">
                  <c:v>5.1106174149654201E-3</c:v>
                </c:pt>
                <c:pt idx="37">
                  <c:v>5.4059148165725704E-3</c:v>
                </c:pt>
                <c:pt idx="38">
                  <c:v>5.7104907338334501E-3</c:v>
                </c:pt>
                <c:pt idx="39">
                  <c:v>6.0244629715957201E-3</c:v>
                </c:pt>
                <c:pt idx="40">
                  <c:v>6.3479512885319901E-3</c:v>
                </c:pt>
                <c:pt idx="41">
                  <c:v>6.6810766150113502E-3</c:v>
                </c:pt>
                <c:pt idx="42">
                  <c:v>7.0239591622012001E-3</c:v>
                </c:pt>
                <c:pt idx="43">
                  <c:v>7.3767172975602001E-3</c:v>
                </c:pt>
                <c:pt idx="44">
                  <c:v>7.7394669901473603E-3</c:v>
                </c:pt>
                <c:pt idx="45">
                  <c:v>8.1123216829276593E-3</c:v>
                </c:pt>
                <c:pt idx="46">
                  <c:v>8.4953929064403699E-3</c:v>
                </c:pt>
                <c:pt idx="47">
                  <c:v>8.8887921019325297E-3</c:v>
                </c:pt>
                <c:pt idx="48">
                  <c:v>9.2926303263186107E-3</c:v>
                </c:pt>
                <c:pt idx="49">
                  <c:v>9.7070146042220994E-3</c:v>
                </c:pt>
                <c:pt idx="50">
                  <c:v>1.01320435961955E-2</c:v>
                </c:pt>
                <c:pt idx="51">
                  <c:v>1.05678067403603E-2</c:v>
                </c:pt>
                <c:pt idx="52">
                  <c:v>1.1014383914153001E-2</c:v>
                </c:pt>
                <c:pt idx="53">
                  <c:v>1.14718462078407E-2</c:v>
                </c:pt>
                <c:pt idx="54">
                  <c:v>1.1940259285706099E-2</c:v>
                </c:pt>
                <c:pt idx="55">
                  <c:v>1.2419687006891399E-2</c:v>
                </c:pt>
                <c:pt idx="56">
                  <c:v>1.29101914950762E-2</c:v>
                </c:pt>
                <c:pt idx="57">
                  <c:v>1.34118323212577E-2</c:v>
                </c:pt>
                <c:pt idx="58">
                  <c:v>1.3924663702363199E-2</c:v>
                </c:pt>
                <c:pt idx="59">
                  <c:v>1.4448728740933701E-2</c:v>
                </c:pt>
                <c:pt idx="60">
                  <c:v>1.49840564592155E-2</c:v>
                </c:pt>
                <c:pt idx="61">
                  <c:v>1.5530661662147499E-2</c:v>
                </c:pt>
                <c:pt idx="62">
                  <c:v>1.60885457250643E-2</c:v>
                </c:pt>
                <c:pt idx="63">
                  <c:v>1.6657699679569701E-2</c:v>
                </c:pt>
                <c:pt idx="64">
                  <c:v>1.7238109945324698E-2</c:v>
                </c:pt>
                <c:pt idx="65">
                  <c:v>1.7829759665568701E-2</c:v>
                </c:pt>
                <c:pt idx="66">
                  <c:v>1.84326254102627E-2</c:v>
                </c:pt>
                <c:pt idx="67">
                  <c:v>1.9046674613566201E-2</c:v>
                </c:pt>
                <c:pt idx="68">
                  <c:v>1.9671864373346799E-2</c:v>
                </c:pt>
                <c:pt idx="69">
                  <c:v>2.0308140784084001E-2</c:v>
                </c:pt>
                <c:pt idx="70">
                  <c:v>2.0955440624559101E-2</c:v>
                </c:pt>
                <c:pt idx="71">
                  <c:v>2.1613694850038799E-2</c:v>
                </c:pt>
                <c:pt idx="72">
                  <c:v>2.2282828960983901E-2</c:v>
                </c:pt>
                <c:pt idx="73">
                  <c:v>2.2962761736427199E-2</c:v>
                </c:pt>
                <c:pt idx="74">
                  <c:v>2.3653405855377199E-2</c:v>
                </c:pt>
                <c:pt idx="75">
                  <c:v>2.4354668852322601E-2</c:v>
                </c:pt>
                <c:pt idx="76">
                  <c:v>2.50664523525981E-2</c:v>
                </c:pt>
                <c:pt idx="77">
                  <c:v>2.5788651186159701E-2</c:v>
                </c:pt>
                <c:pt idx="78">
                  <c:v>2.6521154638741998E-2</c:v>
                </c:pt>
                <c:pt idx="79">
                  <c:v>2.7263846973470101E-2</c:v>
                </c:pt>
                <c:pt idx="80">
                  <c:v>2.80166068918908E-2</c:v>
                </c:pt>
                <c:pt idx="81">
                  <c:v>2.8779307868536601E-2</c:v>
                </c:pt>
                <c:pt idx="82">
                  <c:v>2.9551820475708802E-2</c:v>
                </c:pt>
                <c:pt idx="83">
                  <c:v>3.0334013937553399E-2</c:v>
                </c:pt>
                <c:pt idx="84">
                  <c:v>3.1125756733136101E-2</c:v>
                </c:pt>
                <c:pt idx="85">
                  <c:v>3.1926916406099203E-2</c:v>
                </c:pt>
                <c:pt idx="86">
                  <c:v>3.2737360491616199E-2</c:v>
                </c:pt>
                <c:pt idx="87">
                  <c:v>3.3556957715152401E-2</c:v>
                </c:pt>
                <c:pt idx="88">
                  <c:v>3.4385577642691401E-2</c:v>
                </c:pt>
                <c:pt idx="89">
                  <c:v>3.5223090235140801E-2</c:v>
                </c:pt>
                <c:pt idx="90">
                  <c:v>3.6069366435904901E-2</c:v>
                </c:pt>
                <c:pt idx="91">
                  <c:v>3.6924278519850598E-2</c:v>
                </c:pt>
                <c:pt idx="92">
                  <c:v>3.7787699963330298E-2</c:v>
                </c:pt>
                <c:pt idx="93">
                  <c:v>3.8659505390190897E-2</c:v>
                </c:pt>
                <c:pt idx="94">
                  <c:v>3.95395704030682E-2</c:v>
                </c:pt>
                <c:pt idx="95">
                  <c:v>4.0427771593339698E-2</c:v>
                </c:pt>
                <c:pt idx="96">
                  <c:v>4.1323986114172997E-2</c:v>
                </c:pt>
                <c:pt idx="97">
                  <c:v>4.2228090414442802E-2</c:v>
                </c:pt>
                <c:pt idx="98">
                  <c:v>4.3139959384237599E-2</c:v>
                </c:pt>
                <c:pt idx="99">
                  <c:v>4.4059466137726398E-2</c:v>
                </c:pt>
                <c:pt idx="100">
                  <c:v>4.4986481579482103E-2</c:v>
                </c:pt>
                <c:pt idx="101">
                  <c:v>4.5920873394845498E-2</c:v>
                </c:pt>
                <c:pt idx="102">
                  <c:v>4.68625053906278E-2</c:v>
                </c:pt>
                <c:pt idx="103">
                  <c:v>4.78112374608567E-2</c:v>
                </c:pt>
                <c:pt idx="104">
                  <c:v>4.8766922343671699E-2</c:v>
                </c:pt>
                <c:pt idx="105">
                  <c:v>4.9729401888022398E-2</c:v>
                </c:pt>
                <c:pt idx="106">
                  <c:v>5.0698507594092002E-2</c:v>
                </c:pt>
                <c:pt idx="107">
                  <c:v>5.1674062486369098E-2</c:v>
                </c:pt>
                <c:pt idx="108">
                  <c:v>5.26558740399184E-2</c:v>
                </c:pt>
                <c:pt idx="109">
                  <c:v>5.36437227843777E-2</c:v>
                </c:pt>
                <c:pt idx="110">
                  <c:v>5.4637363190426801E-2</c:v>
                </c:pt>
                <c:pt idx="111">
                  <c:v>5.56365259614972E-2</c:v>
                </c:pt>
                <c:pt idx="112">
                  <c:v>5.6640916018927401E-2</c:v>
                </c:pt>
                <c:pt idx="113">
                  <c:v>5.7650203902457099E-2</c:v>
                </c:pt>
                <c:pt idx="114">
                  <c:v>5.8664030938366203E-2</c:v>
                </c:pt>
                <c:pt idx="115">
                  <c:v>5.9682011932808997E-2</c:v>
                </c:pt>
                <c:pt idx="116">
                  <c:v>6.0703735901519999E-2</c:v>
                </c:pt>
                <c:pt idx="117">
                  <c:v>6.1728773996082599E-2</c:v>
                </c:pt>
                <c:pt idx="118">
                  <c:v>6.2756696861480998E-2</c:v>
                </c:pt>
                <c:pt idx="119">
                  <c:v>6.3787088314172097E-2</c:v>
                </c:pt>
                <c:pt idx="120">
                  <c:v>6.4819563597656796E-2</c:v>
                </c:pt>
                <c:pt idx="121">
                  <c:v>6.5853771402843597E-2</c:v>
                </c:pt>
                <c:pt idx="122">
                  <c:v>6.6889394811511599E-2</c:v>
                </c:pt>
                <c:pt idx="123">
                  <c:v>6.7926169096510697E-2</c:v>
                </c:pt>
                <c:pt idx="124">
                  <c:v>6.8963882649074701E-2</c:v>
                </c:pt>
                <c:pt idx="125">
                  <c:v>7.00023587061194E-2</c:v>
                </c:pt>
                <c:pt idx="126">
                  <c:v>7.1041451223855204E-2</c:v>
                </c:pt>
                <c:pt idx="127">
                  <c:v>7.2081042343901003E-2</c:v>
                </c:pt>
                <c:pt idx="128">
                  <c:v>7.3121032955291904E-2</c:v>
                </c:pt>
                <c:pt idx="129">
                  <c:v>7.4161341021521304E-2</c:v>
                </c:pt>
                <c:pt idx="130">
                  <c:v>7.5201901729661E-2</c:v>
                </c:pt>
                <c:pt idx="131">
                  <c:v>7.6242667131480701E-2</c:v>
                </c:pt>
                <c:pt idx="132">
                  <c:v>7.7283603438880605E-2</c:v>
                </c:pt>
                <c:pt idx="133">
                  <c:v>7.8324682878828794E-2</c:v>
                </c:pt>
                <c:pt idx="134">
                  <c:v>7.9365880490404994E-2</c:v>
                </c:pt>
                <c:pt idx="135">
                  <c:v>8.0407174535033293E-2</c:v>
                </c:pt>
                <c:pt idx="136">
                  <c:v>8.1448547859319098E-2</c:v>
                </c:pt>
                <c:pt idx="137">
                  <c:v>8.24899868969763E-2</c:v>
                </c:pt>
                <c:pt idx="138">
                  <c:v>8.3531480698528796E-2</c:v>
                </c:pt>
                <c:pt idx="139">
                  <c:v>8.4573020874007199E-2</c:v>
                </c:pt>
                <c:pt idx="140">
                  <c:v>8.5614601338794394E-2</c:v>
                </c:pt>
                <c:pt idx="141">
                  <c:v>8.6656216941878597E-2</c:v>
                </c:pt>
                <c:pt idx="142">
                  <c:v>8.76978625931326E-2</c:v>
                </c:pt>
                <c:pt idx="143">
                  <c:v>8.8739533272474205E-2</c:v>
                </c:pt>
                <c:pt idx="144">
                  <c:v>8.97812243577404E-2</c:v>
                </c:pt>
                <c:pt idx="145">
                  <c:v>9.0822931948576296E-2</c:v>
                </c:pt>
                <c:pt idx="146">
                  <c:v>9.1864652912014802E-2</c:v>
                </c:pt>
                <c:pt idx="147">
                  <c:v>9.2906384874994793E-2</c:v>
                </c:pt>
                <c:pt idx="148">
                  <c:v>9.3948126202351198E-2</c:v>
                </c:pt>
                <c:pt idx="149">
                  <c:v>9.4989875788891204E-2</c:v>
                </c:pt>
                <c:pt idx="150">
                  <c:v>9.6031632787205098E-2</c:v>
                </c:pt>
                <c:pt idx="151">
                  <c:v>9.7073396549650498E-2</c:v>
                </c:pt>
                <c:pt idx="152">
                  <c:v>9.8115166624014802E-2</c:v>
                </c:pt>
                <c:pt idx="153">
                  <c:v>9.9156942721906005E-2</c:v>
                </c:pt>
                <c:pt idx="154">
                  <c:v>0.100198724638407</c:v>
                </c:pt>
                <c:pt idx="155">
                  <c:v>0.10124051224431201</c:v>
                </c:pt>
                <c:pt idx="156">
                  <c:v>0.10228230549617599</c:v>
                </c:pt>
                <c:pt idx="157">
                  <c:v>0.10332410444376899</c:v>
                </c:pt>
                <c:pt idx="158">
                  <c:v>0.10436590923076899</c:v>
                </c:pt>
                <c:pt idx="159">
                  <c:v>0.105407720053873</c:v>
                </c:pt>
                <c:pt idx="160">
                  <c:v>0.106449537115089</c:v>
                </c:pt>
                <c:pt idx="161">
                  <c:v>0.10749136061496101</c:v>
                </c:pt>
                <c:pt idx="162">
                  <c:v>0.108533190748449</c:v>
                </c:pt>
                <c:pt idx="163">
                  <c:v>0.109575027701456</c:v>
                </c:pt>
                <c:pt idx="164">
                  <c:v>0.11061687165192501</c:v>
                </c:pt>
                <c:pt idx="165">
                  <c:v>0.111658722771438</c:v>
                </c:pt>
                <c:pt idx="166">
                  <c:v>0.112700581225664</c:v>
                </c:pt>
                <c:pt idx="167">
                  <c:v>0.11374244716648201</c:v>
                </c:pt>
                <c:pt idx="168">
                  <c:v>0.11478432071264399</c:v>
                </c:pt>
                <c:pt idx="169">
                  <c:v>0.115826201949754</c:v>
                </c:pt>
                <c:pt idx="170">
                  <c:v>0.116868090932002</c:v>
                </c:pt>
                <c:pt idx="171">
                  <c:v>0.11790998768348999</c:v>
                </c:pt>
                <c:pt idx="172">
                  <c:v>0.11895189220920301</c:v>
                </c:pt>
                <c:pt idx="173">
                  <c:v>0.119993804497985</c:v>
                </c:pt>
                <c:pt idx="174">
                  <c:v>0.12103572449753799</c:v>
                </c:pt>
                <c:pt idx="175">
                  <c:v>0.122077652107094</c:v>
                </c:pt>
                <c:pt idx="176">
                  <c:v>0.123119587176336</c:v>
                </c:pt>
                <c:pt idx="177">
                  <c:v>0.124161529506903</c:v>
                </c:pt>
                <c:pt idx="178">
                  <c:v>0.12520347887264199</c:v>
                </c:pt>
                <c:pt idx="179">
                  <c:v>0.126245435042981</c:v>
                </c:pt>
                <c:pt idx="180">
                  <c:v>0.12728739777967199</c:v>
                </c:pt>
                <c:pt idx="181">
                  <c:v>0.12832936683507101</c:v>
                </c:pt>
                <c:pt idx="182">
                  <c:v>0.12937134195289801</c:v>
                </c:pt>
                <c:pt idx="183">
                  <c:v>0.13041332286787399</c:v>
                </c:pt>
                <c:pt idx="184">
                  <c:v>0.13145530930642399</c:v>
                </c:pt>
                <c:pt idx="185">
                  <c:v>0.13249730099392901</c:v>
                </c:pt>
                <c:pt idx="186">
                  <c:v>0.133539297626387</c:v>
                </c:pt>
                <c:pt idx="187">
                  <c:v>0.13458129844862199</c:v>
                </c:pt>
                <c:pt idx="188">
                  <c:v>0.135623302418726</c:v>
                </c:pt>
                <c:pt idx="189">
                  <c:v>0.136665308542676</c:v>
                </c:pt>
                <c:pt idx="190">
                  <c:v>0.137707315880988</c:v>
                </c:pt>
                <c:pt idx="191">
                  <c:v>0.138749323577887</c:v>
                </c:pt>
                <c:pt idx="192">
                  <c:v>0.139791331283001</c:v>
                </c:pt>
                <c:pt idx="193">
                  <c:v>0.14083333898811501</c:v>
                </c:pt>
                <c:pt idx="194">
                  <c:v>0.14187534669322899</c:v>
                </c:pt>
                <c:pt idx="195">
                  <c:v>0.14291735439834299</c:v>
                </c:pt>
                <c:pt idx="196">
                  <c:v>0.143959362103457</c:v>
                </c:pt>
                <c:pt idx="197">
                  <c:v>0.14500136980857101</c:v>
                </c:pt>
                <c:pt idx="198">
                  <c:v>0.14604337751368501</c:v>
                </c:pt>
                <c:pt idx="199">
                  <c:v>0.14708538521879899</c:v>
                </c:pt>
                <c:pt idx="200">
                  <c:v>0.148127392923913</c:v>
                </c:pt>
                <c:pt idx="201">
                  <c:v>0.149169400629027</c:v>
                </c:pt>
                <c:pt idx="202">
                  <c:v>0.15021140833414101</c:v>
                </c:pt>
                <c:pt idx="203">
                  <c:v>0.15125341603925499</c:v>
                </c:pt>
                <c:pt idx="204">
                  <c:v>0.152295423744369</c:v>
                </c:pt>
                <c:pt idx="205">
                  <c:v>0.153337431449483</c:v>
                </c:pt>
                <c:pt idx="206">
                  <c:v>0.15437943915459701</c:v>
                </c:pt>
                <c:pt idx="207">
                  <c:v>0.15542144685971099</c:v>
                </c:pt>
                <c:pt idx="208">
                  <c:v>0.15646345456482399</c:v>
                </c:pt>
                <c:pt idx="209">
                  <c:v>0.157505462269939</c:v>
                </c:pt>
                <c:pt idx="210">
                  <c:v>0.15854746997505301</c:v>
                </c:pt>
                <c:pt idx="211">
                  <c:v>0.15958947768016701</c:v>
                </c:pt>
                <c:pt idx="212">
                  <c:v>0.16063148538528099</c:v>
                </c:pt>
                <c:pt idx="213">
                  <c:v>0.161673493090394</c:v>
                </c:pt>
                <c:pt idx="214">
                  <c:v>0.162715500795509</c:v>
                </c:pt>
                <c:pt idx="215">
                  <c:v>0.16375750850062301</c:v>
                </c:pt>
                <c:pt idx="216">
                  <c:v>0.16479951620573599</c:v>
                </c:pt>
                <c:pt idx="217">
                  <c:v>0.16584152391085</c:v>
                </c:pt>
                <c:pt idx="218">
                  <c:v>0.166883531615964</c:v>
                </c:pt>
                <c:pt idx="219">
                  <c:v>0.16792553932107901</c:v>
                </c:pt>
                <c:pt idx="220">
                  <c:v>0.16896754702619199</c:v>
                </c:pt>
                <c:pt idx="221">
                  <c:v>0.170009554731306</c:v>
                </c:pt>
                <c:pt idx="222">
                  <c:v>0.17105156243642</c:v>
                </c:pt>
                <c:pt idx="223">
                  <c:v>0.17209357014153401</c:v>
                </c:pt>
                <c:pt idx="224">
                  <c:v>0.17313557784664799</c:v>
                </c:pt>
                <c:pt idx="225">
                  <c:v>0.17417758555176199</c:v>
                </c:pt>
                <c:pt idx="226">
                  <c:v>0.175219593256876</c:v>
                </c:pt>
                <c:pt idx="227">
                  <c:v>0.17626160096199001</c:v>
                </c:pt>
                <c:pt idx="228">
                  <c:v>0.17730360866710401</c:v>
                </c:pt>
                <c:pt idx="229">
                  <c:v>0.17834561637221799</c:v>
                </c:pt>
                <c:pt idx="230">
                  <c:v>0.179387624077332</c:v>
                </c:pt>
                <c:pt idx="231">
                  <c:v>0.180429631782446</c:v>
                </c:pt>
                <c:pt idx="232">
                  <c:v>0.18147163948756001</c:v>
                </c:pt>
                <c:pt idx="233">
                  <c:v>0.18251364719267299</c:v>
                </c:pt>
                <c:pt idx="234">
                  <c:v>0.183555654897788</c:v>
                </c:pt>
                <c:pt idx="235">
                  <c:v>0.184597662602902</c:v>
                </c:pt>
                <c:pt idx="236">
                  <c:v>0.18563967030801601</c:v>
                </c:pt>
                <c:pt idx="237">
                  <c:v>0.18668167801312999</c:v>
                </c:pt>
                <c:pt idx="238">
                  <c:v>0.18772368571824399</c:v>
                </c:pt>
                <c:pt idx="239">
                  <c:v>0.188765693423357</c:v>
                </c:pt>
                <c:pt idx="240">
                  <c:v>0.18980770112847101</c:v>
                </c:pt>
                <c:pt idx="241">
                  <c:v>0.19084970883358601</c:v>
                </c:pt>
                <c:pt idx="242">
                  <c:v>0.19189171653869899</c:v>
                </c:pt>
                <c:pt idx="243">
                  <c:v>0.192933724243813</c:v>
                </c:pt>
                <c:pt idx="244">
                  <c:v>0.193975731948927</c:v>
                </c:pt>
                <c:pt idx="245">
                  <c:v>0.19501773965404201</c:v>
                </c:pt>
                <c:pt idx="246">
                  <c:v>0.19605974735915499</c:v>
                </c:pt>
                <c:pt idx="247">
                  <c:v>0.197101755064269</c:v>
                </c:pt>
                <c:pt idx="248">
                  <c:v>0.198143762769383</c:v>
                </c:pt>
                <c:pt idx="249">
                  <c:v>0.19918577047449801</c:v>
                </c:pt>
                <c:pt idx="250">
                  <c:v>0.20022777817961099</c:v>
                </c:pt>
                <c:pt idx="251">
                  <c:v>0.20126978588472499</c:v>
                </c:pt>
                <c:pt idx="252">
                  <c:v>0.202311793589839</c:v>
                </c:pt>
                <c:pt idx="253">
                  <c:v>0.20335380129495301</c:v>
                </c:pt>
                <c:pt idx="254">
                  <c:v>0.20439580900006701</c:v>
                </c:pt>
                <c:pt idx="255">
                  <c:v>0.20543781670518099</c:v>
                </c:pt>
                <c:pt idx="256">
                  <c:v>0.206479824410295</c:v>
                </c:pt>
                <c:pt idx="257">
                  <c:v>0.20752183211540901</c:v>
                </c:pt>
                <c:pt idx="258">
                  <c:v>0.20856383982052301</c:v>
                </c:pt>
                <c:pt idx="259">
                  <c:v>0.20960584752563699</c:v>
                </c:pt>
                <c:pt idx="260">
                  <c:v>0.210647855230751</c:v>
                </c:pt>
                <c:pt idx="261">
                  <c:v>0.211689862935865</c:v>
                </c:pt>
                <c:pt idx="262">
                  <c:v>0.21273187064097901</c:v>
                </c:pt>
                <c:pt idx="263">
                  <c:v>0.21377387834609299</c:v>
                </c:pt>
                <c:pt idx="264">
                  <c:v>0.21481588605120699</c:v>
                </c:pt>
                <c:pt idx="265">
                  <c:v>0.215857893756321</c:v>
                </c:pt>
                <c:pt idx="266">
                  <c:v>0.21689990146143401</c:v>
                </c:pt>
                <c:pt idx="267">
                  <c:v>0.21794190916654799</c:v>
                </c:pt>
                <c:pt idx="268">
                  <c:v>0.21898391687166299</c:v>
                </c:pt>
                <c:pt idx="269">
                  <c:v>0.220025924576777</c:v>
                </c:pt>
                <c:pt idx="270">
                  <c:v>0.22106793228189101</c:v>
                </c:pt>
                <c:pt idx="271">
                  <c:v>0.22210993998700501</c:v>
                </c:pt>
                <c:pt idx="272">
                  <c:v>0.22315194769211899</c:v>
                </c:pt>
                <c:pt idx="273">
                  <c:v>0.224193955397232</c:v>
                </c:pt>
                <c:pt idx="274">
                  <c:v>0.225235963102347</c:v>
                </c:pt>
                <c:pt idx="275">
                  <c:v>0.22627797080746001</c:v>
                </c:pt>
                <c:pt idx="276">
                  <c:v>0.22731997851257399</c:v>
                </c:pt>
                <c:pt idx="277">
                  <c:v>0.22836198621768899</c:v>
                </c:pt>
                <c:pt idx="278">
                  <c:v>0.229403993922802</c:v>
                </c:pt>
                <c:pt idx="279">
                  <c:v>0.23044600162791601</c:v>
                </c:pt>
                <c:pt idx="280">
                  <c:v>0.23148800933302999</c:v>
                </c:pt>
                <c:pt idx="281">
                  <c:v>0.23253001703814399</c:v>
                </c:pt>
                <c:pt idx="282">
                  <c:v>0.233572024743257</c:v>
                </c:pt>
                <c:pt idx="283">
                  <c:v>0.23461403244837201</c:v>
                </c:pt>
                <c:pt idx="284">
                  <c:v>0.23565604015348601</c:v>
                </c:pt>
                <c:pt idx="285">
                  <c:v>0.23669804785860099</c:v>
                </c:pt>
                <c:pt idx="286">
                  <c:v>0.237740055563714</c:v>
                </c:pt>
                <c:pt idx="287">
                  <c:v>0.238782063268828</c:v>
                </c:pt>
                <c:pt idx="288">
                  <c:v>0.23982407097394101</c:v>
                </c:pt>
                <c:pt idx="289">
                  <c:v>0.24086607867905599</c:v>
                </c:pt>
                <c:pt idx="290">
                  <c:v>0.24190808638417</c:v>
                </c:pt>
                <c:pt idx="291">
                  <c:v>0.242950094089284</c:v>
                </c:pt>
                <c:pt idx="292">
                  <c:v>0.24399210179439801</c:v>
                </c:pt>
                <c:pt idx="293">
                  <c:v>0.24503410949951199</c:v>
                </c:pt>
                <c:pt idx="294">
                  <c:v>0.24607611720462599</c:v>
                </c:pt>
                <c:pt idx="295">
                  <c:v>0.247118124909739</c:v>
                </c:pt>
                <c:pt idx="296">
                  <c:v>0.24816013261485301</c:v>
                </c:pt>
                <c:pt idx="297">
                  <c:v>0.24920214031996801</c:v>
                </c:pt>
                <c:pt idx="298">
                  <c:v>0.25024414802508099</c:v>
                </c:pt>
                <c:pt idx="299">
                  <c:v>0.25128615573019503</c:v>
                </c:pt>
                <c:pt idx="300">
                  <c:v>0.25232816343531</c:v>
                </c:pt>
                <c:pt idx="301">
                  <c:v>0.25337017114042398</c:v>
                </c:pt>
                <c:pt idx="302">
                  <c:v>0.25441217884553802</c:v>
                </c:pt>
                <c:pt idx="303">
                  <c:v>0.255454186550652</c:v>
                </c:pt>
                <c:pt idx="304">
                  <c:v>0.25649619425576498</c:v>
                </c:pt>
                <c:pt idx="305">
                  <c:v>0.25753820196088001</c:v>
                </c:pt>
                <c:pt idx="306">
                  <c:v>0.25858020966599299</c:v>
                </c:pt>
                <c:pt idx="307">
                  <c:v>0.25962221737110702</c:v>
                </c:pt>
                <c:pt idx="308">
                  <c:v>0.260664225076222</c:v>
                </c:pt>
                <c:pt idx="309">
                  <c:v>0.26170623278133498</c:v>
                </c:pt>
                <c:pt idx="310">
                  <c:v>0.26274824048644901</c:v>
                </c:pt>
                <c:pt idx="311">
                  <c:v>0.26379024819156299</c:v>
                </c:pt>
                <c:pt idx="312">
                  <c:v>0.26483225589667703</c:v>
                </c:pt>
                <c:pt idx="313">
                  <c:v>0.26587426360179101</c:v>
                </c:pt>
                <c:pt idx="314">
                  <c:v>0.26691627130690498</c:v>
                </c:pt>
                <c:pt idx="315">
                  <c:v>0.26795827901201902</c:v>
                </c:pt>
                <c:pt idx="316">
                  <c:v>0.269000286717133</c:v>
                </c:pt>
                <c:pt idx="317">
                  <c:v>0.27004229442224698</c:v>
                </c:pt>
                <c:pt idx="318">
                  <c:v>0.27108430212736001</c:v>
                </c:pt>
                <c:pt idx="319">
                  <c:v>0.27212630983247499</c:v>
                </c:pt>
                <c:pt idx="320">
                  <c:v>0.27316831753758902</c:v>
                </c:pt>
                <c:pt idx="321">
                  <c:v>0.274210325242703</c:v>
                </c:pt>
                <c:pt idx="322">
                  <c:v>0.27525233294781598</c:v>
                </c:pt>
                <c:pt idx="323">
                  <c:v>0.27629434065293101</c:v>
                </c:pt>
                <c:pt idx="324">
                  <c:v>0.27733634835804499</c:v>
                </c:pt>
                <c:pt idx="325">
                  <c:v>0.27837835606315903</c:v>
                </c:pt>
                <c:pt idx="326">
                  <c:v>0.27942036376827301</c:v>
                </c:pt>
                <c:pt idx="327">
                  <c:v>0.28046237147338599</c:v>
                </c:pt>
                <c:pt idx="328">
                  <c:v>0.28150437917850002</c:v>
                </c:pt>
                <c:pt idx="329">
                  <c:v>0.282546386883614</c:v>
                </c:pt>
                <c:pt idx="330">
                  <c:v>0.28358839458872898</c:v>
                </c:pt>
                <c:pt idx="331">
                  <c:v>0.28463040229384301</c:v>
                </c:pt>
                <c:pt idx="332">
                  <c:v>0.28567240999895699</c:v>
                </c:pt>
                <c:pt idx="333">
                  <c:v>0.28671441770407102</c:v>
                </c:pt>
                <c:pt idx="334">
                  <c:v>0.287756425409184</c:v>
                </c:pt>
                <c:pt idx="335">
                  <c:v>0.28879843311429898</c:v>
                </c:pt>
                <c:pt idx="336">
                  <c:v>0.28984044081941202</c:v>
                </c:pt>
                <c:pt idx="337">
                  <c:v>0.29088244852452699</c:v>
                </c:pt>
                <c:pt idx="338">
                  <c:v>0.29192445622963997</c:v>
                </c:pt>
                <c:pt idx="339">
                  <c:v>0.29296646393475401</c:v>
                </c:pt>
                <c:pt idx="340">
                  <c:v>0.29400847163986799</c:v>
                </c:pt>
                <c:pt idx="341">
                  <c:v>0.29505047934498202</c:v>
                </c:pt>
                <c:pt idx="342">
                  <c:v>0.296092487050096</c:v>
                </c:pt>
                <c:pt idx="343">
                  <c:v>0.29713449475521098</c:v>
                </c:pt>
                <c:pt idx="344">
                  <c:v>0.29817650246032301</c:v>
                </c:pt>
                <c:pt idx="345">
                  <c:v>0.29921851016543799</c:v>
                </c:pt>
                <c:pt idx="346">
                  <c:v>0.30026051787055202</c:v>
                </c:pt>
                <c:pt idx="347">
                  <c:v>0.301302525575666</c:v>
                </c:pt>
                <c:pt idx="348">
                  <c:v>0.30234453328077898</c:v>
                </c:pt>
                <c:pt idx="349">
                  <c:v>0.30338654098589402</c:v>
                </c:pt>
                <c:pt idx="350">
                  <c:v>0.30442854869100799</c:v>
                </c:pt>
                <c:pt idx="351">
                  <c:v>0.30547055639612197</c:v>
                </c:pt>
                <c:pt idx="352">
                  <c:v>0.30651256410123601</c:v>
                </c:pt>
                <c:pt idx="353">
                  <c:v>0.30755457180634899</c:v>
                </c:pt>
                <c:pt idx="354">
                  <c:v>0.30859657951146402</c:v>
                </c:pt>
                <c:pt idx="355">
                  <c:v>0.309638587216578</c:v>
                </c:pt>
                <c:pt idx="356">
                  <c:v>0.31068059492169198</c:v>
                </c:pt>
                <c:pt idx="357">
                  <c:v>0.31172260262680601</c:v>
                </c:pt>
                <c:pt idx="358">
                  <c:v>0.31276461033191999</c:v>
                </c:pt>
                <c:pt idx="359">
                  <c:v>0.31380661803703302</c:v>
                </c:pt>
                <c:pt idx="360">
                  <c:v>0.314848625742147</c:v>
                </c:pt>
                <c:pt idx="361">
                  <c:v>0.31589063344726098</c:v>
                </c:pt>
                <c:pt idx="362">
                  <c:v>0.31693264115237602</c:v>
                </c:pt>
                <c:pt idx="363">
                  <c:v>0.31797464885748999</c:v>
                </c:pt>
                <c:pt idx="364">
                  <c:v>0.31901665656260297</c:v>
                </c:pt>
                <c:pt idx="365">
                  <c:v>0.32005866426771701</c:v>
                </c:pt>
                <c:pt idx="366">
                  <c:v>0.32110067197283099</c:v>
                </c:pt>
                <c:pt idx="367">
                  <c:v>0.32214267967794402</c:v>
                </c:pt>
                <c:pt idx="368">
                  <c:v>0.323184687383059</c:v>
                </c:pt>
                <c:pt idx="369">
                  <c:v>0.32422669508817398</c:v>
                </c:pt>
                <c:pt idx="370">
                  <c:v>0.32526870279328701</c:v>
                </c:pt>
                <c:pt idx="371">
                  <c:v>0.32631071049840099</c:v>
                </c:pt>
                <c:pt idx="372">
                  <c:v>0.32735271820351403</c:v>
                </c:pt>
                <c:pt idx="373">
                  <c:v>0.328394725908629</c:v>
                </c:pt>
                <c:pt idx="374">
                  <c:v>0.32943673361374298</c:v>
                </c:pt>
                <c:pt idx="375">
                  <c:v>0.33047874131885702</c:v>
                </c:pt>
                <c:pt idx="376">
                  <c:v>0.33152074902397</c:v>
                </c:pt>
                <c:pt idx="377">
                  <c:v>0.33256275672908397</c:v>
                </c:pt>
                <c:pt idx="378">
                  <c:v>0.33360476443419901</c:v>
                </c:pt>
                <c:pt idx="379">
                  <c:v>0.33464677213931299</c:v>
                </c:pt>
                <c:pt idx="380">
                  <c:v>0.33568877984442702</c:v>
                </c:pt>
                <c:pt idx="381">
                  <c:v>0.33673078754954</c:v>
                </c:pt>
                <c:pt idx="382">
                  <c:v>0.33777279525465498</c:v>
                </c:pt>
                <c:pt idx="383">
                  <c:v>0.33881480295976801</c:v>
                </c:pt>
                <c:pt idx="384">
                  <c:v>0.33985681066488199</c:v>
                </c:pt>
                <c:pt idx="385">
                  <c:v>0.34089881836999603</c:v>
                </c:pt>
                <c:pt idx="386">
                  <c:v>0.341940826075111</c:v>
                </c:pt>
                <c:pt idx="387">
                  <c:v>0.34298283378022398</c:v>
                </c:pt>
                <c:pt idx="388">
                  <c:v>0.34402484148533802</c:v>
                </c:pt>
                <c:pt idx="389">
                  <c:v>0.345066849190452</c:v>
                </c:pt>
                <c:pt idx="390">
                  <c:v>0.34610885689556498</c:v>
                </c:pt>
                <c:pt idx="391">
                  <c:v>0.34715086460067901</c:v>
                </c:pt>
                <c:pt idx="392">
                  <c:v>0.34819287230579399</c:v>
                </c:pt>
                <c:pt idx="393">
                  <c:v>0.34923488001090802</c:v>
                </c:pt>
                <c:pt idx="394">
                  <c:v>0.350276887716021</c:v>
                </c:pt>
                <c:pt idx="395">
                  <c:v>0.35131889542113498</c:v>
                </c:pt>
                <c:pt idx="396">
                  <c:v>0.35236090312625001</c:v>
                </c:pt>
                <c:pt idx="397">
                  <c:v>0.35340291083136299</c:v>
                </c:pt>
                <c:pt idx="398">
                  <c:v>0.35444491853647703</c:v>
                </c:pt>
                <c:pt idx="399">
                  <c:v>0.35548692624159201</c:v>
                </c:pt>
                <c:pt idx="400">
                  <c:v>0.35652893394670399</c:v>
                </c:pt>
                <c:pt idx="401">
                  <c:v>0.35757094165181902</c:v>
                </c:pt>
                <c:pt idx="402">
                  <c:v>0.358612949356933</c:v>
                </c:pt>
                <c:pt idx="403">
                  <c:v>0.35965495706204698</c:v>
                </c:pt>
                <c:pt idx="404">
                  <c:v>0.36069696476716001</c:v>
                </c:pt>
                <c:pt idx="405">
                  <c:v>0.36173897247227399</c:v>
                </c:pt>
                <c:pt idx="406">
                  <c:v>0.36278098017738902</c:v>
                </c:pt>
                <c:pt idx="407">
                  <c:v>0.363822987882502</c:v>
                </c:pt>
                <c:pt idx="408">
                  <c:v>0.36486499558761598</c:v>
                </c:pt>
                <c:pt idx="409">
                  <c:v>0.36590700329273002</c:v>
                </c:pt>
                <c:pt idx="410">
                  <c:v>0.36694901099784399</c:v>
                </c:pt>
                <c:pt idx="411">
                  <c:v>0.36799101870295797</c:v>
                </c:pt>
                <c:pt idx="412">
                  <c:v>0.36903302640807201</c:v>
                </c:pt>
                <c:pt idx="413">
                  <c:v>0.37007503411318599</c:v>
                </c:pt>
                <c:pt idx="414">
                  <c:v>0.37111704181830002</c:v>
                </c:pt>
                <c:pt idx="415">
                  <c:v>0.372159049523415</c:v>
                </c:pt>
                <c:pt idx="416">
                  <c:v>0.37320105722852798</c:v>
                </c:pt>
                <c:pt idx="417">
                  <c:v>0.37424306493364201</c:v>
                </c:pt>
                <c:pt idx="418">
                  <c:v>0.37528507263875499</c:v>
                </c:pt>
                <c:pt idx="419">
                  <c:v>0.37632708034387002</c:v>
                </c:pt>
                <c:pt idx="420">
                  <c:v>0.377369088048983</c:v>
                </c:pt>
                <c:pt idx="421">
                  <c:v>0.37841109575409598</c:v>
                </c:pt>
                <c:pt idx="422">
                  <c:v>0.37945310345921102</c:v>
                </c:pt>
                <c:pt idx="423">
                  <c:v>0.380495111164325</c:v>
                </c:pt>
                <c:pt idx="424">
                  <c:v>0.38153711886943997</c:v>
                </c:pt>
                <c:pt idx="425">
                  <c:v>0.38257912657455301</c:v>
                </c:pt>
                <c:pt idx="426">
                  <c:v>0.38362113427966599</c:v>
                </c:pt>
                <c:pt idx="427">
                  <c:v>0.38466314198478102</c:v>
                </c:pt>
                <c:pt idx="428">
                  <c:v>0.385705149689895</c:v>
                </c:pt>
                <c:pt idx="429">
                  <c:v>0.38674715739500898</c:v>
                </c:pt>
                <c:pt idx="430">
                  <c:v>0.38778916510012301</c:v>
                </c:pt>
                <c:pt idx="431">
                  <c:v>0.38883117280523699</c:v>
                </c:pt>
                <c:pt idx="432">
                  <c:v>0.38987318051035003</c:v>
                </c:pt>
                <c:pt idx="433">
                  <c:v>0.390915188215464</c:v>
                </c:pt>
                <c:pt idx="434">
                  <c:v>0.39195719592057798</c:v>
                </c:pt>
                <c:pt idx="435">
                  <c:v>0.39299920362569302</c:v>
                </c:pt>
                <c:pt idx="436">
                  <c:v>0.394041211330805</c:v>
                </c:pt>
                <c:pt idx="437">
                  <c:v>0.39508321903591997</c:v>
                </c:pt>
                <c:pt idx="438">
                  <c:v>0.39612522674103401</c:v>
                </c:pt>
                <c:pt idx="439">
                  <c:v>0.39716723444614699</c:v>
                </c:pt>
                <c:pt idx="440">
                  <c:v>0.39820924215126102</c:v>
                </c:pt>
                <c:pt idx="441">
                  <c:v>0.399251249856375</c:v>
                </c:pt>
                <c:pt idx="442">
                  <c:v>0.40029325756148898</c:v>
                </c:pt>
                <c:pt idx="443">
                  <c:v>0.40133526526660301</c:v>
                </c:pt>
                <c:pt idx="444">
                  <c:v>0.40237727297171799</c:v>
                </c:pt>
                <c:pt idx="445">
                  <c:v>0.40341928067683103</c:v>
                </c:pt>
                <c:pt idx="446">
                  <c:v>0.40446128838194501</c:v>
                </c:pt>
                <c:pt idx="447">
                  <c:v>0.40550329608705998</c:v>
                </c:pt>
                <c:pt idx="448">
                  <c:v>0.40654530379217202</c:v>
                </c:pt>
                <c:pt idx="449">
                  <c:v>0.407587311497287</c:v>
                </c:pt>
                <c:pt idx="450">
                  <c:v>0.40862931920240098</c:v>
                </c:pt>
                <c:pt idx="451">
                  <c:v>0.40967132690751601</c:v>
                </c:pt>
                <c:pt idx="452">
                  <c:v>0.41071333461262899</c:v>
                </c:pt>
                <c:pt idx="453">
                  <c:v>0.41175534231774202</c:v>
                </c:pt>
                <c:pt idx="454">
                  <c:v>0.412797350022857</c:v>
                </c:pt>
                <c:pt idx="455">
                  <c:v>0.41383935772797098</c:v>
                </c:pt>
                <c:pt idx="456">
                  <c:v>0.41488136543308402</c:v>
                </c:pt>
                <c:pt idx="457">
                  <c:v>0.41592337313819899</c:v>
                </c:pt>
                <c:pt idx="458">
                  <c:v>0.41696538084331197</c:v>
                </c:pt>
                <c:pt idx="459">
                  <c:v>0.41800738854842601</c:v>
                </c:pt>
                <c:pt idx="460">
                  <c:v>0.41904939625354098</c:v>
                </c:pt>
                <c:pt idx="461">
                  <c:v>0.42009140395865502</c:v>
                </c:pt>
                <c:pt idx="462">
                  <c:v>0.421133411663767</c:v>
                </c:pt>
                <c:pt idx="463">
                  <c:v>0.42217541936888198</c:v>
                </c:pt>
                <c:pt idx="464">
                  <c:v>0.42321742707399501</c:v>
                </c:pt>
                <c:pt idx="465">
                  <c:v>0.42425943477910999</c:v>
                </c:pt>
                <c:pt idx="466">
                  <c:v>0.42530144248422302</c:v>
                </c:pt>
                <c:pt idx="467">
                  <c:v>0.426343450189339</c:v>
                </c:pt>
                <c:pt idx="468">
                  <c:v>0.42738545789445198</c:v>
                </c:pt>
                <c:pt idx="469">
                  <c:v>0.42842746559956502</c:v>
                </c:pt>
                <c:pt idx="470">
                  <c:v>0.42946947330467899</c:v>
                </c:pt>
                <c:pt idx="471">
                  <c:v>0.43051148100979297</c:v>
                </c:pt>
                <c:pt idx="472">
                  <c:v>0.43155348871490801</c:v>
                </c:pt>
                <c:pt idx="473">
                  <c:v>0.43259549642002099</c:v>
                </c:pt>
                <c:pt idx="474">
                  <c:v>0.43363750412513502</c:v>
                </c:pt>
                <c:pt idx="475">
                  <c:v>0.434679511830249</c:v>
                </c:pt>
                <c:pt idx="476">
                  <c:v>0.43572151953536298</c:v>
                </c:pt>
                <c:pt idx="477">
                  <c:v>0.43676352724047701</c:v>
                </c:pt>
                <c:pt idx="478">
                  <c:v>0.43780553494558999</c:v>
                </c:pt>
                <c:pt idx="479">
                  <c:v>0.43884754265070403</c:v>
                </c:pt>
                <c:pt idx="480">
                  <c:v>0.43988955035582</c:v>
                </c:pt>
                <c:pt idx="481">
                  <c:v>0.44093155806093098</c:v>
                </c:pt>
                <c:pt idx="482">
                  <c:v>0.44197356576604702</c:v>
                </c:pt>
                <c:pt idx="483">
                  <c:v>0.44301557347116099</c:v>
                </c:pt>
                <c:pt idx="484">
                  <c:v>0.44405758117627397</c:v>
                </c:pt>
                <c:pt idx="485">
                  <c:v>0.44509958888138901</c:v>
                </c:pt>
                <c:pt idx="486">
                  <c:v>0.44614159658650099</c:v>
                </c:pt>
                <c:pt idx="487">
                  <c:v>0.44718360429161602</c:v>
                </c:pt>
                <c:pt idx="488">
                  <c:v>0.44822561199673</c:v>
                </c:pt>
                <c:pt idx="489">
                  <c:v>0.44926761970184298</c:v>
                </c:pt>
                <c:pt idx="490">
                  <c:v>0.45030962740695801</c:v>
                </c:pt>
                <c:pt idx="491">
                  <c:v>0.45135163511207199</c:v>
                </c:pt>
                <c:pt idx="492">
                  <c:v>0.45239364281718603</c:v>
                </c:pt>
                <c:pt idx="493">
                  <c:v>0.4534356505223</c:v>
                </c:pt>
                <c:pt idx="494">
                  <c:v>0.45447765822741298</c:v>
                </c:pt>
                <c:pt idx="495">
                  <c:v>0.45551966593252802</c:v>
                </c:pt>
                <c:pt idx="496">
                  <c:v>0.456561673637642</c:v>
                </c:pt>
                <c:pt idx="497">
                  <c:v>0.45760368134275398</c:v>
                </c:pt>
                <c:pt idx="498">
                  <c:v>0.45864568904787001</c:v>
                </c:pt>
                <c:pt idx="499">
                  <c:v>0.45968769675298299</c:v>
                </c:pt>
                <c:pt idx="500">
                  <c:v>0.46072970445809702</c:v>
                </c:pt>
                <c:pt idx="501">
                  <c:v>0.461771712163211</c:v>
                </c:pt>
                <c:pt idx="502">
                  <c:v>0.46281371986832498</c:v>
                </c:pt>
                <c:pt idx="503">
                  <c:v>0.46385572757343901</c:v>
                </c:pt>
                <c:pt idx="504">
                  <c:v>0.46489773527855199</c:v>
                </c:pt>
                <c:pt idx="505">
                  <c:v>0.46593974298366703</c:v>
                </c:pt>
                <c:pt idx="506">
                  <c:v>0.46698175068878101</c:v>
                </c:pt>
                <c:pt idx="507">
                  <c:v>0.46802375839389398</c:v>
                </c:pt>
                <c:pt idx="508">
                  <c:v>0.46906576609900802</c:v>
                </c:pt>
                <c:pt idx="509">
                  <c:v>0.470107773804123</c:v>
                </c:pt>
                <c:pt idx="510">
                  <c:v>0.47114978150923598</c:v>
                </c:pt>
                <c:pt idx="511">
                  <c:v>0.47219178921435101</c:v>
                </c:pt>
                <c:pt idx="512">
                  <c:v>0.47323379691946299</c:v>
                </c:pt>
                <c:pt idx="513">
                  <c:v>0.47427580462457802</c:v>
                </c:pt>
                <c:pt idx="514">
                  <c:v>0.475317812329692</c:v>
                </c:pt>
                <c:pt idx="515">
                  <c:v>0.47635982003480498</c:v>
                </c:pt>
                <c:pt idx="516">
                  <c:v>0.47740182773992001</c:v>
                </c:pt>
                <c:pt idx="517">
                  <c:v>0.47844383544503299</c:v>
                </c:pt>
                <c:pt idx="518">
                  <c:v>0.47948584315014797</c:v>
                </c:pt>
                <c:pt idx="519">
                  <c:v>0.48052785085526201</c:v>
                </c:pt>
                <c:pt idx="520">
                  <c:v>0.48156985856037599</c:v>
                </c:pt>
                <c:pt idx="521">
                  <c:v>0.48261186626548902</c:v>
                </c:pt>
                <c:pt idx="522">
                  <c:v>0.483653873970603</c:v>
                </c:pt>
                <c:pt idx="523">
                  <c:v>0.48469588167571698</c:v>
                </c:pt>
                <c:pt idx="524">
                  <c:v>0.48573788938083201</c:v>
                </c:pt>
                <c:pt idx="525">
                  <c:v>0.48677989708594399</c:v>
                </c:pt>
                <c:pt idx="526">
                  <c:v>0.48782190479105902</c:v>
                </c:pt>
                <c:pt idx="527">
                  <c:v>0.488863912496173</c:v>
                </c:pt>
                <c:pt idx="528">
                  <c:v>0.48990592020128598</c:v>
                </c:pt>
                <c:pt idx="529">
                  <c:v>0.49094792790640002</c:v>
                </c:pt>
                <c:pt idx="530">
                  <c:v>0.49198993561151499</c:v>
                </c:pt>
                <c:pt idx="531">
                  <c:v>0.49303194331662997</c:v>
                </c:pt>
                <c:pt idx="532">
                  <c:v>0.49407395102174301</c:v>
                </c:pt>
                <c:pt idx="533">
                  <c:v>0.49511595872685699</c:v>
                </c:pt>
                <c:pt idx="534">
                  <c:v>0.49615796643197002</c:v>
                </c:pt>
                <c:pt idx="535">
                  <c:v>0.497199974137084</c:v>
                </c:pt>
                <c:pt idx="536">
                  <c:v>0.49824198184219798</c:v>
                </c:pt>
                <c:pt idx="537">
                  <c:v>0.49928398954731301</c:v>
                </c:pt>
                <c:pt idx="538">
                  <c:v>0.50032599725242799</c:v>
                </c:pt>
                <c:pt idx="539">
                  <c:v>0.50136800495754097</c:v>
                </c:pt>
                <c:pt idx="540">
                  <c:v>0.50241001266265295</c:v>
                </c:pt>
                <c:pt idx="541">
                  <c:v>0.50345202036776804</c:v>
                </c:pt>
                <c:pt idx="542">
                  <c:v>0.50449402807288202</c:v>
                </c:pt>
                <c:pt idx="543">
                  <c:v>0.505536035777996</c:v>
                </c:pt>
                <c:pt idx="544">
                  <c:v>0.50657804348310898</c:v>
                </c:pt>
                <c:pt idx="545">
                  <c:v>0.50762005118822295</c:v>
                </c:pt>
                <c:pt idx="546">
                  <c:v>0.50866205889333704</c:v>
                </c:pt>
                <c:pt idx="547">
                  <c:v>0.50970406659845202</c:v>
                </c:pt>
                <c:pt idx="548">
                  <c:v>0.510746074303567</c:v>
                </c:pt>
                <c:pt idx="549">
                  <c:v>0.51178808200867998</c:v>
                </c:pt>
                <c:pt idx="550">
                  <c:v>0.51283008971379296</c:v>
                </c:pt>
                <c:pt idx="551">
                  <c:v>0.51387209741890805</c:v>
                </c:pt>
                <c:pt idx="552">
                  <c:v>0.51491410512402103</c:v>
                </c:pt>
                <c:pt idx="553">
                  <c:v>0.51595611282913401</c:v>
                </c:pt>
                <c:pt idx="554">
                  <c:v>0.51699812053424898</c:v>
                </c:pt>
                <c:pt idx="555">
                  <c:v>0.51804012823936196</c:v>
                </c:pt>
                <c:pt idx="556">
                  <c:v>0.51908213594447705</c:v>
                </c:pt>
                <c:pt idx="557">
                  <c:v>0.52012414364959203</c:v>
                </c:pt>
                <c:pt idx="558">
                  <c:v>0.52116615135470501</c:v>
                </c:pt>
                <c:pt idx="559">
                  <c:v>0.52220815905981799</c:v>
                </c:pt>
                <c:pt idx="560">
                  <c:v>0.52325016676493197</c:v>
                </c:pt>
                <c:pt idx="561">
                  <c:v>0.52429217447004695</c:v>
                </c:pt>
                <c:pt idx="562">
                  <c:v>0.52533418217516004</c:v>
                </c:pt>
                <c:pt idx="563">
                  <c:v>0.52637618988027601</c:v>
                </c:pt>
                <c:pt idx="564">
                  <c:v>0.52741819758538899</c:v>
                </c:pt>
                <c:pt idx="565">
                  <c:v>0.52846020529050197</c:v>
                </c:pt>
                <c:pt idx="566">
                  <c:v>0.52950221299561495</c:v>
                </c:pt>
                <c:pt idx="567">
                  <c:v>0.53054422070073004</c:v>
                </c:pt>
                <c:pt idx="568">
                  <c:v>0.53158622840584402</c:v>
                </c:pt>
                <c:pt idx="569">
                  <c:v>0.532628236110959</c:v>
                </c:pt>
                <c:pt idx="570">
                  <c:v>0.53367024381607198</c:v>
                </c:pt>
                <c:pt idx="571">
                  <c:v>0.53471225152118596</c:v>
                </c:pt>
                <c:pt idx="572">
                  <c:v>0.53575425922630104</c:v>
                </c:pt>
                <c:pt idx="573">
                  <c:v>0.53679626693141202</c:v>
                </c:pt>
                <c:pt idx="574">
                  <c:v>0.537838274636528</c:v>
                </c:pt>
                <c:pt idx="575">
                  <c:v>0.53888028234164198</c:v>
                </c:pt>
                <c:pt idx="576">
                  <c:v>0.53992229004675496</c:v>
                </c:pt>
                <c:pt idx="577">
                  <c:v>0.54096429775186905</c:v>
                </c:pt>
                <c:pt idx="578">
                  <c:v>0.54200630545698403</c:v>
                </c:pt>
                <c:pt idx="579">
                  <c:v>0.54304831316209601</c:v>
                </c:pt>
                <c:pt idx="580">
                  <c:v>0.54409032086721099</c:v>
                </c:pt>
                <c:pt idx="581">
                  <c:v>0.54513232857232397</c:v>
                </c:pt>
                <c:pt idx="582">
                  <c:v>0.54617433627743905</c:v>
                </c:pt>
                <c:pt idx="583">
                  <c:v>0.54721634398255303</c:v>
                </c:pt>
                <c:pt idx="584">
                  <c:v>0.54825835168766601</c:v>
                </c:pt>
                <c:pt idx="585">
                  <c:v>0.54930035939277899</c:v>
                </c:pt>
                <c:pt idx="586">
                  <c:v>0.55034236709789397</c:v>
                </c:pt>
                <c:pt idx="587">
                  <c:v>0.55138437480300795</c:v>
                </c:pt>
                <c:pt idx="588">
                  <c:v>0.55242638250812404</c:v>
                </c:pt>
                <c:pt idx="589">
                  <c:v>0.55346839021323702</c:v>
                </c:pt>
                <c:pt idx="590">
                  <c:v>0.55451039791835099</c:v>
                </c:pt>
                <c:pt idx="591">
                  <c:v>0.55555240562346297</c:v>
                </c:pt>
                <c:pt idx="592">
                  <c:v>0.55659441332857795</c:v>
                </c:pt>
                <c:pt idx="593">
                  <c:v>0.55763642103369204</c:v>
                </c:pt>
                <c:pt idx="594">
                  <c:v>0.55867842873880602</c:v>
                </c:pt>
                <c:pt idx="595">
                  <c:v>0.55972043644392</c:v>
                </c:pt>
                <c:pt idx="596">
                  <c:v>0.56076244414903298</c:v>
                </c:pt>
                <c:pt idx="597">
                  <c:v>0.56180445185414896</c:v>
                </c:pt>
                <c:pt idx="598">
                  <c:v>0.56284645955926205</c:v>
                </c:pt>
                <c:pt idx="599">
                  <c:v>0.56388846726437603</c:v>
                </c:pt>
                <c:pt idx="600">
                  <c:v>0.564930474969489</c:v>
                </c:pt>
                <c:pt idx="601">
                  <c:v>0.56597248267460398</c:v>
                </c:pt>
                <c:pt idx="602">
                  <c:v>0.56701449037971796</c:v>
                </c:pt>
                <c:pt idx="603">
                  <c:v>0.56805649808483205</c:v>
                </c:pt>
                <c:pt idx="604">
                  <c:v>0.56909850578994503</c:v>
                </c:pt>
                <c:pt idx="605">
                  <c:v>0.57014051349505901</c:v>
                </c:pt>
                <c:pt idx="606">
                  <c:v>0.57118252120017499</c:v>
                </c:pt>
                <c:pt idx="607">
                  <c:v>0.57222452890528597</c:v>
                </c:pt>
                <c:pt idx="608">
                  <c:v>0.57326653661040095</c:v>
                </c:pt>
                <c:pt idx="609">
                  <c:v>0.57430854431551404</c:v>
                </c:pt>
                <c:pt idx="610">
                  <c:v>0.57535055202062602</c:v>
                </c:pt>
                <c:pt idx="611">
                  <c:v>0.57639255972574199</c:v>
                </c:pt>
                <c:pt idx="612">
                  <c:v>0.57743456743085597</c:v>
                </c:pt>
                <c:pt idx="613">
                  <c:v>0.57847657513596995</c:v>
                </c:pt>
                <c:pt idx="614">
                  <c:v>0.57951858284108604</c:v>
                </c:pt>
                <c:pt idx="615">
                  <c:v>0.58056059054619802</c:v>
                </c:pt>
                <c:pt idx="616">
                  <c:v>0.581602598251312</c:v>
                </c:pt>
                <c:pt idx="617">
                  <c:v>0.58264460595642797</c:v>
                </c:pt>
                <c:pt idx="618">
                  <c:v>0.58368661366153995</c:v>
                </c:pt>
                <c:pt idx="619">
                  <c:v>0.58472862136665404</c:v>
                </c:pt>
                <c:pt idx="620">
                  <c:v>0.58577062907176702</c:v>
                </c:pt>
                <c:pt idx="621">
                  <c:v>0.586812636776884</c:v>
                </c:pt>
                <c:pt idx="622">
                  <c:v>0.58785464448199598</c:v>
                </c:pt>
                <c:pt idx="623">
                  <c:v>0.58889665218710896</c:v>
                </c:pt>
                <c:pt idx="624">
                  <c:v>0.58993865989222305</c:v>
                </c:pt>
                <c:pt idx="625">
                  <c:v>0.59098066759733703</c:v>
                </c:pt>
                <c:pt idx="626">
                  <c:v>0.59202267530245201</c:v>
                </c:pt>
                <c:pt idx="627">
                  <c:v>0.59306468300756598</c:v>
                </c:pt>
                <c:pt idx="628">
                  <c:v>0.59410669071267996</c:v>
                </c:pt>
                <c:pt idx="629">
                  <c:v>0.59514869841779305</c:v>
                </c:pt>
                <c:pt idx="630">
                  <c:v>0.59619070612290803</c:v>
                </c:pt>
                <c:pt idx="631">
                  <c:v>0.59723271382802001</c:v>
                </c:pt>
                <c:pt idx="632">
                  <c:v>0.59827472153313399</c:v>
                </c:pt>
                <c:pt idx="633">
                  <c:v>0.59931672923824897</c:v>
                </c:pt>
                <c:pt idx="634">
                  <c:v>0.60035873694336195</c:v>
                </c:pt>
                <c:pt idx="635">
                  <c:v>0.60140074464847704</c:v>
                </c:pt>
                <c:pt idx="636">
                  <c:v>0.60244275235359102</c:v>
                </c:pt>
                <c:pt idx="637">
                  <c:v>0.603484760058704</c:v>
                </c:pt>
                <c:pt idx="638">
                  <c:v>0.60452676776381897</c:v>
                </c:pt>
                <c:pt idx="639">
                  <c:v>0.60556877546893195</c:v>
                </c:pt>
                <c:pt idx="640">
                  <c:v>0.60661078317404604</c:v>
                </c:pt>
                <c:pt idx="641">
                  <c:v>0.60765279087916002</c:v>
                </c:pt>
                <c:pt idx="642">
                  <c:v>0.608694798584274</c:v>
                </c:pt>
                <c:pt idx="643">
                  <c:v>0.60973680628938798</c:v>
                </c:pt>
                <c:pt idx="644">
                  <c:v>0.61077881399450196</c:v>
                </c:pt>
                <c:pt idx="645">
                  <c:v>0.61182082169961705</c:v>
                </c:pt>
                <c:pt idx="646">
                  <c:v>0.61286282940472903</c:v>
                </c:pt>
                <c:pt idx="647">
                  <c:v>0.613904837109843</c:v>
                </c:pt>
                <c:pt idx="648">
                  <c:v>0.61494684481495798</c:v>
                </c:pt>
                <c:pt idx="649">
                  <c:v>0.61598885252007196</c:v>
                </c:pt>
                <c:pt idx="650">
                  <c:v>0.61703086022518605</c:v>
                </c:pt>
                <c:pt idx="651">
                  <c:v>0.61807286793030003</c:v>
                </c:pt>
                <c:pt idx="652">
                  <c:v>0.61911487563541401</c:v>
                </c:pt>
                <c:pt idx="653">
                  <c:v>0.62015688334052799</c:v>
                </c:pt>
                <c:pt idx="654">
                  <c:v>0.62119889104563997</c:v>
                </c:pt>
                <c:pt idx="655">
                  <c:v>0.62224089875075395</c:v>
                </c:pt>
                <c:pt idx="656">
                  <c:v>0.62328290645587103</c:v>
                </c:pt>
                <c:pt idx="657">
                  <c:v>0.62432491416098501</c:v>
                </c:pt>
                <c:pt idx="658">
                  <c:v>0.62536692186609499</c:v>
                </c:pt>
                <c:pt idx="659">
                  <c:v>0.62640892957120997</c:v>
                </c:pt>
                <c:pt idx="660">
                  <c:v>0.62745093727632495</c:v>
                </c:pt>
                <c:pt idx="661">
                  <c:v>0.62849294498143804</c:v>
                </c:pt>
                <c:pt idx="662">
                  <c:v>0.62953495268655202</c:v>
                </c:pt>
                <c:pt idx="663">
                  <c:v>0.630576960391665</c:v>
                </c:pt>
                <c:pt idx="664">
                  <c:v>0.63161896809678097</c:v>
                </c:pt>
                <c:pt idx="665">
                  <c:v>0.63266097580189495</c:v>
                </c:pt>
                <c:pt idx="666">
                  <c:v>0.63370298350701004</c:v>
                </c:pt>
                <c:pt idx="667">
                  <c:v>0.63474499121212302</c:v>
                </c:pt>
                <c:pt idx="668">
                  <c:v>0.635786998917236</c:v>
                </c:pt>
                <c:pt idx="669">
                  <c:v>0.63682900662234998</c:v>
                </c:pt>
                <c:pt idx="670">
                  <c:v>0.63787101432746496</c:v>
                </c:pt>
                <c:pt idx="671">
                  <c:v>0.63891302203257805</c:v>
                </c:pt>
                <c:pt idx="672">
                  <c:v>0.63995502973769003</c:v>
                </c:pt>
                <c:pt idx="673">
                  <c:v>0.64099703744280601</c:v>
                </c:pt>
                <c:pt idx="674">
                  <c:v>0.64203904514791998</c:v>
                </c:pt>
                <c:pt idx="675">
                  <c:v>0.64308105285303296</c:v>
                </c:pt>
                <c:pt idx="676">
                  <c:v>0.64412306055814805</c:v>
                </c:pt>
                <c:pt idx="677">
                  <c:v>0.64516506826326203</c:v>
                </c:pt>
                <c:pt idx="678">
                  <c:v>0.64620707596837501</c:v>
                </c:pt>
                <c:pt idx="679">
                  <c:v>0.64724908367349099</c:v>
                </c:pt>
                <c:pt idx="680">
                  <c:v>0.64829109137860397</c:v>
                </c:pt>
                <c:pt idx="681">
                  <c:v>0.64933309908371895</c:v>
                </c:pt>
                <c:pt idx="682">
                  <c:v>0.65037510678883204</c:v>
                </c:pt>
                <c:pt idx="683">
                  <c:v>0.65141711449394402</c:v>
                </c:pt>
                <c:pt idx="684">
                  <c:v>0.652459122199057</c:v>
                </c:pt>
                <c:pt idx="685">
                  <c:v>0.65350112990417297</c:v>
                </c:pt>
                <c:pt idx="686">
                  <c:v>0.65454313760928595</c:v>
                </c:pt>
                <c:pt idx="687">
                  <c:v>0.65558514531440204</c:v>
                </c:pt>
                <c:pt idx="688">
                  <c:v>0.65662715301951502</c:v>
                </c:pt>
                <c:pt idx="689">
                  <c:v>0.657669160724629</c:v>
                </c:pt>
                <c:pt idx="690">
                  <c:v>0.65871116842974298</c:v>
                </c:pt>
                <c:pt idx="691">
                  <c:v>0.65975317613485596</c:v>
                </c:pt>
                <c:pt idx="692">
                  <c:v>0.66079518383997005</c:v>
                </c:pt>
                <c:pt idx="693">
                  <c:v>0.66183719154508402</c:v>
                </c:pt>
                <c:pt idx="694">
                  <c:v>0.662879199250198</c:v>
                </c:pt>
                <c:pt idx="695">
                  <c:v>0.66392120695531098</c:v>
                </c:pt>
                <c:pt idx="696">
                  <c:v>0.66496321466042496</c:v>
                </c:pt>
                <c:pt idx="697">
                  <c:v>0.66600522236554005</c:v>
                </c:pt>
                <c:pt idx="698">
                  <c:v>0.66704723007065503</c:v>
                </c:pt>
                <c:pt idx="699">
                  <c:v>0.66808923777576701</c:v>
                </c:pt>
                <c:pt idx="700">
                  <c:v>0.66913124548088199</c:v>
                </c:pt>
                <c:pt idx="701">
                  <c:v>0.67017325318599597</c:v>
                </c:pt>
                <c:pt idx="702">
                  <c:v>0.67121526089111005</c:v>
                </c:pt>
                <c:pt idx="703">
                  <c:v>0.67225726859622204</c:v>
                </c:pt>
                <c:pt idx="704">
                  <c:v>0.67329927630133801</c:v>
                </c:pt>
                <c:pt idx="705">
                  <c:v>0.67434128400645099</c:v>
                </c:pt>
                <c:pt idx="706">
                  <c:v>0.67538329171156497</c:v>
                </c:pt>
                <c:pt idx="707">
                  <c:v>0.67642529941667995</c:v>
                </c:pt>
                <c:pt idx="708">
                  <c:v>0.67746730712179204</c:v>
                </c:pt>
                <c:pt idx="709">
                  <c:v>0.67850931482690702</c:v>
                </c:pt>
                <c:pt idx="710">
                  <c:v>0.679551322532022</c:v>
                </c:pt>
                <c:pt idx="711">
                  <c:v>0.68059333023713497</c:v>
                </c:pt>
                <c:pt idx="712">
                  <c:v>0.68163533794224895</c:v>
                </c:pt>
                <c:pt idx="713">
                  <c:v>0.68267734564736304</c:v>
                </c:pt>
                <c:pt idx="714">
                  <c:v>0.68371935335247602</c:v>
                </c:pt>
                <c:pt idx="715">
                  <c:v>0.68476136105759</c:v>
                </c:pt>
                <c:pt idx="716">
                  <c:v>0.68580336876270398</c:v>
                </c:pt>
                <c:pt idx="717">
                  <c:v>0.68684537646781896</c:v>
                </c:pt>
                <c:pt idx="718">
                  <c:v>0.68788738417293405</c:v>
                </c:pt>
                <c:pt idx="719">
                  <c:v>0.68892939187804603</c:v>
                </c:pt>
                <c:pt idx="720">
                  <c:v>0.68997139958316001</c:v>
                </c:pt>
                <c:pt idx="721">
                  <c:v>0.69101340728827298</c:v>
                </c:pt>
                <c:pt idx="722">
                  <c:v>0.69205541499338896</c:v>
                </c:pt>
                <c:pt idx="723">
                  <c:v>0.69309742269850305</c:v>
                </c:pt>
                <c:pt idx="724">
                  <c:v>0.69413943040361403</c:v>
                </c:pt>
                <c:pt idx="725">
                  <c:v>0.69518143810872901</c:v>
                </c:pt>
                <c:pt idx="726">
                  <c:v>0.69622344581384399</c:v>
                </c:pt>
                <c:pt idx="727">
                  <c:v>0.69726545351895697</c:v>
                </c:pt>
                <c:pt idx="728">
                  <c:v>0.69830746122407195</c:v>
                </c:pt>
                <c:pt idx="729">
                  <c:v>0.69934946892918703</c:v>
                </c:pt>
                <c:pt idx="730">
                  <c:v>0.70039147663430001</c:v>
                </c:pt>
                <c:pt idx="731">
                  <c:v>0.70143348433941299</c:v>
                </c:pt>
                <c:pt idx="732">
                  <c:v>0.70247549204452597</c:v>
                </c:pt>
                <c:pt idx="733">
                  <c:v>0.70351749974964195</c:v>
                </c:pt>
                <c:pt idx="734">
                  <c:v>0.70455950745475504</c:v>
                </c:pt>
                <c:pt idx="735">
                  <c:v>0.70560151515986902</c:v>
                </c:pt>
                <c:pt idx="736">
                  <c:v>0.706643522864983</c:v>
                </c:pt>
                <c:pt idx="737">
                  <c:v>0.70768553057009498</c:v>
                </c:pt>
                <c:pt idx="738">
                  <c:v>0.70872753827520996</c:v>
                </c:pt>
                <c:pt idx="739">
                  <c:v>0.70976954598032505</c:v>
                </c:pt>
                <c:pt idx="740">
                  <c:v>0.71081155368543802</c:v>
                </c:pt>
                <c:pt idx="741">
                  <c:v>0.711853561390551</c:v>
                </c:pt>
                <c:pt idx="742">
                  <c:v>0.71289556909566598</c:v>
                </c:pt>
                <c:pt idx="743">
                  <c:v>0.71393757680077896</c:v>
                </c:pt>
                <c:pt idx="744">
                  <c:v>0.71497958450589405</c:v>
                </c:pt>
                <c:pt idx="745">
                  <c:v>0.71602159221100803</c:v>
                </c:pt>
                <c:pt idx="746">
                  <c:v>0.71706359991612201</c:v>
                </c:pt>
                <c:pt idx="747">
                  <c:v>0.71810560762123699</c:v>
                </c:pt>
                <c:pt idx="748">
                  <c:v>0.71914761532635096</c:v>
                </c:pt>
                <c:pt idx="749">
                  <c:v>0.72018962303146405</c:v>
                </c:pt>
                <c:pt idx="750">
                  <c:v>0.72123163073657903</c:v>
                </c:pt>
                <c:pt idx="751">
                  <c:v>0.72227363844168901</c:v>
                </c:pt>
                <c:pt idx="752">
                  <c:v>0.72331564614680699</c:v>
                </c:pt>
                <c:pt idx="753">
                  <c:v>0.72435765385191897</c:v>
                </c:pt>
                <c:pt idx="754">
                  <c:v>0.72539966155703395</c:v>
                </c:pt>
                <c:pt idx="755">
                  <c:v>0.72644166926214804</c:v>
                </c:pt>
                <c:pt idx="756">
                  <c:v>0.72748367696726202</c:v>
                </c:pt>
                <c:pt idx="757">
                  <c:v>0.728525684672375</c:v>
                </c:pt>
                <c:pt idx="758">
                  <c:v>0.72956769237748798</c:v>
                </c:pt>
                <c:pt idx="759">
                  <c:v>0.73060970008260295</c:v>
                </c:pt>
                <c:pt idx="760">
                  <c:v>0.73165170778771804</c:v>
                </c:pt>
                <c:pt idx="761">
                  <c:v>0.73269371549283102</c:v>
                </c:pt>
                <c:pt idx="762">
                  <c:v>0.733735723197943</c:v>
                </c:pt>
                <c:pt idx="763">
                  <c:v>0.73477773090305798</c:v>
                </c:pt>
                <c:pt idx="764">
                  <c:v>0.73581973860817196</c:v>
                </c:pt>
                <c:pt idx="765">
                  <c:v>0.73686174631328705</c:v>
                </c:pt>
                <c:pt idx="766">
                  <c:v>0.73790375401840003</c:v>
                </c:pt>
                <c:pt idx="767">
                  <c:v>0.73894576172351401</c:v>
                </c:pt>
                <c:pt idx="768">
                  <c:v>0.73998776942862599</c:v>
                </c:pt>
                <c:pt idx="769">
                  <c:v>0.74102977713374196</c:v>
                </c:pt>
                <c:pt idx="770">
                  <c:v>0.74207178483885605</c:v>
                </c:pt>
                <c:pt idx="771">
                  <c:v>0.74311379254397103</c:v>
                </c:pt>
                <c:pt idx="772">
                  <c:v>0.74415580024908301</c:v>
                </c:pt>
                <c:pt idx="773">
                  <c:v>0.74519780795419799</c:v>
                </c:pt>
                <c:pt idx="774">
                  <c:v>0.74623981565931097</c:v>
                </c:pt>
                <c:pt idx="775">
                  <c:v>0.74728182336442595</c:v>
                </c:pt>
                <c:pt idx="776">
                  <c:v>0.74832383106953904</c:v>
                </c:pt>
                <c:pt idx="777">
                  <c:v>0.74936583877465301</c:v>
                </c:pt>
                <c:pt idx="778">
                  <c:v>0.75040784647976799</c:v>
                </c:pt>
                <c:pt idx="779">
                  <c:v>0.75144985418488197</c:v>
                </c:pt>
                <c:pt idx="780">
                  <c:v>0.75249186188999595</c:v>
                </c:pt>
                <c:pt idx="781">
                  <c:v>0.75353386959510804</c:v>
                </c:pt>
                <c:pt idx="782">
                  <c:v>0.75457587730022302</c:v>
                </c:pt>
                <c:pt idx="783">
                  <c:v>0.755617885005338</c:v>
                </c:pt>
                <c:pt idx="784">
                  <c:v>0.75665989271044998</c:v>
                </c:pt>
                <c:pt idx="785">
                  <c:v>0.75770190041556396</c:v>
                </c:pt>
                <c:pt idx="786">
                  <c:v>0.75874390812067805</c:v>
                </c:pt>
                <c:pt idx="787">
                  <c:v>0.75978591582579302</c:v>
                </c:pt>
                <c:pt idx="788">
                  <c:v>0.760827923530905</c:v>
                </c:pt>
                <c:pt idx="789">
                  <c:v>0.76186993123601998</c:v>
                </c:pt>
                <c:pt idx="790">
                  <c:v>0.76291193894113296</c:v>
                </c:pt>
                <c:pt idx="791">
                  <c:v>0.76395394664625005</c:v>
                </c:pt>
                <c:pt idx="792">
                  <c:v>0.76499595435136203</c:v>
                </c:pt>
                <c:pt idx="793">
                  <c:v>0.76603796205647801</c:v>
                </c:pt>
                <c:pt idx="794">
                  <c:v>0.76707996976159099</c:v>
                </c:pt>
                <c:pt idx="795">
                  <c:v>0.76812197746670297</c:v>
                </c:pt>
                <c:pt idx="796">
                  <c:v>0.76916398517181805</c:v>
                </c:pt>
                <c:pt idx="797">
                  <c:v>0.77020599287693303</c:v>
                </c:pt>
                <c:pt idx="798">
                  <c:v>0.77124800058204501</c:v>
                </c:pt>
                <c:pt idx="799">
                  <c:v>0.77229000828715999</c:v>
                </c:pt>
                <c:pt idx="800">
                  <c:v>0.77333201599227197</c:v>
                </c:pt>
                <c:pt idx="801">
                  <c:v>0.77437402369738695</c:v>
                </c:pt>
                <c:pt idx="802">
                  <c:v>0.77541603140250204</c:v>
                </c:pt>
                <c:pt idx="803">
                  <c:v>0.77645803910761602</c:v>
                </c:pt>
                <c:pt idx="804">
                  <c:v>0.777500046812729</c:v>
                </c:pt>
                <c:pt idx="805">
                  <c:v>0.77854205451784297</c:v>
                </c:pt>
                <c:pt idx="806">
                  <c:v>0.77958406222295795</c:v>
                </c:pt>
                <c:pt idx="807">
                  <c:v>0.78062606992807104</c:v>
                </c:pt>
                <c:pt idx="808">
                  <c:v>0.78166807763318502</c:v>
                </c:pt>
                <c:pt idx="809">
                  <c:v>0.782710085338298</c:v>
                </c:pt>
                <c:pt idx="810">
                  <c:v>0.78375209304341298</c:v>
                </c:pt>
                <c:pt idx="811">
                  <c:v>0.78479410074852796</c:v>
                </c:pt>
                <c:pt idx="812">
                  <c:v>0.78583610845364105</c:v>
                </c:pt>
                <c:pt idx="813">
                  <c:v>0.78687811615875403</c:v>
                </c:pt>
                <c:pt idx="814">
                  <c:v>0.787920123863869</c:v>
                </c:pt>
                <c:pt idx="815">
                  <c:v>0.78896213156898198</c:v>
                </c:pt>
                <c:pt idx="816">
                  <c:v>0.79000413927409596</c:v>
                </c:pt>
                <c:pt idx="817">
                  <c:v>0.79104614697921005</c:v>
                </c:pt>
                <c:pt idx="818">
                  <c:v>0.79208815468432703</c:v>
                </c:pt>
                <c:pt idx="819">
                  <c:v>0.79313016238943801</c:v>
                </c:pt>
                <c:pt idx="820">
                  <c:v>0.79417217009455299</c:v>
                </c:pt>
                <c:pt idx="821">
                  <c:v>0.79521417779966597</c:v>
                </c:pt>
                <c:pt idx="822">
                  <c:v>0.79625618550477995</c:v>
                </c:pt>
                <c:pt idx="823">
                  <c:v>0.79729819320989703</c:v>
                </c:pt>
                <c:pt idx="824">
                  <c:v>0.79834020091500801</c:v>
                </c:pt>
                <c:pt idx="825">
                  <c:v>0.79938220862012299</c:v>
                </c:pt>
                <c:pt idx="826">
                  <c:v>0.80042421632523597</c:v>
                </c:pt>
                <c:pt idx="827">
                  <c:v>0.80146622403034995</c:v>
                </c:pt>
                <c:pt idx="828">
                  <c:v>0.80250823173546404</c:v>
                </c:pt>
                <c:pt idx="829">
                  <c:v>0.80355023944057702</c:v>
                </c:pt>
                <c:pt idx="830">
                  <c:v>0.804592247145693</c:v>
                </c:pt>
                <c:pt idx="831">
                  <c:v>0.80563425485080797</c:v>
                </c:pt>
                <c:pt idx="832">
                  <c:v>0.80667626255591796</c:v>
                </c:pt>
                <c:pt idx="833">
                  <c:v>0.80771827026103504</c:v>
                </c:pt>
                <c:pt idx="834">
                  <c:v>0.80876027796615102</c:v>
                </c:pt>
                <c:pt idx="835">
                  <c:v>0.809802285671262</c:v>
                </c:pt>
                <c:pt idx="836">
                  <c:v>0.81084429337637598</c:v>
                </c:pt>
                <c:pt idx="837">
                  <c:v>0.81188630108148996</c:v>
                </c:pt>
                <c:pt idx="838">
                  <c:v>0.81292830878660205</c:v>
                </c:pt>
                <c:pt idx="839">
                  <c:v>0.81397031649171603</c:v>
                </c:pt>
                <c:pt idx="840">
                  <c:v>0.81501232419683001</c:v>
                </c:pt>
                <c:pt idx="841">
                  <c:v>0.81605433190194199</c:v>
                </c:pt>
                <c:pt idx="842">
                  <c:v>0.81709633960705896</c:v>
                </c:pt>
                <c:pt idx="843">
                  <c:v>0.81813834731217305</c:v>
                </c:pt>
                <c:pt idx="844">
                  <c:v>0.81918035501728703</c:v>
                </c:pt>
                <c:pt idx="845">
                  <c:v>0.82022236272240101</c:v>
                </c:pt>
                <c:pt idx="846">
                  <c:v>0.82126437042751599</c:v>
                </c:pt>
                <c:pt idx="847">
                  <c:v>0.82230637813262997</c:v>
                </c:pt>
                <c:pt idx="848">
                  <c:v>0.82334838583774195</c:v>
                </c:pt>
                <c:pt idx="849">
                  <c:v>0.82439039354285504</c:v>
                </c:pt>
                <c:pt idx="850">
                  <c:v>0.82543240124797201</c:v>
                </c:pt>
                <c:pt idx="851">
                  <c:v>0.82647440895308399</c:v>
                </c:pt>
                <c:pt idx="852">
                  <c:v>0.82751641665819697</c:v>
                </c:pt>
                <c:pt idx="853">
                  <c:v>0.82855842436331195</c:v>
                </c:pt>
                <c:pt idx="854">
                  <c:v>0.82960043206842804</c:v>
                </c:pt>
                <c:pt idx="855">
                  <c:v>0.83064243977354102</c:v>
                </c:pt>
                <c:pt idx="856">
                  <c:v>0.831684447478652</c:v>
                </c:pt>
                <c:pt idx="857">
                  <c:v>0.83272645518376598</c:v>
                </c:pt>
                <c:pt idx="858">
                  <c:v>0.83376846288887896</c:v>
                </c:pt>
                <c:pt idx="859">
                  <c:v>0.83481047059399704</c:v>
                </c:pt>
                <c:pt idx="860">
                  <c:v>0.83585247829910903</c:v>
                </c:pt>
                <c:pt idx="861">
                  <c:v>0.836894486004225</c:v>
                </c:pt>
                <c:pt idx="862">
                  <c:v>0.83793649370933598</c:v>
                </c:pt>
                <c:pt idx="863">
                  <c:v>0.83897850141445296</c:v>
                </c:pt>
                <c:pt idx="864">
                  <c:v>0.84002050911956505</c:v>
                </c:pt>
                <c:pt idx="865">
                  <c:v>0.84106251682467903</c:v>
                </c:pt>
                <c:pt idx="866">
                  <c:v>0.84210452452979301</c:v>
                </c:pt>
                <c:pt idx="867">
                  <c:v>0.84314653223490699</c:v>
                </c:pt>
              </c:numCache>
            </c:numRef>
          </c:xVal>
          <c:yVal>
            <c:numRef>
              <c:f>AVGy!$J$3:$J$870</c:f>
              <c:numCache>
                <c:formatCode>0.00E+00</c:formatCode>
                <c:ptCount val="868"/>
                <c:pt idx="0">
                  <c:v>-2.08770669110796E-8</c:v>
                </c:pt>
                <c:pt idx="1">
                  <c:v>5.5542636161231702E-8</c:v>
                </c:pt>
                <c:pt idx="2">
                  <c:v>1.0100655280088199E-8</c:v>
                </c:pt>
                <c:pt idx="3">
                  <c:v>2.8328655487444E-8</c:v>
                </c:pt>
                <c:pt idx="4">
                  <c:v>4.3349615523130699E-8</c:v>
                </c:pt>
                <c:pt idx="5">
                  <c:v>6.2495694323137505E-8</c:v>
                </c:pt>
                <c:pt idx="6">
                  <c:v>8.5644932167637801E-8</c:v>
                </c:pt>
                <c:pt idx="7">
                  <c:v>1.1264839119174E-7</c:v>
                </c:pt>
                <c:pt idx="8">
                  <c:v>1.43330017721559E-7</c:v>
                </c:pt>
                <c:pt idx="9">
                  <c:v>1.77486505028518E-7</c:v>
                </c:pt>
                <c:pt idx="10">
                  <c:v>2.1490106038153099E-7</c:v>
                </c:pt>
                <c:pt idx="11">
                  <c:v>2.55442192214373E-7</c:v>
                </c:pt>
                <c:pt idx="12">
                  <c:v>2.9914191623062302E-7</c:v>
                </c:pt>
                <c:pt idx="13">
                  <c:v>3.4621482613740601E-7</c:v>
                </c:pt>
                <c:pt idx="14">
                  <c:v>3.9707273318578102E-7</c:v>
                </c:pt>
                <c:pt idx="15">
                  <c:v>4.52264000112779E-7</c:v>
                </c:pt>
                <c:pt idx="16">
                  <c:v>5.1218502423945096E-7</c:v>
                </c:pt>
                <c:pt idx="17">
                  <c:v>5.7693065530058199E-7</c:v>
                </c:pt>
                <c:pt idx="18">
                  <c:v>6.4626143711070195E-7</c:v>
                </c:pt>
                <c:pt idx="19">
                  <c:v>7.1944010594765098E-7</c:v>
                </c:pt>
                <c:pt idx="20">
                  <c:v>7.9507454982764004E-7</c:v>
                </c:pt>
                <c:pt idx="21">
                  <c:v>8.7125562880014904E-7</c:v>
                </c:pt>
                <c:pt idx="22">
                  <c:v>9.4553722023814904E-7</c:v>
                </c:pt>
                <c:pt idx="23">
                  <c:v>1.0148255083398599E-6</c:v>
                </c:pt>
                <c:pt idx="24">
                  <c:v>1.07549762358706E-6</c:v>
                </c:pt>
                <c:pt idx="25">
                  <c:v>1.1236712197849899E-6</c:v>
                </c:pt>
                <c:pt idx="26">
                  <c:v>1.15530275755479E-6</c:v>
                </c:pt>
                <c:pt idx="27">
                  <c:v>1.16651667714844E-6</c:v>
                </c:pt>
                <c:pt idx="28">
                  <c:v>1.1541338748111299E-6</c:v>
                </c:pt>
                <c:pt idx="29">
                  <c:v>1.11588159726984E-6</c:v>
                </c:pt>
                <c:pt idx="30">
                  <c:v>1.0506053883325E-6</c:v>
                </c:pt>
                <c:pt idx="31">
                  <c:v>9.581275075197639E-7</c:v>
                </c:pt>
                <c:pt idx="32">
                  <c:v>8.38513420153685E-7</c:v>
                </c:pt>
                <c:pt idx="33">
                  <c:v>6.9143767361458797E-7</c:v>
                </c:pt>
                <c:pt idx="34">
                  <c:v>5.1582470806686801E-7</c:v>
                </c:pt>
                <c:pt idx="35">
                  <c:v>3.0959462685849199E-7</c:v>
                </c:pt>
                <c:pt idx="36">
                  <c:v>6.9857898980850498E-8</c:v>
                </c:pt>
                <c:pt idx="37">
                  <c:v>-2.0655839886834999E-7</c:v>
                </c:pt>
                <c:pt idx="38">
                  <c:v>-5.2285950962774404E-7</c:v>
                </c:pt>
                <c:pt idx="39">
                  <c:v>-8.8208061840585603E-7</c:v>
                </c:pt>
                <c:pt idx="40">
                  <c:v>-1.28711424612464E-6</c:v>
                </c:pt>
                <c:pt idx="41">
                  <c:v>-1.74088527689649E-6</c:v>
                </c:pt>
                <c:pt idx="42">
                  <c:v>-2.2465683465566599E-6</c:v>
                </c:pt>
                <c:pt idx="43">
                  <c:v>-2.8077129406804099E-6</c:v>
                </c:pt>
                <c:pt idx="44">
                  <c:v>-3.4283074327018402E-6</c:v>
                </c:pt>
                <c:pt idx="45">
                  <c:v>-4.1127072122609598E-6</c:v>
                </c:pt>
                <c:pt idx="46">
                  <c:v>-4.8651908396650504E-6</c:v>
                </c:pt>
                <c:pt idx="47">
                  <c:v>-5.6889958234721098E-6</c:v>
                </c:pt>
                <c:pt idx="48">
                  <c:v>-6.5865560870382802E-6</c:v>
                </c:pt>
                <c:pt idx="49">
                  <c:v>-7.5604726957783102E-6</c:v>
                </c:pt>
                <c:pt idx="50">
                  <c:v>-8.6137223707559302E-6</c:v>
                </c:pt>
                <c:pt idx="51">
                  <c:v>-9.7494692910259896E-6</c:v>
                </c:pt>
                <c:pt idx="52">
                  <c:v>-1.0971205448385699E-5</c:v>
                </c:pt>
                <c:pt idx="53">
                  <c:v>-1.22822270362208E-5</c:v>
                </c:pt>
                <c:pt idx="54">
                  <c:v>-1.3684885627392001E-5</c:v>
                </c:pt>
                <c:pt idx="55">
                  <c:v>-1.51809941706962E-5</c:v>
                </c:pt>
                <c:pt idx="56">
                  <c:v>-1.6772844164195799E-5</c:v>
                </c:pt>
                <c:pt idx="57">
                  <c:v>-1.8464117386661401E-5</c:v>
                </c:pt>
                <c:pt idx="58">
                  <c:v>-2.0260270458857102E-5</c:v>
                </c:pt>
                <c:pt idx="59">
                  <c:v>-2.21684879140085E-5</c:v>
                </c:pt>
                <c:pt idx="60">
                  <c:v>-2.41971797725726E-5</c:v>
                </c:pt>
                <c:pt idx="61">
                  <c:v>-2.63551347912071E-5</c:v>
                </c:pt>
                <c:pt idx="62">
                  <c:v>-2.8650021581626699E-5</c:v>
                </c:pt>
                <c:pt idx="63">
                  <c:v>-3.1086593349201803E-5</c:v>
                </c:pt>
                <c:pt idx="64">
                  <c:v>-3.36658150813599E-5</c:v>
                </c:pt>
                <c:pt idx="65">
                  <c:v>-3.6385552938847302E-5</c:v>
                </c:pt>
                <c:pt idx="66">
                  <c:v>-3.92426833972175E-5</c:v>
                </c:pt>
                <c:pt idx="67">
                  <c:v>-4.22354454594707E-5</c:v>
                </c:pt>
                <c:pt idx="68">
                  <c:v>-4.5365614933867597E-5</c:v>
                </c:pt>
                <c:pt idx="69">
                  <c:v>-4.86395418135641E-5</c:v>
                </c:pt>
                <c:pt idx="70">
                  <c:v>-5.2065960774598698E-5</c:v>
                </c:pt>
                <c:pt idx="71">
                  <c:v>-5.56517559413115E-5</c:v>
                </c:pt>
                <c:pt idx="72">
                  <c:v>-5.9400323544694698E-5</c:v>
                </c:pt>
                <c:pt idx="73">
                  <c:v>-6.3311169217726505E-5</c:v>
                </c:pt>
                <c:pt idx="74">
                  <c:v>-6.73805058825761E-5</c:v>
                </c:pt>
                <c:pt idx="75">
                  <c:v>-7.1603683744664496E-5</c:v>
                </c:pt>
                <c:pt idx="76">
                  <c:v>-7.5977752581214803E-5</c:v>
                </c:pt>
                <c:pt idx="77">
                  <c:v>-8.0501093061392001E-5</c:v>
                </c:pt>
                <c:pt idx="78">
                  <c:v>-8.5172123418008198E-5</c:v>
                </c:pt>
                <c:pt idx="79">
                  <c:v>-8.9987995468940803E-5</c:v>
                </c:pt>
                <c:pt idx="80">
                  <c:v>-9.4943698643938101E-5</c:v>
                </c:pt>
                <c:pt idx="81">
                  <c:v>-1.00032546569371E-4</c:v>
                </c:pt>
                <c:pt idx="82">
                  <c:v>-1.0524762874805499E-4</c:v>
                </c:pt>
                <c:pt idx="83">
                  <c:v>-1.10583321870348E-4</c:v>
                </c:pt>
                <c:pt idx="84">
                  <c:v>-1.16035836414337E-4</c:v>
                </c:pt>
                <c:pt idx="85">
                  <c:v>-1.21602156137153E-4</c:v>
                </c:pt>
                <c:pt idx="86">
                  <c:v>-1.27278524055768E-4</c:v>
                </c:pt>
                <c:pt idx="87">
                  <c:v>-1.3305940920665799E-4</c:v>
                </c:pt>
                <c:pt idx="88">
                  <c:v>-1.3893707292271499E-4</c:v>
                </c:pt>
                <c:pt idx="89">
                  <c:v>-1.44901392618639E-4</c:v>
                </c:pt>
                <c:pt idx="90">
                  <c:v>-1.5094085067048901E-4</c:v>
                </c:pt>
                <c:pt idx="91">
                  <c:v>-1.5704335675552301E-4</c:v>
                </c:pt>
                <c:pt idx="92">
                  <c:v>-1.6319629558596499E-4</c:v>
                </c:pt>
                <c:pt idx="93">
                  <c:v>-1.6938629757915299E-4</c:v>
                </c:pt>
                <c:pt idx="94">
                  <c:v>-1.75599217265371E-4</c:v>
                </c:pt>
                <c:pt idx="95">
                  <c:v>-1.81820176862772E-4</c:v>
                </c:pt>
                <c:pt idx="96">
                  <c:v>-1.8803360058827301E-4</c:v>
                </c:pt>
                <c:pt idx="97">
                  <c:v>-1.9422317237939899E-4</c:v>
                </c:pt>
                <c:pt idx="98">
                  <c:v>-2.00371741683768E-4</c:v>
                </c:pt>
                <c:pt idx="99">
                  <c:v>-2.0646140485094399E-4</c:v>
                </c:pt>
                <c:pt idx="100">
                  <c:v>-2.12473379205846E-4</c:v>
                </c:pt>
                <c:pt idx="101">
                  <c:v>-2.1838631073734999E-4</c:v>
                </c:pt>
                <c:pt idx="102">
                  <c:v>-2.2417400947826301E-4</c:v>
                </c:pt>
                <c:pt idx="103">
                  <c:v>-2.2980558107472401E-4</c:v>
                </c:pt>
                <c:pt idx="104">
                  <c:v>-2.3524803078669499E-4</c:v>
                </c:pt>
                <c:pt idx="105">
                  <c:v>-2.4046944390614499E-4</c:v>
                </c:pt>
                <c:pt idx="106">
                  <c:v>-2.4544168236159903E-4</c:v>
                </c:pt>
                <c:pt idx="107">
                  <c:v>-2.5014256839881398E-4</c:v>
                </c:pt>
                <c:pt idx="108">
                  <c:v>-2.5455095249264398E-4</c:v>
                </c:pt>
                <c:pt idx="109">
                  <c:v>-2.5863702373799002E-4</c:v>
                </c:pt>
                <c:pt idx="110">
                  <c:v>-2.6236643918540803E-4</c:v>
                </c:pt>
                <c:pt idx="111">
                  <c:v>-2.6570991003490397E-4</c:v>
                </c:pt>
                <c:pt idx="112">
                  <c:v>-2.6864656584688702E-4</c:v>
                </c:pt>
                <c:pt idx="113">
                  <c:v>-2.7117242424117298E-4</c:v>
                </c:pt>
                <c:pt idx="114">
                  <c:v>-2.7330743122468002E-4</c:v>
                </c:pt>
                <c:pt idx="115">
                  <c:v>-2.7508227177563E-4</c:v>
                </c:pt>
                <c:pt idx="116">
                  <c:v>-2.76525622030271E-4</c:v>
                </c:pt>
                <c:pt idx="117">
                  <c:v>-2.7766100695543499E-4</c:v>
                </c:pt>
                <c:pt idx="118">
                  <c:v>-2.7850744100054798E-4</c:v>
                </c:pt>
                <c:pt idx="119">
                  <c:v>-2.79091583059194E-4</c:v>
                </c:pt>
                <c:pt idx="120">
                  <c:v>-2.7945206739368202E-4</c:v>
                </c:pt>
                <c:pt idx="121">
                  <c:v>-2.7963003594971798E-4</c:v>
                </c:pt>
                <c:pt idx="122">
                  <c:v>-2.7966840294091502E-4</c:v>
                </c:pt>
                <c:pt idx="123">
                  <c:v>-2.7961337737075298E-4</c:v>
                </c:pt>
                <c:pt idx="124">
                  <c:v>-2.7950075193535298E-4</c:v>
                </c:pt>
                <c:pt idx="125">
                  <c:v>-2.7935453315651801E-4</c:v>
                </c:pt>
                <c:pt idx="126">
                  <c:v>-2.7919602079840201E-4</c:v>
                </c:pt>
                <c:pt idx="127">
                  <c:v>-2.7904172629699602E-4</c:v>
                </c:pt>
                <c:pt idx="128">
                  <c:v>-2.7889888981119302E-4</c:v>
                </c:pt>
                <c:pt idx="129">
                  <c:v>-2.78768184110397E-4</c:v>
                </c:pt>
                <c:pt idx="130">
                  <c:v>-2.7864671441612501E-4</c:v>
                </c:pt>
                <c:pt idx="131">
                  <c:v>-2.7853030772485399E-4</c:v>
                </c:pt>
                <c:pt idx="132">
                  <c:v>-2.78416813771237E-4</c:v>
                </c:pt>
                <c:pt idx="133">
                  <c:v>-2.78305382139991E-4</c:v>
                </c:pt>
                <c:pt idx="134">
                  <c:v>-2.7819529222723998E-4</c:v>
                </c:pt>
                <c:pt idx="135">
                  <c:v>-2.78085921788215E-4</c:v>
                </c:pt>
                <c:pt idx="136">
                  <c:v>-2.77976990230091E-4</c:v>
                </c:pt>
                <c:pt idx="137">
                  <c:v>-2.7786845612136601E-4</c:v>
                </c:pt>
                <c:pt idx="138">
                  <c:v>-2.7776031112082501E-4</c:v>
                </c:pt>
                <c:pt idx="139">
                  <c:v>-2.77652556482799E-4</c:v>
                </c:pt>
                <c:pt idx="140">
                  <c:v>-2.77545223364963E-4</c:v>
                </c:pt>
                <c:pt idx="141">
                  <c:v>-2.7743850310863599E-4</c:v>
                </c:pt>
                <c:pt idx="142">
                  <c:v>-2.7733268085686203E-4</c:v>
                </c:pt>
                <c:pt idx="143">
                  <c:v>-2.7722806337886902E-4</c:v>
                </c:pt>
                <c:pt idx="144">
                  <c:v>-2.77124970075443E-4</c:v>
                </c:pt>
                <c:pt idx="145">
                  <c:v>-2.7702372177263601E-4</c:v>
                </c:pt>
                <c:pt idx="146">
                  <c:v>-2.7692461869749602E-4</c:v>
                </c:pt>
                <c:pt idx="147">
                  <c:v>-2.7682792656813201E-4</c:v>
                </c:pt>
                <c:pt idx="148">
                  <c:v>-2.7673387300304299E-4</c:v>
                </c:pt>
                <c:pt idx="149">
                  <c:v>-2.7664263585638698E-4</c:v>
                </c:pt>
                <c:pt idx="150">
                  <c:v>-2.7655434072181901E-4</c:v>
                </c:pt>
                <c:pt idx="151">
                  <c:v>-2.7646907963955E-4</c:v>
                </c:pt>
                <c:pt idx="152">
                  <c:v>-2.7638691128729301E-4</c:v>
                </c:pt>
                <c:pt idx="153">
                  <c:v>-2.7630785894000202E-4</c:v>
                </c:pt>
                <c:pt idx="154">
                  <c:v>-2.76231923297595E-4</c:v>
                </c:pt>
                <c:pt idx="155">
                  <c:v>-2.7615908850964302E-4</c:v>
                </c:pt>
                <c:pt idx="156">
                  <c:v>-2.7608932030439301E-4</c:v>
                </c:pt>
                <c:pt idx="157">
                  <c:v>-2.7602257815848301E-4</c:v>
                </c:pt>
                <c:pt idx="158">
                  <c:v>-2.7595882106715998E-4</c:v>
                </c:pt>
                <c:pt idx="159">
                  <c:v>-2.7589800585792797E-4</c:v>
                </c:pt>
                <c:pt idx="160">
                  <c:v>-2.7584008879003101E-4</c:v>
                </c:pt>
                <c:pt idx="161">
                  <c:v>-2.7578502600776697E-4</c:v>
                </c:pt>
                <c:pt idx="162">
                  <c:v>-2.7573277306025101E-4</c:v>
                </c:pt>
                <c:pt idx="163">
                  <c:v>-2.75683280622842E-4</c:v>
                </c:pt>
                <c:pt idx="164">
                  <c:v>-2.7563648793000098E-4</c:v>
                </c:pt>
                <c:pt idx="165">
                  <c:v>-2.7559231944273698E-4</c:v>
                </c:pt>
                <c:pt idx="166">
                  <c:v>-2.7555068459878202E-4</c:v>
                </c:pt>
                <c:pt idx="167">
                  <c:v>-2.75511483926419E-4</c:v>
                </c:pt>
                <c:pt idx="168">
                  <c:v>-2.7547462036197701E-4</c:v>
                </c:pt>
                <c:pt idx="169">
                  <c:v>-2.7543999794020502E-4</c:v>
                </c:pt>
                <c:pt idx="170">
                  <c:v>-2.7540752062896098E-4</c:v>
                </c:pt>
                <c:pt idx="171">
                  <c:v>-2.7537709141526402E-4</c:v>
                </c:pt>
                <c:pt idx="172">
                  <c:v>-2.75348606007666E-4</c:v>
                </c:pt>
                <c:pt idx="173">
                  <c:v>-2.7532194552477E-4</c:v>
                </c:pt>
                <c:pt idx="174">
                  <c:v>-2.7529698653029101E-4</c:v>
                </c:pt>
                <c:pt idx="175">
                  <c:v>-2.7527360750697E-4</c:v>
                </c:pt>
                <c:pt idx="176">
                  <c:v>-2.75251689854273E-4</c:v>
                </c:pt>
                <c:pt idx="177">
                  <c:v>-2.75231118400833E-4</c:v>
                </c:pt>
                <c:pt idx="178">
                  <c:v>-2.7521178271594602E-4</c:v>
                </c:pt>
                <c:pt idx="179">
                  <c:v>-2.7519357645343801E-4</c:v>
                </c:pt>
                <c:pt idx="180">
                  <c:v>-2.7517639979262801E-4</c:v>
                </c:pt>
                <c:pt idx="181">
                  <c:v>-2.7516016306136198E-4</c:v>
                </c:pt>
                <c:pt idx="182">
                  <c:v>-2.7514478685635102E-4</c:v>
                </c:pt>
                <c:pt idx="183">
                  <c:v>-2.7513020105813098E-4</c:v>
                </c:pt>
                <c:pt idx="184">
                  <c:v>-2.7511634364295502E-4</c:v>
                </c:pt>
                <c:pt idx="185">
                  <c:v>-2.7510315632556302E-4</c:v>
                </c:pt>
                <c:pt idx="186">
                  <c:v>-2.7509057770489599E-4</c:v>
                </c:pt>
                <c:pt idx="187">
                  <c:v>-2.7507849999463201E-4</c:v>
                </c:pt>
                <c:pt idx="188">
                  <c:v>-2.75066789990859E-4</c:v>
                </c:pt>
                <c:pt idx="189">
                  <c:v>-2.7505532544066499E-4</c:v>
                </c:pt>
                <c:pt idx="190">
                  <c:v>-2.75043995744246E-4</c:v>
                </c:pt>
                <c:pt idx="191">
                  <c:v>-2.75032704975473E-4</c:v>
                </c:pt>
                <c:pt idx="192">
                  <c:v>-2.7502141508022401E-4</c:v>
                </c:pt>
                <c:pt idx="193">
                  <c:v>-2.7501012518497497E-4</c:v>
                </c:pt>
                <c:pt idx="194">
                  <c:v>-2.7499883528972702E-4</c:v>
                </c:pt>
                <c:pt idx="195">
                  <c:v>-2.7498754539447798E-4</c:v>
                </c:pt>
                <c:pt idx="196">
                  <c:v>-2.74976255499229E-4</c:v>
                </c:pt>
                <c:pt idx="197">
                  <c:v>-2.7496496560398099E-4</c:v>
                </c:pt>
                <c:pt idx="198">
                  <c:v>-2.74953675708732E-4</c:v>
                </c:pt>
                <c:pt idx="199">
                  <c:v>-2.7494238581348302E-4</c:v>
                </c:pt>
                <c:pt idx="200">
                  <c:v>-2.7493109591823398E-4</c:v>
                </c:pt>
                <c:pt idx="201">
                  <c:v>-2.74919806022985E-4</c:v>
                </c:pt>
                <c:pt idx="202">
                  <c:v>-2.7490851612773601E-4</c:v>
                </c:pt>
                <c:pt idx="203">
                  <c:v>-2.7489722623248698E-4</c:v>
                </c:pt>
                <c:pt idx="204">
                  <c:v>-2.7488593633723902E-4</c:v>
                </c:pt>
                <c:pt idx="205">
                  <c:v>-2.7487464644198901E-4</c:v>
                </c:pt>
                <c:pt idx="206">
                  <c:v>-2.74863356546741E-4</c:v>
                </c:pt>
                <c:pt idx="207">
                  <c:v>-2.7485206665149201E-4</c:v>
                </c:pt>
                <c:pt idx="208">
                  <c:v>-2.7484077675624298E-4</c:v>
                </c:pt>
                <c:pt idx="209">
                  <c:v>-2.7482948686099502E-4</c:v>
                </c:pt>
                <c:pt idx="210">
                  <c:v>-2.7481819696574598E-4</c:v>
                </c:pt>
                <c:pt idx="211">
                  <c:v>-2.74806907070497E-4</c:v>
                </c:pt>
                <c:pt idx="212">
                  <c:v>-2.7479561717524802E-4</c:v>
                </c:pt>
                <c:pt idx="213">
                  <c:v>-2.7478432728000001E-4</c:v>
                </c:pt>
                <c:pt idx="214">
                  <c:v>-2.7477303738475102E-4</c:v>
                </c:pt>
                <c:pt idx="215">
                  <c:v>-2.7476174748950198E-4</c:v>
                </c:pt>
                <c:pt idx="216">
                  <c:v>-2.74750457594253E-4</c:v>
                </c:pt>
                <c:pt idx="217">
                  <c:v>-2.7473916769900402E-4</c:v>
                </c:pt>
                <c:pt idx="218">
                  <c:v>-2.7472787780375498E-4</c:v>
                </c:pt>
                <c:pt idx="219">
                  <c:v>-2.7471658790850702E-4</c:v>
                </c:pt>
                <c:pt idx="220">
                  <c:v>-2.7470529801325799E-4</c:v>
                </c:pt>
                <c:pt idx="221">
                  <c:v>-2.74694008118009E-4</c:v>
                </c:pt>
                <c:pt idx="222">
                  <c:v>-2.7468271822276002E-4</c:v>
                </c:pt>
                <c:pt idx="223">
                  <c:v>-2.7467142832751098E-4</c:v>
                </c:pt>
                <c:pt idx="224">
                  <c:v>-2.7466013843226199E-4</c:v>
                </c:pt>
                <c:pt idx="225">
                  <c:v>-2.7464884853701399E-4</c:v>
                </c:pt>
                <c:pt idx="226">
                  <c:v>-2.74637558641765E-4</c:v>
                </c:pt>
                <c:pt idx="227">
                  <c:v>-2.7462626874651499E-4</c:v>
                </c:pt>
                <c:pt idx="228">
                  <c:v>-2.7461497885126801E-4</c:v>
                </c:pt>
                <c:pt idx="229">
                  <c:v>-2.74603688956018E-4</c:v>
                </c:pt>
                <c:pt idx="230">
                  <c:v>-2.7459239906076999E-4</c:v>
                </c:pt>
                <c:pt idx="231">
                  <c:v>-2.74581109165521E-4</c:v>
                </c:pt>
                <c:pt idx="232">
                  <c:v>-2.7456981927027202E-4</c:v>
                </c:pt>
                <c:pt idx="233">
                  <c:v>-2.7455852937502298E-4</c:v>
                </c:pt>
                <c:pt idx="234">
                  <c:v>-2.7454723947977503E-4</c:v>
                </c:pt>
                <c:pt idx="235">
                  <c:v>-2.7453594958452599E-4</c:v>
                </c:pt>
                <c:pt idx="236">
                  <c:v>-2.74524659689277E-4</c:v>
                </c:pt>
                <c:pt idx="237">
                  <c:v>-2.7451336979402802E-4</c:v>
                </c:pt>
                <c:pt idx="238">
                  <c:v>-2.7450207989877898E-4</c:v>
                </c:pt>
                <c:pt idx="239">
                  <c:v>-2.7449079000353E-4</c:v>
                </c:pt>
                <c:pt idx="240">
                  <c:v>-2.7447950010828199E-4</c:v>
                </c:pt>
                <c:pt idx="241">
                  <c:v>-2.74468210213033E-4</c:v>
                </c:pt>
                <c:pt idx="242">
                  <c:v>-2.7445692031778402E-4</c:v>
                </c:pt>
                <c:pt idx="243">
                  <c:v>-2.7444563042253498E-4</c:v>
                </c:pt>
                <c:pt idx="244">
                  <c:v>-2.74434340527286E-4</c:v>
                </c:pt>
                <c:pt idx="245">
                  <c:v>-2.7442305063203701E-4</c:v>
                </c:pt>
                <c:pt idx="246">
                  <c:v>-2.7441176073678798E-4</c:v>
                </c:pt>
                <c:pt idx="247">
                  <c:v>-2.7440047084154002E-4</c:v>
                </c:pt>
                <c:pt idx="248">
                  <c:v>-2.7438918094629098E-4</c:v>
                </c:pt>
                <c:pt idx="249">
                  <c:v>-2.74377891051042E-4</c:v>
                </c:pt>
                <c:pt idx="250">
                  <c:v>-2.7436660115579399E-4</c:v>
                </c:pt>
                <c:pt idx="251">
                  <c:v>-2.7435531126054501E-4</c:v>
                </c:pt>
                <c:pt idx="252">
                  <c:v>-2.7434402136529602E-4</c:v>
                </c:pt>
                <c:pt idx="253">
                  <c:v>-2.7433273147004698E-4</c:v>
                </c:pt>
                <c:pt idx="254">
                  <c:v>-2.7432144157479897E-4</c:v>
                </c:pt>
                <c:pt idx="255">
                  <c:v>-2.7431015167954999E-4</c:v>
                </c:pt>
                <c:pt idx="256">
                  <c:v>-2.7429886178430101E-4</c:v>
                </c:pt>
                <c:pt idx="257">
                  <c:v>-2.7428757188905099E-4</c:v>
                </c:pt>
                <c:pt idx="258">
                  <c:v>-2.7427628199380298E-4</c:v>
                </c:pt>
                <c:pt idx="259">
                  <c:v>-2.74264992098554E-4</c:v>
                </c:pt>
                <c:pt idx="260">
                  <c:v>-2.7425370220330599E-4</c:v>
                </c:pt>
                <c:pt idx="261">
                  <c:v>-2.7424241230805598E-4</c:v>
                </c:pt>
                <c:pt idx="262">
                  <c:v>-2.7423112241280802E-4</c:v>
                </c:pt>
                <c:pt idx="263">
                  <c:v>-2.7421983251755898E-4</c:v>
                </c:pt>
                <c:pt idx="264">
                  <c:v>-2.7420854262231E-4</c:v>
                </c:pt>
                <c:pt idx="265">
                  <c:v>-2.7419725272706102E-4</c:v>
                </c:pt>
                <c:pt idx="266">
                  <c:v>-2.7418596283181301E-4</c:v>
                </c:pt>
                <c:pt idx="267">
                  <c:v>-2.7417467293656402E-4</c:v>
                </c:pt>
                <c:pt idx="268">
                  <c:v>-2.7416338304131499E-4</c:v>
                </c:pt>
                <c:pt idx="269">
                  <c:v>-2.74152093146066E-4</c:v>
                </c:pt>
                <c:pt idx="270">
                  <c:v>-2.7414080325081702E-4</c:v>
                </c:pt>
                <c:pt idx="271">
                  <c:v>-2.74129513355567E-4</c:v>
                </c:pt>
                <c:pt idx="272">
                  <c:v>-2.7411822346032002E-4</c:v>
                </c:pt>
                <c:pt idx="273">
                  <c:v>-2.7410693356507202E-4</c:v>
                </c:pt>
                <c:pt idx="274">
                  <c:v>-2.7409564366982103E-4</c:v>
                </c:pt>
                <c:pt idx="275">
                  <c:v>-2.7408435377457302E-4</c:v>
                </c:pt>
                <c:pt idx="276">
                  <c:v>-2.7407306387932398E-4</c:v>
                </c:pt>
                <c:pt idx="277">
                  <c:v>-2.74061773984075E-4</c:v>
                </c:pt>
                <c:pt idx="278">
                  <c:v>-2.7405048408882699E-4</c:v>
                </c:pt>
                <c:pt idx="279">
                  <c:v>-2.74039194193578E-4</c:v>
                </c:pt>
                <c:pt idx="280">
                  <c:v>-2.7402790429832902E-4</c:v>
                </c:pt>
                <c:pt idx="281">
                  <c:v>-2.7401661440308101E-4</c:v>
                </c:pt>
                <c:pt idx="282">
                  <c:v>-2.74005324507831E-4</c:v>
                </c:pt>
                <c:pt idx="283">
                  <c:v>-2.7399403461258299E-4</c:v>
                </c:pt>
                <c:pt idx="284">
                  <c:v>-2.7398274471733498E-4</c:v>
                </c:pt>
                <c:pt idx="285">
                  <c:v>-2.7397145482208502E-4</c:v>
                </c:pt>
                <c:pt idx="286">
                  <c:v>-2.7396016492683701E-4</c:v>
                </c:pt>
                <c:pt idx="287">
                  <c:v>-2.7394887503158797E-4</c:v>
                </c:pt>
                <c:pt idx="288">
                  <c:v>-2.7393758513633899E-4</c:v>
                </c:pt>
                <c:pt idx="289">
                  <c:v>-2.7392629524109E-4</c:v>
                </c:pt>
                <c:pt idx="290">
                  <c:v>-2.7391500534584102E-4</c:v>
                </c:pt>
                <c:pt idx="291">
                  <c:v>-2.7390371545059198E-4</c:v>
                </c:pt>
                <c:pt idx="292">
                  <c:v>-2.7389242555534397E-4</c:v>
                </c:pt>
                <c:pt idx="293">
                  <c:v>-2.7388113566009499E-4</c:v>
                </c:pt>
                <c:pt idx="294">
                  <c:v>-2.7386984576484698E-4</c:v>
                </c:pt>
                <c:pt idx="295">
                  <c:v>-2.7385855586959702E-4</c:v>
                </c:pt>
                <c:pt idx="296">
                  <c:v>-2.7384726597434798E-4</c:v>
                </c:pt>
                <c:pt idx="297">
                  <c:v>-2.7383597607909997E-4</c:v>
                </c:pt>
                <c:pt idx="298">
                  <c:v>-2.7382468618385099E-4</c:v>
                </c:pt>
                <c:pt idx="299">
                  <c:v>-2.7381339628860201E-4</c:v>
                </c:pt>
                <c:pt idx="300">
                  <c:v>-2.7380210639335302E-4</c:v>
                </c:pt>
                <c:pt idx="301">
                  <c:v>-2.7379081649810398E-4</c:v>
                </c:pt>
                <c:pt idx="302">
                  <c:v>-2.73779526602855E-4</c:v>
                </c:pt>
                <c:pt idx="303">
                  <c:v>-2.7376823670760699E-4</c:v>
                </c:pt>
                <c:pt idx="304">
                  <c:v>-2.7375694681235801E-4</c:v>
                </c:pt>
                <c:pt idx="305">
                  <c:v>-2.7374565691710902E-4</c:v>
                </c:pt>
                <c:pt idx="306">
                  <c:v>-2.7373436702186101E-4</c:v>
                </c:pt>
                <c:pt idx="307">
                  <c:v>-2.7372307712661198E-4</c:v>
                </c:pt>
                <c:pt idx="308">
                  <c:v>-2.7371178723136402E-4</c:v>
                </c:pt>
                <c:pt idx="309">
                  <c:v>-2.7370049733611401E-4</c:v>
                </c:pt>
                <c:pt idx="310">
                  <c:v>-2.7368920744086502E-4</c:v>
                </c:pt>
                <c:pt idx="311">
                  <c:v>-2.7367791754561702E-4</c:v>
                </c:pt>
                <c:pt idx="312">
                  <c:v>-2.73666627650367E-4</c:v>
                </c:pt>
                <c:pt idx="313">
                  <c:v>-2.7365533775511802E-4</c:v>
                </c:pt>
                <c:pt idx="314">
                  <c:v>-2.7364404785987001E-4</c:v>
                </c:pt>
                <c:pt idx="315">
                  <c:v>-2.7363275796462102E-4</c:v>
                </c:pt>
                <c:pt idx="316">
                  <c:v>-2.7362146806937199E-4</c:v>
                </c:pt>
                <c:pt idx="317">
                  <c:v>-2.73610178174123E-4</c:v>
                </c:pt>
                <c:pt idx="318">
                  <c:v>-2.7359888827887499E-4</c:v>
                </c:pt>
                <c:pt idx="319">
                  <c:v>-2.7358759838362601E-4</c:v>
                </c:pt>
                <c:pt idx="320">
                  <c:v>-2.73576308488378E-4</c:v>
                </c:pt>
                <c:pt idx="321">
                  <c:v>-2.7356501859312799E-4</c:v>
                </c:pt>
                <c:pt idx="322">
                  <c:v>-2.7355372869787998E-4</c:v>
                </c:pt>
                <c:pt idx="323">
                  <c:v>-2.7354243880263002E-4</c:v>
                </c:pt>
                <c:pt idx="324">
                  <c:v>-2.7353114890738201E-4</c:v>
                </c:pt>
                <c:pt idx="325">
                  <c:v>-2.7351985901213303E-4</c:v>
                </c:pt>
                <c:pt idx="326">
                  <c:v>-2.7350856911688399E-4</c:v>
                </c:pt>
                <c:pt idx="327">
                  <c:v>-2.73497279221635E-4</c:v>
                </c:pt>
                <c:pt idx="328">
                  <c:v>-2.7348598932638602E-4</c:v>
                </c:pt>
                <c:pt idx="329">
                  <c:v>-2.7347469943113801E-4</c:v>
                </c:pt>
                <c:pt idx="330">
                  <c:v>-2.7346340953588897E-4</c:v>
                </c:pt>
                <c:pt idx="331">
                  <c:v>-2.7345211964063999E-4</c:v>
                </c:pt>
                <c:pt idx="332">
                  <c:v>-2.73440829745391E-4</c:v>
                </c:pt>
                <c:pt idx="333">
                  <c:v>-2.7342953985014202E-4</c:v>
                </c:pt>
                <c:pt idx="334">
                  <c:v>-2.7341824995489401E-4</c:v>
                </c:pt>
                <c:pt idx="335">
                  <c:v>-2.73406960059644E-4</c:v>
                </c:pt>
                <c:pt idx="336">
                  <c:v>-2.7339567016439599E-4</c:v>
                </c:pt>
                <c:pt idx="337">
                  <c:v>-2.7338438026914701E-4</c:v>
                </c:pt>
                <c:pt idx="338">
                  <c:v>-2.7337309037389802E-4</c:v>
                </c:pt>
                <c:pt idx="339">
                  <c:v>-2.7336180047864898E-4</c:v>
                </c:pt>
                <c:pt idx="340">
                  <c:v>-2.733505105834E-4</c:v>
                </c:pt>
                <c:pt idx="341">
                  <c:v>-2.7333922068815302E-4</c:v>
                </c:pt>
                <c:pt idx="342">
                  <c:v>-2.7332793079290198E-4</c:v>
                </c:pt>
                <c:pt idx="343">
                  <c:v>-2.73316640897655E-4</c:v>
                </c:pt>
                <c:pt idx="344">
                  <c:v>-2.7330535100240601E-4</c:v>
                </c:pt>
                <c:pt idx="345">
                  <c:v>-2.73294061107156E-4</c:v>
                </c:pt>
                <c:pt idx="346">
                  <c:v>-2.7328277121190702E-4</c:v>
                </c:pt>
                <c:pt idx="347">
                  <c:v>-2.7327148131665901E-4</c:v>
                </c:pt>
                <c:pt idx="348">
                  <c:v>-2.73260191421411E-4</c:v>
                </c:pt>
                <c:pt idx="349">
                  <c:v>-2.7324890152616201E-4</c:v>
                </c:pt>
                <c:pt idx="350">
                  <c:v>-2.73237611630912E-4</c:v>
                </c:pt>
                <c:pt idx="351">
                  <c:v>-2.7322632173566399E-4</c:v>
                </c:pt>
                <c:pt idx="352">
                  <c:v>-2.7321503184041598E-4</c:v>
                </c:pt>
                <c:pt idx="353">
                  <c:v>-2.73203741945167E-4</c:v>
                </c:pt>
                <c:pt idx="354">
                  <c:v>-2.7319245204991802E-4</c:v>
                </c:pt>
                <c:pt idx="355">
                  <c:v>-2.7318116215466898E-4</c:v>
                </c:pt>
                <c:pt idx="356">
                  <c:v>-2.7316987225941999E-4</c:v>
                </c:pt>
                <c:pt idx="357">
                  <c:v>-2.7315858236416998E-4</c:v>
                </c:pt>
                <c:pt idx="358">
                  <c:v>-2.73147292468923E-4</c:v>
                </c:pt>
                <c:pt idx="359">
                  <c:v>-2.7313600257367299E-4</c:v>
                </c:pt>
                <c:pt idx="360">
                  <c:v>-2.73124712678424E-4</c:v>
                </c:pt>
                <c:pt idx="361">
                  <c:v>-2.7311342278317502E-4</c:v>
                </c:pt>
                <c:pt idx="362">
                  <c:v>-2.7310213288792701E-4</c:v>
                </c:pt>
                <c:pt idx="363">
                  <c:v>-2.7309084299267803E-4</c:v>
                </c:pt>
                <c:pt idx="364">
                  <c:v>-2.7307955309742899E-4</c:v>
                </c:pt>
                <c:pt idx="365">
                  <c:v>-2.7306826320218E-4</c:v>
                </c:pt>
                <c:pt idx="366">
                  <c:v>-2.7305697330693199E-4</c:v>
                </c:pt>
                <c:pt idx="367">
                  <c:v>-2.7304568341168399E-4</c:v>
                </c:pt>
                <c:pt idx="368">
                  <c:v>-2.73034393516435E-4</c:v>
                </c:pt>
                <c:pt idx="369">
                  <c:v>-2.7302310362118602E-4</c:v>
                </c:pt>
                <c:pt idx="370">
                  <c:v>-2.73011813725936E-4</c:v>
                </c:pt>
                <c:pt idx="371">
                  <c:v>-2.73000523830688E-4</c:v>
                </c:pt>
                <c:pt idx="372">
                  <c:v>-2.7298923393543901E-4</c:v>
                </c:pt>
                <c:pt idx="373">
                  <c:v>-2.7297794404018997E-4</c:v>
                </c:pt>
                <c:pt idx="374">
                  <c:v>-2.7296665414494202E-4</c:v>
                </c:pt>
                <c:pt idx="375">
                  <c:v>-2.7295536424969298E-4</c:v>
                </c:pt>
                <c:pt idx="376">
                  <c:v>-2.7294407435444302E-4</c:v>
                </c:pt>
                <c:pt idx="377">
                  <c:v>-2.7293278445919501E-4</c:v>
                </c:pt>
                <c:pt idx="378">
                  <c:v>-2.7292149456394597E-4</c:v>
                </c:pt>
                <c:pt idx="379">
                  <c:v>-2.7291020466869699E-4</c:v>
                </c:pt>
                <c:pt idx="380">
                  <c:v>-2.7289891477344801E-4</c:v>
                </c:pt>
                <c:pt idx="381">
                  <c:v>-2.7288762487819902E-4</c:v>
                </c:pt>
                <c:pt idx="382">
                  <c:v>-2.7287633498295101E-4</c:v>
                </c:pt>
                <c:pt idx="383">
                  <c:v>-2.7286504508770197E-4</c:v>
                </c:pt>
                <c:pt idx="384">
                  <c:v>-2.7285375519245299E-4</c:v>
                </c:pt>
                <c:pt idx="385">
                  <c:v>-2.7284246529720498E-4</c:v>
                </c:pt>
                <c:pt idx="386">
                  <c:v>-2.7283117540195502E-4</c:v>
                </c:pt>
                <c:pt idx="387">
                  <c:v>-2.7281988550670701E-4</c:v>
                </c:pt>
                <c:pt idx="388">
                  <c:v>-2.7280859561145798E-4</c:v>
                </c:pt>
                <c:pt idx="389">
                  <c:v>-2.7279730571620899E-4</c:v>
                </c:pt>
                <c:pt idx="390">
                  <c:v>-2.7278601582096001E-4</c:v>
                </c:pt>
                <c:pt idx="391">
                  <c:v>-2.7277472592571102E-4</c:v>
                </c:pt>
                <c:pt idx="392">
                  <c:v>-2.7276343603046198E-4</c:v>
                </c:pt>
                <c:pt idx="393">
                  <c:v>-2.7275214613521398E-4</c:v>
                </c:pt>
                <c:pt idx="394">
                  <c:v>-2.7274085623996499E-4</c:v>
                </c:pt>
                <c:pt idx="395">
                  <c:v>-2.7272956634471601E-4</c:v>
                </c:pt>
                <c:pt idx="396">
                  <c:v>-2.72718276449468E-4</c:v>
                </c:pt>
                <c:pt idx="397">
                  <c:v>-2.7270698655421902E-4</c:v>
                </c:pt>
                <c:pt idx="398">
                  <c:v>-2.7269569665896998E-4</c:v>
                </c:pt>
                <c:pt idx="399">
                  <c:v>-2.7268440676372099E-4</c:v>
                </c:pt>
                <c:pt idx="400">
                  <c:v>-2.7267311686847298E-4</c:v>
                </c:pt>
                <c:pt idx="401">
                  <c:v>-2.72661826973224E-4</c:v>
                </c:pt>
                <c:pt idx="402">
                  <c:v>-2.7265053707797502E-4</c:v>
                </c:pt>
                <c:pt idx="403">
                  <c:v>-2.7263924718272598E-4</c:v>
                </c:pt>
                <c:pt idx="404">
                  <c:v>-2.7262795728747699E-4</c:v>
                </c:pt>
                <c:pt idx="405">
                  <c:v>-2.7261666739222801E-4</c:v>
                </c:pt>
                <c:pt idx="406">
                  <c:v>-2.7260537749698E-4</c:v>
                </c:pt>
                <c:pt idx="407">
                  <c:v>-2.7259408760173102E-4</c:v>
                </c:pt>
                <c:pt idx="408">
                  <c:v>-2.7258279770648198E-4</c:v>
                </c:pt>
                <c:pt idx="409">
                  <c:v>-2.7257150781123299E-4</c:v>
                </c:pt>
                <c:pt idx="410">
                  <c:v>-2.7256021791598499E-4</c:v>
                </c:pt>
                <c:pt idx="411">
                  <c:v>-2.7254892802073503E-4</c:v>
                </c:pt>
                <c:pt idx="412">
                  <c:v>-2.7253763812548599E-4</c:v>
                </c:pt>
                <c:pt idx="413">
                  <c:v>-2.7252634823023798E-4</c:v>
                </c:pt>
                <c:pt idx="414">
                  <c:v>-2.72515058334989E-4</c:v>
                </c:pt>
                <c:pt idx="415">
                  <c:v>-2.7250376843974001E-4</c:v>
                </c:pt>
                <c:pt idx="416">
                  <c:v>-2.7249247854449097E-4</c:v>
                </c:pt>
                <c:pt idx="417">
                  <c:v>-2.7248118864924302E-4</c:v>
                </c:pt>
                <c:pt idx="418">
                  <c:v>-2.7246989875399398E-4</c:v>
                </c:pt>
                <c:pt idx="419">
                  <c:v>-2.72458608858745E-4</c:v>
                </c:pt>
                <c:pt idx="420">
                  <c:v>-2.7244731896349601E-4</c:v>
                </c:pt>
                <c:pt idx="421">
                  <c:v>-2.7243602906824697E-4</c:v>
                </c:pt>
                <c:pt idx="422">
                  <c:v>-2.7242473917299799E-4</c:v>
                </c:pt>
                <c:pt idx="423">
                  <c:v>-2.7241344927774998E-4</c:v>
                </c:pt>
                <c:pt idx="424">
                  <c:v>-2.72402159382501E-4</c:v>
                </c:pt>
                <c:pt idx="425">
                  <c:v>-2.7239086948725098E-4</c:v>
                </c:pt>
                <c:pt idx="426">
                  <c:v>-2.7237957959200297E-4</c:v>
                </c:pt>
                <c:pt idx="427">
                  <c:v>-2.7236828969675399E-4</c:v>
                </c:pt>
                <c:pt idx="428">
                  <c:v>-2.7235699980150501E-4</c:v>
                </c:pt>
                <c:pt idx="429">
                  <c:v>-2.72345709906257E-4</c:v>
                </c:pt>
                <c:pt idx="430">
                  <c:v>-2.7233442001100801E-4</c:v>
                </c:pt>
                <c:pt idx="431">
                  <c:v>-2.7232313011576001E-4</c:v>
                </c:pt>
                <c:pt idx="432">
                  <c:v>-2.7231184022051102E-4</c:v>
                </c:pt>
                <c:pt idx="433">
                  <c:v>-2.7230055032526198E-4</c:v>
                </c:pt>
                <c:pt idx="434">
                  <c:v>-2.72289260430013E-4</c:v>
                </c:pt>
                <c:pt idx="435">
                  <c:v>-2.7227797053476401E-4</c:v>
                </c:pt>
                <c:pt idx="436">
                  <c:v>-2.7226668063951498E-4</c:v>
                </c:pt>
                <c:pt idx="437">
                  <c:v>-2.7225539074426599E-4</c:v>
                </c:pt>
                <c:pt idx="438">
                  <c:v>-2.7224410084901798E-4</c:v>
                </c:pt>
                <c:pt idx="439">
                  <c:v>-2.7223281095376802E-4</c:v>
                </c:pt>
                <c:pt idx="440">
                  <c:v>-2.7222152105852002E-4</c:v>
                </c:pt>
                <c:pt idx="441">
                  <c:v>-2.7221023116327098E-4</c:v>
                </c:pt>
                <c:pt idx="442">
                  <c:v>-2.7219894126802302E-4</c:v>
                </c:pt>
                <c:pt idx="443">
                  <c:v>-2.7218765137277301E-4</c:v>
                </c:pt>
                <c:pt idx="444">
                  <c:v>-2.72176361477525E-4</c:v>
                </c:pt>
                <c:pt idx="445">
                  <c:v>-2.7216507158227602E-4</c:v>
                </c:pt>
                <c:pt idx="446">
                  <c:v>-2.7215378168702698E-4</c:v>
                </c:pt>
                <c:pt idx="447">
                  <c:v>-2.7214249179177799E-4</c:v>
                </c:pt>
                <c:pt idx="448">
                  <c:v>-2.7213120189652999E-4</c:v>
                </c:pt>
                <c:pt idx="449">
                  <c:v>-2.7211991200128198E-4</c:v>
                </c:pt>
                <c:pt idx="450">
                  <c:v>-2.7210862210603299E-4</c:v>
                </c:pt>
                <c:pt idx="451">
                  <c:v>-2.7209733221078401E-4</c:v>
                </c:pt>
                <c:pt idx="452">
                  <c:v>-2.7208604231553399E-4</c:v>
                </c:pt>
                <c:pt idx="453">
                  <c:v>-2.7207475242028501E-4</c:v>
                </c:pt>
                <c:pt idx="454">
                  <c:v>-2.72063462525037E-4</c:v>
                </c:pt>
                <c:pt idx="455">
                  <c:v>-2.7205217262978802E-4</c:v>
                </c:pt>
                <c:pt idx="456">
                  <c:v>-2.7204088273453898E-4</c:v>
                </c:pt>
                <c:pt idx="457">
                  <c:v>-2.7202959283929103E-4</c:v>
                </c:pt>
                <c:pt idx="458">
                  <c:v>-2.7201830294404199E-4</c:v>
                </c:pt>
                <c:pt idx="459">
                  <c:v>-2.7200701304879203E-4</c:v>
                </c:pt>
                <c:pt idx="460">
                  <c:v>-2.7199572315354402E-4</c:v>
                </c:pt>
                <c:pt idx="461">
                  <c:v>-2.7198443325829498E-4</c:v>
                </c:pt>
                <c:pt idx="462">
                  <c:v>-2.71973143363046E-4</c:v>
                </c:pt>
                <c:pt idx="463">
                  <c:v>-2.7196185346779799E-4</c:v>
                </c:pt>
                <c:pt idx="464">
                  <c:v>-2.71950563572549E-4</c:v>
                </c:pt>
                <c:pt idx="465">
                  <c:v>-2.7193927367730002E-4</c:v>
                </c:pt>
                <c:pt idx="466">
                  <c:v>-2.7192798378205098E-4</c:v>
                </c:pt>
                <c:pt idx="467">
                  <c:v>-2.71916693886802E-4</c:v>
                </c:pt>
                <c:pt idx="468">
                  <c:v>-2.7190540399155301E-4</c:v>
                </c:pt>
                <c:pt idx="469">
                  <c:v>-2.7189411409630397E-4</c:v>
                </c:pt>
                <c:pt idx="470">
                  <c:v>-2.7188282420105499E-4</c:v>
                </c:pt>
                <c:pt idx="471">
                  <c:v>-2.7187153430580698E-4</c:v>
                </c:pt>
                <c:pt idx="472">
                  <c:v>-2.71860244410558E-4</c:v>
                </c:pt>
                <c:pt idx="473">
                  <c:v>-2.7184895451530999E-4</c:v>
                </c:pt>
                <c:pt idx="474">
                  <c:v>-2.7183766462005998E-4</c:v>
                </c:pt>
                <c:pt idx="475">
                  <c:v>-2.7182637472481202E-4</c:v>
                </c:pt>
                <c:pt idx="476">
                  <c:v>-2.7181508482956298E-4</c:v>
                </c:pt>
                <c:pt idx="477">
                  <c:v>-2.71803794934314E-4</c:v>
                </c:pt>
                <c:pt idx="478">
                  <c:v>-2.7179250503906501E-4</c:v>
                </c:pt>
                <c:pt idx="479">
                  <c:v>-2.7178121514381598E-4</c:v>
                </c:pt>
                <c:pt idx="480">
                  <c:v>-2.7176992524856802E-4</c:v>
                </c:pt>
                <c:pt idx="481">
                  <c:v>-2.7175863535331898E-4</c:v>
                </c:pt>
                <c:pt idx="482">
                  <c:v>-2.7174734545807E-4</c:v>
                </c:pt>
                <c:pt idx="483">
                  <c:v>-2.7173605556282102E-4</c:v>
                </c:pt>
                <c:pt idx="484">
                  <c:v>-2.7172476566757198E-4</c:v>
                </c:pt>
                <c:pt idx="485">
                  <c:v>-2.7171347577232299E-4</c:v>
                </c:pt>
                <c:pt idx="486">
                  <c:v>-2.7170218587707498E-4</c:v>
                </c:pt>
                <c:pt idx="487">
                  <c:v>-2.71690895981826E-4</c:v>
                </c:pt>
                <c:pt idx="488">
                  <c:v>-2.7167960608657702E-4</c:v>
                </c:pt>
                <c:pt idx="489">
                  <c:v>-2.7166831619132901E-4</c:v>
                </c:pt>
                <c:pt idx="490">
                  <c:v>-2.7165702629608002E-4</c:v>
                </c:pt>
                <c:pt idx="491">
                  <c:v>-2.7164573640083099E-4</c:v>
                </c:pt>
                <c:pt idx="492">
                  <c:v>-2.71634446505582E-4</c:v>
                </c:pt>
                <c:pt idx="493">
                  <c:v>-2.7162315661033399E-4</c:v>
                </c:pt>
                <c:pt idx="494">
                  <c:v>-2.7161186671508398E-4</c:v>
                </c:pt>
                <c:pt idx="495">
                  <c:v>-2.7160057681983602E-4</c:v>
                </c:pt>
                <c:pt idx="496">
                  <c:v>-2.7158928692458699E-4</c:v>
                </c:pt>
                <c:pt idx="497">
                  <c:v>-2.71577997029338E-4</c:v>
                </c:pt>
                <c:pt idx="498">
                  <c:v>-2.7156670713408902E-4</c:v>
                </c:pt>
                <c:pt idx="499">
                  <c:v>-2.7155541723884101E-4</c:v>
                </c:pt>
                <c:pt idx="500">
                  <c:v>-2.71544127343591E-4</c:v>
                </c:pt>
                <c:pt idx="501">
                  <c:v>-2.7153283744834299E-4</c:v>
                </c:pt>
                <c:pt idx="502">
                  <c:v>-2.7152154755309303E-4</c:v>
                </c:pt>
                <c:pt idx="503">
                  <c:v>-2.7151025765784599E-4</c:v>
                </c:pt>
                <c:pt idx="504">
                  <c:v>-2.7149896776259598E-4</c:v>
                </c:pt>
                <c:pt idx="505">
                  <c:v>-2.71487677867347E-4</c:v>
                </c:pt>
                <c:pt idx="506">
                  <c:v>-2.7147638797209899E-4</c:v>
                </c:pt>
                <c:pt idx="507">
                  <c:v>-2.7146509807685098E-4</c:v>
                </c:pt>
                <c:pt idx="508">
                  <c:v>-2.7145380818160102E-4</c:v>
                </c:pt>
                <c:pt idx="509">
                  <c:v>-2.7144251828635198E-4</c:v>
                </c:pt>
                <c:pt idx="510">
                  <c:v>-2.71431228391103E-4</c:v>
                </c:pt>
                <c:pt idx="511">
                  <c:v>-2.7141993849585401E-4</c:v>
                </c:pt>
                <c:pt idx="512">
                  <c:v>-2.71408648600606E-4</c:v>
                </c:pt>
                <c:pt idx="513">
                  <c:v>-2.7139735870535702E-4</c:v>
                </c:pt>
                <c:pt idx="514">
                  <c:v>-2.7138606881010798E-4</c:v>
                </c:pt>
                <c:pt idx="515">
                  <c:v>-2.7137477891485997E-4</c:v>
                </c:pt>
                <c:pt idx="516">
                  <c:v>-2.7136348901961099E-4</c:v>
                </c:pt>
                <c:pt idx="517">
                  <c:v>-2.7135219912436201E-4</c:v>
                </c:pt>
                <c:pt idx="518">
                  <c:v>-2.7134090922911199E-4</c:v>
                </c:pt>
                <c:pt idx="519">
                  <c:v>-2.7132961933386398E-4</c:v>
                </c:pt>
                <c:pt idx="520">
                  <c:v>-2.7131832943861597E-4</c:v>
                </c:pt>
                <c:pt idx="521">
                  <c:v>-2.7130703954336802E-4</c:v>
                </c:pt>
                <c:pt idx="522">
                  <c:v>-2.7129574964811801E-4</c:v>
                </c:pt>
                <c:pt idx="523">
                  <c:v>-2.7128445975286902E-4</c:v>
                </c:pt>
                <c:pt idx="524">
                  <c:v>-2.7127316985761998E-4</c:v>
                </c:pt>
                <c:pt idx="525">
                  <c:v>-2.7126187996237198E-4</c:v>
                </c:pt>
                <c:pt idx="526">
                  <c:v>-2.7125059006712299E-4</c:v>
                </c:pt>
                <c:pt idx="527">
                  <c:v>-2.7123930017187298E-4</c:v>
                </c:pt>
                <c:pt idx="528">
                  <c:v>-2.7122801027662502E-4</c:v>
                </c:pt>
                <c:pt idx="529">
                  <c:v>-2.7121672038137598E-4</c:v>
                </c:pt>
                <c:pt idx="530">
                  <c:v>-2.71205430486127E-4</c:v>
                </c:pt>
                <c:pt idx="531">
                  <c:v>-2.7119414059087899E-4</c:v>
                </c:pt>
                <c:pt idx="532">
                  <c:v>-2.7118285069563001E-4</c:v>
                </c:pt>
                <c:pt idx="533">
                  <c:v>-2.7117156080038102E-4</c:v>
                </c:pt>
                <c:pt idx="534">
                  <c:v>-2.7116027090513199E-4</c:v>
                </c:pt>
                <c:pt idx="535">
                  <c:v>-2.7114898100988398E-4</c:v>
                </c:pt>
                <c:pt idx="536">
                  <c:v>-2.7113769111463499E-4</c:v>
                </c:pt>
                <c:pt idx="537">
                  <c:v>-2.7112640121938601E-4</c:v>
                </c:pt>
                <c:pt idx="538">
                  <c:v>-2.7111511132413702E-4</c:v>
                </c:pt>
                <c:pt idx="539">
                  <c:v>-2.7110382142888799E-4</c:v>
                </c:pt>
                <c:pt idx="540">
                  <c:v>-2.7109253153363803E-4</c:v>
                </c:pt>
                <c:pt idx="541">
                  <c:v>-2.7108124163839099E-4</c:v>
                </c:pt>
                <c:pt idx="542">
                  <c:v>-2.7106995174314201E-4</c:v>
                </c:pt>
                <c:pt idx="543">
                  <c:v>-2.7105866184789303E-4</c:v>
                </c:pt>
                <c:pt idx="544">
                  <c:v>-2.7104737195264399E-4</c:v>
                </c:pt>
                <c:pt idx="545">
                  <c:v>-2.71036082057395E-4</c:v>
                </c:pt>
                <c:pt idx="546">
                  <c:v>-2.7102479216214699E-4</c:v>
                </c:pt>
                <c:pt idx="547">
                  <c:v>-2.7101350226689801E-4</c:v>
                </c:pt>
                <c:pt idx="548">
                  <c:v>-2.7100221237164903E-4</c:v>
                </c:pt>
                <c:pt idx="549">
                  <c:v>-2.7099092247639999E-4</c:v>
                </c:pt>
                <c:pt idx="550">
                  <c:v>-2.70979632581151E-4</c:v>
                </c:pt>
                <c:pt idx="551">
                  <c:v>-2.70968342685903E-4</c:v>
                </c:pt>
                <c:pt idx="552">
                  <c:v>-2.7095705279065298E-4</c:v>
                </c:pt>
                <c:pt idx="553">
                  <c:v>-2.7094576289540503E-4</c:v>
                </c:pt>
                <c:pt idx="554">
                  <c:v>-2.7093447300015501E-4</c:v>
                </c:pt>
                <c:pt idx="555">
                  <c:v>-2.7092318310490597E-4</c:v>
                </c:pt>
                <c:pt idx="556">
                  <c:v>-2.7091189320965802E-4</c:v>
                </c:pt>
                <c:pt idx="557">
                  <c:v>-2.7090060331440898E-4</c:v>
                </c:pt>
                <c:pt idx="558">
                  <c:v>-2.7088931341916097E-4</c:v>
                </c:pt>
                <c:pt idx="559">
                  <c:v>-2.7087802352391101E-4</c:v>
                </c:pt>
                <c:pt idx="560">
                  <c:v>-2.7086673362866301E-4</c:v>
                </c:pt>
                <c:pt idx="561">
                  <c:v>-2.70855443733415E-4</c:v>
                </c:pt>
                <c:pt idx="562">
                  <c:v>-2.7084415383816498E-4</c:v>
                </c:pt>
                <c:pt idx="563">
                  <c:v>-2.70832863942916E-4</c:v>
                </c:pt>
                <c:pt idx="564">
                  <c:v>-2.7082157404766701E-4</c:v>
                </c:pt>
                <c:pt idx="565">
                  <c:v>-2.7081028415241901E-4</c:v>
                </c:pt>
                <c:pt idx="566">
                  <c:v>-2.7079899425717002E-4</c:v>
                </c:pt>
                <c:pt idx="567">
                  <c:v>-2.7078770436192201E-4</c:v>
                </c:pt>
                <c:pt idx="568">
                  <c:v>-2.7077641446667297E-4</c:v>
                </c:pt>
                <c:pt idx="569">
                  <c:v>-2.7076512457142399E-4</c:v>
                </c:pt>
                <c:pt idx="570">
                  <c:v>-2.7075383467617501E-4</c:v>
                </c:pt>
                <c:pt idx="571">
                  <c:v>-2.7074254478092602E-4</c:v>
                </c:pt>
                <c:pt idx="572">
                  <c:v>-2.7073125488567601E-4</c:v>
                </c:pt>
                <c:pt idx="573">
                  <c:v>-2.7071996499042898E-4</c:v>
                </c:pt>
                <c:pt idx="574">
                  <c:v>-2.7070867509517902E-4</c:v>
                </c:pt>
                <c:pt idx="575">
                  <c:v>-2.7069738519993101E-4</c:v>
                </c:pt>
                <c:pt idx="576">
                  <c:v>-2.7068609530468202E-4</c:v>
                </c:pt>
                <c:pt idx="577">
                  <c:v>-2.7067480540943401E-4</c:v>
                </c:pt>
                <c:pt idx="578">
                  <c:v>-2.70663515514184E-4</c:v>
                </c:pt>
                <c:pt idx="579">
                  <c:v>-2.7065222561893599E-4</c:v>
                </c:pt>
                <c:pt idx="580">
                  <c:v>-2.7064093572368701E-4</c:v>
                </c:pt>
                <c:pt idx="581">
                  <c:v>-2.7062964582843802E-4</c:v>
                </c:pt>
                <c:pt idx="582">
                  <c:v>-2.7061835593318899E-4</c:v>
                </c:pt>
                <c:pt idx="583">
                  <c:v>-2.7060706603794098E-4</c:v>
                </c:pt>
                <c:pt idx="584">
                  <c:v>-2.7059577614269199E-4</c:v>
                </c:pt>
                <c:pt idx="585">
                  <c:v>-2.7058448624744301E-4</c:v>
                </c:pt>
                <c:pt idx="586">
                  <c:v>-2.70573196352195E-4</c:v>
                </c:pt>
                <c:pt idx="587">
                  <c:v>-2.7056190645694499E-4</c:v>
                </c:pt>
                <c:pt idx="588">
                  <c:v>-2.70550616561696E-4</c:v>
                </c:pt>
                <c:pt idx="589">
                  <c:v>-2.7053932666644702E-4</c:v>
                </c:pt>
                <c:pt idx="590">
                  <c:v>-2.7052803677119901E-4</c:v>
                </c:pt>
                <c:pt idx="591">
                  <c:v>-2.7051674687595003E-4</c:v>
                </c:pt>
                <c:pt idx="592">
                  <c:v>-2.7050545698070099E-4</c:v>
                </c:pt>
                <c:pt idx="593">
                  <c:v>-2.7049416708545298E-4</c:v>
                </c:pt>
                <c:pt idx="594">
                  <c:v>-2.7048287719020399E-4</c:v>
                </c:pt>
                <c:pt idx="595">
                  <c:v>-2.7047158729495501E-4</c:v>
                </c:pt>
                <c:pt idx="596">
                  <c:v>-2.7046029739970603E-4</c:v>
                </c:pt>
                <c:pt idx="597">
                  <c:v>-2.7044900750445699E-4</c:v>
                </c:pt>
                <c:pt idx="598">
                  <c:v>-2.70437717609208E-4</c:v>
                </c:pt>
                <c:pt idx="599">
                  <c:v>-2.7042642771396E-4</c:v>
                </c:pt>
                <c:pt idx="600">
                  <c:v>-2.7041513781871101E-4</c:v>
                </c:pt>
                <c:pt idx="601">
                  <c:v>-2.7040384792346197E-4</c:v>
                </c:pt>
                <c:pt idx="602">
                  <c:v>-2.7039255802821402E-4</c:v>
                </c:pt>
                <c:pt idx="603">
                  <c:v>-2.7038126813296498E-4</c:v>
                </c:pt>
                <c:pt idx="604">
                  <c:v>-2.70369978237716E-4</c:v>
                </c:pt>
                <c:pt idx="605">
                  <c:v>-2.7035868834246701E-4</c:v>
                </c:pt>
                <c:pt idx="606">
                  <c:v>-2.7034739844721797E-4</c:v>
                </c:pt>
                <c:pt idx="607">
                  <c:v>-2.7033610855196899E-4</c:v>
                </c:pt>
                <c:pt idx="608">
                  <c:v>-2.7032481865672001E-4</c:v>
                </c:pt>
                <c:pt idx="609">
                  <c:v>-2.70313528761472E-4</c:v>
                </c:pt>
                <c:pt idx="610">
                  <c:v>-2.7030223886622301E-4</c:v>
                </c:pt>
                <c:pt idx="611">
                  <c:v>-2.70290948970973E-4</c:v>
                </c:pt>
                <c:pt idx="612">
                  <c:v>-2.7027965907572602E-4</c:v>
                </c:pt>
                <c:pt idx="613">
                  <c:v>-2.7026836918047698E-4</c:v>
                </c:pt>
                <c:pt idx="614">
                  <c:v>-2.70257079285228E-4</c:v>
                </c:pt>
                <c:pt idx="615">
                  <c:v>-2.7024578938997901E-4</c:v>
                </c:pt>
                <c:pt idx="616">
                  <c:v>-2.7023449949473101E-4</c:v>
                </c:pt>
                <c:pt idx="617">
                  <c:v>-2.7022320959948099E-4</c:v>
                </c:pt>
                <c:pt idx="618">
                  <c:v>-2.7021191970423201E-4</c:v>
                </c:pt>
                <c:pt idx="619">
                  <c:v>-2.7020062980898302E-4</c:v>
                </c:pt>
                <c:pt idx="620">
                  <c:v>-2.7018933991373501E-4</c:v>
                </c:pt>
                <c:pt idx="621">
                  <c:v>-2.7017805001848598E-4</c:v>
                </c:pt>
                <c:pt idx="622">
                  <c:v>-2.7016676012323699E-4</c:v>
                </c:pt>
                <c:pt idx="623">
                  <c:v>-2.7015547022798801E-4</c:v>
                </c:pt>
                <c:pt idx="624">
                  <c:v>-2.7014418033273902E-4</c:v>
                </c:pt>
                <c:pt idx="625">
                  <c:v>-2.7013289043749102E-4</c:v>
                </c:pt>
                <c:pt idx="626">
                  <c:v>-2.7012160054224198E-4</c:v>
                </c:pt>
                <c:pt idx="627">
                  <c:v>-2.7011031064699299E-4</c:v>
                </c:pt>
                <c:pt idx="628">
                  <c:v>-2.7009902075174401E-4</c:v>
                </c:pt>
                <c:pt idx="629">
                  <c:v>-2.7008773085649502E-4</c:v>
                </c:pt>
                <c:pt idx="630">
                  <c:v>-2.7007644096124599E-4</c:v>
                </c:pt>
                <c:pt idx="631">
                  <c:v>-2.7006515106599798E-4</c:v>
                </c:pt>
                <c:pt idx="632">
                  <c:v>-2.7005386117074899E-4</c:v>
                </c:pt>
                <c:pt idx="633">
                  <c:v>-2.7004257127550001E-4</c:v>
                </c:pt>
                <c:pt idx="634">
                  <c:v>-2.70031281380252E-4</c:v>
                </c:pt>
                <c:pt idx="635">
                  <c:v>-2.7001999148500302E-4</c:v>
                </c:pt>
                <c:pt idx="636">
                  <c:v>-2.7000870158975501E-4</c:v>
                </c:pt>
                <c:pt idx="637">
                  <c:v>-2.6999741169450499E-4</c:v>
                </c:pt>
                <c:pt idx="638">
                  <c:v>-2.6998612179925601E-4</c:v>
                </c:pt>
                <c:pt idx="639">
                  <c:v>-2.6997483190400703E-4</c:v>
                </c:pt>
                <c:pt idx="640">
                  <c:v>-2.6996354200875902E-4</c:v>
                </c:pt>
                <c:pt idx="641">
                  <c:v>-2.6995225211350998E-4</c:v>
                </c:pt>
                <c:pt idx="642">
                  <c:v>-2.69940962218261E-4</c:v>
                </c:pt>
                <c:pt idx="643">
                  <c:v>-2.6992967232301201E-4</c:v>
                </c:pt>
                <c:pt idx="644">
                  <c:v>-2.69918382427764E-4</c:v>
                </c:pt>
                <c:pt idx="645">
                  <c:v>-2.6990709253251399E-4</c:v>
                </c:pt>
                <c:pt idx="646">
                  <c:v>-2.69895802637265E-4</c:v>
                </c:pt>
                <c:pt idx="647">
                  <c:v>-2.69884512742017E-4</c:v>
                </c:pt>
                <c:pt idx="648">
                  <c:v>-2.6987322284676801E-4</c:v>
                </c:pt>
                <c:pt idx="649">
                  <c:v>-2.6986193295151897E-4</c:v>
                </c:pt>
                <c:pt idx="650">
                  <c:v>-2.6985064305626999E-4</c:v>
                </c:pt>
                <c:pt idx="651">
                  <c:v>-2.6983935316102101E-4</c:v>
                </c:pt>
                <c:pt idx="652">
                  <c:v>-2.6982806326577202E-4</c:v>
                </c:pt>
                <c:pt idx="653">
                  <c:v>-2.6981677337052401E-4</c:v>
                </c:pt>
                <c:pt idx="654">
                  <c:v>-2.6980548347527497E-4</c:v>
                </c:pt>
                <c:pt idx="655">
                  <c:v>-2.6979419358002702E-4</c:v>
                </c:pt>
                <c:pt idx="656">
                  <c:v>-2.6978290368477701E-4</c:v>
                </c:pt>
                <c:pt idx="657">
                  <c:v>-2.69771613789529E-4</c:v>
                </c:pt>
                <c:pt idx="658">
                  <c:v>-2.6976032389427898E-4</c:v>
                </c:pt>
                <c:pt idx="659">
                  <c:v>-2.6974903399903E-4</c:v>
                </c:pt>
                <c:pt idx="660">
                  <c:v>-2.6973774410378199E-4</c:v>
                </c:pt>
                <c:pt idx="661">
                  <c:v>-2.6972645420853398E-4</c:v>
                </c:pt>
                <c:pt idx="662">
                  <c:v>-2.6971516431328402E-4</c:v>
                </c:pt>
                <c:pt idx="663">
                  <c:v>-2.6970387441803601E-4</c:v>
                </c:pt>
                <c:pt idx="664">
                  <c:v>-2.6969258452278698E-4</c:v>
                </c:pt>
                <c:pt idx="665">
                  <c:v>-2.6968129462753902E-4</c:v>
                </c:pt>
                <c:pt idx="666">
                  <c:v>-2.6967000473228998E-4</c:v>
                </c:pt>
                <c:pt idx="667">
                  <c:v>-2.69658714837041E-4</c:v>
                </c:pt>
                <c:pt idx="668">
                  <c:v>-2.6964742494179202E-4</c:v>
                </c:pt>
                <c:pt idx="669">
                  <c:v>-2.6963613504654298E-4</c:v>
                </c:pt>
                <c:pt idx="670">
                  <c:v>-2.6962484515129399E-4</c:v>
                </c:pt>
                <c:pt idx="671">
                  <c:v>-2.6961355525604501E-4</c:v>
                </c:pt>
                <c:pt idx="672">
                  <c:v>-2.6960226536079602E-4</c:v>
                </c:pt>
                <c:pt idx="673">
                  <c:v>-2.6959097546554802E-4</c:v>
                </c:pt>
                <c:pt idx="674">
                  <c:v>-2.6957968557030001E-4</c:v>
                </c:pt>
                <c:pt idx="675">
                  <c:v>-2.6956839567505102E-4</c:v>
                </c:pt>
                <c:pt idx="676">
                  <c:v>-2.6955710577980101E-4</c:v>
                </c:pt>
                <c:pt idx="677">
                  <c:v>-2.6954581588455203E-4</c:v>
                </c:pt>
                <c:pt idx="678">
                  <c:v>-2.6953452598930402E-4</c:v>
                </c:pt>
                <c:pt idx="679">
                  <c:v>-2.6952323609405498E-4</c:v>
                </c:pt>
                <c:pt idx="680">
                  <c:v>-2.6951194619880599E-4</c:v>
                </c:pt>
                <c:pt idx="681">
                  <c:v>-2.6950065630355701E-4</c:v>
                </c:pt>
                <c:pt idx="682">
                  <c:v>-2.69489366408309E-4</c:v>
                </c:pt>
                <c:pt idx="683">
                  <c:v>-2.6947807651305899E-4</c:v>
                </c:pt>
                <c:pt idx="684">
                  <c:v>-2.6946678661781098E-4</c:v>
                </c:pt>
                <c:pt idx="685">
                  <c:v>-2.69455496722562E-4</c:v>
                </c:pt>
                <c:pt idx="686">
                  <c:v>-2.6944420682731301E-4</c:v>
                </c:pt>
                <c:pt idx="687">
                  <c:v>-2.6943291693206397E-4</c:v>
                </c:pt>
                <c:pt idx="688">
                  <c:v>-2.6942162703681499E-4</c:v>
                </c:pt>
                <c:pt idx="689">
                  <c:v>-2.6941033714156698E-4</c:v>
                </c:pt>
                <c:pt idx="690">
                  <c:v>-2.69399047246318E-4</c:v>
                </c:pt>
                <c:pt idx="691">
                  <c:v>-2.6938775735106901E-4</c:v>
                </c:pt>
                <c:pt idx="692">
                  <c:v>-2.69376467455821E-4</c:v>
                </c:pt>
                <c:pt idx="693">
                  <c:v>-2.6936517756057099E-4</c:v>
                </c:pt>
                <c:pt idx="694">
                  <c:v>-2.6935388766532298E-4</c:v>
                </c:pt>
                <c:pt idx="695">
                  <c:v>-2.69342597770074E-4</c:v>
                </c:pt>
                <c:pt idx="696">
                  <c:v>-2.6933130787482501E-4</c:v>
                </c:pt>
                <c:pt idx="697">
                  <c:v>-2.6932001797957597E-4</c:v>
                </c:pt>
                <c:pt idx="698">
                  <c:v>-2.6930872808432802E-4</c:v>
                </c:pt>
                <c:pt idx="699">
                  <c:v>-2.6929743818907801E-4</c:v>
                </c:pt>
                <c:pt idx="700">
                  <c:v>-2.6928614829383E-4</c:v>
                </c:pt>
                <c:pt idx="701">
                  <c:v>-2.6927485839858101E-4</c:v>
                </c:pt>
                <c:pt idx="702">
                  <c:v>-2.69263568503331E-4</c:v>
                </c:pt>
                <c:pt idx="703">
                  <c:v>-2.6925227860808402E-4</c:v>
                </c:pt>
                <c:pt idx="704">
                  <c:v>-2.6924098871283498E-4</c:v>
                </c:pt>
                <c:pt idx="705">
                  <c:v>-2.69229698817586E-4</c:v>
                </c:pt>
                <c:pt idx="706">
                  <c:v>-2.6921840892233799E-4</c:v>
                </c:pt>
                <c:pt idx="707">
                  <c:v>-2.6920711902708798E-4</c:v>
                </c:pt>
                <c:pt idx="708">
                  <c:v>-2.6919582913184002E-4</c:v>
                </c:pt>
                <c:pt idx="709">
                  <c:v>-2.6918453923659098E-4</c:v>
                </c:pt>
                <c:pt idx="710">
                  <c:v>-2.69173249341342E-4</c:v>
                </c:pt>
                <c:pt idx="711">
                  <c:v>-2.6916195944609302E-4</c:v>
                </c:pt>
                <c:pt idx="712">
                  <c:v>-2.6915066955084501E-4</c:v>
                </c:pt>
                <c:pt idx="713">
                  <c:v>-2.6913937965559499E-4</c:v>
                </c:pt>
                <c:pt idx="714">
                  <c:v>-2.6912808976034698E-4</c:v>
                </c:pt>
                <c:pt idx="715">
                  <c:v>-2.69116799865098E-4</c:v>
                </c:pt>
                <c:pt idx="716">
                  <c:v>-2.6910550996984902E-4</c:v>
                </c:pt>
                <c:pt idx="717">
                  <c:v>-2.6909422007459998E-4</c:v>
                </c:pt>
                <c:pt idx="718">
                  <c:v>-2.6908293017935202E-4</c:v>
                </c:pt>
                <c:pt idx="719">
                  <c:v>-2.6907164028410299E-4</c:v>
                </c:pt>
                <c:pt idx="720">
                  <c:v>-2.69060350388854E-4</c:v>
                </c:pt>
                <c:pt idx="721">
                  <c:v>-2.6904906049360502E-4</c:v>
                </c:pt>
                <c:pt idx="722">
                  <c:v>-2.6903777059835598E-4</c:v>
                </c:pt>
                <c:pt idx="723">
                  <c:v>-2.6902648070310699E-4</c:v>
                </c:pt>
                <c:pt idx="724">
                  <c:v>-2.6901519080785899E-4</c:v>
                </c:pt>
                <c:pt idx="725">
                  <c:v>-2.6900390091260903E-4</c:v>
                </c:pt>
                <c:pt idx="726">
                  <c:v>-2.6899261101736102E-4</c:v>
                </c:pt>
                <c:pt idx="727">
                  <c:v>-2.6898132112211198E-4</c:v>
                </c:pt>
                <c:pt idx="728">
                  <c:v>-2.68970031226863E-4</c:v>
                </c:pt>
                <c:pt idx="729">
                  <c:v>-2.6895874133161499E-4</c:v>
                </c:pt>
                <c:pt idx="730">
                  <c:v>-2.68947451436366E-4</c:v>
                </c:pt>
                <c:pt idx="731">
                  <c:v>-2.6893616154111702E-4</c:v>
                </c:pt>
                <c:pt idx="732">
                  <c:v>-2.68924871645867E-4</c:v>
                </c:pt>
                <c:pt idx="733">
                  <c:v>-2.68913581750619E-4</c:v>
                </c:pt>
                <c:pt idx="734">
                  <c:v>-2.6890229185537099E-4</c:v>
                </c:pt>
                <c:pt idx="735">
                  <c:v>-2.68891001960122E-4</c:v>
                </c:pt>
                <c:pt idx="736">
                  <c:v>-2.6887971206487302E-4</c:v>
                </c:pt>
                <c:pt idx="737">
                  <c:v>-2.6886842216962398E-4</c:v>
                </c:pt>
                <c:pt idx="738">
                  <c:v>-2.68857132274375E-4</c:v>
                </c:pt>
                <c:pt idx="739">
                  <c:v>-2.6884584237912699E-4</c:v>
                </c:pt>
                <c:pt idx="740">
                  <c:v>-2.68834552483878E-4</c:v>
                </c:pt>
                <c:pt idx="741">
                  <c:v>-2.6882326258862902E-4</c:v>
                </c:pt>
                <c:pt idx="742">
                  <c:v>-2.6881197269337998E-4</c:v>
                </c:pt>
                <c:pt idx="743">
                  <c:v>-2.6880068279813197E-4</c:v>
                </c:pt>
                <c:pt idx="744">
                  <c:v>-2.6878939290288299E-4</c:v>
                </c:pt>
                <c:pt idx="745">
                  <c:v>-2.6877810300763401E-4</c:v>
                </c:pt>
                <c:pt idx="746">
                  <c:v>-2.6876681311238502E-4</c:v>
                </c:pt>
                <c:pt idx="747">
                  <c:v>-2.6875552321713598E-4</c:v>
                </c:pt>
                <c:pt idx="748">
                  <c:v>-2.6874423332188797E-4</c:v>
                </c:pt>
                <c:pt idx="749">
                  <c:v>-2.6873294342663801E-4</c:v>
                </c:pt>
                <c:pt idx="750">
                  <c:v>-2.6872165353138898E-4</c:v>
                </c:pt>
                <c:pt idx="751">
                  <c:v>-2.6871036363614102E-4</c:v>
                </c:pt>
                <c:pt idx="752">
                  <c:v>-2.6869907374089198E-4</c:v>
                </c:pt>
                <c:pt idx="753">
                  <c:v>-2.68687783845643E-4</c:v>
                </c:pt>
                <c:pt idx="754">
                  <c:v>-2.6867649395039499E-4</c:v>
                </c:pt>
                <c:pt idx="755">
                  <c:v>-2.6866520405514498E-4</c:v>
                </c:pt>
                <c:pt idx="756">
                  <c:v>-2.6865391415989702E-4</c:v>
                </c:pt>
                <c:pt idx="757">
                  <c:v>-2.6864262426464798E-4</c:v>
                </c:pt>
                <c:pt idx="758">
                  <c:v>-2.6863133436939998E-4</c:v>
                </c:pt>
                <c:pt idx="759">
                  <c:v>-2.6862004447415002E-4</c:v>
                </c:pt>
                <c:pt idx="760">
                  <c:v>-2.6860875457890201E-4</c:v>
                </c:pt>
                <c:pt idx="761">
                  <c:v>-2.6859746468365199E-4</c:v>
                </c:pt>
                <c:pt idx="762">
                  <c:v>-2.6858617478840502E-4</c:v>
                </c:pt>
                <c:pt idx="763">
                  <c:v>-2.68574884893155E-4</c:v>
                </c:pt>
                <c:pt idx="764">
                  <c:v>-2.6856359499790699E-4</c:v>
                </c:pt>
                <c:pt idx="765">
                  <c:v>-2.6855230510265801E-4</c:v>
                </c:pt>
                <c:pt idx="766">
                  <c:v>-2.6854101520740902E-4</c:v>
                </c:pt>
                <c:pt idx="767">
                  <c:v>-2.6852972531215999E-4</c:v>
                </c:pt>
                <c:pt idx="768">
                  <c:v>-2.68518435416911E-4</c:v>
                </c:pt>
                <c:pt idx="769">
                  <c:v>-2.6850714552166202E-4</c:v>
                </c:pt>
                <c:pt idx="770">
                  <c:v>-2.6849585562641298E-4</c:v>
                </c:pt>
                <c:pt idx="771">
                  <c:v>-2.6848456573116503E-4</c:v>
                </c:pt>
                <c:pt idx="772">
                  <c:v>-2.6847327583591702E-4</c:v>
                </c:pt>
                <c:pt idx="773">
                  <c:v>-2.68461985940667E-4</c:v>
                </c:pt>
                <c:pt idx="774">
                  <c:v>-2.6845069604541802E-4</c:v>
                </c:pt>
                <c:pt idx="775">
                  <c:v>-2.6843940615016898E-4</c:v>
                </c:pt>
                <c:pt idx="776">
                  <c:v>-2.6842811625492E-4</c:v>
                </c:pt>
                <c:pt idx="777">
                  <c:v>-2.6841682635967101E-4</c:v>
                </c:pt>
                <c:pt idx="778">
                  <c:v>-2.68405536464423E-4</c:v>
                </c:pt>
                <c:pt idx="779">
                  <c:v>-2.68394246569175E-4</c:v>
                </c:pt>
                <c:pt idx="780">
                  <c:v>-2.6838295667392498E-4</c:v>
                </c:pt>
                <c:pt idx="781">
                  <c:v>-2.68371666778676E-4</c:v>
                </c:pt>
                <c:pt idx="782">
                  <c:v>-2.6836037688342701E-4</c:v>
                </c:pt>
                <c:pt idx="783">
                  <c:v>-2.68349086988179E-4</c:v>
                </c:pt>
                <c:pt idx="784">
                  <c:v>-2.6833779709293002E-4</c:v>
                </c:pt>
                <c:pt idx="785">
                  <c:v>-2.6832650719768098E-4</c:v>
                </c:pt>
                <c:pt idx="786">
                  <c:v>-2.6831521730243297E-4</c:v>
                </c:pt>
                <c:pt idx="787">
                  <c:v>-2.6830392740718301E-4</c:v>
                </c:pt>
                <c:pt idx="788">
                  <c:v>-2.6829263751193501E-4</c:v>
                </c:pt>
                <c:pt idx="789">
                  <c:v>-2.6828134761668602E-4</c:v>
                </c:pt>
                <c:pt idx="790">
                  <c:v>-2.6827005772143698E-4</c:v>
                </c:pt>
                <c:pt idx="791">
                  <c:v>-2.68258767826188E-4</c:v>
                </c:pt>
                <c:pt idx="792">
                  <c:v>-2.6824747793093999E-4</c:v>
                </c:pt>
                <c:pt idx="793">
                  <c:v>-2.6823618803569101E-4</c:v>
                </c:pt>
                <c:pt idx="794">
                  <c:v>-2.68224898140443E-4</c:v>
                </c:pt>
                <c:pt idx="795">
                  <c:v>-2.6821360824519298E-4</c:v>
                </c:pt>
                <c:pt idx="796">
                  <c:v>-2.68202318349944E-4</c:v>
                </c:pt>
                <c:pt idx="797">
                  <c:v>-2.6819102845469599E-4</c:v>
                </c:pt>
                <c:pt idx="798">
                  <c:v>-2.6817973855944598E-4</c:v>
                </c:pt>
                <c:pt idx="799">
                  <c:v>-2.6816844866419802E-4</c:v>
                </c:pt>
                <c:pt idx="800">
                  <c:v>-2.6815715876895001E-4</c:v>
                </c:pt>
                <c:pt idx="801">
                  <c:v>-2.6814586887370098E-4</c:v>
                </c:pt>
                <c:pt idx="802">
                  <c:v>-2.6813457897845199E-4</c:v>
                </c:pt>
                <c:pt idx="803">
                  <c:v>-2.6812328908320198E-4</c:v>
                </c:pt>
                <c:pt idx="804">
                  <c:v>-2.6811199918795402E-4</c:v>
                </c:pt>
                <c:pt idx="805">
                  <c:v>-2.6810070929270499E-4</c:v>
                </c:pt>
                <c:pt idx="806">
                  <c:v>-2.68089419397456E-4</c:v>
                </c:pt>
                <c:pt idx="807">
                  <c:v>-2.6807812950220799E-4</c:v>
                </c:pt>
                <c:pt idx="808">
                  <c:v>-2.6806683960695798E-4</c:v>
                </c:pt>
                <c:pt idx="809">
                  <c:v>-2.6805554971171002E-4</c:v>
                </c:pt>
                <c:pt idx="810">
                  <c:v>-2.6804425981646001E-4</c:v>
                </c:pt>
                <c:pt idx="811">
                  <c:v>-2.68032969921212E-4</c:v>
                </c:pt>
                <c:pt idx="812">
                  <c:v>-2.6802168002596399E-4</c:v>
                </c:pt>
                <c:pt idx="813">
                  <c:v>-2.6801039013071501E-4</c:v>
                </c:pt>
                <c:pt idx="814">
                  <c:v>-2.6799910023546603E-4</c:v>
                </c:pt>
                <c:pt idx="815">
                  <c:v>-2.6798781034021699E-4</c:v>
                </c:pt>
                <c:pt idx="816">
                  <c:v>-2.6797652044496898E-4</c:v>
                </c:pt>
                <c:pt idx="817">
                  <c:v>-2.6796523054971999E-4</c:v>
                </c:pt>
                <c:pt idx="818">
                  <c:v>-2.6795394065447101E-4</c:v>
                </c:pt>
                <c:pt idx="819">
                  <c:v>-2.67942650759221E-4</c:v>
                </c:pt>
                <c:pt idx="820">
                  <c:v>-2.6793136086397299E-4</c:v>
                </c:pt>
                <c:pt idx="821">
                  <c:v>-2.67920070968724E-4</c:v>
                </c:pt>
                <c:pt idx="822">
                  <c:v>-2.67908781073476E-4</c:v>
                </c:pt>
                <c:pt idx="823">
                  <c:v>-2.6789749117822701E-4</c:v>
                </c:pt>
                <c:pt idx="824">
                  <c:v>-2.6788620128297803E-4</c:v>
                </c:pt>
                <c:pt idx="825">
                  <c:v>-2.6787491138772899E-4</c:v>
                </c:pt>
                <c:pt idx="826">
                  <c:v>-2.6786362149248E-4</c:v>
                </c:pt>
                <c:pt idx="827">
                  <c:v>-2.6785233159723102E-4</c:v>
                </c:pt>
                <c:pt idx="828">
                  <c:v>-2.6784104170198198E-4</c:v>
                </c:pt>
                <c:pt idx="829">
                  <c:v>-2.67829751806733E-4</c:v>
                </c:pt>
                <c:pt idx="830">
                  <c:v>-2.6781846191148499E-4</c:v>
                </c:pt>
                <c:pt idx="831">
                  <c:v>-2.6780717201623601E-4</c:v>
                </c:pt>
                <c:pt idx="832">
                  <c:v>-2.6779588212098702E-4</c:v>
                </c:pt>
                <c:pt idx="833">
                  <c:v>-2.6778459222573901E-4</c:v>
                </c:pt>
                <c:pt idx="834">
                  <c:v>-2.6777330233048997E-4</c:v>
                </c:pt>
                <c:pt idx="835">
                  <c:v>-2.6776201243524099E-4</c:v>
                </c:pt>
                <c:pt idx="836">
                  <c:v>-2.6775072253999298E-4</c:v>
                </c:pt>
                <c:pt idx="837">
                  <c:v>-2.6773943264474302E-4</c:v>
                </c:pt>
                <c:pt idx="838">
                  <c:v>-2.6772814274949501E-4</c:v>
                </c:pt>
                <c:pt idx="839">
                  <c:v>-2.6771685285424598E-4</c:v>
                </c:pt>
                <c:pt idx="840">
                  <c:v>-2.6770556295899602E-4</c:v>
                </c:pt>
                <c:pt idx="841">
                  <c:v>-2.6769427306374801E-4</c:v>
                </c:pt>
                <c:pt idx="842">
                  <c:v>-2.676829831685E-4</c:v>
                </c:pt>
                <c:pt idx="843">
                  <c:v>-2.6767169327325101E-4</c:v>
                </c:pt>
                <c:pt idx="844">
                  <c:v>-2.6766040337800198E-4</c:v>
                </c:pt>
                <c:pt idx="845">
                  <c:v>-2.6764911348275299E-4</c:v>
                </c:pt>
                <c:pt idx="846">
                  <c:v>-2.6763782358750401E-4</c:v>
                </c:pt>
                <c:pt idx="847">
                  <c:v>-2.6762653369225502E-4</c:v>
                </c:pt>
                <c:pt idx="848">
                  <c:v>-2.6761524379700599E-4</c:v>
                </c:pt>
                <c:pt idx="849">
                  <c:v>-2.6760395390175798E-4</c:v>
                </c:pt>
                <c:pt idx="850">
                  <c:v>-2.6759266400650899E-4</c:v>
                </c:pt>
                <c:pt idx="851">
                  <c:v>-2.6758137411126001E-4</c:v>
                </c:pt>
                <c:pt idx="852">
                  <c:v>-2.6757008421601102E-4</c:v>
                </c:pt>
                <c:pt idx="853">
                  <c:v>-2.6755879432076302E-4</c:v>
                </c:pt>
                <c:pt idx="854">
                  <c:v>-2.6754750442551398E-4</c:v>
                </c:pt>
                <c:pt idx="855">
                  <c:v>-2.6753621453026602E-4</c:v>
                </c:pt>
                <c:pt idx="856">
                  <c:v>-2.6752492463501601E-4</c:v>
                </c:pt>
                <c:pt idx="857">
                  <c:v>-2.6751363473976703E-4</c:v>
                </c:pt>
                <c:pt idx="858">
                  <c:v>-2.6750234484451799E-4</c:v>
                </c:pt>
                <c:pt idx="859">
                  <c:v>-2.67491054949269E-4</c:v>
                </c:pt>
                <c:pt idx="860">
                  <c:v>-2.6747976505402099E-4</c:v>
                </c:pt>
                <c:pt idx="861">
                  <c:v>-2.6746847515877201E-4</c:v>
                </c:pt>
                <c:pt idx="862">
                  <c:v>-2.67457185263524E-4</c:v>
                </c:pt>
                <c:pt idx="863">
                  <c:v>-2.6744589536827399E-4</c:v>
                </c:pt>
                <c:pt idx="864">
                  <c:v>-2.6743460547302598E-4</c:v>
                </c:pt>
                <c:pt idx="865">
                  <c:v>-2.6742331557777803E-4</c:v>
                </c:pt>
                <c:pt idx="866">
                  <c:v>-2.6741202568252801E-4</c:v>
                </c:pt>
                <c:pt idx="867">
                  <c:v>-2.6740073578728E-4</c:v>
                </c:pt>
              </c:numCache>
            </c:numRef>
          </c:yVal>
          <c:smooth val="1"/>
          <c:extLst>
            <c:ext xmlns:c16="http://schemas.microsoft.com/office/drawing/2014/chart" uri="{C3380CC4-5D6E-409C-BE32-E72D297353CC}">
              <c16:uniqueId val="{00000001-A2FF-48B0-9B3C-8007C9772017}"/>
            </c:ext>
          </c:extLst>
        </c:ser>
        <c:dLbls>
          <c:showLegendKey val="0"/>
          <c:showVal val="0"/>
          <c:showCatName val="0"/>
          <c:showSerName val="0"/>
          <c:showPercent val="0"/>
          <c:showBubbleSize val="0"/>
        </c:dLbls>
        <c:axId val="453565432"/>
        <c:axId val="453566088"/>
        <c:extLst>
          <c:ext xmlns:c15="http://schemas.microsoft.com/office/drawing/2012/chart" uri="{02D57815-91ED-43cb-92C2-25804820EDAC}">
            <c15:filteredScatterSeries>
              <c15:ser>
                <c:idx val="1"/>
                <c:order val="0"/>
                <c:tx>
                  <c:strRef>
                    <c:extLst>
                      <c:ext uri="{02D57815-91ED-43cb-92C2-25804820EDAC}">
                        <c15:formulaRef>
                          <c15:sqref>AVGx!$A$1</c15:sqref>
                        </c15:formulaRef>
                      </c:ext>
                    </c:extLst>
                    <c:strCache>
                      <c:ptCount val="1"/>
                      <c:pt idx="0">
                        <c:v>0 deg</c:v>
                      </c:pt>
                    </c:strCache>
                  </c:strRef>
                </c:tx>
                <c:marker>
                  <c:symbol val="none"/>
                </c:marker>
                <c:xVal>
                  <c:numRef>
                    <c:extLst>
                      <c:ext uri="{02D57815-91ED-43cb-92C2-25804820EDAC}">
                        <c15:formulaRef>
                          <c15:sqref>AVGx!$A$3:$A$870</c15:sqref>
                        </c15:formulaRef>
                      </c:ext>
                    </c:extLst>
                    <c:numCache>
                      <c:formatCode>0.00E+00</c:formatCode>
                      <c:ptCount val="868"/>
                      <c:pt idx="0">
                        <c:v>8.4017742977036803E-6</c:v>
                      </c:pt>
                      <c:pt idx="1">
                        <c:v>1.6139130875308399E-5</c:v>
                      </c:pt>
                      <c:pt idx="2">
                        <c:v>2.6378602442109501E-5</c:v>
                      </c:pt>
                      <c:pt idx="3">
                        <c:v>4.29982263410888E-5</c:v>
                      </c:pt>
                      <c:pt idx="4">
                        <c:v>6.97401176152246E-5</c:v>
                      </c:pt>
                      <c:pt idx="5">
                        <c:v>1.03996301741294E-4</c:v>
                      </c:pt>
                      <c:pt idx="6">
                        <c:v>1.4577335721267399E-4</c:v>
                      </c:pt>
                      <c:pt idx="7">
                        <c:v>1.9507929559270699E-4</c:v>
                      </c:pt>
                      <c:pt idx="8">
                        <c:v>2.5192355636021802E-4</c:v>
                      </c:pt>
                      <c:pt idx="9">
                        <c:v>3.1631700078942201E-4</c:v>
                      </c:pt>
                      <c:pt idx="10">
                        <c:v>3.8827189775534802E-4</c:v>
                      </c:pt>
                      <c:pt idx="11">
                        <c:v>4.6780184243915202E-4</c:v>
                      </c:pt>
                      <c:pt idx="12">
                        <c:v>5.5492167167065496E-4</c:v>
                      </c:pt>
                      <c:pt idx="13">
                        <c:v>6.4964743589048695E-4</c:v>
                      </c:pt>
                      <c:pt idx="14">
                        <c:v>7.51996375158875E-4</c:v>
                      </c:pt>
                      <c:pt idx="15">
                        <c:v>8.6198684687947098E-4</c:v>
                      </c:pt>
                      <c:pt idx="16">
                        <c:v>9.7963808044167189E-4</c:v>
                      </c:pt>
                      <c:pt idx="17">
                        <c:v>1.10497004331381E-3</c:v>
                      </c:pt>
                      <c:pt idx="18">
                        <c:v>1.2380033879739901E-3</c:v>
                      </c:pt>
                      <c:pt idx="19">
                        <c:v>1.3787591545865599E-3</c:v>
                      </c:pt>
                      <c:pt idx="20">
                        <c:v>1.52725819507426E-3</c:v>
                      </c:pt>
                      <c:pt idx="21">
                        <c:v>1.68352125344058E-3</c:v>
                      </c:pt>
                      <c:pt idx="22">
                        <c:v>1.84756989399365E-3</c:v>
                      </c:pt>
                      <c:pt idx="23">
                        <c:v>2.0194286768855899E-3</c:v>
                      </c:pt>
                      <c:pt idx="24">
                        <c:v>2.1991262761206199E-3</c:v>
                      </c:pt>
                      <c:pt idx="25">
                        <c:v>2.38669910188908E-3</c:v>
                      </c:pt>
                      <c:pt idx="26">
                        <c:v>2.5821955385832698E-3</c:v>
                      </c:pt>
                      <c:pt idx="27">
                        <c:v>2.7856759808809299E-3</c:v>
                      </c:pt>
                      <c:pt idx="28">
                        <c:v>2.9972110021734902E-3</c:v>
                      </c:pt>
                      <c:pt idx="29">
                        <c:v>3.2168807883894302E-3</c:v>
                      </c:pt>
                      <c:pt idx="30">
                        <c:v>3.44477238125424E-3</c:v>
                      </c:pt>
                      <c:pt idx="31">
                        <c:v>3.6809758904261598E-3</c:v>
                      </c:pt>
                      <c:pt idx="32">
                        <c:v>3.9255839985444197E-3</c:v>
                      </c:pt>
                      <c:pt idx="33">
                        <c:v>4.1786919470393202E-3</c:v>
                      </c:pt>
                      <c:pt idx="34">
                        <c:v>4.4403976383332504E-3</c:v>
                      </c:pt>
                      <c:pt idx="35">
                        <c:v>4.7108017508668103E-3</c:v>
                      </c:pt>
                      <c:pt idx="36">
                        <c:v>4.9900079392615404E-3</c:v>
                      </c:pt>
                      <c:pt idx="37">
                        <c:v>5.27812254445955E-3</c:v>
                      </c:pt>
                      <c:pt idx="38">
                        <c:v>5.5752539530974704E-3</c:v>
                      </c:pt>
                      <c:pt idx="39">
                        <c:v>5.8815121738952196E-3</c:v>
                      </c:pt>
                      <c:pt idx="40">
                        <c:v>6.1970085016863196E-3</c:v>
                      </c:pt>
                      <c:pt idx="41">
                        <c:v>6.5218551104582302E-3</c:v>
                      </c:pt>
                      <c:pt idx="42">
                        <c:v>6.8561650693137804E-3</c:v>
                      </c:pt>
                      <c:pt idx="43">
                        <c:v>7.2000526875733301E-3</c:v>
                      </c:pt>
                      <c:pt idx="44">
                        <c:v>7.5536333690479204E-3</c:v>
                      </c:pt>
                      <c:pt idx="45">
                        <c:v>7.9170225274828206E-3</c:v>
                      </c:pt>
                      <c:pt idx="46">
                        <c:v>8.2903342373859702E-3</c:v>
                      </c:pt>
                      <c:pt idx="47">
                        <c:v>8.6736803596272408E-3</c:v>
                      </c:pt>
                      <c:pt idx="48">
                        <c:v>9.0671704916699802E-3</c:v>
                      </c:pt>
                      <c:pt idx="49">
                        <c:v>9.4709119344670405E-3</c:v>
                      </c:pt>
                      <c:pt idx="50">
                        <c:v>9.8850098423536696E-3</c:v>
                      </c:pt>
                      <c:pt idx="51">
                        <c:v>1.03095658200073E-2</c:v>
                      </c:pt>
                      <c:pt idx="52">
                        <c:v>1.0744675664304201E-2</c:v>
                      </c:pt>
                      <c:pt idx="53">
                        <c:v>1.1190427827736001E-2</c:v>
                      </c:pt>
                      <c:pt idx="54">
                        <c:v>1.16469029458531E-2</c:v>
                      </c:pt>
                      <c:pt idx="55">
                        <c:v>1.2114173454934801E-2</c:v>
                      </c:pt>
                      <c:pt idx="56">
                        <c:v>1.2592303452851301E-2</c:v>
                      </c:pt>
                      <c:pt idx="57">
                        <c:v>1.30813483041542E-2</c:v>
                      </c:pt>
                      <c:pt idx="58">
                        <c:v>1.35813543968927E-2</c:v>
                      </c:pt>
                      <c:pt idx="59">
                        <c:v>1.40923590261306E-2</c:v>
                      </c:pt>
                      <c:pt idx="60">
                        <c:v>1.46143897914842E-2</c:v>
                      </c:pt>
                      <c:pt idx="61">
                        <c:v>1.51474647933068E-2</c:v>
                      </c:pt>
                      <c:pt idx="62">
                        <c:v>1.5691594884053101E-2</c:v>
                      </c:pt>
                      <c:pt idx="63">
                        <c:v>1.6246784724709602E-2</c:v>
                      </c:pt>
                      <c:pt idx="64">
                        <c:v>1.6813031414991301E-2</c:v>
                      </c:pt>
                      <c:pt idx="65">
                        <c:v>1.7390321862386999E-2</c:v>
                      </c:pt>
                      <c:pt idx="66">
                        <c:v>1.7978632602033098E-2</c:v>
                      </c:pt>
                      <c:pt idx="67">
                        <c:v>1.85779304709872E-2</c:v>
                      </c:pt>
                      <c:pt idx="68">
                        <c:v>1.91881733320192E-2</c:v>
                      </c:pt>
                      <c:pt idx="69">
                        <c:v>1.98093121050168E-2</c:v>
                      </c:pt>
                      <c:pt idx="70">
                        <c:v>2.0441293769898301E-2</c:v>
                      </c:pt>
                      <c:pt idx="71">
                        <c:v>2.1084060204067601E-2</c:v>
                      </c:pt>
                      <c:pt idx="72">
                        <c:v>2.1737545021374201E-2</c:v>
                      </c:pt>
                      <c:pt idx="73">
                        <c:v>2.24016721385468E-2</c:v>
                      </c:pt>
                      <c:pt idx="74">
                        <c:v>2.3076355454565298E-2</c:v>
                      </c:pt>
                      <c:pt idx="75">
                        <c:v>2.3761500275403601E-2</c:v>
                      </c:pt>
                      <c:pt idx="76">
                        <c:v>2.44570068680867E-2</c:v>
                      </c:pt>
                      <c:pt idx="77">
                        <c:v>2.51627737280474E-2</c:v>
                      </c:pt>
                      <c:pt idx="78">
                        <c:v>2.58786987109367E-2</c:v>
                      </c:pt>
                      <c:pt idx="79">
                        <c:v>2.6604678560196601E-2</c:v>
                      </c:pt>
                      <c:pt idx="80">
                        <c:v>2.73406065793819E-2</c:v>
                      </c:pt>
                      <c:pt idx="81">
                        <c:v>2.8086371528919098E-2</c:v>
                      </c:pt>
                      <c:pt idx="82">
                        <c:v>2.8841857773629499E-2</c:v>
                      </c:pt>
                      <c:pt idx="83">
                        <c:v>2.9606945518413402E-2</c:v>
                      </c:pt>
                      <c:pt idx="84">
                        <c:v>3.03815114875686E-2</c:v>
                      </c:pt>
                      <c:pt idx="85">
                        <c:v>3.11654309212527E-2</c:v>
                      </c:pt>
                      <c:pt idx="86">
                        <c:v>3.1958578903281E-2</c:v>
                      </c:pt>
                      <c:pt idx="87">
                        <c:v>3.2760830505933501E-2</c:v>
                      </c:pt>
                      <c:pt idx="88">
                        <c:v>3.3572060666890301E-2</c:v>
                      </c:pt>
                      <c:pt idx="89">
                        <c:v>3.43921444065289E-2</c:v>
                      </c:pt>
                      <c:pt idx="90">
                        <c:v>3.5220957240718498E-2</c:v>
                      </c:pt>
                      <c:pt idx="91">
                        <c:v>3.60583753473709E-2</c:v>
                      </c:pt>
                      <c:pt idx="92">
                        <c:v>3.6904275771556597E-2</c:v>
                      </c:pt>
                      <c:pt idx="93">
                        <c:v>3.7758537026446298E-2</c:v>
                      </c:pt>
                      <c:pt idx="94">
                        <c:v>3.8621039390733997E-2</c:v>
                      </c:pt>
                      <c:pt idx="95">
                        <c:v>3.9491664729945898E-2</c:v>
                      </c:pt>
                      <c:pt idx="96">
                        <c:v>4.0370296257469997E-2</c:v>
                      </c:pt>
                      <c:pt idx="97">
                        <c:v>4.1256818048133498E-2</c:v>
                      </c:pt>
                      <c:pt idx="98">
                        <c:v>4.2151114547257201E-2</c:v>
                      </c:pt>
                      <c:pt idx="99">
                        <c:v>4.3053069848676399E-2</c:v>
                      </c:pt>
                      <c:pt idx="100">
                        <c:v>4.3962567659935198E-2</c:v>
                      </c:pt>
                      <c:pt idx="101">
                        <c:v>4.4879492107277902E-2</c:v>
                      </c:pt>
                      <c:pt idx="102">
                        <c:v>4.5803728123946098E-2</c:v>
                      </c:pt>
                      <c:pt idx="103">
                        <c:v>4.6735159272216997E-2</c:v>
                      </c:pt>
                      <c:pt idx="104">
                        <c:v>4.7673665495609703E-2</c:v>
                      </c:pt>
                      <c:pt idx="105">
                        <c:v>4.8619123029533001E-2</c:v>
                      </c:pt>
                      <c:pt idx="106">
                        <c:v>4.9571402892500199E-2</c:v>
                      </c:pt>
                      <c:pt idx="107">
                        <c:v>5.0530369224268797E-2</c:v>
                      </c:pt>
                      <c:pt idx="108">
                        <c:v>5.1495878143929801E-2</c:v>
                      </c:pt>
                      <c:pt idx="109">
                        <c:v>5.24677700523975E-2</c:v>
                      </c:pt>
                      <c:pt idx="110">
                        <c:v>5.3445865816469297E-2</c:v>
                      </c:pt>
                      <c:pt idx="111">
                        <c:v>5.4429968351265803E-2</c:v>
                      </c:pt>
                      <c:pt idx="112">
                        <c:v>5.5419865907141402E-2</c:v>
                      </c:pt>
                      <c:pt idx="113">
                        <c:v>5.64153328368273E-2</c:v>
                      </c:pt>
                      <c:pt idx="114">
                        <c:v>5.7416120538646101E-2</c:v>
                      </c:pt>
                      <c:pt idx="115">
                        <c:v>5.8421948520288099E-2</c:v>
                      </c:pt>
                      <c:pt idx="116">
                        <c:v>5.9432504931142098E-2</c:v>
                      </c:pt>
                      <c:pt idx="117">
                        <c:v>6.0447444745828201E-2</c:v>
                      </c:pt>
                      <c:pt idx="118">
                        <c:v>6.1466384704622103E-2</c:v>
                      </c:pt>
                      <c:pt idx="119">
                        <c:v>6.24889226257032E-2</c:v>
                      </c:pt>
                      <c:pt idx="120">
                        <c:v>6.3514655916509594E-2</c:v>
                      </c:pt>
                      <c:pt idx="121">
                        <c:v>6.4543182317017306E-2</c:v>
                      </c:pt>
                      <c:pt idx="122">
                        <c:v>6.5574103362156105E-2</c:v>
                      </c:pt>
                      <c:pt idx="123">
                        <c:v>6.6607044502482504E-2</c:v>
                      </c:pt>
                      <c:pt idx="124">
                        <c:v>6.7641672418536899E-2</c:v>
                      </c:pt>
                      <c:pt idx="125">
                        <c:v>6.86776913837394E-2</c:v>
                      </c:pt>
                      <c:pt idx="126">
                        <c:v>6.9714839184028196E-2</c:v>
                      </c:pt>
                      <c:pt idx="127">
                        <c:v>7.0752895032663701E-2</c:v>
                      </c:pt>
                      <c:pt idx="128">
                        <c:v>7.1791682075195901E-2</c:v>
                      </c:pt>
                      <c:pt idx="129">
                        <c:v>7.2831052381502503E-2</c:v>
                      </c:pt>
                      <c:pt idx="130">
                        <c:v>7.3870884445315602E-2</c:v>
                      </c:pt>
                      <c:pt idx="131">
                        <c:v>7.49110871957442E-2</c:v>
                      </c:pt>
                      <c:pt idx="132">
                        <c:v>7.5951592405387805E-2</c:v>
                      </c:pt>
                      <c:pt idx="133">
                        <c:v>7.69923420384655E-2</c:v>
                      </c:pt>
                      <c:pt idx="134">
                        <c:v>7.8033287865125395E-2</c:v>
                      </c:pt>
                      <c:pt idx="135">
                        <c:v>7.9074392235511506E-2</c:v>
                      </c:pt>
                      <c:pt idx="136">
                        <c:v>8.0115626028417E-2</c:v>
                      </c:pt>
                      <c:pt idx="137">
                        <c:v>8.1156965420798394E-2</c:v>
                      </c:pt>
                      <c:pt idx="138">
                        <c:v>8.2198391178208499E-2</c:v>
                      </c:pt>
                      <c:pt idx="139">
                        <c:v>8.3239887576198796E-2</c:v>
                      </c:pt>
                      <c:pt idx="140">
                        <c:v>8.4281442335324003E-2</c:v>
                      </c:pt>
                      <c:pt idx="141">
                        <c:v>8.5323046776419997E-2</c:v>
                      </c:pt>
                      <c:pt idx="142">
                        <c:v>8.6364695295598898E-2</c:v>
                      </c:pt>
                      <c:pt idx="143">
                        <c:v>8.7406383572009E-2</c:v>
                      </c:pt>
                      <c:pt idx="144">
                        <c:v>8.8448107615610103E-2</c:v>
                      </c:pt>
                      <c:pt idx="145">
                        <c:v>8.9489863477628703E-2</c:v>
                      </c:pt>
                      <c:pt idx="146">
                        <c:v>9.0531647080450695E-2</c:v>
                      </c:pt>
                      <c:pt idx="147">
                        <c:v>9.1573454201888296E-2</c:v>
                      </c:pt>
                      <c:pt idx="148">
                        <c:v>9.2615280515302503E-2</c:v>
                      </c:pt>
                      <c:pt idx="149">
                        <c:v>9.3657121822239703E-2</c:v>
                      </c:pt>
                      <c:pt idx="150">
                        <c:v>9.4698974634325403E-2</c:v>
                      </c:pt>
                      <c:pt idx="151">
                        <c:v>9.5740836386925904E-2</c:v>
                      </c:pt>
                      <c:pt idx="152">
                        <c:v>9.6782705430255897E-2</c:v>
                      </c:pt>
                      <c:pt idx="153">
                        <c:v>9.7824581010269807E-2</c:v>
                      </c:pt>
                      <c:pt idx="154">
                        <c:v>9.8866463055154299E-2</c:v>
                      </c:pt>
                      <c:pt idx="155">
                        <c:v>9.9908351628369294E-2</c:v>
                      </c:pt>
                      <c:pt idx="156">
                        <c:v>0.100950246739615</c:v>
                      </c:pt>
                      <c:pt idx="157">
                        <c:v>0.101992148359268</c:v>
                      </c:pt>
                      <c:pt idx="158">
                        <c:v>0.103034056448728</c:v>
                      </c:pt>
                      <c:pt idx="159">
                        <c:v>0.1040759710045</c:v>
                      </c:pt>
                      <c:pt idx="160">
                        <c:v>0.105117892078324</c:v>
                      </c:pt>
                      <c:pt idx="161">
                        <c:v>0.10615981977841001</c:v>
                      </c:pt>
                      <c:pt idx="162">
                        <c:v>0.107201754270764</c:v>
                      </c:pt>
                      <c:pt idx="163">
                        <c:v>0.10824369576735</c:v>
                      </c:pt>
                      <c:pt idx="164">
                        <c:v>0.10928564448589</c:v>
                      </c:pt>
                      <c:pt idx="165">
                        <c:v>0.11032760062227</c:v>
                      </c:pt>
                      <c:pt idx="166">
                        <c:v>0.111369564350805</c:v>
                      </c:pt>
                      <c:pt idx="167">
                        <c:v>0.11241153582798399</c:v>
                      </c:pt>
                      <c:pt idx="168">
                        <c:v>0.113453515186773</c:v>
                      </c:pt>
                      <c:pt idx="169">
                        <c:v>0.114495502529431</c:v>
                      </c:pt>
                      <c:pt idx="170">
                        <c:v>0.115537497929251</c:v>
                      </c:pt>
                      <c:pt idx="171">
                        <c:v>0.116579501431544</c:v>
                      </c:pt>
                      <c:pt idx="172">
                        <c:v>0.117621513051218</c:v>
                      </c:pt>
                      <c:pt idx="173">
                        <c:v>0.11866353277831</c:v>
                      </c:pt>
                      <c:pt idx="174">
                        <c:v>0.119705560580446</c:v>
                      </c:pt>
                      <c:pt idx="175">
                        <c:v>0.12074759638766699</c:v>
                      </c:pt>
                      <c:pt idx="176">
                        <c:v>0.121789640086461</c:v>
                      </c:pt>
                      <c:pt idx="177">
                        <c:v>0.122831691520516</c:v>
                      </c:pt>
                      <c:pt idx="178">
                        <c:v>0.123873750492313</c:v>
                      </c:pt>
                      <c:pt idx="179">
                        <c:v>0.124915816771566</c:v>
                      </c:pt>
                      <c:pt idx="180">
                        <c:v>0.125957890112187</c:v>
                      </c:pt>
                      <c:pt idx="181">
                        <c:v>0.12699997026037799</c:v>
                      </c:pt>
                      <c:pt idx="182">
                        <c:v>0.12804205695686499</c:v>
                      </c:pt>
                      <c:pt idx="183">
                        <c:v>0.12908414993652301</c:v>
                      </c:pt>
                      <c:pt idx="184">
                        <c:v>0.130126248926133</c:v>
                      </c:pt>
                      <c:pt idx="185">
                        <c:v>0.13116835364997501</c:v>
                      </c:pt>
                      <c:pt idx="186">
                        <c:v>0.132210463831923</c:v>
                      </c:pt>
                      <c:pt idx="187">
                        <c:v>0.13325257918786401</c:v>
                      </c:pt>
                      <c:pt idx="188">
                        <c:v>0.134294699109024</c:v>
                      </c:pt>
                      <c:pt idx="189">
                        <c:v>0.13533682254781501</c:v>
                      </c:pt>
                      <c:pt idx="190">
                        <c:v>0.136378948468903</c:v>
                      </c:pt>
                      <c:pt idx="191">
                        <c:v>0.13742107589282501</c:v>
                      </c:pt>
                      <c:pt idx="192">
                        <c:v>0.13846320390217501</c:v>
                      </c:pt>
                      <c:pt idx="193">
                        <c:v>0.13950533195668099</c:v>
                      </c:pt>
                      <c:pt idx="194">
                        <c:v>0.14054746001118701</c:v>
                      </c:pt>
                      <c:pt idx="195">
                        <c:v>0.141589588065693</c:v>
                      </c:pt>
                      <c:pt idx="196">
                        <c:v>0.14263171612019801</c:v>
                      </c:pt>
                      <c:pt idx="197">
                        <c:v>0.143673844174704</c:v>
                      </c:pt>
                      <c:pt idx="198">
                        <c:v>0.14471597222920901</c:v>
                      </c:pt>
                      <c:pt idx="199">
                        <c:v>0.145758100283715</c:v>
                      </c:pt>
                      <c:pt idx="200">
                        <c:v>0.14680022833822101</c:v>
                      </c:pt>
                      <c:pt idx="201">
                        <c:v>0.147842356392727</c:v>
                      </c:pt>
                      <c:pt idx="202">
                        <c:v>0.14888448444723201</c:v>
                      </c:pt>
                      <c:pt idx="203">
                        <c:v>0.149926612501738</c:v>
                      </c:pt>
                      <c:pt idx="204">
                        <c:v>0.15096874055624401</c:v>
                      </c:pt>
                      <c:pt idx="205">
                        <c:v>0.152010868610749</c:v>
                      </c:pt>
                      <c:pt idx="206">
                        <c:v>0.15305299666525499</c:v>
                      </c:pt>
                      <c:pt idx="207">
                        <c:v>0.154095124719761</c:v>
                      </c:pt>
                      <c:pt idx="208">
                        <c:v>0.15513725277426599</c:v>
                      </c:pt>
                      <c:pt idx="209">
                        <c:v>0.156179380828772</c:v>
                      </c:pt>
                      <c:pt idx="210">
                        <c:v>0.15722150888327699</c:v>
                      </c:pt>
                      <c:pt idx="211">
                        <c:v>0.158263636937783</c:v>
                      </c:pt>
                      <c:pt idx="212">
                        <c:v>0.15930576499228899</c:v>
                      </c:pt>
                      <c:pt idx="213">
                        <c:v>0.160347893046795</c:v>
                      </c:pt>
                      <c:pt idx="214">
                        <c:v>0.16139002110129999</c:v>
                      </c:pt>
                      <c:pt idx="215">
                        <c:v>0.162432149155806</c:v>
                      </c:pt>
                      <c:pt idx="216">
                        <c:v>0.16347427721031199</c:v>
                      </c:pt>
                      <c:pt idx="217">
                        <c:v>0.16451640526481701</c:v>
                      </c:pt>
                      <c:pt idx="218">
                        <c:v>0.16555853331932299</c:v>
                      </c:pt>
                      <c:pt idx="219">
                        <c:v>0.16660066137382901</c:v>
                      </c:pt>
                      <c:pt idx="220">
                        <c:v>0.16764278942833399</c:v>
                      </c:pt>
                      <c:pt idx="221">
                        <c:v>0.16868491748284001</c:v>
                      </c:pt>
                      <c:pt idx="222">
                        <c:v>0.16972704553734499</c:v>
                      </c:pt>
                      <c:pt idx="223">
                        <c:v>0.17076917359185101</c:v>
                      </c:pt>
                      <c:pt idx="224">
                        <c:v>0.171811301646356</c:v>
                      </c:pt>
                      <c:pt idx="225">
                        <c:v>0.17285342970086201</c:v>
                      </c:pt>
                      <c:pt idx="226">
                        <c:v>0.173895557755368</c:v>
                      </c:pt>
                      <c:pt idx="227">
                        <c:v>0.17493768580987401</c:v>
                      </c:pt>
                      <c:pt idx="228">
                        <c:v>0.175979813864379</c:v>
                      </c:pt>
                      <c:pt idx="229">
                        <c:v>0.17702194191888501</c:v>
                      </c:pt>
                      <c:pt idx="230">
                        <c:v>0.178064069973391</c:v>
                      </c:pt>
                      <c:pt idx="231">
                        <c:v>0.17910619802789701</c:v>
                      </c:pt>
                      <c:pt idx="232">
                        <c:v>0.180148326082402</c:v>
                      </c:pt>
                      <c:pt idx="233">
                        <c:v>0.18119045413690801</c:v>
                      </c:pt>
                      <c:pt idx="234">
                        <c:v>0.182232582191413</c:v>
                      </c:pt>
                      <c:pt idx="235">
                        <c:v>0.18327471024591899</c:v>
                      </c:pt>
                      <c:pt idx="236">
                        <c:v>0.184316838300425</c:v>
                      </c:pt>
                      <c:pt idx="237">
                        <c:v>0.18535896635492999</c:v>
                      </c:pt>
                      <c:pt idx="238">
                        <c:v>0.186401094409436</c:v>
                      </c:pt>
                      <c:pt idx="239">
                        <c:v>0.18744322246394199</c:v>
                      </c:pt>
                      <c:pt idx="240">
                        <c:v>0.188485350518447</c:v>
                      </c:pt>
                      <c:pt idx="241">
                        <c:v>0.18952747857295299</c:v>
                      </c:pt>
                      <c:pt idx="242">
                        <c:v>0.190569606627458</c:v>
                      </c:pt>
                      <c:pt idx="243">
                        <c:v>0.19161173468196399</c:v>
                      </c:pt>
                      <c:pt idx="244">
                        <c:v>0.19265386273647001</c:v>
                      </c:pt>
                      <c:pt idx="245">
                        <c:v>0.19369599079097599</c:v>
                      </c:pt>
                      <c:pt idx="246">
                        <c:v>0.19473811884548201</c:v>
                      </c:pt>
                      <c:pt idx="247">
                        <c:v>0.19578024689998599</c:v>
                      </c:pt>
                      <c:pt idx="248">
                        <c:v>0.19682237495449201</c:v>
                      </c:pt>
                      <c:pt idx="249">
                        <c:v>0.19786450300899799</c:v>
                      </c:pt>
                      <c:pt idx="250">
                        <c:v>0.19890663106350401</c:v>
                      </c:pt>
                      <c:pt idx="251">
                        <c:v>0.199948759118009</c:v>
                      </c:pt>
                      <c:pt idx="252">
                        <c:v>0.20099088717251501</c:v>
                      </c:pt>
                      <c:pt idx="253">
                        <c:v>0.202033015227021</c:v>
                      </c:pt>
                      <c:pt idx="254">
                        <c:v>0.20307514328152601</c:v>
                      </c:pt>
                      <c:pt idx="255">
                        <c:v>0.204117271336032</c:v>
                      </c:pt>
                      <c:pt idx="256">
                        <c:v>0.20515939939053701</c:v>
                      </c:pt>
                      <c:pt idx="257">
                        <c:v>0.206201527445044</c:v>
                      </c:pt>
                      <c:pt idx="258">
                        <c:v>0.20724365549954901</c:v>
                      </c:pt>
                      <c:pt idx="259">
                        <c:v>0.208285783554055</c:v>
                      </c:pt>
                      <c:pt idx="260">
                        <c:v>0.20932791160856001</c:v>
                      </c:pt>
                      <c:pt idx="261">
                        <c:v>0.210370039663066</c:v>
                      </c:pt>
                      <c:pt idx="262">
                        <c:v>0.21141216771757201</c:v>
                      </c:pt>
                      <c:pt idx="263">
                        <c:v>0.212454295772077</c:v>
                      </c:pt>
                      <c:pt idx="264">
                        <c:v>0.21349642382658299</c:v>
                      </c:pt>
                      <c:pt idx="265">
                        <c:v>0.214538551881089</c:v>
                      </c:pt>
                      <c:pt idx="266">
                        <c:v>0.21558067993559399</c:v>
                      </c:pt>
                      <c:pt idx="267">
                        <c:v>0.2166228079901</c:v>
                      </c:pt>
                      <c:pt idx="268">
                        <c:v>0.21766493604460599</c:v>
                      </c:pt>
                      <c:pt idx="269">
                        <c:v>0.218707064099112</c:v>
                      </c:pt>
                      <c:pt idx="270">
                        <c:v>0.21974919215361699</c:v>
                      </c:pt>
                      <c:pt idx="271">
                        <c:v>0.220791320208123</c:v>
                      </c:pt>
                      <c:pt idx="272">
                        <c:v>0.22183344826262899</c:v>
                      </c:pt>
                      <c:pt idx="273">
                        <c:v>0.22287557631713401</c:v>
                      </c:pt>
                      <c:pt idx="274">
                        <c:v>0.22391770437163999</c:v>
                      </c:pt>
                      <c:pt idx="275">
                        <c:v>0.22495983242614501</c:v>
                      </c:pt>
                      <c:pt idx="276">
                        <c:v>0.22600196048065099</c:v>
                      </c:pt>
                      <c:pt idx="277">
                        <c:v>0.22704408853515601</c:v>
                      </c:pt>
                      <c:pt idx="278">
                        <c:v>0.22808621658966199</c:v>
                      </c:pt>
                      <c:pt idx="279">
                        <c:v>0.22912834464416801</c:v>
                      </c:pt>
                      <c:pt idx="280">
                        <c:v>0.23017047269867399</c:v>
                      </c:pt>
                      <c:pt idx="281">
                        <c:v>0.23121260075317901</c:v>
                      </c:pt>
                      <c:pt idx="282">
                        <c:v>0.232254728807685</c:v>
                      </c:pt>
                      <c:pt idx="283">
                        <c:v>0.23329685686219101</c:v>
                      </c:pt>
                      <c:pt idx="284">
                        <c:v>0.234338984916697</c:v>
                      </c:pt>
                      <c:pt idx="285">
                        <c:v>0.23538111297120201</c:v>
                      </c:pt>
                      <c:pt idx="286">
                        <c:v>0.236423241025707</c:v>
                      </c:pt>
                      <c:pt idx="287">
                        <c:v>0.23746536908021301</c:v>
                      </c:pt>
                      <c:pt idx="288">
                        <c:v>0.238507497134718</c:v>
                      </c:pt>
                      <c:pt idx="289">
                        <c:v>0.23954962518922501</c:v>
                      </c:pt>
                      <c:pt idx="290">
                        <c:v>0.24059175324373</c:v>
                      </c:pt>
                      <c:pt idx="291">
                        <c:v>0.24163388129823599</c:v>
                      </c:pt>
                      <c:pt idx="292">
                        <c:v>0.242676009352741</c:v>
                      </c:pt>
                      <c:pt idx="293">
                        <c:v>0.24371813740724699</c:v>
                      </c:pt>
                      <c:pt idx="294">
                        <c:v>0.244760265461753</c:v>
                      </c:pt>
                      <c:pt idx="295">
                        <c:v>0.24580239351625799</c:v>
                      </c:pt>
                      <c:pt idx="296">
                        <c:v>0.246844521570765</c:v>
                      </c:pt>
                      <c:pt idx="297">
                        <c:v>0.24788664962527099</c:v>
                      </c:pt>
                      <c:pt idx="298">
                        <c:v>0.248928777679775</c:v>
                      </c:pt>
                      <c:pt idx="299">
                        <c:v>0.24997090573428099</c:v>
                      </c:pt>
                      <c:pt idx="300">
                        <c:v>0.25101303378878698</c:v>
                      </c:pt>
                      <c:pt idx="301">
                        <c:v>0.25205516184329202</c:v>
                      </c:pt>
                      <c:pt idx="302">
                        <c:v>0.25309728989779801</c:v>
                      </c:pt>
                      <c:pt idx="303">
                        <c:v>0.25413941795230399</c:v>
                      </c:pt>
                      <c:pt idx="304">
                        <c:v>0.25518154600680998</c:v>
                      </c:pt>
                      <c:pt idx="305">
                        <c:v>0.25622367406131602</c:v>
                      </c:pt>
                      <c:pt idx="306">
                        <c:v>0.25726580211582101</c:v>
                      </c:pt>
                      <c:pt idx="307">
                        <c:v>0.25830793017032699</c:v>
                      </c:pt>
                      <c:pt idx="308">
                        <c:v>0.25935005822483198</c:v>
                      </c:pt>
                      <c:pt idx="309">
                        <c:v>0.26039218627933802</c:v>
                      </c:pt>
                      <c:pt idx="310">
                        <c:v>0.26143431433384401</c:v>
                      </c:pt>
                      <c:pt idx="311">
                        <c:v>0.262476442388349</c:v>
                      </c:pt>
                      <c:pt idx="312">
                        <c:v>0.26351857044285498</c:v>
                      </c:pt>
                      <c:pt idx="313">
                        <c:v>0.26456069849736003</c:v>
                      </c:pt>
                      <c:pt idx="314">
                        <c:v>0.26560282655186601</c:v>
                      </c:pt>
                      <c:pt idx="315">
                        <c:v>0.266644954606371</c:v>
                      </c:pt>
                      <c:pt idx="316">
                        <c:v>0.26768708266087698</c:v>
                      </c:pt>
                      <c:pt idx="317">
                        <c:v>0.26872921071538403</c:v>
                      </c:pt>
                      <c:pt idx="318">
                        <c:v>0.26977133876988901</c:v>
                      </c:pt>
                      <c:pt idx="319">
                        <c:v>0.270813466824395</c:v>
                      </c:pt>
                      <c:pt idx="320">
                        <c:v>0.27185559487889999</c:v>
                      </c:pt>
                      <c:pt idx="321">
                        <c:v>0.27289772293340597</c:v>
                      </c:pt>
                      <c:pt idx="322">
                        <c:v>0.27393985098791102</c:v>
                      </c:pt>
                      <c:pt idx="323">
                        <c:v>0.274981979042417</c:v>
                      </c:pt>
                      <c:pt idx="324">
                        <c:v>0.27602410709692199</c:v>
                      </c:pt>
                      <c:pt idx="325">
                        <c:v>0.27706623515142798</c:v>
                      </c:pt>
                      <c:pt idx="326">
                        <c:v>0.27810836320593402</c:v>
                      </c:pt>
                      <c:pt idx="327">
                        <c:v>0.27915049126044</c:v>
                      </c:pt>
                      <c:pt idx="328">
                        <c:v>0.28019261931494599</c:v>
                      </c:pt>
                      <c:pt idx="329">
                        <c:v>0.28123474736945098</c:v>
                      </c:pt>
                      <c:pt idx="330">
                        <c:v>0.28227687542395602</c:v>
                      </c:pt>
                      <c:pt idx="331">
                        <c:v>0.283319003478464</c:v>
                      </c:pt>
                      <c:pt idx="332">
                        <c:v>0.28436113153296799</c:v>
                      </c:pt>
                      <c:pt idx="333">
                        <c:v>0.28540325958747398</c:v>
                      </c:pt>
                      <c:pt idx="334">
                        <c:v>0.28644538764197902</c:v>
                      </c:pt>
                      <c:pt idx="335">
                        <c:v>0.28748751569648501</c:v>
                      </c:pt>
                      <c:pt idx="336">
                        <c:v>0.28852964375099099</c:v>
                      </c:pt>
                      <c:pt idx="337">
                        <c:v>0.28957177180549598</c:v>
                      </c:pt>
                      <c:pt idx="338">
                        <c:v>0.29061389986000202</c:v>
                      </c:pt>
                      <c:pt idx="339">
                        <c:v>0.29165602791450801</c:v>
                      </c:pt>
                      <c:pt idx="340">
                        <c:v>0.292698155969013</c:v>
                      </c:pt>
                      <c:pt idx="341">
                        <c:v>0.29374028402351898</c:v>
                      </c:pt>
                      <c:pt idx="342">
                        <c:v>0.29478241207802502</c:v>
                      </c:pt>
                      <c:pt idx="343">
                        <c:v>0.29582454013253001</c:v>
                      </c:pt>
                      <c:pt idx="344">
                        <c:v>0.296866668187036</c:v>
                      </c:pt>
                      <c:pt idx="345">
                        <c:v>0.29790879624154198</c:v>
                      </c:pt>
                      <c:pt idx="346">
                        <c:v>0.29895092429604703</c:v>
                      </c:pt>
                      <c:pt idx="347">
                        <c:v>0.29999305235055301</c:v>
                      </c:pt>
                      <c:pt idx="348">
                        <c:v>0.301035180405059</c:v>
                      </c:pt>
                      <c:pt idx="349">
                        <c:v>0.30207730845956399</c:v>
                      </c:pt>
                      <c:pt idx="350">
                        <c:v>0.30311943651407097</c:v>
                      </c:pt>
                      <c:pt idx="351">
                        <c:v>0.30416156456857601</c:v>
                      </c:pt>
                      <c:pt idx="352">
                        <c:v>0.305203692623081</c:v>
                      </c:pt>
                      <c:pt idx="353">
                        <c:v>0.30624582067758699</c:v>
                      </c:pt>
                      <c:pt idx="354">
                        <c:v>0.30728794873209198</c:v>
                      </c:pt>
                      <c:pt idx="355">
                        <c:v>0.30833007678659902</c:v>
                      </c:pt>
                      <c:pt idx="356">
                        <c:v>0.309372204841104</c:v>
                      </c:pt>
                      <c:pt idx="357">
                        <c:v>0.31041433289560999</c:v>
                      </c:pt>
                      <c:pt idx="358">
                        <c:v>0.31145646095011498</c:v>
                      </c:pt>
                      <c:pt idx="359">
                        <c:v>0.31249858900462202</c:v>
                      </c:pt>
                      <c:pt idx="360">
                        <c:v>0.31354071705912701</c:v>
                      </c:pt>
                      <c:pt idx="361">
                        <c:v>0.31458284511363199</c:v>
                      </c:pt>
                      <c:pt idx="362">
                        <c:v>0.31562497316813798</c:v>
                      </c:pt>
                      <c:pt idx="363">
                        <c:v>0.31666710122264302</c:v>
                      </c:pt>
                      <c:pt idx="364">
                        <c:v>0.31770922927714901</c:v>
                      </c:pt>
                      <c:pt idx="365">
                        <c:v>0.31875135733165499</c:v>
                      </c:pt>
                      <c:pt idx="366">
                        <c:v>0.31979348538615998</c:v>
                      </c:pt>
                      <c:pt idx="367">
                        <c:v>0.32083561344066702</c:v>
                      </c:pt>
                      <c:pt idx="368">
                        <c:v>0.32187774149517201</c:v>
                      </c:pt>
                      <c:pt idx="369">
                        <c:v>0.322919869549678</c:v>
                      </c:pt>
                      <c:pt idx="370">
                        <c:v>0.32396199760418298</c:v>
                      </c:pt>
                      <c:pt idx="371">
                        <c:v>0.32500412565868902</c:v>
                      </c:pt>
                      <c:pt idx="372">
                        <c:v>0.32604625371319401</c:v>
                      </c:pt>
                      <c:pt idx="373">
                        <c:v>0.3270883817677</c:v>
                      </c:pt>
                      <c:pt idx="374">
                        <c:v>0.32813050982220598</c:v>
                      </c:pt>
                      <c:pt idx="375">
                        <c:v>0.32917263787671103</c:v>
                      </c:pt>
                      <c:pt idx="376">
                        <c:v>0.33021476593121601</c:v>
                      </c:pt>
                      <c:pt idx="377">
                        <c:v>0.331256893985723</c:v>
                      </c:pt>
                      <c:pt idx="378">
                        <c:v>0.33229902204022899</c:v>
                      </c:pt>
                      <c:pt idx="379">
                        <c:v>0.33334115009473397</c:v>
                      </c:pt>
                      <c:pt idx="380">
                        <c:v>0.33438327814924002</c:v>
                      </c:pt>
                      <c:pt idx="381">
                        <c:v>0.335425406203745</c:v>
                      </c:pt>
                      <c:pt idx="382">
                        <c:v>0.33646753425825099</c:v>
                      </c:pt>
                      <c:pt idx="383">
                        <c:v>0.33750966231275598</c:v>
                      </c:pt>
                      <c:pt idx="384">
                        <c:v>0.33855179036726202</c:v>
                      </c:pt>
                      <c:pt idx="385">
                        <c:v>0.339593918421767</c:v>
                      </c:pt>
                      <c:pt idx="386">
                        <c:v>0.34063604647627199</c:v>
                      </c:pt>
                      <c:pt idx="387">
                        <c:v>0.34167817453077898</c:v>
                      </c:pt>
                      <c:pt idx="388">
                        <c:v>0.34272030258528502</c:v>
                      </c:pt>
                      <c:pt idx="389">
                        <c:v>0.34376243063979001</c:v>
                      </c:pt>
                      <c:pt idx="390">
                        <c:v>0.34480455869429599</c:v>
                      </c:pt>
                      <c:pt idx="391">
                        <c:v>0.34584668674880098</c:v>
                      </c:pt>
                      <c:pt idx="392">
                        <c:v>0.34688881480330702</c:v>
                      </c:pt>
                      <c:pt idx="393">
                        <c:v>0.34793094285781301</c:v>
                      </c:pt>
                      <c:pt idx="394">
                        <c:v>0.348973070912317</c:v>
                      </c:pt>
                      <c:pt idx="395">
                        <c:v>0.35001519896682398</c:v>
                      </c:pt>
                      <c:pt idx="396">
                        <c:v>0.35105732702133002</c:v>
                      </c:pt>
                      <c:pt idx="397">
                        <c:v>0.35209945507583501</c:v>
                      </c:pt>
                      <c:pt idx="398">
                        <c:v>0.353141583130341</c:v>
                      </c:pt>
                      <c:pt idx="399">
                        <c:v>0.35418371118484598</c:v>
                      </c:pt>
                      <c:pt idx="400">
                        <c:v>0.35522583923935203</c:v>
                      </c:pt>
                      <c:pt idx="401">
                        <c:v>0.35626796729385701</c:v>
                      </c:pt>
                      <c:pt idx="402">
                        <c:v>0.357310095348363</c:v>
                      </c:pt>
                      <c:pt idx="403">
                        <c:v>0.35835222340286899</c:v>
                      </c:pt>
                      <c:pt idx="404">
                        <c:v>0.35939435145737397</c:v>
                      </c:pt>
                      <c:pt idx="405">
                        <c:v>0.36043647951188001</c:v>
                      </c:pt>
                      <c:pt idx="406">
                        <c:v>0.361478607566385</c:v>
                      </c:pt>
                      <c:pt idx="407">
                        <c:v>0.36252073562089099</c:v>
                      </c:pt>
                      <c:pt idx="408">
                        <c:v>0.36356286367539598</c:v>
                      </c:pt>
                      <c:pt idx="409">
                        <c:v>0.36460499172990202</c:v>
                      </c:pt>
                      <c:pt idx="410">
                        <c:v>0.365647119784407</c:v>
                      </c:pt>
                      <c:pt idx="411">
                        <c:v>0.36668924783891399</c:v>
                      </c:pt>
                      <c:pt idx="412">
                        <c:v>0.36773137589341798</c:v>
                      </c:pt>
                      <c:pt idx="413">
                        <c:v>0.36877350394792402</c:v>
                      </c:pt>
                      <c:pt idx="414">
                        <c:v>0.36981563200243001</c:v>
                      </c:pt>
                      <c:pt idx="415">
                        <c:v>0.37085776005693499</c:v>
                      </c:pt>
                      <c:pt idx="416">
                        <c:v>0.37189988811144098</c:v>
                      </c:pt>
                      <c:pt idx="417">
                        <c:v>0.37294201616594802</c:v>
                      </c:pt>
                      <c:pt idx="418">
                        <c:v>0.37398414422045301</c:v>
                      </c:pt>
                      <c:pt idx="419">
                        <c:v>0.37502627227495799</c:v>
                      </c:pt>
                      <c:pt idx="420">
                        <c:v>0.37606840032946398</c:v>
                      </c:pt>
                      <c:pt idx="421">
                        <c:v>0.37711052838396902</c:v>
                      </c:pt>
                      <c:pt idx="422">
                        <c:v>0.37815265643847501</c:v>
                      </c:pt>
                      <c:pt idx="423">
                        <c:v>0.379194784492981</c:v>
                      </c:pt>
                      <c:pt idx="424">
                        <c:v>0.38023691254748598</c:v>
                      </c:pt>
                      <c:pt idx="425">
                        <c:v>0.38127904060199203</c:v>
                      </c:pt>
                      <c:pt idx="426">
                        <c:v>0.38232116865649801</c:v>
                      </c:pt>
                      <c:pt idx="427">
                        <c:v>0.383363296711004</c:v>
                      </c:pt>
                      <c:pt idx="428">
                        <c:v>0.38440542476550899</c:v>
                      </c:pt>
                      <c:pt idx="429">
                        <c:v>0.38544755282001503</c:v>
                      </c:pt>
                      <c:pt idx="430">
                        <c:v>0.38648968087452101</c:v>
                      </c:pt>
                      <c:pt idx="431">
                        <c:v>0.387531808929026</c:v>
                      </c:pt>
                      <c:pt idx="432">
                        <c:v>0.38857393698353099</c:v>
                      </c:pt>
                      <c:pt idx="433">
                        <c:v>0.38961606503803697</c:v>
                      </c:pt>
                      <c:pt idx="434">
                        <c:v>0.39065819309254302</c:v>
                      </c:pt>
                      <c:pt idx="435">
                        <c:v>0.391700321147049</c:v>
                      </c:pt>
                      <c:pt idx="436">
                        <c:v>0.39274244920155399</c:v>
                      </c:pt>
                      <c:pt idx="437">
                        <c:v>0.39378457725605898</c:v>
                      </c:pt>
                      <c:pt idx="438">
                        <c:v>0.39482670531056602</c:v>
                      </c:pt>
                      <c:pt idx="439">
                        <c:v>0.395868833365071</c:v>
                      </c:pt>
                      <c:pt idx="440">
                        <c:v>0.39691096141957699</c:v>
                      </c:pt>
                      <c:pt idx="441">
                        <c:v>0.39795308947408298</c:v>
                      </c:pt>
                      <c:pt idx="442">
                        <c:v>0.39899521752858802</c:v>
                      </c:pt>
                      <c:pt idx="443">
                        <c:v>0.40003734558309401</c:v>
                      </c:pt>
                      <c:pt idx="444">
                        <c:v>0.40107947363759799</c:v>
                      </c:pt>
                      <c:pt idx="445">
                        <c:v>0.40212160169210398</c:v>
                      </c:pt>
                      <c:pt idx="446">
                        <c:v>0.40316372974661002</c:v>
                      </c:pt>
                      <c:pt idx="447">
                        <c:v>0.40420585780111601</c:v>
                      </c:pt>
                      <c:pt idx="448">
                        <c:v>0.405247985855621</c:v>
                      </c:pt>
                      <c:pt idx="449">
                        <c:v>0.40629011391012598</c:v>
                      </c:pt>
                      <c:pt idx="450">
                        <c:v>0.40733224196463202</c:v>
                      </c:pt>
                      <c:pt idx="451">
                        <c:v>0.40837437001913901</c:v>
                      </c:pt>
                      <c:pt idx="452">
                        <c:v>0.409416498073643</c:v>
                      </c:pt>
                      <c:pt idx="453">
                        <c:v>0.41045862612814998</c:v>
                      </c:pt>
                      <c:pt idx="454">
                        <c:v>0.41150075418265503</c:v>
                      </c:pt>
                      <c:pt idx="455">
                        <c:v>0.41254288223716001</c:v>
                      </c:pt>
                      <c:pt idx="456">
                        <c:v>0.413585010291666</c:v>
                      </c:pt>
                      <c:pt idx="457">
                        <c:v>0.41462713834617199</c:v>
                      </c:pt>
                      <c:pt idx="458">
                        <c:v>0.41566926640067697</c:v>
                      </c:pt>
                      <c:pt idx="459">
                        <c:v>0.41671139445518202</c:v>
                      </c:pt>
                      <c:pt idx="460">
                        <c:v>0.417753522509688</c:v>
                      </c:pt>
                      <c:pt idx="461">
                        <c:v>0.41879565056419299</c:v>
                      </c:pt>
                      <c:pt idx="462">
                        <c:v>0.41983777861869898</c:v>
                      </c:pt>
                      <c:pt idx="463">
                        <c:v>0.42087990667320602</c:v>
                      </c:pt>
                      <c:pt idx="464">
                        <c:v>0.421922034727711</c:v>
                      </c:pt>
                      <c:pt idx="465">
                        <c:v>0.42296416278221699</c:v>
                      </c:pt>
                      <c:pt idx="466">
                        <c:v>0.42400629083672198</c:v>
                      </c:pt>
                      <c:pt idx="467">
                        <c:v>0.42504841889122802</c:v>
                      </c:pt>
                      <c:pt idx="468">
                        <c:v>0.42609054694573301</c:v>
                      </c:pt>
                      <c:pt idx="469">
                        <c:v>0.42713267500023999</c:v>
                      </c:pt>
                      <c:pt idx="470">
                        <c:v>0.42817480305474398</c:v>
                      </c:pt>
                      <c:pt idx="471">
                        <c:v>0.42921693110925002</c:v>
                      </c:pt>
                      <c:pt idx="472">
                        <c:v>0.43025905916375601</c:v>
                      </c:pt>
                      <c:pt idx="473">
                        <c:v>0.43130118721826199</c:v>
                      </c:pt>
                      <c:pt idx="474">
                        <c:v>0.43234331527276698</c:v>
                      </c:pt>
                      <c:pt idx="475">
                        <c:v>0.43338544332727202</c:v>
                      </c:pt>
                      <c:pt idx="476">
                        <c:v>0.43442757138177801</c:v>
                      </c:pt>
                      <c:pt idx="477">
                        <c:v>0.435469699436286</c:v>
                      </c:pt>
                      <c:pt idx="478">
                        <c:v>0.43651182749078898</c:v>
                      </c:pt>
                      <c:pt idx="479">
                        <c:v>0.43755395554529503</c:v>
                      </c:pt>
                      <c:pt idx="480">
                        <c:v>0.43859608359980201</c:v>
                      </c:pt>
                      <c:pt idx="481">
                        <c:v>0.439638211654308</c:v>
                      </c:pt>
                      <c:pt idx="482">
                        <c:v>0.44068033970881199</c:v>
                      </c:pt>
                      <c:pt idx="483">
                        <c:v>0.44172246776331697</c:v>
                      </c:pt>
                      <c:pt idx="484">
                        <c:v>0.44276459581782301</c:v>
                      </c:pt>
                      <c:pt idx="485">
                        <c:v>0.443806723872329</c:v>
                      </c:pt>
                      <c:pt idx="486">
                        <c:v>0.44484885192683399</c:v>
                      </c:pt>
                      <c:pt idx="487">
                        <c:v>0.44589097998133898</c:v>
                      </c:pt>
                      <c:pt idx="488">
                        <c:v>0.44693310803584602</c:v>
                      </c:pt>
                      <c:pt idx="489">
                        <c:v>0.447975236090351</c:v>
                      </c:pt>
                      <c:pt idx="490">
                        <c:v>0.44901736414485599</c:v>
                      </c:pt>
                      <c:pt idx="491">
                        <c:v>0.45005949219936398</c:v>
                      </c:pt>
                      <c:pt idx="492">
                        <c:v>0.45110162025386702</c:v>
                      </c:pt>
                      <c:pt idx="493">
                        <c:v>0.45214374830837301</c:v>
                      </c:pt>
                      <c:pt idx="494">
                        <c:v>0.45318587636287899</c:v>
                      </c:pt>
                      <c:pt idx="495">
                        <c:v>0.45422800441738598</c:v>
                      </c:pt>
                      <c:pt idx="496">
                        <c:v>0.45527013247189102</c:v>
                      </c:pt>
                      <c:pt idx="497">
                        <c:v>0.45631226052639601</c:v>
                      </c:pt>
                      <c:pt idx="498">
                        <c:v>0.45735438858090199</c:v>
                      </c:pt>
                      <c:pt idx="499">
                        <c:v>0.45839651663540798</c:v>
                      </c:pt>
                      <c:pt idx="500">
                        <c:v>0.45943864468991202</c:v>
                      </c:pt>
                      <c:pt idx="501">
                        <c:v>0.46048077274441901</c:v>
                      </c:pt>
                      <c:pt idx="502">
                        <c:v>0.461522900798925</c:v>
                      </c:pt>
                      <c:pt idx="503">
                        <c:v>0.46256502885343098</c:v>
                      </c:pt>
                      <c:pt idx="504">
                        <c:v>0.46360715690793602</c:v>
                      </c:pt>
                      <c:pt idx="505">
                        <c:v>0.46464928496244201</c:v>
                      </c:pt>
                      <c:pt idx="506">
                        <c:v>0.465691413016947</c:v>
                      </c:pt>
                      <c:pt idx="507">
                        <c:v>0.46673354107145198</c:v>
                      </c:pt>
                      <c:pt idx="508">
                        <c:v>0.46777566912595703</c:v>
                      </c:pt>
                      <c:pt idx="509">
                        <c:v>0.46881779718046401</c:v>
                      </c:pt>
                      <c:pt idx="510">
                        <c:v>0.46985992523497</c:v>
                      </c:pt>
                      <c:pt idx="511">
                        <c:v>0.47090205328947499</c:v>
                      </c:pt>
                      <c:pt idx="512">
                        <c:v>0.47194418134398097</c:v>
                      </c:pt>
                      <c:pt idx="513">
                        <c:v>0.47298630939848701</c:v>
                      </c:pt>
                      <c:pt idx="514">
                        <c:v>0.474028437452991</c:v>
                      </c:pt>
                      <c:pt idx="515">
                        <c:v>0.47507056550749799</c:v>
                      </c:pt>
                      <c:pt idx="516">
                        <c:v>0.47611269356200397</c:v>
                      </c:pt>
                      <c:pt idx="517">
                        <c:v>0.47715482161650802</c:v>
                      </c:pt>
                      <c:pt idx="518">
                        <c:v>0.478196949671015</c:v>
                      </c:pt>
                      <c:pt idx="519">
                        <c:v>0.47923907772551999</c:v>
                      </c:pt>
                      <c:pt idx="520">
                        <c:v>0.48028120578002598</c:v>
                      </c:pt>
                      <c:pt idx="521">
                        <c:v>0.48132333383453202</c:v>
                      </c:pt>
                      <c:pt idx="522">
                        <c:v>0.48236546188903601</c:v>
                      </c:pt>
                      <c:pt idx="523">
                        <c:v>0.48340758994354299</c:v>
                      </c:pt>
                      <c:pt idx="524">
                        <c:v>0.48444971799804798</c:v>
                      </c:pt>
                      <c:pt idx="525">
                        <c:v>0.48549184605255502</c:v>
                      </c:pt>
                      <c:pt idx="526">
                        <c:v>0.48653397410706001</c:v>
                      </c:pt>
                      <c:pt idx="527">
                        <c:v>0.48757610216156499</c:v>
                      </c:pt>
                      <c:pt idx="528">
                        <c:v>0.48861823021606998</c:v>
                      </c:pt>
                      <c:pt idx="529">
                        <c:v>0.48966035827057702</c:v>
                      </c:pt>
                      <c:pt idx="530">
                        <c:v>0.49070248632508201</c:v>
                      </c:pt>
                      <c:pt idx="531">
                        <c:v>0.491744614379588</c:v>
                      </c:pt>
                      <c:pt idx="532">
                        <c:v>0.49278674243409298</c:v>
                      </c:pt>
                      <c:pt idx="533">
                        <c:v>0.49382887048859903</c:v>
                      </c:pt>
                      <c:pt idx="534">
                        <c:v>0.49487099854310501</c:v>
                      </c:pt>
                      <c:pt idx="535">
                        <c:v>0.49591312659761</c:v>
                      </c:pt>
                      <c:pt idx="536">
                        <c:v>0.49695525465211499</c:v>
                      </c:pt>
                      <c:pt idx="537">
                        <c:v>0.49799738270662097</c:v>
                      </c:pt>
                      <c:pt idx="538">
                        <c:v>0.49903951076112701</c:v>
                      </c:pt>
                      <c:pt idx="539">
                        <c:v>0.50008163881563295</c:v>
                      </c:pt>
                      <c:pt idx="540">
                        <c:v>0.50112376687013804</c:v>
                      </c:pt>
                      <c:pt idx="541">
                        <c:v>0.50216589492464503</c:v>
                      </c:pt>
                      <c:pt idx="542">
                        <c:v>0.50320802297914802</c:v>
                      </c:pt>
                      <c:pt idx="543">
                        <c:v>0.504250151033657</c:v>
                      </c:pt>
                      <c:pt idx="544">
                        <c:v>0.50529227908816099</c:v>
                      </c:pt>
                      <c:pt idx="545">
                        <c:v>0.50633440714266698</c:v>
                      </c:pt>
                      <c:pt idx="546">
                        <c:v>0.50737653519717096</c:v>
                      </c:pt>
                      <c:pt idx="547">
                        <c:v>0.50841866325167795</c:v>
                      </c:pt>
                      <c:pt idx="548">
                        <c:v>0.50946079130618205</c:v>
                      </c:pt>
                      <c:pt idx="549">
                        <c:v>0.51050291936068903</c:v>
                      </c:pt>
                      <c:pt idx="550">
                        <c:v>0.51154504741519402</c:v>
                      </c:pt>
                      <c:pt idx="551">
                        <c:v>0.51258717546969901</c:v>
                      </c:pt>
                      <c:pt idx="552">
                        <c:v>0.51362930352420699</c:v>
                      </c:pt>
                      <c:pt idx="553">
                        <c:v>0.51467143157871098</c:v>
                      </c:pt>
                      <c:pt idx="554">
                        <c:v>0.51571355963321597</c:v>
                      </c:pt>
                      <c:pt idx="555">
                        <c:v>0.51675568768772195</c:v>
                      </c:pt>
                      <c:pt idx="556">
                        <c:v>0.51779781574222805</c:v>
                      </c:pt>
                      <c:pt idx="557">
                        <c:v>0.51883994379673204</c:v>
                      </c:pt>
                      <c:pt idx="558">
                        <c:v>0.51988207185124002</c:v>
                      </c:pt>
                      <c:pt idx="559">
                        <c:v>0.52092419990574401</c:v>
                      </c:pt>
                      <c:pt idx="560">
                        <c:v>0.521966327960251</c:v>
                      </c:pt>
                      <c:pt idx="561">
                        <c:v>0.52300845601475598</c:v>
                      </c:pt>
                      <c:pt idx="562">
                        <c:v>0.52405058406926097</c:v>
                      </c:pt>
                      <c:pt idx="563">
                        <c:v>0.52509271212376696</c:v>
                      </c:pt>
                      <c:pt idx="564">
                        <c:v>0.52613484017827195</c:v>
                      </c:pt>
                      <c:pt idx="565">
                        <c:v>0.52717696823277804</c:v>
                      </c:pt>
                      <c:pt idx="566">
                        <c:v>0.52821909628728403</c:v>
                      </c:pt>
                      <c:pt idx="567">
                        <c:v>0.52926122434179002</c:v>
                      </c:pt>
                      <c:pt idx="568">
                        <c:v>0.530303352396295</c:v>
                      </c:pt>
                      <c:pt idx="569">
                        <c:v>0.53134548045080099</c:v>
                      </c:pt>
                      <c:pt idx="570">
                        <c:v>0.53238760850530598</c:v>
                      </c:pt>
                      <c:pt idx="571">
                        <c:v>0.53342973655981196</c:v>
                      </c:pt>
                      <c:pt idx="572">
                        <c:v>0.53447186461431895</c:v>
                      </c:pt>
                      <c:pt idx="573">
                        <c:v>0.53551399266882405</c:v>
                      </c:pt>
                      <c:pt idx="574">
                        <c:v>0.53655612072332903</c:v>
                      </c:pt>
                      <c:pt idx="575">
                        <c:v>0.53759824877783402</c:v>
                      </c:pt>
                      <c:pt idx="576">
                        <c:v>0.538640376832342</c:v>
                      </c:pt>
                      <c:pt idx="577">
                        <c:v>0.53968250488684599</c:v>
                      </c:pt>
                      <c:pt idx="578">
                        <c:v>0.54072463294135198</c:v>
                      </c:pt>
                      <c:pt idx="579">
                        <c:v>0.54176676099585697</c:v>
                      </c:pt>
                      <c:pt idx="580">
                        <c:v>0.54280888905036295</c:v>
                      </c:pt>
                      <c:pt idx="581">
                        <c:v>0.54385101710486805</c:v>
                      </c:pt>
                      <c:pt idx="582">
                        <c:v>0.54489314515937404</c:v>
                      </c:pt>
                      <c:pt idx="583">
                        <c:v>0.54593527321387902</c:v>
                      </c:pt>
                      <c:pt idx="584">
                        <c:v>0.54697740126838501</c:v>
                      </c:pt>
                      <c:pt idx="585">
                        <c:v>0.548019529322891</c:v>
                      </c:pt>
                      <c:pt idx="586">
                        <c:v>0.54906165737739798</c:v>
                      </c:pt>
                      <c:pt idx="587">
                        <c:v>0.55010378543190097</c:v>
                      </c:pt>
                      <c:pt idx="588">
                        <c:v>0.55114591348640696</c:v>
                      </c:pt>
                      <c:pt idx="589">
                        <c:v>0.55218804154091405</c:v>
                      </c:pt>
                      <c:pt idx="590">
                        <c:v>0.55323016959541704</c:v>
                      </c:pt>
                      <c:pt idx="591">
                        <c:v>0.55427229764992403</c:v>
                      </c:pt>
                      <c:pt idx="592">
                        <c:v>0.55531442570443201</c:v>
                      </c:pt>
                      <c:pt idx="593">
                        <c:v>0.556356553758936</c:v>
                      </c:pt>
                      <c:pt idx="594">
                        <c:v>0.55739868181344199</c:v>
                      </c:pt>
                      <c:pt idx="595">
                        <c:v>0.55844080986794697</c:v>
                      </c:pt>
                      <c:pt idx="596">
                        <c:v>0.55948293792245296</c:v>
                      </c:pt>
                      <c:pt idx="597">
                        <c:v>0.56052506597695795</c:v>
                      </c:pt>
                      <c:pt idx="598">
                        <c:v>0.56156719403146405</c:v>
                      </c:pt>
                      <c:pt idx="599">
                        <c:v>0.56260932208597003</c:v>
                      </c:pt>
                      <c:pt idx="600">
                        <c:v>0.56365145014047502</c:v>
                      </c:pt>
                      <c:pt idx="601">
                        <c:v>0.56469357819498101</c:v>
                      </c:pt>
                      <c:pt idx="602">
                        <c:v>0.56573570624948599</c:v>
                      </c:pt>
                      <c:pt idx="603">
                        <c:v>0.56677783430399398</c:v>
                      </c:pt>
                      <c:pt idx="604">
                        <c:v>0.56781996235849697</c:v>
                      </c:pt>
                      <c:pt idx="605">
                        <c:v>0.56886209041300295</c:v>
                      </c:pt>
                      <c:pt idx="606">
                        <c:v>0.56990421846750905</c:v>
                      </c:pt>
                      <c:pt idx="607">
                        <c:v>0.57094634652201504</c:v>
                      </c:pt>
                      <c:pt idx="608">
                        <c:v>0.57198847457651902</c:v>
                      </c:pt>
                      <c:pt idx="609">
                        <c:v>0.57303060263102701</c:v>
                      </c:pt>
                      <c:pt idx="610">
                        <c:v>0.574072730685531</c:v>
                      </c:pt>
                      <c:pt idx="611">
                        <c:v>0.57511485874003698</c:v>
                      </c:pt>
                      <c:pt idx="612">
                        <c:v>0.57615698679454397</c:v>
                      </c:pt>
                      <c:pt idx="613">
                        <c:v>0.57719911484904796</c:v>
                      </c:pt>
                      <c:pt idx="614">
                        <c:v>0.57824124290355405</c:v>
                      </c:pt>
                      <c:pt idx="615">
                        <c:v>0.57928337095806004</c:v>
                      </c:pt>
                      <c:pt idx="616">
                        <c:v>0.58032549901256403</c:v>
                      </c:pt>
                      <c:pt idx="617">
                        <c:v>0.58136762706707101</c:v>
                      </c:pt>
                      <c:pt idx="618">
                        <c:v>0.582409755121575</c:v>
                      </c:pt>
                      <c:pt idx="619">
                        <c:v>0.58345188317608199</c:v>
                      </c:pt>
                      <c:pt idx="620">
                        <c:v>0.58449401123058697</c:v>
                      </c:pt>
                      <c:pt idx="621">
                        <c:v>0.58553613928509396</c:v>
                      </c:pt>
                      <c:pt idx="622">
                        <c:v>0.58657826733959695</c:v>
                      </c:pt>
                      <c:pt idx="623">
                        <c:v>0.58762039539410404</c:v>
                      </c:pt>
                      <c:pt idx="624">
                        <c:v>0.58866252344860903</c:v>
                      </c:pt>
                      <c:pt idx="625">
                        <c:v>0.58970465150311502</c:v>
                      </c:pt>
                      <c:pt idx="626">
                        <c:v>0.590746779557621</c:v>
                      </c:pt>
                      <c:pt idx="627">
                        <c:v>0.59178890761212699</c:v>
                      </c:pt>
                      <c:pt idx="628">
                        <c:v>0.59283103566663298</c:v>
                      </c:pt>
                      <c:pt idx="629">
                        <c:v>0.59387316372113896</c:v>
                      </c:pt>
                      <c:pt idx="630">
                        <c:v>0.59491529177564495</c:v>
                      </c:pt>
                      <c:pt idx="631">
                        <c:v>0.59595741983014805</c:v>
                      </c:pt>
                      <c:pt idx="632">
                        <c:v>0.59699954788465404</c:v>
                      </c:pt>
                      <c:pt idx="633">
                        <c:v>0.59804167593916002</c:v>
                      </c:pt>
                      <c:pt idx="634">
                        <c:v>0.59908380399366601</c:v>
                      </c:pt>
                      <c:pt idx="635">
                        <c:v>0.600125932048171</c:v>
                      </c:pt>
                      <c:pt idx="636">
                        <c:v>0.60116806010267798</c:v>
                      </c:pt>
                      <c:pt idx="637">
                        <c:v>0.60221018815718297</c:v>
                      </c:pt>
                      <c:pt idx="638">
                        <c:v>0.60325231621168895</c:v>
                      </c:pt>
                      <c:pt idx="639">
                        <c:v>0.60429444426619405</c:v>
                      </c:pt>
                      <c:pt idx="640">
                        <c:v>0.60533657232069904</c:v>
                      </c:pt>
                      <c:pt idx="641">
                        <c:v>0.60637870037520603</c:v>
                      </c:pt>
                      <c:pt idx="642">
                        <c:v>0.60742082842971201</c:v>
                      </c:pt>
                      <c:pt idx="643">
                        <c:v>0.608462956484217</c:v>
                      </c:pt>
                      <c:pt idx="644">
                        <c:v>0.60950508453872199</c:v>
                      </c:pt>
                      <c:pt idx="645">
                        <c:v>0.61054721259322897</c:v>
                      </c:pt>
                      <c:pt idx="646">
                        <c:v>0.61158934064773496</c:v>
                      </c:pt>
                      <c:pt idx="647">
                        <c:v>0.61263146870223995</c:v>
                      </c:pt>
                      <c:pt idx="648">
                        <c:v>0.61367359675674404</c:v>
                      </c:pt>
                      <c:pt idx="649">
                        <c:v>0.61471572481125003</c:v>
                      </c:pt>
                      <c:pt idx="650">
                        <c:v>0.61575785286575502</c:v>
                      </c:pt>
                      <c:pt idx="651">
                        <c:v>0.616799980920261</c:v>
                      </c:pt>
                      <c:pt idx="652">
                        <c:v>0.61784210897476699</c:v>
                      </c:pt>
                      <c:pt idx="653">
                        <c:v>0.61888423702927298</c:v>
                      </c:pt>
                      <c:pt idx="654">
                        <c:v>0.61992636508377796</c:v>
                      </c:pt>
                      <c:pt idx="655">
                        <c:v>0.62096849313828295</c:v>
                      </c:pt>
                      <c:pt idx="656">
                        <c:v>0.62201062119278905</c:v>
                      </c:pt>
                      <c:pt idx="657">
                        <c:v>0.62305274924729503</c:v>
                      </c:pt>
                      <c:pt idx="658">
                        <c:v>0.62409487730180002</c:v>
                      </c:pt>
                      <c:pt idx="659">
                        <c:v>0.62513700535630801</c:v>
                      </c:pt>
                      <c:pt idx="660">
                        <c:v>0.62617913341081199</c:v>
                      </c:pt>
                      <c:pt idx="661">
                        <c:v>0.62722126146531598</c:v>
                      </c:pt>
                      <c:pt idx="662">
                        <c:v>0.62826338951982397</c:v>
                      </c:pt>
                      <c:pt idx="663">
                        <c:v>0.62930551757432796</c:v>
                      </c:pt>
                      <c:pt idx="664">
                        <c:v>0.63034764562883605</c:v>
                      </c:pt>
                      <c:pt idx="665">
                        <c:v>0.63138977368334004</c:v>
                      </c:pt>
                      <c:pt idx="666">
                        <c:v>0.63243190173784603</c:v>
                      </c:pt>
                      <c:pt idx="667">
                        <c:v>0.63347402979235101</c:v>
                      </c:pt>
                      <c:pt idx="668">
                        <c:v>0.634516157846857</c:v>
                      </c:pt>
                      <c:pt idx="669">
                        <c:v>0.63555828590136398</c:v>
                      </c:pt>
                      <c:pt idx="670">
                        <c:v>0.63660041395586797</c:v>
                      </c:pt>
                      <c:pt idx="671">
                        <c:v>0.63764254201037296</c:v>
                      </c:pt>
                      <c:pt idx="672">
                        <c:v>0.63868467006487895</c:v>
                      </c:pt>
                      <c:pt idx="673">
                        <c:v>0.63972679811938504</c:v>
                      </c:pt>
                      <c:pt idx="674">
                        <c:v>0.64076892617389203</c:v>
                      </c:pt>
                      <c:pt idx="675">
                        <c:v>0.64181105422839602</c:v>
                      </c:pt>
                      <c:pt idx="676">
                        <c:v>0.642853182282902</c:v>
                      </c:pt>
                      <c:pt idx="677">
                        <c:v>0.64389531033740799</c:v>
                      </c:pt>
                      <c:pt idx="678">
                        <c:v>0.64493743839191398</c:v>
                      </c:pt>
                      <c:pt idx="679">
                        <c:v>0.64597956644641696</c:v>
                      </c:pt>
                      <c:pt idx="680">
                        <c:v>0.64702169450092395</c:v>
                      </c:pt>
                      <c:pt idx="681">
                        <c:v>0.64806382255543005</c:v>
                      </c:pt>
                      <c:pt idx="682">
                        <c:v>0.64910595060993503</c:v>
                      </c:pt>
                      <c:pt idx="683">
                        <c:v>0.65014807866444102</c:v>
                      </c:pt>
                      <c:pt idx="684">
                        <c:v>0.65119020671894801</c:v>
                      </c:pt>
                      <c:pt idx="685">
                        <c:v>0.65223233477345199</c:v>
                      </c:pt>
                      <c:pt idx="686">
                        <c:v>0.65327446282795898</c:v>
                      </c:pt>
                      <c:pt idx="687">
                        <c:v>0.65431659088246397</c:v>
                      </c:pt>
                      <c:pt idx="688">
                        <c:v>0.65535871893696995</c:v>
                      </c:pt>
                      <c:pt idx="689">
                        <c:v>0.65640084699147605</c:v>
                      </c:pt>
                      <c:pt idx="690">
                        <c:v>0.65744297504598104</c:v>
                      </c:pt>
                      <c:pt idx="691">
                        <c:v>0.65848510310048802</c:v>
                      </c:pt>
                      <c:pt idx="692">
                        <c:v>0.65952723115499101</c:v>
                      </c:pt>
                      <c:pt idx="693">
                        <c:v>0.660569359209497</c:v>
                      </c:pt>
                      <c:pt idx="694">
                        <c:v>0.66161148726400298</c:v>
                      </c:pt>
                      <c:pt idx="695">
                        <c:v>0.66265361531850797</c:v>
                      </c:pt>
                      <c:pt idx="696">
                        <c:v>0.66369574337301496</c:v>
                      </c:pt>
                      <c:pt idx="697">
                        <c:v>0.66473787142752006</c:v>
                      </c:pt>
                      <c:pt idx="698">
                        <c:v>0.66577999948202504</c:v>
                      </c:pt>
                      <c:pt idx="699">
                        <c:v>0.66682212753653003</c:v>
                      </c:pt>
                      <c:pt idx="700">
                        <c:v>0.66786425559103602</c:v>
                      </c:pt>
                      <c:pt idx="701">
                        <c:v>0.668906383645543</c:v>
                      </c:pt>
                      <c:pt idx="702">
                        <c:v>0.66994851170004899</c:v>
                      </c:pt>
                      <c:pt idx="703">
                        <c:v>0.67099063975455198</c:v>
                      </c:pt>
                      <c:pt idx="704">
                        <c:v>0.67203276780905996</c:v>
                      </c:pt>
                      <c:pt idx="705">
                        <c:v>0.67307489586356495</c:v>
                      </c:pt>
                      <c:pt idx="706">
                        <c:v>0.67411702391807005</c:v>
                      </c:pt>
                      <c:pt idx="707">
                        <c:v>0.67515915197257703</c:v>
                      </c:pt>
                      <c:pt idx="708">
                        <c:v>0.67620128002708202</c:v>
                      </c:pt>
                      <c:pt idx="709">
                        <c:v>0.67724340808158701</c:v>
                      </c:pt>
                      <c:pt idx="710">
                        <c:v>0.67828553613609299</c:v>
                      </c:pt>
                      <c:pt idx="711">
                        <c:v>0.67932766419059798</c:v>
                      </c:pt>
                      <c:pt idx="712">
                        <c:v>0.68036979224510397</c:v>
                      </c:pt>
                      <c:pt idx="713">
                        <c:v>0.68141192029960895</c:v>
                      </c:pt>
                      <c:pt idx="714">
                        <c:v>0.68245404835411505</c:v>
                      </c:pt>
                      <c:pt idx="715">
                        <c:v>0.68349617640862104</c:v>
                      </c:pt>
                      <c:pt idx="716">
                        <c:v>0.68453830446312802</c:v>
                      </c:pt>
                      <c:pt idx="717">
                        <c:v>0.68558043251763301</c:v>
                      </c:pt>
                      <c:pt idx="718">
                        <c:v>0.686622560572139</c:v>
                      </c:pt>
                      <c:pt idx="719">
                        <c:v>0.68766468862664498</c:v>
                      </c:pt>
                      <c:pt idx="720">
                        <c:v>0.68870681668115097</c:v>
                      </c:pt>
                      <c:pt idx="721">
                        <c:v>0.68974894473565396</c:v>
                      </c:pt>
                      <c:pt idx="722">
                        <c:v>0.69079107279015906</c:v>
                      </c:pt>
                      <c:pt idx="723">
                        <c:v>0.69183320084466804</c:v>
                      </c:pt>
                      <c:pt idx="724">
                        <c:v>0.69287532889917203</c:v>
                      </c:pt>
                      <c:pt idx="725">
                        <c:v>0.69391745695367602</c:v>
                      </c:pt>
                      <c:pt idx="726">
                        <c:v>0.694959585008184</c:v>
                      </c:pt>
                      <c:pt idx="727">
                        <c:v>0.69600171306268999</c:v>
                      </c:pt>
                      <c:pt idx="728">
                        <c:v>0.69704384111719397</c:v>
                      </c:pt>
                      <c:pt idx="729">
                        <c:v>0.69808596917169996</c:v>
                      </c:pt>
                      <c:pt idx="730">
                        <c:v>0.69912809722620595</c:v>
                      </c:pt>
                      <c:pt idx="731">
                        <c:v>0.70017022528071005</c:v>
                      </c:pt>
                      <c:pt idx="732">
                        <c:v>0.70121235333521803</c:v>
                      </c:pt>
                      <c:pt idx="733">
                        <c:v>0.70225448138972402</c:v>
                      </c:pt>
                      <c:pt idx="734">
                        <c:v>0.703296609444228</c:v>
                      </c:pt>
                      <c:pt idx="735">
                        <c:v>0.70433873749873399</c:v>
                      </c:pt>
                      <c:pt idx="736">
                        <c:v>0.70538086555323898</c:v>
                      </c:pt>
                      <c:pt idx="737">
                        <c:v>0.70642299360774496</c:v>
                      </c:pt>
                      <c:pt idx="738">
                        <c:v>0.70746512166224995</c:v>
                      </c:pt>
                      <c:pt idx="739">
                        <c:v>0.70850724971675605</c:v>
                      </c:pt>
                      <c:pt idx="740">
                        <c:v>0.70954937777126204</c:v>
                      </c:pt>
                      <c:pt idx="741">
                        <c:v>0.71059150582576702</c:v>
                      </c:pt>
                      <c:pt idx="742">
                        <c:v>0.71163363388027101</c:v>
                      </c:pt>
                      <c:pt idx="743">
                        <c:v>0.712675761934779</c:v>
                      </c:pt>
                      <c:pt idx="744">
                        <c:v>0.71371788998928298</c:v>
                      </c:pt>
                      <c:pt idx="745">
                        <c:v>0.71476001804378997</c:v>
                      </c:pt>
                      <c:pt idx="746">
                        <c:v>0.71580214609829396</c:v>
                      </c:pt>
                      <c:pt idx="747">
                        <c:v>0.71684427415280205</c:v>
                      </c:pt>
                      <c:pt idx="748">
                        <c:v>0.71788640220730504</c:v>
                      </c:pt>
                      <c:pt idx="749">
                        <c:v>0.71892853026181303</c:v>
                      </c:pt>
                      <c:pt idx="750">
                        <c:v>0.71997065831631801</c:v>
                      </c:pt>
                      <c:pt idx="751">
                        <c:v>0.721012786370824</c:v>
                      </c:pt>
                      <c:pt idx="752">
                        <c:v>0.72205491442532999</c:v>
                      </c:pt>
                      <c:pt idx="753">
                        <c:v>0.72309704247983497</c:v>
                      </c:pt>
                      <c:pt idx="754">
                        <c:v>0.72413917053433996</c:v>
                      </c:pt>
                      <c:pt idx="755">
                        <c:v>0.72518129858884595</c:v>
                      </c:pt>
                      <c:pt idx="756">
                        <c:v>0.72622342664335104</c:v>
                      </c:pt>
                      <c:pt idx="757">
                        <c:v>0.72726555469785603</c:v>
                      </c:pt>
                      <c:pt idx="758">
                        <c:v>0.72830768275236302</c:v>
                      </c:pt>
                      <c:pt idx="759">
                        <c:v>0.729349810806868</c:v>
                      </c:pt>
                      <c:pt idx="760">
                        <c:v>0.73039193886137199</c:v>
                      </c:pt>
                      <c:pt idx="761">
                        <c:v>0.73143406691587998</c:v>
                      </c:pt>
                      <c:pt idx="762">
                        <c:v>0.73247619497038396</c:v>
                      </c:pt>
                      <c:pt idx="763">
                        <c:v>0.73351832302488995</c:v>
                      </c:pt>
                      <c:pt idx="764">
                        <c:v>0.73456045107939605</c:v>
                      </c:pt>
                      <c:pt idx="765">
                        <c:v>0.73560257913390303</c:v>
                      </c:pt>
                      <c:pt idx="766">
                        <c:v>0.73664470718840802</c:v>
                      </c:pt>
                      <c:pt idx="767">
                        <c:v>0.73768683524291201</c:v>
                      </c:pt>
                      <c:pt idx="768">
                        <c:v>0.73872896329741999</c:v>
                      </c:pt>
                      <c:pt idx="769">
                        <c:v>0.73977109135192298</c:v>
                      </c:pt>
                      <c:pt idx="770">
                        <c:v>0.74081321940642897</c:v>
                      </c:pt>
                      <c:pt idx="771">
                        <c:v>0.74185534746093695</c:v>
                      </c:pt>
                      <c:pt idx="772">
                        <c:v>0.74289747551544105</c:v>
                      </c:pt>
                      <c:pt idx="773">
                        <c:v>0.74393960356994704</c:v>
                      </c:pt>
                      <c:pt idx="774">
                        <c:v>0.74498173162445303</c:v>
                      </c:pt>
                      <c:pt idx="775">
                        <c:v>0.74602385967895901</c:v>
                      </c:pt>
                      <c:pt idx="776">
                        <c:v>0.747065987733464</c:v>
                      </c:pt>
                      <c:pt idx="777">
                        <c:v>0.74810811578796899</c:v>
                      </c:pt>
                      <c:pt idx="778">
                        <c:v>0.74915024384247497</c:v>
                      </c:pt>
                      <c:pt idx="779">
                        <c:v>0.75019237189698096</c:v>
                      </c:pt>
                      <c:pt idx="780">
                        <c:v>0.75123449995148595</c:v>
                      </c:pt>
                      <c:pt idx="781">
                        <c:v>0.75227662800599204</c:v>
                      </c:pt>
                      <c:pt idx="782">
                        <c:v>0.75331875606049803</c:v>
                      </c:pt>
                      <c:pt idx="783">
                        <c:v>0.75436088411500102</c:v>
                      </c:pt>
                      <c:pt idx="784">
                        <c:v>0.755403012169508</c:v>
                      </c:pt>
                      <c:pt idx="785">
                        <c:v>0.75644514022401399</c:v>
                      </c:pt>
                      <c:pt idx="786">
                        <c:v>0.75748726827851898</c:v>
                      </c:pt>
                      <c:pt idx="787">
                        <c:v>0.75852939633302596</c:v>
                      </c:pt>
                      <c:pt idx="788">
                        <c:v>0.75957152438753095</c:v>
                      </c:pt>
                      <c:pt idx="789">
                        <c:v>0.76061365244203705</c:v>
                      </c:pt>
                      <c:pt idx="790">
                        <c:v>0.76165578049654303</c:v>
                      </c:pt>
                      <c:pt idx="791">
                        <c:v>0.76269790855104802</c:v>
                      </c:pt>
                      <c:pt idx="792">
                        <c:v>0.76374003660555401</c:v>
                      </c:pt>
                      <c:pt idx="793">
                        <c:v>0.76478216466005899</c:v>
                      </c:pt>
                      <c:pt idx="794">
                        <c:v>0.76582429271456498</c:v>
                      </c:pt>
                      <c:pt idx="795">
                        <c:v>0.76686642076907097</c:v>
                      </c:pt>
                      <c:pt idx="796">
                        <c:v>0.76790854882357595</c:v>
                      </c:pt>
                      <c:pt idx="797">
                        <c:v>0.76895067687808205</c:v>
                      </c:pt>
                      <c:pt idx="798">
                        <c:v>0.76999280493258604</c:v>
                      </c:pt>
                      <c:pt idx="799">
                        <c:v>0.77103493298709302</c:v>
                      </c:pt>
                      <c:pt idx="800">
                        <c:v>0.77207706104159801</c:v>
                      </c:pt>
                      <c:pt idx="801">
                        <c:v>0.773119189096103</c:v>
                      </c:pt>
                      <c:pt idx="802">
                        <c:v>0.77416131715060998</c:v>
                      </c:pt>
                      <c:pt idx="803">
                        <c:v>0.77520344520511497</c:v>
                      </c:pt>
                      <c:pt idx="804">
                        <c:v>0.77624557325962096</c:v>
                      </c:pt>
                      <c:pt idx="805">
                        <c:v>0.77728770131412706</c:v>
                      </c:pt>
                      <c:pt idx="806">
                        <c:v>0.77832982936863104</c:v>
                      </c:pt>
                      <c:pt idx="807">
                        <c:v>0.77937195742313603</c:v>
                      </c:pt>
                      <c:pt idx="808">
                        <c:v>0.78041408547764302</c:v>
                      </c:pt>
                      <c:pt idx="809">
                        <c:v>0.781456213532149</c:v>
                      </c:pt>
                      <c:pt idx="810">
                        <c:v>0.78249834158665599</c:v>
                      </c:pt>
                      <c:pt idx="811">
                        <c:v>0.78354046964115898</c:v>
                      </c:pt>
                      <c:pt idx="812">
                        <c:v>0.78458259769566596</c:v>
                      </c:pt>
                      <c:pt idx="813">
                        <c:v>0.78562472575017195</c:v>
                      </c:pt>
                      <c:pt idx="814">
                        <c:v>0.78666685380467605</c:v>
                      </c:pt>
                      <c:pt idx="815">
                        <c:v>0.78770898185918203</c:v>
                      </c:pt>
                      <c:pt idx="816">
                        <c:v>0.78875110991368902</c:v>
                      </c:pt>
                      <c:pt idx="817">
                        <c:v>0.789793237968196</c:v>
                      </c:pt>
                      <c:pt idx="818">
                        <c:v>0.79083536602269999</c:v>
                      </c:pt>
                      <c:pt idx="819">
                        <c:v>0.79187749407720398</c:v>
                      </c:pt>
                      <c:pt idx="820">
                        <c:v>0.79291962213171197</c:v>
                      </c:pt>
                      <c:pt idx="821">
                        <c:v>0.79396175018621595</c:v>
                      </c:pt>
                      <c:pt idx="822">
                        <c:v>0.79500387824072205</c:v>
                      </c:pt>
                      <c:pt idx="823">
                        <c:v>0.79604600629522604</c:v>
                      </c:pt>
                      <c:pt idx="824">
                        <c:v>0.79708813434973302</c:v>
                      </c:pt>
                      <c:pt idx="825">
                        <c:v>0.79813026240423901</c:v>
                      </c:pt>
                      <c:pt idx="826">
                        <c:v>0.799172390458745</c:v>
                      </c:pt>
                      <c:pt idx="827">
                        <c:v>0.80021451851324998</c:v>
                      </c:pt>
                      <c:pt idx="828">
                        <c:v>0.80125664656775697</c:v>
                      </c:pt>
                      <c:pt idx="829">
                        <c:v>0.80229877462225896</c:v>
                      </c:pt>
                      <c:pt idx="830">
                        <c:v>0.80334090267676905</c:v>
                      </c:pt>
                      <c:pt idx="831">
                        <c:v>0.80438303073127204</c:v>
                      </c:pt>
                      <c:pt idx="832">
                        <c:v>0.80542515878577903</c:v>
                      </c:pt>
                      <c:pt idx="833">
                        <c:v>0.80646728684028501</c:v>
                      </c:pt>
                      <c:pt idx="834">
                        <c:v>0.80750941489479</c:v>
                      </c:pt>
                      <c:pt idx="835">
                        <c:v>0.80855154294929599</c:v>
                      </c:pt>
                      <c:pt idx="836">
                        <c:v>0.80959367100380197</c:v>
                      </c:pt>
                      <c:pt idx="837">
                        <c:v>0.81063579905830696</c:v>
                      </c:pt>
                      <c:pt idx="838">
                        <c:v>0.81167792711281195</c:v>
                      </c:pt>
                      <c:pt idx="839">
                        <c:v>0.81272005516731805</c:v>
                      </c:pt>
                      <c:pt idx="840">
                        <c:v>0.81376218322182603</c:v>
                      </c:pt>
                      <c:pt idx="841">
                        <c:v>0.81480431127632902</c:v>
                      </c:pt>
                      <c:pt idx="842">
                        <c:v>0.815846439330835</c:v>
                      </c:pt>
                      <c:pt idx="843">
                        <c:v>0.81688856738533899</c:v>
                      </c:pt>
                      <c:pt idx="844">
                        <c:v>0.81793069543984598</c:v>
                      </c:pt>
                      <c:pt idx="845">
                        <c:v>0.81897282349435097</c:v>
                      </c:pt>
                      <c:pt idx="846">
                        <c:v>0.82001495154885595</c:v>
                      </c:pt>
                      <c:pt idx="847">
                        <c:v>0.82105707960336405</c:v>
                      </c:pt>
                      <c:pt idx="848">
                        <c:v>0.82209920765786804</c:v>
                      </c:pt>
                      <c:pt idx="849">
                        <c:v>0.82314133571237402</c:v>
                      </c:pt>
                      <c:pt idx="850">
                        <c:v>0.82418346376687801</c:v>
                      </c:pt>
                      <c:pt idx="851">
                        <c:v>0.82522559182138699</c:v>
                      </c:pt>
                      <c:pt idx="852">
                        <c:v>0.82626771987588898</c:v>
                      </c:pt>
                      <c:pt idx="853">
                        <c:v>0.82730984793039697</c:v>
                      </c:pt>
                      <c:pt idx="854">
                        <c:v>0.82835197598490096</c:v>
                      </c:pt>
                      <c:pt idx="855">
                        <c:v>0.82939410403941005</c:v>
                      </c:pt>
                      <c:pt idx="856">
                        <c:v>0.83043623209391504</c:v>
                      </c:pt>
                      <c:pt idx="857">
                        <c:v>0.83147836014841903</c:v>
                      </c:pt>
                      <c:pt idx="858">
                        <c:v>0.83252048820292301</c:v>
                      </c:pt>
                      <c:pt idx="859">
                        <c:v>0.833562616257429</c:v>
                      </c:pt>
                      <c:pt idx="860">
                        <c:v>0.83460474431193499</c:v>
                      </c:pt>
                      <c:pt idx="861">
                        <c:v>0.83564687236644097</c:v>
                      </c:pt>
                      <c:pt idx="862">
                        <c:v>0.83668900042094596</c:v>
                      </c:pt>
                      <c:pt idx="863">
                        <c:v>0.83773112847545395</c:v>
                      </c:pt>
                      <c:pt idx="864">
                        <c:v>0.83877325652995605</c:v>
                      </c:pt>
                      <c:pt idx="865">
                        <c:v>0.83981538458446303</c:v>
                      </c:pt>
                      <c:pt idx="866">
                        <c:v>0.84085751263896902</c:v>
                      </c:pt>
                      <c:pt idx="867">
                        <c:v>0.841899640693475</c:v>
                      </c:pt>
                    </c:numCache>
                  </c:numRef>
                </c:xVal>
                <c:yVal>
                  <c:numRef>
                    <c:extLst>
                      <c:ext uri="{02D57815-91ED-43cb-92C2-25804820EDAC}">
                        <c15:formulaRef>
                          <c15:sqref>AVGx!$B$3:$B$870</c15:sqref>
                        </c15:formulaRef>
                      </c:ext>
                    </c:extLst>
                    <c:numCache>
                      <c:formatCode>0.00E+00</c:formatCode>
                      <c:ptCount val="868"/>
                      <c:pt idx="0">
                        <c:v>-1.80273795225471E-7</c:v>
                      </c:pt>
                      <c:pt idx="1">
                        <c:v>-1.5516024553569199E-7</c:v>
                      </c:pt>
                      <c:pt idx="2">
                        <c:v>-4.2883494215663098E-8</c:v>
                      </c:pt>
                      <c:pt idx="3">
                        <c:v>-9.3889337660090002E-8</c:v>
                      </c:pt>
                      <c:pt idx="4">
                        <c:v>-1.24270062326885E-7</c:v>
                      </c:pt>
                      <c:pt idx="5">
                        <c:v>-1.6510152050191699E-7</c:v>
                      </c:pt>
                      <c:pt idx="6">
                        <c:v>-2.1771249624691501E-7</c:v>
                      </c:pt>
                      <c:pt idx="7">
                        <c:v>-2.8372278081746703E-7</c:v>
                      </c:pt>
                      <c:pt idx="8">
                        <c:v>-3.6504304935001899E-7</c:v>
                      </c:pt>
                      <c:pt idx="9">
                        <c:v>-4.6387470857404102E-7</c:v>
                      </c:pt>
                      <c:pt idx="10">
                        <c:v>-5.8270324222479699E-7</c:v>
                      </c:pt>
                      <c:pt idx="11">
                        <c:v>-7.2423163072403397E-7</c:v>
                      </c:pt>
                      <c:pt idx="12">
                        <c:v>-8.9131166076440498E-7</c:v>
                      </c:pt>
                      <c:pt idx="13">
                        <c:v>-1.0869269999531E-6</c:v>
                      </c:pt>
                      <c:pt idx="14">
                        <c:v>-1.3141805494690499E-6</c:v>
                      </c:pt>
                      <c:pt idx="15">
                        <c:v>-1.5762108588522001E-6</c:v>
                      </c:pt>
                      <c:pt idx="16">
                        <c:v>-1.8758303958231201E-6</c:v>
                      </c:pt>
                      <c:pt idx="17">
                        <c:v>-2.21532178534872E-6</c:v>
                      </c:pt>
                      <c:pt idx="18">
                        <c:v>-2.5963782081067498E-6</c:v>
                      </c:pt>
                      <c:pt idx="19">
                        <c:v>-3.0196872400395001E-6</c:v>
                      </c:pt>
                      <c:pt idx="20">
                        <c:v>-3.48410183322511E-6</c:v>
                      </c:pt>
                      <c:pt idx="21">
                        <c:v>-3.9867402044683999E-6</c:v>
                      </c:pt>
                      <c:pt idx="22">
                        <c:v>-4.5231283186601398E-6</c:v>
                      </c:pt>
                      <c:pt idx="23">
                        <c:v>-5.0871481128365797E-6</c:v>
                      </c:pt>
                      <c:pt idx="24">
                        <c:v>-5.6713715971747198E-6</c:v>
                      </c:pt>
                      <c:pt idx="25">
                        <c:v>-6.2684292446937901E-6</c:v>
                      </c:pt>
                      <c:pt idx="26">
                        <c:v>-6.8719941289064602E-6</c:v>
                      </c:pt>
                      <c:pt idx="27">
                        <c:v>-7.4769660702721497E-6</c:v>
                      </c:pt>
                      <c:pt idx="28">
                        <c:v>-8.0796359610145292E-6</c:v>
                      </c:pt>
                      <c:pt idx="29">
                        <c:v>-8.6777711367802296E-6</c:v>
                      </c:pt>
                      <c:pt idx="30">
                        <c:v>-9.2702157870470793E-6</c:v>
                      </c:pt>
                      <c:pt idx="31">
                        <c:v>-9.8562229747219705E-6</c:v>
                      </c:pt>
                      <c:pt idx="32">
                        <c:v>-1.04351658103557E-5</c:v>
                      </c:pt>
                      <c:pt idx="33">
                        <c:v>-1.1006343634467901E-5</c:v>
                      </c:pt>
                      <c:pt idx="34">
                        <c:v>-1.1569083431340399E-5</c:v>
                      </c:pt>
                      <c:pt idx="35">
                        <c:v>-1.2122779007116499E-5</c:v>
                      </c:pt>
                      <c:pt idx="36">
                        <c:v>-1.26670459008956E-5</c:v>
                      </c:pt>
                      <c:pt idx="37">
                        <c:v>-1.3201932865884799E-5</c:v>
                      </c:pt>
                      <c:pt idx="38">
                        <c:v>-1.37279322292119E-5</c:v>
                      </c:pt>
                      <c:pt idx="39">
                        <c:v>-1.42456779998597E-5</c:v>
                      </c:pt>
                      <c:pt idx="40">
                        <c:v>-1.47556842848747E-5</c:v>
                      </c:pt>
                      <c:pt idx="41">
                        <c:v>-1.52581318107961E-5</c:v>
                      </c:pt>
                      <c:pt idx="42">
                        <c:v>-1.5752840972845501E-5</c:v>
                      </c:pt>
                      <c:pt idx="43">
                        <c:v>-1.62393550188321E-5</c:v>
                      </c:pt>
                      <c:pt idx="44">
                        <c:v>-1.6717114292873799E-5</c:v>
                      </c:pt>
                      <c:pt idx="45">
                        <c:v>-1.7185990767550601E-5</c:v>
                      </c:pt>
                      <c:pt idx="46">
                        <c:v>-1.76468361381469E-5</c:v>
                      </c:pt>
                      <c:pt idx="47">
                        <c:v>-1.8101815948203499E-5</c:v>
                      </c:pt>
                      <c:pt idx="48">
                        <c:v>-1.8554425203309701E-5</c:v>
                      </c:pt>
                      <c:pt idx="49">
                        <c:v>-1.90094310354332E-5</c:v>
                      </c:pt>
                      <c:pt idx="50">
                        <c:v>-1.9472109147083399E-5</c:v>
                      </c:pt>
                      <c:pt idx="51">
                        <c:v>-1.9946380110999502E-5</c:v>
                      </c:pt>
                      <c:pt idx="52">
                        <c:v>-2.0432904722467401E-5</c:v>
                      </c:pt>
                      <c:pt idx="53">
                        <c:v>-2.0928378488697699E-5</c:v>
                      </c:pt>
                      <c:pt idx="54">
                        <c:v>-2.1425723230264701E-5</c:v>
                      </c:pt>
                      <c:pt idx="55">
                        <c:v>-2.1915910745521499E-5</c:v>
                      </c:pt>
                      <c:pt idx="56">
                        <c:v>-2.2391855195094498E-5</c:v>
                      </c:pt>
                      <c:pt idx="57">
                        <c:v>-2.2851219334092401E-5</c:v>
                      </c:pt>
                      <c:pt idx="58">
                        <c:v>-2.3297368110056601E-5</c:v>
                      </c:pt>
                      <c:pt idx="59">
                        <c:v>-2.37388007471041E-5</c:v>
                      </c:pt>
                      <c:pt idx="60">
                        <c:v>-2.4185683991061899E-5</c:v>
                      </c:pt>
                      <c:pt idx="61">
                        <c:v>-2.46446781753852E-5</c:v>
                      </c:pt>
                      <c:pt idx="62">
                        <c:v>-2.5116801163128699E-5</c:v>
                      </c:pt>
                      <c:pt idx="63">
                        <c:v>-2.55971629578783E-5</c:v>
                      </c:pt>
                      <c:pt idx="64">
                        <c:v>-2.6076358213334699E-5</c:v>
                      </c:pt>
                      <c:pt idx="65">
                        <c:v>-2.6544957882111499E-5</c:v>
                      </c:pt>
                      <c:pt idx="66">
                        <c:v>-2.69976611082866E-5</c:v>
                      </c:pt>
                      <c:pt idx="67">
                        <c:v>-2.7434401861332499E-5</c:v>
                      </c:pt>
                      <c:pt idx="68">
                        <c:v>-2.7860264165652E-5</c:v>
                      </c:pt>
                      <c:pt idx="69">
                        <c:v>-2.82839502722775E-5</c:v>
                      </c:pt>
                      <c:pt idx="70">
                        <c:v>-2.8713298481497799E-5</c:v>
                      </c:pt>
                      <c:pt idx="71">
                        <c:v>-2.9151723431780398E-5</c:v>
                      </c:pt>
                      <c:pt idx="72">
                        <c:v>-2.95980878754348E-5</c:v>
                      </c:pt>
                      <c:pt idx="73">
                        <c:v>-3.00475367580593E-5</c:v>
                      </c:pt>
                      <c:pt idx="74">
                        <c:v>-3.04926970488928E-5</c:v>
                      </c:pt>
                      <c:pt idx="75">
                        <c:v>-3.09262797137211E-5</c:v>
                      </c:pt>
                      <c:pt idx="76">
                        <c:v>-3.1343758529996499E-5</c:v>
                      </c:pt>
                      <c:pt idx="77">
                        <c:v>-3.17435811722489E-5</c:v>
                      </c:pt>
                      <c:pt idx="78">
                        <c:v>-3.2126511878308102E-5</c:v>
                      </c:pt>
                      <c:pt idx="79">
                        <c:v>-3.24949260432722E-5</c:v>
                      </c:pt>
                      <c:pt idx="80">
                        <c:v>-3.2851943331173003E-5</c:v>
                      </c:pt>
                      <c:pt idx="81">
                        <c:v>-3.3200603460341302E-5</c:v>
                      </c:pt>
                      <c:pt idx="82">
                        <c:v>-3.3543453066683997E-5</c:v>
                      </c:pt>
                      <c:pt idx="83">
                        <c:v>-3.3882398888441102E-5</c:v>
                      </c:pt>
                      <c:pt idx="84">
                        <c:v>-3.4218730126824597E-5</c:v>
                      </c:pt>
                      <c:pt idx="85">
                        <c:v>-3.45532559653927E-5</c:v>
                      </c:pt>
                      <c:pt idx="86">
                        <c:v>-3.48864243982541E-5</c:v>
                      </c:pt>
                      <c:pt idx="87">
                        <c:v>-3.5218484233899202E-5</c:v>
                      </c:pt>
                      <c:pt idx="88">
                        <c:v>-3.5549574543256803E-5</c:v>
                      </c:pt>
                      <c:pt idx="89">
                        <c:v>-3.5879705791339001E-5</c:v>
                      </c:pt>
                      <c:pt idx="90">
                        <c:v>-3.6208837032727502E-5</c:v>
                      </c:pt>
                      <c:pt idx="91">
                        <c:v>-3.6536916485072502E-5</c:v>
                      </c:pt>
                      <c:pt idx="92">
                        <c:v>-3.6863839156713798E-5</c:v>
                      </c:pt>
                      <c:pt idx="93">
                        <c:v>-3.7189447306185702E-5</c:v>
                      </c:pt>
                      <c:pt idx="94">
                        <c:v>-3.7513591350933497E-5</c:v>
                      </c:pt>
                      <c:pt idx="95">
                        <c:v>-3.7836153202521499E-5</c:v>
                      </c:pt>
                      <c:pt idx="96">
                        <c:v>-3.8157383490211098E-5</c:v>
                      </c:pt>
                      <c:pt idx="97">
                        <c:v>-3.8478601109512501E-5</c:v>
                      </c:pt>
                      <c:pt idx="98">
                        <c:v>-3.88022073187857E-5</c:v>
                      </c:pt>
                      <c:pt idx="99">
                        <c:v>-3.9131218469725297E-5</c:v>
                      </c:pt>
                      <c:pt idx="100">
                        <c:v>-3.9468256707025099E-5</c:v>
                      </c:pt>
                      <c:pt idx="101">
                        <c:v>-3.9814256526885802E-5</c:v>
                      </c:pt>
                      <c:pt idx="102">
                        <c:v>-4.0169052015338503E-5</c:v>
                      </c:pt>
                      <c:pt idx="103">
                        <c:v>-4.0532237109290397E-5</c:v>
                      </c:pt>
                      <c:pt idx="104">
                        <c:v>-4.0902810913914301E-5</c:v>
                      </c:pt>
                      <c:pt idx="105">
                        <c:v>-4.1280047079424998E-5</c:v>
                      </c:pt>
                      <c:pt idx="106">
                        <c:v>-4.1665078899241498E-5</c:v>
                      </c:pt>
                      <c:pt idx="107">
                        <c:v>-4.20598136112237E-5</c:v>
                      </c:pt>
                      <c:pt idx="108">
                        <c:v>-4.2459126915496302E-5</c:v>
                      </c:pt>
                      <c:pt idx="109">
                        <c:v>-4.28483582148367E-5</c:v>
                      </c:pt>
                      <c:pt idx="110">
                        <c:v>-4.3213251664944202E-5</c:v>
                      </c:pt>
                      <c:pt idx="111">
                        <c:v>-4.3544412656208597E-5</c:v>
                      </c:pt>
                      <c:pt idx="112">
                        <c:v>-4.3838970144533402E-5</c:v>
                      </c:pt>
                      <c:pt idx="113">
                        <c:v>-4.41054391903854E-5</c:v>
                      </c:pt>
                      <c:pt idx="114">
                        <c:v>-4.4354339772029498E-5</c:v>
                      </c:pt>
                      <c:pt idx="115">
                        <c:v>-4.4590970815658398E-5</c:v>
                      </c:pt>
                      <c:pt idx="116">
                        <c:v>-4.4822336491573699E-5</c:v>
                      </c:pt>
                      <c:pt idx="117">
                        <c:v>-4.5054012366440099E-5</c:v>
                      </c:pt>
                      <c:pt idx="118">
                        <c:v>-4.5285615580164497E-5</c:v>
                      </c:pt>
                      <c:pt idx="119">
                        <c:v>-4.5521415740306601E-5</c:v>
                      </c:pt>
                      <c:pt idx="120">
                        <c:v>-4.5768838330830502E-5</c:v>
                      </c:pt>
                      <c:pt idx="121">
                        <c:v>-4.6026813420014501E-5</c:v>
                      </c:pt>
                      <c:pt idx="122">
                        <c:v>-4.6290242354811003E-5</c:v>
                      </c:pt>
                      <c:pt idx="123">
                        <c:v>-4.6560967636758502E-5</c:v>
                      </c:pt>
                      <c:pt idx="124">
                        <c:v>-4.68472228623928E-5</c:v>
                      </c:pt>
                      <c:pt idx="125">
                        <c:v>-4.7157659908764998E-5</c:v>
                      </c:pt>
                      <c:pt idx="126">
                        <c:v>-4.7498262066821401E-5</c:v>
                      </c:pt>
                      <c:pt idx="127">
                        <c:v>-4.7871803976717099E-5</c:v>
                      </c:pt>
                      <c:pt idx="128">
                        <c:v>-4.8274989525155099E-5</c:v>
                      </c:pt>
                      <c:pt idx="129">
                        <c:v>-4.8698778256636301E-5</c:v>
                      </c:pt>
                      <c:pt idx="130">
                        <c:v>-4.9132598748016001E-5</c:v>
                      </c:pt>
                      <c:pt idx="131">
                        <c:v>-4.9568270876982198E-5</c:v>
                      </c:pt>
                      <c:pt idx="132">
                        <c:v>-4.9999996630048298E-5</c:v>
                      </c:pt>
                      <c:pt idx="133">
                        <c:v>-5.0423566926602697E-5</c:v>
                      </c:pt>
                      <c:pt idx="134">
                        <c:v>-5.08379031563083E-5</c:v>
                      </c:pt>
                      <c:pt idx="135">
                        <c:v>-5.1245485012180498E-5</c:v>
                      </c:pt>
                      <c:pt idx="136">
                        <c:v>-5.1651120357827001E-5</c:v>
                      </c:pt>
                      <c:pt idx="137">
                        <c:v>-5.2058945392749601E-5</c:v>
                      </c:pt>
                      <c:pt idx="138">
                        <c:v>-5.24709535039058E-5</c:v>
                      </c:pt>
                      <c:pt idx="139">
                        <c:v>-5.28875797761649E-5</c:v>
                      </c:pt>
                      <c:pt idx="140">
                        <c:v>-5.3308236051345197E-5</c:v>
                      </c:pt>
                      <c:pt idx="141">
                        <c:v>-5.3731596244169202E-5</c:v>
                      </c:pt>
                      <c:pt idx="142">
                        <c:v>-5.4156027803370203E-5</c:v>
                      </c:pt>
                      <c:pt idx="143">
                        <c:v>-5.4580337868027002E-5</c:v>
                      </c:pt>
                      <c:pt idx="144">
                        <c:v>-5.5003993085661402E-5</c:v>
                      </c:pt>
                      <c:pt idx="145">
                        <c:v>-5.5426846600923603E-5</c:v>
                      </c:pt>
                      <c:pt idx="146">
                        <c:v>-5.5848880158033402E-5</c:v>
                      </c:pt>
                      <c:pt idx="147">
                        <c:v>-5.6270126392670102E-5</c:v>
                      </c:pt>
                      <c:pt idx="148">
                        <c:v>-5.6690630203872297E-5</c:v>
                      </c:pt>
                      <c:pt idx="149">
                        <c:v>-5.7110442120920502E-5</c:v>
                      </c:pt>
                      <c:pt idx="150">
                        <c:v>-5.75296380398251E-5</c:v>
                      </c:pt>
                      <c:pt idx="151">
                        <c:v>-5.7948322006277397E-5</c:v>
                      </c:pt>
                      <c:pt idx="152">
                        <c:v>-5.8366602512729002E-5</c:v>
                      </c:pt>
                      <c:pt idx="153">
                        <c:v>-5.8784565704008301E-5</c:v>
                      </c:pt>
                      <c:pt idx="154">
                        <c:v>-5.9202274349478601E-5</c:v>
                      </c:pt>
                      <c:pt idx="155">
                        <c:v>-5.9619754499992499E-5</c:v>
                      </c:pt>
                      <c:pt idx="156">
                        <c:v>-6.0037008270213102E-5</c:v>
                      </c:pt>
                      <c:pt idx="157">
                        <c:v>-6.04540509179822E-5</c:v>
                      </c:pt>
                      <c:pt idx="158">
                        <c:v>-6.08709416560194E-5</c:v>
                      </c:pt>
                      <c:pt idx="159">
                        <c:v>-6.12877617441017E-5</c:v>
                      </c:pt>
                      <c:pt idx="160">
                        <c:v>-6.1704594313194799E-5</c:v>
                      </c:pt>
                      <c:pt idx="161">
                        <c:v>-6.2121508137093299E-5</c:v>
                      </c:pt>
                      <c:pt idx="162">
                        <c:v>-6.2538544589422294E-5</c:v>
                      </c:pt>
                      <c:pt idx="163">
                        <c:v>-6.2955714394987106E-5</c:v>
                      </c:pt>
                      <c:pt idx="164">
                        <c:v>-6.3373011687716595E-5</c:v>
                      </c:pt>
                      <c:pt idx="165">
                        <c:v>-6.37904230744214E-5</c:v>
                      </c:pt>
                      <c:pt idx="166">
                        <c:v>-6.4207931323769098E-5</c:v>
                      </c:pt>
                      <c:pt idx="167">
                        <c:v>-6.4625520794363796E-5</c:v>
                      </c:pt>
                      <c:pt idx="168">
                        <c:v>-6.5043189646859395E-5</c:v>
                      </c:pt>
                      <c:pt idx="169">
                        <c:v>-6.5460955637469399E-5</c:v>
                      </c:pt>
                      <c:pt idx="170">
                        <c:v>-6.5878845950967E-5</c:v>
                      </c:pt>
                      <c:pt idx="171">
                        <c:v>-6.6296889589808396E-5</c:v>
                      </c:pt>
                      <c:pt idx="172">
                        <c:v>-6.6715111681997296E-5</c:v>
                      </c:pt>
                      <c:pt idx="173">
                        <c:v>-6.7133521008351705E-5</c:v>
                      </c:pt>
                      <c:pt idx="174">
                        <c:v>-6.7552106003429999E-5</c:v>
                      </c:pt>
                      <c:pt idx="175">
                        <c:v>-6.7970848980229299E-5</c:v>
                      </c:pt>
                      <c:pt idx="176">
                        <c:v>-6.8389736268112801E-5</c:v>
                      </c:pt>
                      <c:pt idx="177">
                        <c:v>-6.8808760683842599E-5</c:v>
                      </c:pt>
                      <c:pt idx="178">
                        <c:v>-6.9227918013211597E-5</c:v>
                      </c:pt>
                      <c:pt idx="179">
                        <c:v>-6.9647199837728104E-5</c:v>
                      </c:pt>
                      <c:pt idx="180">
                        <c:v>-7.0066594344940901E-5</c:v>
                      </c:pt>
                      <c:pt idx="181">
                        <c:v>-7.0486086840275302E-5</c:v>
                      </c:pt>
                      <c:pt idx="182">
                        <c:v>-7.0905661179116895E-5</c:v>
                      </c:pt>
                      <c:pt idx="183">
                        <c:v>-7.1325304105366498E-5</c:v>
                      </c:pt>
                      <c:pt idx="184">
                        <c:v>-7.1745009962476101E-5</c:v>
                      </c:pt>
                      <c:pt idx="185">
                        <c:v>-7.21647778119643E-5</c:v>
                      </c:pt>
                      <c:pt idx="186">
                        <c:v>-7.2584608351066905E-5</c:v>
                      </c:pt>
                      <c:pt idx="187">
                        <c:v>-7.3004501166926394E-5</c:v>
                      </c:pt>
                      <c:pt idx="188">
                        <c:v>-7.3424450008040902E-5</c:v>
                      </c:pt>
                      <c:pt idx="189">
                        <c:v>-7.3844442226857001E-5</c:v>
                      </c:pt>
                      <c:pt idx="190">
                        <c:v>-7.4264465335881596E-5</c:v>
                      </c:pt>
                      <c:pt idx="191">
                        <c:v>-7.4684507457280195E-5</c:v>
                      </c:pt>
                      <c:pt idx="192">
                        <c:v>-7.5104557165538402E-5</c:v>
                      </c:pt>
                      <c:pt idx="193">
                        <c:v>-7.55246074723149E-5</c:v>
                      </c:pt>
                      <c:pt idx="194">
                        <c:v>-7.5944657779091398E-5</c:v>
                      </c:pt>
                      <c:pt idx="195">
                        <c:v>-7.6364708085867599E-5</c:v>
                      </c:pt>
                      <c:pt idx="196">
                        <c:v>-7.6784758392644097E-5</c:v>
                      </c:pt>
                      <c:pt idx="197">
                        <c:v>-7.7204808699420704E-5</c:v>
                      </c:pt>
                      <c:pt idx="198">
                        <c:v>-7.7624859006197094E-5</c:v>
                      </c:pt>
                      <c:pt idx="199">
                        <c:v>-7.8044909312973605E-5</c:v>
                      </c:pt>
                      <c:pt idx="200">
                        <c:v>-7.8464959619749901E-5</c:v>
                      </c:pt>
                      <c:pt idx="201">
                        <c:v>-7.8885009926526602E-5</c:v>
                      </c:pt>
                      <c:pt idx="202">
                        <c:v>-7.9305060233303006E-5</c:v>
                      </c:pt>
                      <c:pt idx="203">
                        <c:v>-7.9725110540079504E-5</c:v>
                      </c:pt>
                      <c:pt idx="204">
                        <c:v>-8.0145160846856002E-5</c:v>
                      </c:pt>
                      <c:pt idx="205">
                        <c:v>-8.0565211153632501E-5</c:v>
                      </c:pt>
                      <c:pt idx="206">
                        <c:v>-8.0985261460408796E-5</c:v>
                      </c:pt>
                      <c:pt idx="207">
                        <c:v>-8.1405311767185497E-5</c:v>
                      </c:pt>
                      <c:pt idx="208">
                        <c:v>-8.1825362073961901E-5</c:v>
                      </c:pt>
                      <c:pt idx="209">
                        <c:v>-8.2245412380738196E-5</c:v>
                      </c:pt>
                      <c:pt idx="210">
                        <c:v>-8.2665462687514803E-5</c:v>
                      </c:pt>
                      <c:pt idx="211">
                        <c:v>-8.3085512994291301E-5</c:v>
                      </c:pt>
                      <c:pt idx="212">
                        <c:v>-8.3505563301067894E-5</c:v>
                      </c:pt>
                      <c:pt idx="213">
                        <c:v>-8.3925613607844298E-5</c:v>
                      </c:pt>
                      <c:pt idx="214">
                        <c:v>-8.4345663914620701E-5</c:v>
                      </c:pt>
                      <c:pt idx="215">
                        <c:v>-8.4765714221397105E-5</c:v>
                      </c:pt>
                      <c:pt idx="216">
                        <c:v>-8.5185764528173698E-5</c:v>
                      </c:pt>
                      <c:pt idx="217">
                        <c:v>-8.5605814834950101E-5</c:v>
                      </c:pt>
                      <c:pt idx="218">
                        <c:v>-8.60258651417266E-5</c:v>
                      </c:pt>
                      <c:pt idx="219">
                        <c:v>-8.6445915448503396E-5</c:v>
                      </c:pt>
                      <c:pt idx="220">
                        <c:v>-8.6865965755279705E-5</c:v>
                      </c:pt>
                      <c:pt idx="221">
                        <c:v>-8.7286016062056095E-5</c:v>
                      </c:pt>
                      <c:pt idx="222">
                        <c:v>-8.7706066368832403E-5</c:v>
                      </c:pt>
                      <c:pt idx="223">
                        <c:v>-8.8126116675608997E-5</c:v>
                      </c:pt>
                      <c:pt idx="224">
                        <c:v>-8.85461669823854E-5</c:v>
                      </c:pt>
                      <c:pt idx="225">
                        <c:v>-8.8966217289162102E-5</c:v>
                      </c:pt>
                      <c:pt idx="226">
                        <c:v>-8.9386267595938397E-5</c:v>
                      </c:pt>
                      <c:pt idx="227">
                        <c:v>-8.9806317902714895E-5</c:v>
                      </c:pt>
                      <c:pt idx="228">
                        <c:v>-9.0226368209491502E-5</c:v>
                      </c:pt>
                      <c:pt idx="229">
                        <c:v>-9.0646418516267702E-5</c:v>
                      </c:pt>
                      <c:pt idx="230">
                        <c:v>-9.1066468823044295E-5</c:v>
                      </c:pt>
                      <c:pt idx="231">
                        <c:v>-9.1486519129820997E-5</c:v>
                      </c:pt>
                      <c:pt idx="232">
                        <c:v>-9.1906569436597306E-5</c:v>
                      </c:pt>
                      <c:pt idx="233">
                        <c:v>-9.2326619743373695E-5</c:v>
                      </c:pt>
                      <c:pt idx="234">
                        <c:v>-9.2746670050150194E-5</c:v>
                      </c:pt>
                      <c:pt idx="235">
                        <c:v>-9.3166720356926706E-5</c:v>
                      </c:pt>
                      <c:pt idx="236">
                        <c:v>-9.3586770663703204E-5</c:v>
                      </c:pt>
                      <c:pt idx="237">
                        <c:v>-9.4006820970479797E-5</c:v>
                      </c:pt>
                      <c:pt idx="238">
                        <c:v>-9.4426871277255903E-5</c:v>
                      </c:pt>
                      <c:pt idx="239">
                        <c:v>-9.4846921584032496E-5</c:v>
                      </c:pt>
                      <c:pt idx="240">
                        <c:v>-9.5266971890808899E-5</c:v>
                      </c:pt>
                      <c:pt idx="241">
                        <c:v>-9.5687022197585506E-5</c:v>
                      </c:pt>
                      <c:pt idx="242">
                        <c:v>-9.6107072504361896E-5</c:v>
                      </c:pt>
                      <c:pt idx="243">
                        <c:v>-9.6527122811138503E-5</c:v>
                      </c:pt>
                      <c:pt idx="244">
                        <c:v>-9.6947173117915096E-5</c:v>
                      </c:pt>
                      <c:pt idx="245">
                        <c:v>-9.7367223424691499E-5</c:v>
                      </c:pt>
                      <c:pt idx="246">
                        <c:v>-9.77872737314677E-5</c:v>
                      </c:pt>
                      <c:pt idx="247">
                        <c:v>-9.8207324038244401E-5</c:v>
                      </c:pt>
                      <c:pt idx="248">
                        <c:v>-9.86273743450209E-5</c:v>
                      </c:pt>
                      <c:pt idx="249">
                        <c:v>-9.9047424651797303E-5</c:v>
                      </c:pt>
                      <c:pt idx="250">
                        <c:v>-9.9467474958573896E-5</c:v>
                      </c:pt>
                      <c:pt idx="251">
                        <c:v>-9.98875252653503E-5</c:v>
                      </c:pt>
                      <c:pt idx="252">
                        <c:v>-1.00307575572126E-4</c:v>
                      </c:pt>
                      <c:pt idx="253">
                        <c:v>-1.00727625878902E-4</c:v>
                      </c:pt>
                      <c:pt idx="254">
                        <c:v>-1.01147676185679E-4</c:v>
                      </c:pt>
                      <c:pt idx="255">
                        <c:v>-1.01567726492456E-4</c:v>
                      </c:pt>
                      <c:pt idx="256">
                        <c:v>-1.0198777679923201E-4</c:v>
                      </c:pt>
                      <c:pt idx="257">
                        <c:v>-1.02407827106008E-4</c:v>
                      </c:pt>
                      <c:pt idx="258">
                        <c:v>-1.02827877412785E-4</c:v>
                      </c:pt>
                      <c:pt idx="259">
                        <c:v>-1.03247927719562E-4</c:v>
                      </c:pt>
                      <c:pt idx="260">
                        <c:v>-1.03667978026338E-4</c:v>
                      </c:pt>
                      <c:pt idx="261">
                        <c:v>-1.04088028333114E-4</c:v>
                      </c:pt>
                      <c:pt idx="262">
                        <c:v>-1.04508078639891E-4</c:v>
                      </c:pt>
                      <c:pt idx="263">
                        <c:v>-1.0492812894666701E-4</c:v>
                      </c:pt>
                      <c:pt idx="264">
                        <c:v>-1.0534817925344401E-4</c:v>
                      </c:pt>
                      <c:pt idx="265">
                        <c:v>-1.0576822956022E-4</c:v>
                      </c:pt>
                      <c:pt idx="266">
                        <c:v>-1.06188279866997E-4</c:v>
                      </c:pt>
                      <c:pt idx="267">
                        <c:v>-1.06608330173773E-4</c:v>
                      </c:pt>
                      <c:pt idx="268">
                        <c:v>-1.0702838048055E-4</c:v>
                      </c:pt>
                      <c:pt idx="269">
                        <c:v>-1.07448430787326E-4</c:v>
                      </c:pt>
                      <c:pt idx="270">
                        <c:v>-1.07868481094103E-4</c:v>
                      </c:pt>
                      <c:pt idx="271">
                        <c:v>-1.0828853140087901E-4</c:v>
                      </c:pt>
                      <c:pt idx="272">
                        <c:v>-1.0870858170765601E-4</c:v>
                      </c:pt>
                      <c:pt idx="273">
                        <c:v>-1.09128632014432E-4</c:v>
                      </c:pt>
                      <c:pt idx="274">
                        <c:v>-1.09548682321209E-4</c:v>
                      </c:pt>
                      <c:pt idx="275">
                        <c:v>-1.09968732627985E-4</c:v>
                      </c:pt>
                      <c:pt idx="276">
                        <c:v>-1.10388782934762E-4</c:v>
                      </c:pt>
                      <c:pt idx="277">
                        <c:v>-1.10808833241538E-4</c:v>
                      </c:pt>
                      <c:pt idx="278">
                        <c:v>-1.11228883548315E-4</c:v>
                      </c:pt>
                      <c:pt idx="279">
                        <c:v>-1.1164893385509101E-4</c:v>
                      </c:pt>
                      <c:pt idx="280">
                        <c:v>-1.12068984161867E-4</c:v>
                      </c:pt>
                      <c:pt idx="281">
                        <c:v>-1.12489034468644E-4</c:v>
                      </c:pt>
                      <c:pt idx="282">
                        <c:v>-1.12909084775421E-4</c:v>
                      </c:pt>
                      <c:pt idx="283">
                        <c:v>-1.13329135082197E-4</c:v>
                      </c:pt>
                      <c:pt idx="284">
                        <c:v>-1.13749185388973E-4</c:v>
                      </c:pt>
                      <c:pt idx="285">
                        <c:v>-1.1416923569575E-4</c:v>
                      </c:pt>
                      <c:pt idx="286">
                        <c:v>-1.1458928600252599E-4</c:v>
                      </c:pt>
                      <c:pt idx="287">
                        <c:v>-1.1500933630930299E-4</c:v>
                      </c:pt>
                      <c:pt idx="288">
                        <c:v>-1.15429386616079E-4</c:v>
                      </c:pt>
                      <c:pt idx="289">
                        <c:v>-1.15849436922856E-4</c:v>
                      </c:pt>
                      <c:pt idx="290">
                        <c:v>-1.16269487229632E-4</c:v>
                      </c:pt>
                      <c:pt idx="291">
                        <c:v>-1.16689537536408E-4</c:v>
                      </c:pt>
                      <c:pt idx="292">
                        <c:v>-1.17109587843185E-4</c:v>
                      </c:pt>
                      <c:pt idx="293">
                        <c:v>-1.1752963814996099E-4</c:v>
                      </c:pt>
                      <c:pt idx="294">
                        <c:v>-1.1794968845673799E-4</c:v>
                      </c:pt>
                      <c:pt idx="295">
                        <c:v>-1.1836973876351499E-4</c:v>
                      </c:pt>
                      <c:pt idx="296">
                        <c:v>-1.18789789070291E-4</c:v>
                      </c:pt>
                      <c:pt idx="297">
                        <c:v>-1.19209839377068E-4</c:v>
                      </c:pt>
                      <c:pt idx="298">
                        <c:v>-1.19629889683844E-4</c:v>
                      </c:pt>
                      <c:pt idx="299">
                        <c:v>-1.2004993999062E-4</c:v>
                      </c:pt>
                      <c:pt idx="300">
                        <c:v>-1.20469990297397E-4</c:v>
                      </c:pt>
                      <c:pt idx="301">
                        <c:v>-1.20890040604174E-4</c:v>
                      </c:pt>
                      <c:pt idx="302">
                        <c:v>-1.2131009091094901E-4</c:v>
                      </c:pt>
                      <c:pt idx="303">
                        <c:v>-1.21730141217726E-4</c:v>
                      </c:pt>
                      <c:pt idx="304">
                        <c:v>-1.22150191524503E-4</c:v>
                      </c:pt>
                      <c:pt idx="305">
                        <c:v>-1.22570241831279E-4</c:v>
                      </c:pt>
                      <c:pt idx="306">
                        <c:v>-1.22990292138056E-4</c:v>
                      </c:pt>
                      <c:pt idx="307">
                        <c:v>-1.23410342444832E-4</c:v>
                      </c:pt>
                      <c:pt idx="308">
                        <c:v>-1.23830392751609E-4</c:v>
                      </c:pt>
                      <c:pt idx="309">
                        <c:v>-1.2425044305838499E-4</c:v>
                      </c:pt>
                      <c:pt idx="310">
                        <c:v>-1.2467049336516199E-4</c:v>
                      </c:pt>
                      <c:pt idx="311">
                        <c:v>-1.2509054367193799E-4</c:v>
                      </c:pt>
                      <c:pt idx="312">
                        <c:v>-1.2551059397871399E-4</c:v>
                      </c:pt>
                      <c:pt idx="313">
                        <c:v>-1.2593064428549099E-4</c:v>
                      </c:pt>
                      <c:pt idx="314">
                        <c:v>-1.2635069459226799E-4</c:v>
                      </c:pt>
                      <c:pt idx="315">
                        <c:v>-1.2677074489904401E-4</c:v>
                      </c:pt>
                      <c:pt idx="316">
                        <c:v>-1.2719079520582001E-4</c:v>
                      </c:pt>
                      <c:pt idx="317">
                        <c:v>-1.2761084551259701E-4</c:v>
                      </c:pt>
                      <c:pt idx="318">
                        <c:v>-1.2803089581937301E-4</c:v>
                      </c:pt>
                      <c:pt idx="319">
                        <c:v>-1.2845094612615001E-4</c:v>
                      </c:pt>
                      <c:pt idx="320">
                        <c:v>-1.28870996432926E-4</c:v>
                      </c:pt>
                      <c:pt idx="321">
                        <c:v>-1.29291046739703E-4</c:v>
                      </c:pt>
                      <c:pt idx="322">
                        <c:v>-1.29711097046479E-4</c:v>
                      </c:pt>
                      <c:pt idx="323">
                        <c:v>-1.30131147353256E-4</c:v>
                      </c:pt>
                      <c:pt idx="324">
                        <c:v>-1.30551197660032E-4</c:v>
                      </c:pt>
                      <c:pt idx="325">
                        <c:v>-1.30971247966809E-4</c:v>
                      </c:pt>
                      <c:pt idx="326">
                        <c:v>-1.3139129827358499E-4</c:v>
                      </c:pt>
                      <c:pt idx="327">
                        <c:v>-1.3181134858036199E-4</c:v>
                      </c:pt>
                      <c:pt idx="328">
                        <c:v>-1.3223139888713799E-4</c:v>
                      </c:pt>
                      <c:pt idx="329">
                        <c:v>-1.3265144919391401E-4</c:v>
                      </c:pt>
                      <c:pt idx="330">
                        <c:v>-1.3307149950069101E-4</c:v>
                      </c:pt>
                      <c:pt idx="331">
                        <c:v>-1.3349154980746701E-4</c:v>
                      </c:pt>
                      <c:pt idx="332">
                        <c:v>-1.3391160011424401E-4</c:v>
                      </c:pt>
                      <c:pt idx="333">
                        <c:v>-1.3433165042102001E-4</c:v>
                      </c:pt>
                      <c:pt idx="334">
                        <c:v>-1.3475170072779701E-4</c:v>
                      </c:pt>
                      <c:pt idx="335">
                        <c:v>-1.35171751034573E-4</c:v>
                      </c:pt>
                      <c:pt idx="336">
                        <c:v>-1.3559180134135E-4</c:v>
                      </c:pt>
                      <c:pt idx="337">
                        <c:v>-1.36011851648126E-4</c:v>
                      </c:pt>
                      <c:pt idx="338">
                        <c:v>-1.36431901954903E-4</c:v>
                      </c:pt>
                      <c:pt idx="339">
                        <c:v>-1.36851952261679E-4</c:v>
                      </c:pt>
                      <c:pt idx="340">
                        <c:v>-1.37272002568456E-4</c:v>
                      </c:pt>
                      <c:pt idx="341">
                        <c:v>-1.3769205287523199E-4</c:v>
                      </c:pt>
                      <c:pt idx="342">
                        <c:v>-1.3811210318200899E-4</c:v>
                      </c:pt>
                      <c:pt idx="343">
                        <c:v>-1.3853215348878499E-4</c:v>
                      </c:pt>
                      <c:pt idx="344">
                        <c:v>-1.3895220379556199E-4</c:v>
                      </c:pt>
                      <c:pt idx="345">
                        <c:v>-1.3937225410233799E-4</c:v>
                      </c:pt>
                      <c:pt idx="346">
                        <c:v>-1.3979230440911499E-4</c:v>
                      </c:pt>
                      <c:pt idx="347">
                        <c:v>-1.4021235471589101E-4</c:v>
                      </c:pt>
                      <c:pt idx="348">
                        <c:v>-1.4063240502266701E-4</c:v>
                      </c:pt>
                      <c:pt idx="349">
                        <c:v>-1.4105245532944401E-4</c:v>
                      </c:pt>
                      <c:pt idx="350">
                        <c:v>-1.4147250563622E-4</c:v>
                      </c:pt>
                      <c:pt idx="351">
                        <c:v>-1.41892555942997E-4</c:v>
                      </c:pt>
                      <c:pt idx="352">
                        <c:v>-1.42312606249773E-4</c:v>
                      </c:pt>
                      <c:pt idx="353">
                        <c:v>-1.4273265655655E-4</c:v>
                      </c:pt>
                      <c:pt idx="354">
                        <c:v>-1.43152706863326E-4</c:v>
                      </c:pt>
                      <c:pt idx="355">
                        <c:v>-1.43572757170103E-4</c:v>
                      </c:pt>
                      <c:pt idx="356">
                        <c:v>-1.4399280747687899E-4</c:v>
                      </c:pt>
                      <c:pt idx="357">
                        <c:v>-1.4441285778365599E-4</c:v>
                      </c:pt>
                      <c:pt idx="358">
                        <c:v>-1.4483290809043199E-4</c:v>
                      </c:pt>
                      <c:pt idx="359">
                        <c:v>-1.4525295839720899E-4</c:v>
                      </c:pt>
                      <c:pt idx="360">
                        <c:v>-1.4567300870398499E-4</c:v>
                      </c:pt>
                      <c:pt idx="361">
                        <c:v>-1.4609305901076101E-4</c:v>
                      </c:pt>
                      <c:pt idx="362">
                        <c:v>-1.4651310931753801E-4</c:v>
                      </c:pt>
                      <c:pt idx="363">
                        <c:v>-1.4693315962431501E-4</c:v>
                      </c:pt>
                      <c:pt idx="364">
                        <c:v>-1.4735320993109101E-4</c:v>
                      </c:pt>
                      <c:pt idx="365">
                        <c:v>-1.47773260237867E-4</c:v>
                      </c:pt>
                      <c:pt idx="366">
                        <c:v>-1.48193310544644E-4</c:v>
                      </c:pt>
                      <c:pt idx="367">
                        <c:v>-1.4861336085142E-4</c:v>
                      </c:pt>
                      <c:pt idx="368">
                        <c:v>-1.49033411158197E-4</c:v>
                      </c:pt>
                      <c:pt idx="369">
                        <c:v>-1.49453461464973E-4</c:v>
                      </c:pt>
                      <c:pt idx="370">
                        <c:v>-1.4987351177175E-4</c:v>
                      </c:pt>
                      <c:pt idx="371">
                        <c:v>-1.50293562078526E-4</c:v>
                      </c:pt>
                      <c:pt idx="372">
                        <c:v>-1.5071361238530299E-4</c:v>
                      </c:pt>
                      <c:pt idx="373">
                        <c:v>-1.5113366269207899E-4</c:v>
                      </c:pt>
                      <c:pt idx="374">
                        <c:v>-1.5155371299885599E-4</c:v>
                      </c:pt>
                      <c:pt idx="375">
                        <c:v>-1.5197376330563199E-4</c:v>
                      </c:pt>
                      <c:pt idx="376">
                        <c:v>-1.5239381361240899E-4</c:v>
                      </c:pt>
                      <c:pt idx="377">
                        <c:v>-1.5281386391918501E-4</c:v>
                      </c:pt>
                      <c:pt idx="378">
                        <c:v>-1.5323391422596201E-4</c:v>
                      </c:pt>
                      <c:pt idx="379">
                        <c:v>-1.5365396453273701E-4</c:v>
                      </c:pt>
                      <c:pt idx="380">
                        <c:v>-1.5407401483951401E-4</c:v>
                      </c:pt>
                      <c:pt idx="381">
                        <c:v>-1.5449406514629101E-4</c:v>
                      </c:pt>
                      <c:pt idx="382">
                        <c:v>-1.54914115453067E-4</c:v>
                      </c:pt>
                      <c:pt idx="383">
                        <c:v>-1.55334165759844E-4</c:v>
                      </c:pt>
                      <c:pt idx="384">
                        <c:v>-1.5575421606662E-4</c:v>
                      </c:pt>
                      <c:pt idx="385">
                        <c:v>-1.56174266373397E-4</c:v>
                      </c:pt>
                      <c:pt idx="386">
                        <c:v>-1.56594316680173E-4</c:v>
                      </c:pt>
                      <c:pt idx="387">
                        <c:v>-1.5701436698695E-4</c:v>
                      </c:pt>
                      <c:pt idx="388">
                        <c:v>-1.5743441729372599E-4</c:v>
                      </c:pt>
                      <c:pt idx="389">
                        <c:v>-1.5785446760050199E-4</c:v>
                      </c:pt>
                      <c:pt idx="390">
                        <c:v>-1.5827451790727899E-4</c:v>
                      </c:pt>
                      <c:pt idx="391">
                        <c:v>-1.5869456821405501E-4</c:v>
                      </c:pt>
                      <c:pt idx="392">
                        <c:v>-1.5911461852083201E-4</c:v>
                      </c:pt>
                      <c:pt idx="393">
                        <c:v>-1.5953466882760801E-4</c:v>
                      </c:pt>
                      <c:pt idx="394">
                        <c:v>-1.5995471913438501E-4</c:v>
                      </c:pt>
                      <c:pt idx="395">
                        <c:v>-1.6037476944116101E-4</c:v>
                      </c:pt>
                      <c:pt idx="396">
                        <c:v>-1.6079481974793801E-4</c:v>
                      </c:pt>
                      <c:pt idx="397">
                        <c:v>-1.61214870054714E-4</c:v>
                      </c:pt>
                      <c:pt idx="398">
                        <c:v>-1.61634920361491E-4</c:v>
                      </c:pt>
                      <c:pt idx="399">
                        <c:v>-1.62054970668267E-4</c:v>
                      </c:pt>
                      <c:pt idx="400">
                        <c:v>-1.62475020975043E-4</c:v>
                      </c:pt>
                      <c:pt idx="401">
                        <c:v>-1.6289507128182E-4</c:v>
                      </c:pt>
                      <c:pt idx="402">
                        <c:v>-1.63315121588597E-4</c:v>
                      </c:pt>
                      <c:pt idx="403">
                        <c:v>-1.6373517189537299E-4</c:v>
                      </c:pt>
                      <c:pt idx="404">
                        <c:v>-1.6415522220214899E-4</c:v>
                      </c:pt>
                      <c:pt idx="405">
                        <c:v>-1.6457527250892599E-4</c:v>
                      </c:pt>
                      <c:pt idx="406">
                        <c:v>-1.6499532281570199E-4</c:v>
                      </c:pt>
                      <c:pt idx="407">
                        <c:v>-1.6541537312247801E-4</c:v>
                      </c:pt>
                      <c:pt idx="408">
                        <c:v>-1.6583542342925501E-4</c:v>
                      </c:pt>
                      <c:pt idx="409">
                        <c:v>-1.6625547373603101E-4</c:v>
                      </c:pt>
                      <c:pt idx="410">
                        <c:v>-1.6667552404280901E-4</c:v>
                      </c:pt>
                      <c:pt idx="411">
                        <c:v>-1.6709557434958501E-4</c:v>
                      </c:pt>
                      <c:pt idx="412">
                        <c:v>-1.67515624656361E-4</c:v>
                      </c:pt>
                      <c:pt idx="413">
                        <c:v>-1.67935674963137E-4</c:v>
                      </c:pt>
                      <c:pt idx="414">
                        <c:v>-1.68355725269914E-4</c:v>
                      </c:pt>
                      <c:pt idx="415">
                        <c:v>-1.6877577557669E-4</c:v>
                      </c:pt>
                      <c:pt idx="416">
                        <c:v>-1.69195825883467E-4</c:v>
                      </c:pt>
                      <c:pt idx="417">
                        <c:v>-1.6961587619024299E-4</c:v>
                      </c:pt>
                      <c:pt idx="418">
                        <c:v>-1.7003592649701999E-4</c:v>
                      </c:pt>
                      <c:pt idx="419">
                        <c:v>-1.7045597680379599E-4</c:v>
                      </c:pt>
                      <c:pt idx="420">
                        <c:v>-1.7087602711057199E-4</c:v>
                      </c:pt>
                      <c:pt idx="421">
                        <c:v>-1.7129607741734899E-4</c:v>
                      </c:pt>
                      <c:pt idx="422">
                        <c:v>-1.7171612772412599E-4</c:v>
                      </c:pt>
                      <c:pt idx="423">
                        <c:v>-1.7213617803090201E-4</c:v>
                      </c:pt>
                      <c:pt idx="424">
                        <c:v>-1.7255622833767801E-4</c:v>
                      </c:pt>
                      <c:pt idx="425">
                        <c:v>-1.7297627864445501E-4</c:v>
                      </c:pt>
                      <c:pt idx="426">
                        <c:v>-1.7339632895123101E-4</c:v>
                      </c:pt>
                      <c:pt idx="427">
                        <c:v>-1.7381637925800801E-4</c:v>
                      </c:pt>
                      <c:pt idx="428">
                        <c:v>-1.74236429564784E-4</c:v>
                      </c:pt>
                      <c:pt idx="429">
                        <c:v>-1.74656479871561E-4</c:v>
                      </c:pt>
                      <c:pt idx="430">
                        <c:v>-1.75076530178337E-4</c:v>
                      </c:pt>
                      <c:pt idx="431">
                        <c:v>-1.75496580485114E-4</c:v>
                      </c:pt>
                      <c:pt idx="432">
                        <c:v>-1.7591663079189E-4</c:v>
                      </c:pt>
                      <c:pt idx="433">
                        <c:v>-1.76336681098667E-4</c:v>
                      </c:pt>
                      <c:pt idx="434">
                        <c:v>-1.7675673140544199E-4</c:v>
                      </c:pt>
                      <c:pt idx="435">
                        <c:v>-1.7717678171221899E-4</c:v>
                      </c:pt>
                      <c:pt idx="436">
                        <c:v>-1.7759683201899599E-4</c:v>
                      </c:pt>
                      <c:pt idx="437">
                        <c:v>-1.7801688232577201E-4</c:v>
                      </c:pt>
                      <c:pt idx="438">
                        <c:v>-1.7843693263254901E-4</c:v>
                      </c:pt>
                      <c:pt idx="439">
                        <c:v>-1.7885698293932501E-4</c:v>
                      </c:pt>
                      <c:pt idx="440">
                        <c:v>-1.7927703324610201E-4</c:v>
                      </c:pt>
                      <c:pt idx="441">
                        <c:v>-1.7969708355287801E-4</c:v>
                      </c:pt>
                      <c:pt idx="442">
                        <c:v>-1.8011713385965501E-4</c:v>
                      </c:pt>
                      <c:pt idx="443">
                        <c:v>-1.80537184166431E-4</c:v>
                      </c:pt>
                      <c:pt idx="444">
                        <c:v>-1.80957234473208E-4</c:v>
                      </c:pt>
                      <c:pt idx="445">
                        <c:v>-1.81377284779984E-4</c:v>
                      </c:pt>
                      <c:pt idx="446">
                        <c:v>-1.81797335086761E-4</c:v>
                      </c:pt>
                      <c:pt idx="447">
                        <c:v>-1.82217385393537E-4</c:v>
                      </c:pt>
                      <c:pt idx="448">
                        <c:v>-1.8263743570031299E-4</c:v>
                      </c:pt>
                      <c:pt idx="449">
                        <c:v>-1.8305748600708999E-4</c:v>
                      </c:pt>
                      <c:pt idx="450">
                        <c:v>-1.8347753631386599E-4</c:v>
                      </c:pt>
                      <c:pt idx="451">
                        <c:v>-1.8389758662064199E-4</c:v>
                      </c:pt>
                      <c:pt idx="452">
                        <c:v>-1.8431763692741899E-4</c:v>
                      </c:pt>
                      <c:pt idx="453">
                        <c:v>-1.8473768723419501E-4</c:v>
                      </c:pt>
                      <c:pt idx="454">
                        <c:v>-1.8515773754097201E-4</c:v>
                      </c:pt>
                      <c:pt idx="455">
                        <c:v>-1.8557778784774801E-4</c:v>
                      </c:pt>
                      <c:pt idx="456">
                        <c:v>-1.8599783815452501E-4</c:v>
                      </c:pt>
                      <c:pt idx="457">
                        <c:v>-1.8641788846130201E-4</c:v>
                      </c:pt>
                      <c:pt idx="458">
                        <c:v>-1.86837938768078E-4</c:v>
                      </c:pt>
                      <c:pt idx="459">
                        <c:v>-1.87257989074855E-4</c:v>
                      </c:pt>
                      <c:pt idx="460">
                        <c:v>-1.87678039381631E-4</c:v>
                      </c:pt>
                      <c:pt idx="461">
                        <c:v>-1.88098089688407E-4</c:v>
                      </c:pt>
                      <c:pt idx="462">
                        <c:v>-1.88518139995184E-4</c:v>
                      </c:pt>
                      <c:pt idx="463">
                        <c:v>-1.8893819030195999E-4</c:v>
                      </c:pt>
                      <c:pt idx="464">
                        <c:v>-1.8935824060873699E-4</c:v>
                      </c:pt>
                      <c:pt idx="465">
                        <c:v>-1.8977829091551299E-4</c:v>
                      </c:pt>
                      <c:pt idx="466">
                        <c:v>-1.9019834122228899E-4</c:v>
                      </c:pt>
                      <c:pt idx="467">
                        <c:v>-1.9061839152906599E-4</c:v>
                      </c:pt>
                      <c:pt idx="468">
                        <c:v>-1.9103844183584201E-4</c:v>
                      </c:pt>
                      <c:pt idx="469">
                        <c:v>-1.9145849214261901E-4</c:v>
                      </c:pt>
                      <c:pt idx="470">
                        <c:v>-1.9187854244939501E-4</c:v>
                      </c:pt>
                      <c:pt idx="471">
                        <c:v>-1.9229859275617201E-4</c:v>
                      </c:pt>
                      <c:pt idx="472">
                        <c:v>-1.92718643062948E-4</c:v>
                      </c:pt>
                      <c:pt idx="473">
                        <c:v>-1.93138693369725E-4</c:v>
                      </c:pt>
                      <c:pt idx="474">
                        <c:v>-1.93558743676501E-4</c:v>
                      </c:pt>
                      <c:pt idx="475">
                        <c:v>-1.93978793983278E-4</c:v>
                      </c:pt>
                      <c:pt idx="476">
                        <c:v>-1.94398844290054E-4</c:v>
                      </c:pt>
                      <c:pt idx="477">
                        <c:v>-1.94818894596831E-4</c:v>
                      </c:pt>
                      <c:pt idx="478">
                        <c:v>-1.9523894490360699E-4</c:v>
                      </c:pt>
                      <c:pt idx="479">
                        <c:v>-1.9565899521038299E-4</c:v>
                      </c:pt>
                      <c:pt idx="480">
                        <c:v>-1.9607904551715999E-4</c:v>
                      </c:pt>
                      <c:pt idx="481">
                        <c:v>-1.9649909582393699E-4</c:v>
                      </c:pt>
                      <c:pt idx="482">
                        <c:v>-1.9691914613071201E-4</c:v>
                      </c:pt>
                      <c:pt idx="483">
                        <c:v>-1.9733919643748901E-4</c:v>
                      </c:pt>
                      <c:pt idx="484">
                        <c:v>-1.9775924674426501E-4</c:v>
                      </c:pt>
                      <c:pt idx="485">
                        <c:v>-1.9817929705104301E-4</c:v>
                      </c:pt>
                      <c:pt idx="486">
                        <c:v>-1.9859934735781901E-4</c:v>
                      </c:pt>
                      <c:pt idx="487">
                        <c:v>-1.9901939766459501E-4</c:v>
                      </c:pt>
                      <c:pt idx="488">
                        <c:v>-1.99439447971371E-4</c:v>
                      </c:pt>
                      <c:pt idx="489">
                        <c:v>-1.99859498278148E-4</c:v>
                      </c:pt>
                      <c:pt idx="490">
                        <c:v>-2.00279548584924E-4</c:v>
                      </c:pt>
                      <c:pt idx="491">
                        <c:v>-2.00699598891701E-4</c:v>
                      </c:pt>
                      <c:pt idx="492">
                        <c:v>-2.01119649198477E-4</c:v>
                      </c:pt>
                      <c:pt idx="493">
                        <c:v>-2.01539699505254E-4</c:v>
                      </c:pt>
                      <c:pt idx="494">
                        <c:v>-2.0195974981202999E-4</c:v>
                      </c:pt>
                      <c:pt idx="495">
                        <c:v>-2.0237980011880699E-4</c:v>
                      </c:pt>
                      <c:pt idx="496">
                        <c:v>-2.0279985042558299E-4</c:v>
                      </c:pt>
                      <c:pt idx="497">
                        <c:v>-2.0321990073235901E-4</c:v>
                      </c:pt>
                      <c:pt idx="498">
                        <c:v>-2.0363995103913601E-4</c:v>
                      </c:pt>
                      <c:pt idx="499">
                        <c:v>-2.0406000134591201E-4</c:v>
                      </c:pt>
                      <c:pt idx="500">
                        <c:v>-2.0448005165268901E-4</c:v>
                      </c:pt>
                      <c:pt idx="501">
                        <c:v>-2.0490010195946501E-4</c:v>
                      </c:pt>
                      <c:pt idx="502">
                        <c:v>-2.0532015226624201E-4</c:v>
                      </c:pt>
                      <c:pt idx="503">
                        <c:v>-2.0574020257301901E-4</c:v>
                      </c:pt>
                      <c:pt idx="504">
                        <c:v>-2.06160252879795E-4</c:v>
                      </c:pt>
                      <c:pt idx="505">
                        <c:v>-2.06580303186571E-4</c:v>
                      </c:pt>
                      <c:pt idx="506">
                        <c:v>-2.07000353493348E-4</c:v>
                      </c:pt>
                      <c:pt idx="507">
                        <c:v>-2.07420403800124E-4</c:v>
                      </c:pt>
                      <c:pt idx="508">
                        <c:v>-2.07840454106901E-4</c:v>
                      </c:pt>
                      <c:pt idx="509">
                        <c:v>-2.0826050441367699E-4</c:v>
                      </c:pt>
                      <c:pt idx="510">
                        <c:v>-2.0868055472045399E-4</c:v>
                      </c:pt>
                      <c:pt idx="511">
                        <c:v>-2.0910060502722999E-4</c:v>
                      </c:pt>
                      <c:pt idx="512">
                        <c:v>-2.0952065533400699E-4</c:v>
                      </c:pt>
                      <c:pt idx="513">
                        <c:v>-2.0994070564078299E-4</c:v>
                      </c:pt>
                      <c:pt idx="514">
                        <c:v>-2.1036075594755901E-4</c:v>
                      </c:pt>
                      <c:pt idx="515">
                        <c:v>-2.1078080625433601E-4</c:v>
                      </c:pt>
                      <c:pt idx="516">
                        <c:v>-2.1120085656111201E-4</c:v>
                      </c:pt>
                      <c:pt idx="517">
                        <c:v>-2.1162090686788901E-4</c:v>
                      </c:pt>
                      <c:pt idx="518">
                        <c:v>-2.12040957174665E-4</c:v>
                      </c:pt>
                      <c:pt idx="519">
                        <c:v>-2.12461007481442E-4</c:v>
                      </c:pt>
                      <c:pt idx="520">
                        <c:v>-2.12881057788218E-4</c:v>
                      </c:pt>
                      <c:pt idx="521">
                        <c:v>-2.13301108094994E-4</c:v>
                      </c:pt>
                      <c:pt idx="522">
                        <c:v>-2.13721158401771E-4</c:v>
                      </c:pt>
                      <c:pt idx="523">
                        <c:v>-2.14141208708548E-4</c:v>
                      </c:pt>
                      <c:pt idx="524">
                        <c:v>-2.1456125901532399E-4</c:v>
                      </c:pt>
                      <c:pt idx="525">
                        <c:v>-2.1498130932209999E-4</c:v>
                      </c:pt>
                      <c:pt idx="526">
                        <c:v>-2.1540135962887699E-4</c:v>
                      </c:pt>
                      <c:pt idx="527">
                        <c:v>-2.1582140993565399E-4</c:v>
                      </c:pt>
                      <c:pt idx="528">
                        <c:v>-2.1624146024242999E-4</c:v>
                      </c:pt>
                      <c:pt idx="529">
                        <c:v>-2.1666151054920601E-4</c:v>
                      </c:pt>
                      <c:pt idx="530">
                        <c:v>-2.1708156085598201E-4</c:v>
                      </c:pt>
                      <c:pt idx="531">
                        <c:v>-2.1750161116276001E-4</c:v>
                      </c:pt>
                      <c:pt idx="532">
                        <c:v>-2.1792166146953501E-4</c:v>
                      </c:pt>
                      <c:pt idx="533">
                        <c:v>-2.1834171177631201E-4</c:v>
                      </c:pt>
                      <c:pt idx="534">
                        <c:v>-2.1876176208308901E-4</c:v>
                      </c:pt>
                      <c:pt idx="535">
                        <c:v>-2.19181812389865E-4</c:v>
                      </c:pt>
                      <c:pt idx="536">
                        <c:v>-2.19601862696642E-4</c:v>
                      </c:pt>
                      <c:pt idx="537">
                        <c:v>-2.20021913003418E-4</c:v>
                      </c:pt>
                      <c:pt idx="538">
                        <c:v>-2.20441963310195E-4</c:v>
                      </c:pt>
                      <c:pt idx="539">
                        <c:v>-2.2086201361696999E-4</c:v>
                      </c:pt>
                      <c:pt idx="540">
                        <c:v>-2.2128206392374699E-4</c:v>
                      </c:pt>
                      <c:pt idx="541">
                        <c:v>-2.2170211423052399E-4</c:v>
                      </c:pt>
                      <c:pt idx="542">
                        <c:v>-2.2212216453729999E-4</c:v>
                      </c:pt>
                      <c:pt idx="543">
                        <c:v>-2.2254221484407699E-4</c:v>
                      </c:pt>
                      <c:pt idx="544">
                        <c:v>-2.2296226515085301E-4</c:v>
                      </c:pt>
                      <c:pt idx="545">
                        <c:v>-2.2338231545763001E-4</c:v>
                      </c:pt>
                      <c:pt idx="546">
                        <c:v>-2.2380236576440601E-4</c:v>
                      </c:pt>
                      <c:pt idx="547">
                        <c:v>-2.2422241607118201E-4</c:v>
                      </c:pt>
                      <c:pt idx="548">
                        <c:v>-2.2464246637795901E-4</c:v>
                      </c:pt>
                      <c:pt idx="549">
                        <c:v>-2.25062516684735E-4</c:v>
                      </c:pt>
                      <c:pt idx="550">
                        <c:v>-2.25482566991512E-4</c:v>
                      </c:pt>
                      <c:pt idx="551">
                        <c:v>-2.25902617298289E-4</c:v>
                      </c:pt>
                      <c:pt idx="552">
                        <c:v>-2.26322667605065E-4</c:v>
                      </c:pt>
                      <c:pt idx="553">
                        <c:v>-2.26742717911841E-4</c:v>
                      </c:pt>
                      <c:pt idx="554">
                        <c:v>-2.2716276821861699E-4</c:v>
                      </c:pt>
                      <c:pt idx="555">
                        <c:v>-2.2758281852539399E-4</c:v>
                      </c:pt>
                      <c:pt idx="556">
                        <c:v>-2.2800286883217099E-4</c:v>
                      </c:pt>
                      <c:pt idx="557">
                        <c:v>-2.2842291913894699E-4</c:v>
                      </c:pt>
                      <c:pt idx="558">
                        <c:v>-2.2884296944572299E-4</c:v>
                      </c:pt>
                      <c:pt idx="559">
                        <c:v>-2.2926301975249999E-4</c:v>
                      </c:pt>
                      <c:pt idx="560">
                        <c:v>-2.2968307005927601E-4</c:v>
                      </c:pt>
                      <c:pt idx="561">
                        <c:v>-2.3010312036605201E-4</c:v>
                      </c:pt>
                      <c:pt idx="562">
                        <c:v>-2.3052317067283001E-4</c:v>
                      </c:pt>
                      <c:pt idx="563">
                        <c:v>-2.3094322097960601E-4</c:v>
                      </c:pt>
                      <c:pt idx="564">
                        <c:v>-2.31363271286382E-4</c:v>
                      </c:pt>
                      <c:pt idx="565">
                        <c:v>-2.31783321593159E-4</c:v>
                      </c:pt>
                      <c:pt idx="566">
                        <c:v>-2.32203371899935E-4</c:v>
                      </c:pt>
                      <c:pt idx="567">
                        <c:v>-2.32623422206712E-4</c:v>
                      </c:pt>
                      <c:pt idx="568">
                        <c:v>-2.33043472513488E-4</c:v>
                      </c:pt>
                      <c:pt idx="569">
                        <c:v>-2.33463522820265E-4</c:v>
                      </c:pt>
                      <c:pt idx="570">
                        <c:v>-2.3388357312703999E-4</c:v>
                      </c:pt>
                      <c:pt idx="571">
                        <c:v>-2.3430362343381799E-4</c:v>
                      </c:pt>
                      <c:pt idx="572">
                        <c:v>-2.3472367374059399E-4</c:v>
                      </c:pt>
                      <c:pt idx="573">
                        <c:v>-2.3514372404736999E-4</c:v>
                      </c:pt>
                      <c:pt idx="574">
                        <c:v>-2.3556377435414699E-4</c:v>
                      </c:pt>
                      <c:pt idx="575">
                        <c:v>-2.3598382466092301E-4</c:v>
                      </c:pt>
                      <c:pt idx="576">
                        <c:v>-2.3640387496770001E-4</c:v>
                      </c:pt>
                      <c:pt idx="577">
                        <c:v>-2.3682392527447601E-4</c:v>
                      </c:pt>
                      <c:pt idx="578">
                        <c:v>-2.3724397558125201E-4</c:v>
                      </c:pt>
                      <c:pt idx="579">
                        <c:v>-2.37664025888029E-4</c:v>
                      </c:pt>
                      <c:pt idx="580">
                        <c:v>-2.38084076194805E-4</c:v>
                      </c:pt>
                      <c:pt idx="581">
                        <c:v>-2.38504126501582E-4</c:v>
                      </c:pt>
                      <c:pt idx="582">
                        <c:v>-2.38924176808358E-4</c:v>
                      </c:pt>
                      <c:pt idx="583">
                        <c:v>-2.39344227115135E-4</c:v>
                      </c:pt>
                      <c:pt idx="584">
                        <c:v>-2.39764277421912E-4</c:v>
                      </c:pt>
                      <c:pt idx="585">
                        <c:v>-2.4018432772868699E-4</c:v>
                      </c:pt>
                      <c:pt idx="586">
                        <c:v>-2.4060437803546399E-4</c:v>
                      </c:pt>
                      <c:pt idx="587">
                        <c:v>-2.4102442834224099E-4</c:v>
                      </c:pt>
                      <c:pt idx="588">
                        <c:v>-2.4144447864901699E-4</c:v>
                      </c:pt>
                      <c:pt idx="589">
                        <c:v>-2.4186452895579301E-4</c:v>
                      </c:pt>
                      <c:pt idx="590">
                        <c:v>-2.4228457926257001E-4</c:v>
                      </c:pt>
                      <c:pt idx="591">
                        <c:v>-2.4270462956934701E-4</c:v>
                      </c:pt>
                      <c:pt idx="592">
                        <c:v>-2.4312467987612301E-4</c:v>
                      </c:pt>
                      <c:pt idx="593">
                        <c:v>-2.4354473018290001E-4</c:v>
                      </c:pt>
                      <c:pt idx="594">
                        <c:v>-2.4396478048967601E-4</c:v>
                      </c:pt>
                      <c:pt idx="595">
                        <c:v>-2.4438483079645198E-4</c:v>
                      </c:pt>
                      <c:pt idx="596">
                        <c:v>-2.44804881103229E-4</c:v>
                      </c:pt>
                      <c:pt idx="597">
                        <c:v>-2.45224931410005E-4</c:v>
                      </c:pt>
                      <c:pt idx="598">
                        <c:v>-2.4564498171678203E-4</c:v>
                      </c:pt>
                      <c:pt idx="599">
                        <c:v>-2.46065032023559E-4</c:v>
                      </c:pt>
                      <c:pt idx="600">
                        <c:v>-2.46485082330335E-4</c:v>
                      </c:pt>
                      <c:pt idx="601">
                        <c:v>-2.4690513263711099E-4</c:v>
                      </c:pt>
                      <c:pt idx="602">
                        <c:v>-2.4732518294388699E-4</c:v>
                      </c:pt>
                      <c:pt idx="603">
                        <c:v>-2.4774523325066402E-4</c:v>
                      </c:pt>
                      <c:pt idx="604">
                        <c:v>-2.4816528355744099E-4</c:v>
                      </c:pt>
                      <c:pt idx="605">
                        <c:v>-2.4858533386421699E-4</c:v>
                      </c:pt>
                      <c:pt idx="606">
                        <c:v>-2.4900538417099401E-4</c:v>
                      </c:pt>
                      <c:pt idx="607">
                        <c:v>-2.4942543447777001E-4</c:v>
                      </c:pt>
                      <c:pt idx="608">
                        <c:v>-2.4984548478454601E-4</c:v>
                      </c:pt>
                      <c:pt idx="609">
                        <c:v>-2.5026553509132298E-4</c:v>
                      </c:pt>
                      <c:pt idx="610">
                        <c:v>-2.5068558539809898E-4</c:v>
                      </c:pt>
                      <c:pt idx="611">
                        <c:v>-2.51105635704876E-4</c:v>
                      </c:pt>
                      <c:pt idx="612">
                        <c:v>-2.51525686011652E-4</c:v>
                      </c:pt>
                      <c:pt idx="613">
                        <c:v>-2.5194573631842903E-4</c:v>
                      </c:pt>
                      <c:pt idx="614">
                        <c:v>-2.5236578662520399E-4</c:v>
                      </c:pt>
                      <c:pt idx="615">
                        <c:v>-2.52785836931982E-4</c:v>
                      </c:pt>
                      <c:pt idx="616">
                        <c:v>-2.5320588723875799E-4</c:v>
                      </c:pt>
                      <c:pt idx="617">
                        <c:v>-2.5362593754553502E-4</c:v>
                      </c:pt>
                      <c:pt idx="618">
                        <c:v>-2.5404598785231102E-4</c:v>
                      </c:pt>
                      <c:pt idx="619">
                        <c:v>-2.5446603815908701E-4</c:v>
                      </c:pt>
                      <c:pt idx="620">
                        <c:v>-2.5488608846586301E-4</c:v>
                      </c:pt>
                      <c:pt idx="621">
                        <c:v>-2.5530613877263998E-4</c:v>
                      </c:pt>
                      <c:pt idx="622">
                        <c:v>-2.5572618907941598E-4</c:v>
                      </c:pt>
                      <c:pt idx="623">
                        <c:v>-2.5614623938619301E-4</c:v>
                      </c:pt>
                      <c:pt idx="624">
                        <c:v>-2.56566289692969E-4</c:v>
                      </c:pt>
                      <c:pt idx="625">
                        <c:v>-2.5698633999974598E-4</c:v>
                      </c:pt>
                      <c:pt idx="626">
                        <c:v>-2.5740639030652197E-4</c:v>
                      </c:pt>
                      <c:pt idx="627">
                        <c:v>-2.57826440613299E-4</c:v>
                      </c:pt>
                      <c:pt idx="628">
                        <c:v>-2.58246490920075E-4</c:v>
                      </c:pt>
                      <c:pt idx="629">
                        <c:v>-2.5866654122685202E-4</c:v>
                      </c:pt>
                      <c:pt idx="630">
                        <c:v>-2.5908659153362802E-4</c:v>
                      </c:pt>
                      <c:pt idx="631">
                        <c:v>-2.5950664184040402E-4</c:v>
                      </c:pt>
                      <c:pt idx="632">
                        <c:v>-2.5992669214718099E-4</c:v>
                      </c:pt>
                      <c:pt idx="633">
                        <c:v>-2.6034674245395699E-4</c:v>
                      </c:pt>
                      <c:pt idx="634">
                        <c:v>-2.6076679276073402E-4</c:v>
                      </c:pt>
                      <c:pt idx="635">
                        <c:v>-2.6118684306751099E-4</c:v>
                      </c:pt>
                      <c:pt idx="636">
                        <c:v>-2.6160689337428698E-4</c:v>
                      </c:pt>
                      <c:pt idx="637">
                        <c:v>-2.6202694368106298E-4</c:v>
                      </c:pt>
                      <c:pt idx="638">
                        <c:v>-2.6244699398784001E-4</c:v>
                      </c:pt>
                      <c:pt idx="639">
                        <c:v>-2.6286704429461601E-4</c:v>
                      </c:pt>
                      <c:pt idx="640">
                        <c:v>-2.63287094601392E-4</c:v>
                      </c:pt>
                      <c:pt idx="641">
                        <c:v>-2.6370714490816898E-4</c:v>
                      </c:pt>
                      <c:pt idx="642">
                        <c:v>-2.6412719521494503E-4</c:v>
                      </c:pt>
                      <c:pt idx="643">
                        <c:v>-2.64547245521722E-4</c:v>
                      </c:pt>
                      <c:pt idx="644">
                        <c:v>-2.64967295828498E-4</c:v>
                      </c:pt>
                      <c:pt idx="645">
                        <c:v>-2.6538734613527502E-4</c:v>
                      </c:pt>
                      <c:pt idx="646">
                        <c:v>-2.6580739644205102E-4</c:v>
                      </c:pt>
                      <c:pt idx="647">
                        <c:v>-2.6622744674882702E-4</c:v>
                      </c:pt>
                      <c:pt idx="648">
                        <c:v>-2.6664749705560399E-4</c:v>
                      </c:pt>
                      <c:pt idx="649">
                        <c:v>-2.6706754736238102E-4</c:v>
                      </c:pt>
                      <c:pt idx="650">
                        <c:v>-2.6748759766915701E-4</c:v>
                      </c:pt>
                      <c:pt idx="651">
                        <c:v>-2.6790764797593399E-4</c:v>
                      </c:pt>
                      <c:pt idx="652">
                        <c:v>-2.6832769828270998E-4</c:v>
                      </c:pt>
                      <c:pt idx="653">
                        <c:v>-2.6874774858948701E-4</c:v>
                      </c:pt>
                      <c:pt idx="654">
                        <c:v>-2.6916779889626301E-4</c:v>
                      </c:pt>
                      <c:pt idx="655">
                        <c:v>-2.6958784920303998E-4</c:v>
                      </c:pt>
                      <c:pt idx="656">
                        <c:v>-2.7000789950981598E-4</c:v>
                      </c:pt>
                      <c:pt idx="657">
                        <c:v>-2.7042794981659203E-4</c:v>
                      </c:pt>
                      <c:pt idx="658">
                        <c:v>-2.70848000123369E-4</c:v>
                      </c:pt>
                      <c:pt idx="659">
                        <c:v>-2.71268050430145E-4</c:v>
                      </c:pt>
                      <c:pt idx="660">
                        <c:v>-2.7168810073692099E-4</c:v>
                      </c:pt>
                      <c:pt idx="661">
                        <c:v>-2.7210815104369802E-4</c:v>
                      </c:pt>
                      <c:pt idx="662">
                        <c:v>-2.7252820135047402E-4</c:v>
                      </c:pt>
                      <c:pt idx="663">
                        <c:v>-2.7294825165725202E-4</c:v>
                      </c:pt>
                      <c:pt idx="664">
                        <c:v>-2.7336830196402802E-4</c:v>
                      </c:pt>
                      <c:pt idx="665">
                        <c:v>-2.7378835227080401E-4</c:v>
                      </c:pt>
                      <c:pt idx="666">
                        <c:v>-2.7420840257758099E-4</c:v>
                      </c:pt>
                      <c:pt idx="667">
                        <c:v>-2.7462845288435601E-4</c:v>
                      </c:pt>
                      <c:pt idx="668">
                        <c:v>-2.7504850319113401E-4</c:v>
                      </c:pt>
                      <c:pt idx="669">
                        <c:v>-2.7546855349790898E-4</c:v>
                      </c:pt>
                      <c:pt idx="670">
                        <c:v>-2.75888603804686E-4</c:v>
                      </c:pt>
                      <c:pt idx="671">
                        <c:v>-2.7630865411146298E-4</c:v>
                      </c:pt>
                      <c:pt idx="672">
                        <c:v>-2.7672870441823897E-4</c:v>
                      </c:pt>
                      <c:pt idx="673">
                        <c:v>-2.77148754725016E-4</c:v>
                      </c:pt>
                      <c:pt idx="674">
                        <c:v>-2.7756880503179297E-4</c:v>
                      </c:pt>
                      <c:pt idx="675">
                        <c:v>-2.7798885533856902E-4</c:v>
                      </c:pt>
                      <c:pt idx="676">
                        <c:v>-2.7840890564534502E-4</c:v>
                      </c:pt>
                      <c:pt idx="677">
                        <c:v>-2.7882895595212102E-4</c:v>
                      </c:pt>
                      <c:pt idx="678">
                        <c:v>-2.7924900625889799E-4</c:v>
                      </c:pt>
                      <c:pt idx="679">
                        <c:v>-2.7966905656567502E-4</c:v>
                      </c:pt>
                      <c:pt idx="680">
                        <c:v>-2.8008910687244998E-4</c:v>
                      </c:pt>
                      <c:pt idx="681">
                        <c:v>-2.8050915717922701E-4</c:v>
                      </c:pt>
                      <c:pt idx="682">
                        <c:v>-2.8092920748600398E-4</c:v>
                      </c:pt>
                      <c:pt idx="683">
                        <c:v>-2.8134925779278101E-4</c:v>
                      </c:pt>
                      <c:pt idx="684">
                        <c:v>-2.8176930809955701E-4</c:v>
                      </c:pt>
                      <c:pt idx="685">
                        <c:v>-2.82189358406333E-4</c:v>
                      </c:pt>
                      <c:pt idx="686">
                        <c:v>-2.8260940871310998E-4</c:v>
                      </c:pt>
                      <c:pt idx="687">
                        <c:v>-2.8302945901988597E-4</c:v>
                      </c:pt>
                      <c:pt idx="688">
                        <c:v>-2.8344950932666203E-4</c:v>
                      </c:pt>
                      <c:pt idx="689">
                        <c:v>-2.83869559633439E-4</c:v>
                      </c:pt>
                      <c:pt idx="690">
                        <c:v>-2.8428960994021603E-4</c:v>
                      </c:pt>
                      <c:pt idx="691">
                        <c:v>-2.84709660246993E-4</c:v>
                      </c:pt>
                      <c:pt idx="692">
                        <c:v>-2.8512971055376802E-4</c:v>
                      </c:pt>
                      <c:pt idx="693">
                        <c:v>-2.8554976086054499E-4</c:v>
                      </c:pt>
                      <c:pt idx="694">
                        <c:v>-2.8596981116732099E-4</c:v>
                      </c:pt>
                      <c:pt idx="695">
                        <c:v>-2.8638986147409802E-4</c:v>
                      </c:pt>
                      <c:pt idx="696">
                        <c:v>-2.8680991178087401E-4</c:v>
                      </c:pt>
                      <c:pt idx="697">
                        <c:v>-2.8722996208765001E-4</c:v>
                      </c:pt>
                      <c:pt idx="698">
                        <c:v>-2.8765001239442698E-4</c:v>
                      </c:pt>
                      <c:pt idx="699">
                        <c:v>-2.8807006270120401E-4</c:v>
                      </c:pt>
                      <c:pt idx="700">
                        <c:v>-2.8849011300798001E-4</c:v>
                      </c:pt>
                      <c:pt idx="701">
                        <c:v>-2.88910163314756E-4</c:v>
                      </c:pt>
                      <c:pt idx="702">
                        <c:v>-2.8933021362153298E-4</c:v>
                      </c:pt>
                      <c:pt idx="703">
                        <c:v>-2.8975026392830903E-4</c:v>
                      </c:pt>
                      <c:pt idx="704">
                        <c:v>-2.9017031423508502E-4</c:v>
                      </c:pt>
                      <c:pt idx="705">
                        <c:v>-2.9059036454186303E-4</c:v>
                      </c:pt>
                      <c:pt idx="706">
                        <c:v>-2.9101041484863902E-4</c:v>
                      </c:pt>
                      <c:pt idx="707">
                        <c:v>-2.91430465155416E-4</c:v>
                      </c:pt>
                      <c:pt idx="708">
                        <c:v>-2.9185051546219199E-4</c:v>
                      </c:pt>
                      <c:pt idx="709">
                        <c:v>-2.9227056576896799E-4</c:v>
                      </c:pt>
                      <c:pt idx="710">
                        <c:v>-2.9269061607574399E-4</c:v>
                      </c:pt>
                      <c:pt idx="711">
                        <c:v>-2.9311066638251998E-4</c:v>
                      </c:pt>
                      <c:pt idx="712">
                        <c:v>-2.9353071668929701E-4</c:v>
                      </c:pt>
                      <c:pt idx="713">
                        <c:v>-2.9395076699607398E-4</c:v>
                      </c:pt>
                      <c:pt idx="714">
                        <c:v>-2.9437081730284998E-4</c:v>
                      </c:pt>
                      <c:pt idx="715">
                        <c:v>-2.9479086760962598E-4</c:v>
                      </c:pt>
                      <c:pt idx="716">
                        <c:v>-2.95210917916403E-4</c:v>
                      </c:pt>
                      <c:pt idx="717">
                        <c:v>-2.95630968223179E-4</c:v>
                      </c:pt>
                      <c:pt idx="718">
                        <c:v>-2.96051018529957E-4</c:v>
                      </c:pt>
                      <c:pt idx="719">
                        <c:v>-2.96471068836733E-4</c:v>
                      </c:pt>
                      <c:pt idx="720">
                        <c:v>-2.96891119143509E-4</c:v>
                      </c:pt>
                      <c:pt idx="721">
                        <c:v>-2.9731116945028499E-4</c:v>
                      </c:pt>
                      <c:pt idx="722">
                        <c:v>-2.97731219757063E-4</c:v>
                      </c:pt>
                      <c:pt idx="723">
                        <c:v>-2.9815127006383802E-4</c:v>
                      </c:pt>
                      <c:pt idx="724">
                        <c:v>-2.9857132037061602E-4</c:v>
                      </c:pt>
                      <c:pt idx="725">
                        <c:v>-2.9899137067739099E-4</c:v>
                      </c:pt>
                      <c:pt idx="726">
                        <c:v>-2.9941142098416801E-4</c:v>
                      </c:pt>
                      <c:pt idx="727">
                        <c:v>-2.9983147129094499E-4</c:v>
                      </c:pt>
                      <c:pt idx="728">
                        <c:v>-3.0025152159772098E-4</c:v>
                      </c:pt>
                      <c:pt idx="729">
                        <c:v>-3.0067157190449698E-4</c:v>
                      </c:pt>
                      <c:pt idx="730">
                        <c:v>-3.0109162221127298E-4</c:v>
                      </c:pt>
                      <c:pt idx="731">
                        <c:v>-3.0151167251805E-4</c:v>
                      </c:pt>
                      <c:pt idx="732">
                        <c:v>-3.01931722824826E-4</c:v>
                      </c:pt>
                      <c:pt idx="733">
                        <c:v>-3.0235177313160297E-4</c:v>
                      </c:pt>
                      <c:pt idx="734">
                        <c:v>-3.0277182343837903E-4</c:v>
                      </c:pt>
                      <c:pt idx="735">
                        <c:v>-3.03191873745156E-4</c:v>
                      </c:pt>
                      <c:pt idx="736">
                        <c:v>-3.0361192405193199E-4</c:v>
                      </c:pt>
                      <c:pt idx="737">
                        <c:v>-3.0403197435870902E-4</c:v>
                      </c:pt>
                      <c:pt idx="738">
                        <c:v>-3.0445202466548502E-4</c:v>
                      </c:pt>
                      <c:pt idx="739">
                        <c:v>-3.0487207497226199E-4</c:v>
                      </c:pt>
                      <c:pt idx="740">
                        <c:v>-3.0529212527903799E-4</c:v>
                      </c:pt>
                      <c:pt idx="741">
                        <c:v>-3.0571217558581502E-4</c:v>
                      </c:pt>
                      <c:pt idx="742">
                        <c:v>-3.0613222589259101E-4</c:v>
                      </c:pt>
                      <c:pt idx="743">
                        <c:v>-3.0655227619936701E-4</c:v>
                      </c:pt>
                      <c:pt idx="744">
                        <c:v>-3.0697232650614398E-4</c:v>
                      </c:pt>
                      <c:pt idx="745">
                        <c:v>-3.0739237681291998E-4</c:v>
                      </c:pt>
                      <c:pt idx="746">
                        <c:v>-3.0781242711969598E-4</c:v>
                      </c:pt>
                      <c:pt idx="747">
                        <c:v>-3.0823247742647398E-4</c:v>
                      </c:pt>
                      <c:pt idx="748">
                        <c:v>-3.0865252773324997E-4</c:v>
                      </c:pt>
                      <c:pt idx="749">
                        <c:v>-3.09072578040027E-4</c:v>
                      </c:pt>
                      <c:pt idx="750">
                        <c:v>-3.0949262834680202E-4</c:v>
                      </c:pt>
                      <c:pt idx="751">
                        <c:v>-3.09912678653579E-4</c:v>
                      </c:pt>
                      <c:pt idx="752">
                        <c:v>-3.1033272896035602E-4</c:v>
                      </c:pt>
                      <c:pt idx="753">
                        <c:v>-3.10752779267133E-4</c:v>
                      </c:pt>
                      <c:pt idx="754">
                        <c:v>-3.1117282957390802E-4</c:v>
                      </c:pt>
                      <c:pt idx="755">
                        <c:v>-3.1159287988068499E-4</c:v>
                      </c:pt>
                      <c:pt idx="756">
                        <c:v>-3.1201293018746202E-4</c:v>
                      </c:pt>
                      <c:pt idx="757">
                        <c:v>-3.1243298049423801E-4</c:v>
                      </c:pt>
                      <c:pt idx="758">
                        <c:v>-3.1285303080101401E-4</c:v>
                      </c:pt>
                      <c:pt idx="759">
                        <c:v>-3.1327308110779098E-4</c:v>
                      </c:pt>
                      <c:pt idx="760">
                        <c:v>-3.1369313141456801E-4</c:v>
                      </c:pt>
                      <c:pt idx="761">
                        <c:v>-3.1411318172134401E-4</c:v>
                      </c:pt>
                      <c:pt idx="762">
                        <c:v>-3.1453323202812E-4</c:v>
                      </c:pt>
                      <c:pt idx="763">
                        <c:v>-3.1495328233489698E-4</c:v>
                      </c:pt>
                      <c:pt idx="764">
                        <c:v>-3.1537333264167303E-4</c:v>
                      </c:pt>
                      <c:pt idx="765">
                        <c:v>-3.1579338294845E-4</c:v>
                      </c:pt>
                      <c:pt idx="766">
                        <c:v>-3.16213433255226E-4</c:v>
                      </c:pt>
                      <c:pt idx="767">
                        <c:v>-3.1663348356200199E-4</c:v>
                      </c:pt>
                      <c:pt idx="768">
                        <c:v>-3.1705353386877799E-4</c:v>
                      </c:pt>
                      <c:pt idx="769">
                        <c:v>-3.1747358417555502E-4</c:v>
                      </c:pt>
                      <c:pt idx="770">
                        <c:v>-3.1789363448233101E-4</c:v>
                      </c:pt>
                      <c:pt idx="771">
                        <c:v>-3.1831368478910799E-4</c:v>
                      </c:pt>
                      <c:pt idx="772">
                        <c:v>-3.1873373509588501E-4</c:v>
                      </c:pt>
                      <c:pt idx="773">
                        <c:v>-3.1915378540266101E-4</c:v>
                      </c:pt>
                      <c:pt idx="774">
                        <c:v>-3.1957383570943798E-4</c:v>
                      </c:pt>
                      <c:pt idx="775">
                        <c:v>-3.19993886016213E-4</c:v>
                      </c:pt>
                      <c:pt idx="776">
                        <c:v>-3.2041393632299101E-4</c:v>
                      </c:pt>
                      <c:pt idx="777">
                        <c:v>-3.20833986629767E-4</c:v>
                      </c:pt>
                      <c:pt idx="778">
                        <c:v>-3.21254036936543E-4</c:v>
                      </c:pt>
                      <c:pt idx="779">
                        <c:v>-3.21674087243319E-4</c:v>
                      </c:pt>
                      <c:pt idx="780">
                        <c:v>-3.2209413755009602E-4</c:v>
                      </c:pt>
                      <c:pt idx="781">
                        <c:v>-3.2251418785687202E-4</c:v>
                      </c:pt>
                      <c:pt idx="782">
                        <c:v>-3.2293423816364899E-4</c:v>
                      </c:pt>
                      <c:pt idx="783">
                        <c:v>-3.2335428847042602E-4</c:v>
                      </c:pt>
                      <c:pt idx="784">
                        <c:v>-3.2377433877720202E-4</c:v>
                      </c:pt>
                      <c:pt idx="785">
                        <c:v>-3.2419438908397801E-4</c:v>
                      </c:pt>
                      <c:pt idx="786">
                        <c:v>-3.2461443939075499E-4</c:v>
                      </c:pt>
                      <c:pt idx="787">
                        <c:v>-3.2503448969753098E-4</c:v>
                      </c:pt>
                      <c:pt idx="788">
                        <c:v>-3.2545454000430801E-4</c:v>
                      </c:pt>
                      <c:pt idx="789">
                        <c:v>-3.2587459031108498E-4</c:v>
                      </c:pt>
                      <c:pt idx="790">
                        <c:v>-3.2629464061786098E-4</c:v>
                      </c:pt>
                      <c:pt idx="791">
                        <c:v>-3.2671469092463698E-4</c:v>
                      </c:pt>
                      <c:pt idx="792">
                        <c:v>-3.2713474123141297E-4</c:v>
                      </c:pt>
                      <c:pt idx="793">
                        <c:v>-3.2755479153819098E-4</c:v>
                      </c:pt>
                      <c:pt idx="794">
                        <c:v>-3.2797484184496697E-4</c:v>
                      </c:pt>
                      <c:pt idx="795">
                        <c:v>-3.2839489215174303E-4</c:v>
                      </c:pt>
                      <c:pt idx="796">
                        <c:v>-3.2881494245851902E-4</c:v>
                      </c:pt>
                      <c:pt idx="797">
                        <c:v>-3.2923499276529703E-4</c:v>
                      </c:pt>
                      <c:pt idx="798">
                        <c:v>-3.2965504307207302E-4</c:v>
                      </c:pt>
                      <c:pt idx="799">
                        <c:v>-3.3007509337884902E-4</c:v>
                      </c:pt>
                      <c:pt idx="800">
                        <c:v>-3.3049514368562502E-4</c:v>
                      </c:pt>
                      <c:pt idx="801">
                        <c:v>-3.3091519399240101E-4</c:v>
                      </c:pt>
                      <c:pt idx="802">
                        <c:v>-3.3133524429917799E-4</c:v>
                      </c:pt>
                      <c:pt idx="803">
                        <c:v>-3.3175529460595501E-4</c:v>
                      </c:pt>
                      <c:pt idx="804">
                        <c:v>-3.3217534491273199E-4</c:v>
                      </c:pt>
                      <c:pt idx="805">
                        <c:v>-3.3259539521950798E-4</c:v>
                      </c:pt>
                      <c:pt idx="806">
                        <c:v>-3.3301544552628398E-4</c:v>
                      </c:pt>
                      <c:pt idx="807">
                        <c:v>-3.3343549583305998E-4</c:v>
                      </c:pt>
                      <c:pt idx="808">
                        <c:v>-3.33855546139837E-4</c:v>
                      </c:pt>
                      <c:pt idx="809">
                        <c:v>-3.3427559644661398E-4</c:v>
                      </c:pt>
                      <c:pt idx="810">
                        <c:v>-3.3469564675339003E-4</c:v>
                      </c:pt>
                      <c:pt idx="811">
                        <c:v>-3.35115697060167E-4</c:v>
                      </c:pt>
                      <c:pt idx="812">
                        <c:v>-3.35535747366943E-4</c:v>
                      </c:pt>
                      <c:pt idx="813">
                        <c:v>-3.3595579767372002E-4</c:v>
                      </c:pt>
                      <c:pt idx="814">
                        <c:v>-3.3637584798049602E-4</c:v>
                      </c:pt>
                      <c:pt idx="815">
                        <c:v>-3.3679589828727202E-4</c:v>
                      </c:pt>
                      <c:pt idx="816">
                        <c:v>-3.3721594859404899E-4</c:v>
                      </c:pt>
                      <c:pt idx="817">
                        <c:v>-3.3763599890082499E-4</c:v>
                      </c:pt>
                      <c:pt idx="818">
                        <c:v>-3.3805604920760201E-4</c:v>
                      </c:pt>
                      <c:pt idx="819">
                        <c:v>-3.3847609951437698E-4</c:v>
                      </c:pt>
                      <c:pt idx="820">
                        <c:v>-3.3889614982115498E-4</c:v>
                      </c:pt>
                      <c:pt idx="821">
                        <c:v>-3.3931620012793098E-4</c:v>
                      </c:pt>
                      <c:pt idx="822">
                        <c:v>-3.3973625043470698E-4</c:v>
                      </c:pt>
                      <c:pt idx="823">
                        <c:v>-3.4015630074148297E-4</c:v>
                      </c:pt>
                      <c:pt idx="824">
                        <c:v>-3.4057635104826098E-4</c:v>
                      </c:pt>
                      <c:pt idx="825">
                        <c:v>-3.40996401355036E-4</c:v>
                      </c:pt>
                      <c:pt idx="826">
                        <c:v>-3.4141645166181302E-4</c:v>
                      </c:pt>
                      <c:pt idx="827">
                        <c:v>-3.4183650196859E-4</c:v>
                      </c:pt>
                      <c:pt idx="828">
                        <c:v>-3.4225655227536599E-4</c:v>
                      </c:pt>
                      <c:pt idx="829">
                        <c:v>-3.42676602582144E-4</c:v>
                      </c:pt>
                      <c:pt idx="830">
                        <c:v>-3.4309665288891999E-4</c:v>
                      </c:pt>
                      <c:pt idx="831">
                        <c:v>-3.4351670319569501E-4</c:v>
                      </c:pt>
                      <c:pt idx="832">
                        <c:v>-3.4393675350247199E-4</c:v>
                      </c:pt>
                      <c:pt idx="833">
                        <c:v>-3.4435680380924798E-4</c:v>
                      </c:pt>
                      <c:pt idx="834">
                        <c:v>-3.4477685411602501E-4</c:v>
                      </c:pt>
                      <c:pt idx="835">
                        <c:v>-3.4519690442280198E-4</c:v>
                      </c:pt>
                      <c:pt idx="836">
                        <c:v>-3.4561695472957798E-4</c:v>
                      </c:pt>
                      <c:pt idx="837">
                        <c:v>-3.4603700503635398E-4</c:v>
                      </c:pt>
                      <c:pt idx="838">
                        <c:v>-3.46457055343131E-4</c:v>
                      </c:pt>
                      <c:pt idx="839">
                        <c:v>-3.4687710564990798E-4</c:v>
                      </c:pt>
                      <c:pt idx="840">
                        <c:v>-3.4729715595668397E-4</c:v>
                      </c:pt>
                      <c:pt idx="841">
                        <c:v>-3.4771720626346003E-4</c:v>
                      </c:pt>
                      <c:pt idx="842">
                        <c:v>-3.48137256570237E-4</c:v>
                      </c:pt>
                      <c:pt idx="843">
                        <c:v>-3.4855730687701402E-4</c:v>
                      </c:pt>
                      <c:pt idx="844">
                        <c:v>-3.4897735718378899E-4</c:v>
                      </c:pt>
                      <c:pt idx="845">
                        <c:v>-3.4939740749056602E-4</c:v>
                      </c:pt>
                      <c:pt idx="846">
                        <c:v>-3.4981745779734202E-4</c:v>
                      </c:pt>
                      <c:pt idx="847">
                        <c:v>-3.5023750810411801E-4</c:v>
                      </c:pt>
                      <c:pt idx="848">
                        <c:v>-3.5065755841089498E-4</c:v>
                      </c:pt>
                      <c:pt idx="849">
                        <c:v>-3.5107760871767201E-4</c:v>
                      </c:pt>
                      <c:pt idx="850">
                        <c:v>-3.5149765902444801E-4</c:v>
                      </c:pt>
                      <c:pt idx="851">
                        <c:v>-3.5191770933122498E-4</c:v>
                      </c:pt>
                      <c:pt idx="852">
                        <c:v>-3.5233775963800098E-4</c:v>
                      </c:pt>
                      <c:pt idx="853">
                        <c:v>-3.5275780994477801E-4</c:v>
                      </c:pt>
                      <c:pt idx="854">
                        <c:v>-3.53177860251554E-4</c:v>
                      </c:pt>
                      <c:pt idx="855">
                        <c:v>-3.5359791055833E-4</c:v>
                      </c:pt>
                      <c:pt idx="856">
                        <c:v>-3.5401796086510703E-4</c:v>
                      </c:pt>
                      <c:pt idx="857">
                        <c:v>-3.54438011171884E-4</c:v>
                      </c:pt>
                      <c:pt idx="858">
                        <c:v>-3.5485806147865902E-4</c:v>
                      </c:pt>
                      <c:pt idx="859">
                        <c:v>-3.5527811178543702E-4</c:v>
                      </c:pt>
                      <c:pt idx="860">
                        <c:v>-3.5569816209221199E-4</c:v>
                      </c:pt>
                      <c:pt idx="861">
                        <c:v>-3.5611821239898902E-4</c:v>
                      </c:pt>
                      <c:pt idx="862">
                        <c:v>-3.5653826270576599E-4</c:v>
                      </c:pt>
                      <c:pt idx="863">
                        <c:v>-3.5695831301254199E-4</c:v>
                      </c:pt>
                      <c:pt idx="864">
                        <c:v>-3.5737836331931798E-4</c:v>
                      </c:pt>
                      <c:pt idx="865">
                        <c:v>-3.5779841362609501E-4</c:v>
                      </c:pt>
                      <c:pt idx="866">
                        <c:v>-3.5821846393287198E-4</c:v>
                      </c:pt>
                      <c:pt idx="867">
                        <c:v>-3.5863851423964798E-4</c:v>
                      </c:pt>
                    </c:numCache>
                  </c:numRef>
                </c:yVal>
                <c:smooth val="1"/>
                <c:extLst>
                  <c:ext xmlns:c16="http://schemas.microsoft.com/office/drawing/2014/chart" uri="{C3380CC4-5D6E-409C-BE32-E72D297353CC}">
                    <c16:uniqueId val="{00000002-A2FF-48B0-9B3C-8007C9772017}"/>
                  </c:ext>
                </c:extLst>
              </c15:ser>
            </c15:filteredScatterSeries>
            <c15:filteredScatterSeries>
              <c15:ser>
                <c:idx val="0"/>
                <c:order val="2"/>
                <c:tx>
                  <c:strRef>
                    <c:extLst xmlns:c15="http://schemas.microsoft.com/office/drawing/2012/chart">
                      <c:ext xmlns:c15="http://schemas.microsoft.com/office/drawing/2012/chart" uri="{02D57815-91ED-43cb-92C2-25804820EDAC}">
                        <c15:formulaRef>
                          <c15:sqref>AVGy!$A$1</c15:sqref>
                        </c15:formulaRef>
                      </c:ext>
                    </c:extLst>
                    <c:strCache>
                      <c:ptCount val="1"/>
                      <c:pt idx="0">
                        <c:v>0 deg</c:v>
                      </c:pt>
                    </c:strCache>
                  </c:strRef>
                </c:tx>
                <c:spPr>
                  <a:effectLst/>
                </c:spPr>
                <c:marker>
                  <c:symbol val="none"/>
                </c:marker>
                <c:xVal>
                  <c:numRef>
                    <c:extLst xmlns:c15="http://schemas.microsoft.com/office/drawing/2012/chart">
                      <c:ext xmlns:c15="http://schemas.microsoft.com/office/drawing/2012/chart" uri="{02D57815-91ED-43cb-92C2-25804820EDAC}">
                        <c15:formulaRef>
                          <c15:sqref>AVGy!$A$3:$A$870</c15:sqref>
                        </c15:formulaRef>
                      </c:ext>
                    </c:extLst>
                    <c:numCache>
                      <c:formatCode>0.00E+00</c:formatCode>
                      <c:ptCount val="868"/>
                      <c:pt idx="0">
                        <c:v>8.4017742977036803E-6</c:v>
                      </c:pt>
                      <c:pt idx="1">
                        <c:v>1.6139130875308399E-5</c:v>
                      </c:pt>
                      <c:pt idx="2">
                        <c:v>2.6378602442109501E-5</c:v>
                      </c:pt>
                      <c:pt idx="3">
                        <c:v>4.29982263410888E-5</c:v>
                      </c:pt>
                      <c:pt idx="4">
                        <c:v>6.97401176152246E-5</c:v>
                      </c:pt>
                      <c:pt idx="5">
                        <c:v>1.03996301741294E-4</c:v>
                      </c:pt>
                      <c:pt idx="6">
                        <c:v>1.4577335721267399E-4</c:v>
                      </c:pt>
                      <c:pt idx="7">
                        <c:v>1.9507929559270699E-4</c:v>
                      </c:pt>
                      <c:pt idx="8">
                        <c:v>2.5192355636021802E-4</c:v>
                      </c:pt>
                      <c:pt idx="9">
                        <c:v>3.1631700078942201E-4</c:v>
                      </c:pt>
                      <c:pt idx="10">
                        <c:v>3.8827189775534802E-4</c:v>
                      </c:pt>
                      <c:pt idx="11">
                        <c:v>4.6780184243915202E-4</c:v>
                      </c:pt>
                      <c:pt idx="12">
                        <c:v>5.5492167167065496E-4</c:v>
                      </c:pt>
                      <c:pt idx="13">
                        <c:v>6.4964743589048695E-4</c:v>
                      </c:pt>
                      <c:pt idx="14">
                        <c:v>7.51996375158875E-4</c:v>
                      </c:pt>
                      <c:pt idx="15">
                        <c:v>8.6198684687947098E-4</c:v>
                      </c:pt>
                      <c:pt idx="16">
                        <c:v>9.7963808044167189E-4</c:v>
                      </c:pt>
                      <c:pt idx="17">
                        <c:v>1.10497004331381E-3</c:v>
                      </c:pt>
                      <c:pt idx="18">
                        <c:v>1.2380033879739901E-3</c:v>
                      </c:pt>
                      <c:pt idx="19">
                        <c:v>1.3787591545865599E-3</c:v>
                      </c:pt>
                      <c:pt idx="20">
                        <c:v>1.52725819507426E-3</c:v>
                      </c:pt>
                      <c:pt idx="21">
                        <c:v>1.68352125344058E-3</c:v>
                      </c:pt>
                      <c:pt idx="22">
                        <c:v>1.84756989399365E-3</c:v>
                      </c:pt>
                      <c:pt idx="23">
                        <c:v>2.0194286768855899E-3</c:v>
                      </c:pt>
                      <c:pt idx="24">
                        <c:v>2.1991262761206199E-3</c:v>
                      </c:pt>
                      <c:pt idx="25">
                        <c:v>2.38669910188908E-3</c:v>
                      </c:pt>
                      <c:pt idx="26">
                        <c:v>2.5821955385832698E-3</c:v>
                      </c:pt>
                      <c:pt idx="27">
                        <c:v>2.7856759808809299E-3</c:v>
                      </c:pt>
                      <c:pt idx="28">
                        <c:v>2.9972110021734902E-3</c:v>
                      </c:pt>
                      <c:pt idx="29">
                        <c:v>3.2168807883894302E-3</c:v>
                      </c:pt>
                      <c:pt idx="30">
                        <c:v>3.44477238125424E-3</c:v>
                      </c:pt>
                      <c:pt idx="31">
                        <c:v>3.6809758904261598E-3</c:v>
                      </c:pt>
                      <c:pt idx="32">
                        <c:v>3.9255839985444197E-3</c:v>
                      </c:pt>
                      <c:pt idx="33">
                        <c:v>4.1786919470393202E-3</c:v>
                      </c:pt>
                      <c:pt idx="34">
                        <c:v>4.4403976383332504E-3</c:v>
                      </c:pt>
                      <c:pt idx="35">
                        <c:v>4.7108017508668103E-3</c:v>
                      </c:pt>
                      <c:pt idx="36">
                        <c:v>4.9900079392615404E-3</c:v>
                      </c:pt>
                      <c:pt idx="37">
                        <c:v>5.27812254445955E-3</c:v>
                      </c:pt>
                      <c:pt idx="38">
                        <c:v>5.5752539530974704E-3</c:v>
                      </c:pt>
                      <c:pt idx="39">
                        <c:v>5.8815121738952196E-3</c:v>
                      </c:pt>
                      <c:pt idx="40">
                        <c:v>6.1970085016863196E-3</c:v>
                      </c:pt>
                      <c:pt idx="41">
                        <c:v>6.5218551104582302E-3</c:v>
                      </c:pt>
                      <c:pt idx="42">
                        <c:v>6.8561650693137804E-3</c:v>
                      </c:pt>
                      <c:pt idx="43">
                        <c:v>7.2000526875733301E-3</c:v>
                      </c:pt>
                      <c:pt idx="44">
                        <c:v>7.5536333690479204E-3</c:v>
                      </c:pt>
                      <c:pt idx="45">
                        <c:v>7.9170225274828206E-3</c:v>
                      </c:pt>
                      <c:pt idx="46">
                        <c:v>8.2903342373859702E-3</c:v>
                      </c:pt>
                      <c:pt idx="47">
                        <c:v>8.6736803596272408E-3</c:v>
                      </c:pt>
                      <c:pt idx="48">
                        <c:v>9.0671704916699802E-3</c:v>
                      </c:pt>
                      <c:pt idx="49">
                        <c:v>9.4709119344670405E-3</c:v>
                      </c:pt>
                      <c:pt idx="50">
                        <c:v>9.8850098423536696E-3</c:v>
                      </c:pt>
                      <c:pt idx="51">
                        <c:v>1.03095658200073E-2</c:v>
                      </c:pt>
                      <c:pt idx="52">
                        <c:v>1.0744675664304201E-2</c:v>
                      </c:pt>
                      <c:pt idx="53">
                        <c:v>1.1190427827736001E-2</c:v>
                      </c:pt>
                      <c:pt idx="54">
                        <c:v>1.16469029458531E-2</c:v>
                      </c:pt>
                      <c:pt idx="55">
                        <c:v>1.2114173454934801E-2</c:v>
                      </c:pt>
                      <c:pt idx="56">
                        <c:v>1.2592303452851301E-2</c:v>
                      </c:pt>
                      <c:pt idx="57">
                        <c:v>1.30813483041542E-2</c:v>
                      </c:pt>
                      <c:pt idx="58">
                        <c:v>1.35813543968927E-2</c:v>
                      </c:pt>
                      <c:pt idx="59">
                        <c:v>1.40923590261306E-2</c:v>
                      </c:pt>
                      <c:pt idx="60">
                        <c:v>1.46143897914842E-2</c:v>
                      </c:pt>
                      <c:pt idx="61">
                        <c:v>1.51474647933068E-2</c:v>
                      </c:pt>
                      <c:pt idx="62">
                        <c:v>1.5691594884053101E-2</c:v>
                      </c:pt>
                      <c:pt idx="63">
                        <c:v>1.6246784724709602E-2</c:v>
                      </c:pt>
                      <c:pt idx="64">
                        <c:v>1.6813031414991301E-2</c:v>
                      </c:pt>
                      <c:pt idx="65">
                        <c:v>1.7390321862386999E-2</c:v>
                      </c:pt>
                      <c:pt idx="66">
                        <c:v>1.7978632602033098E-2</c:v>
                      </c:pt>
                      <c:pt idx="67">
                        <c:v>1.85779304709872E-2</c:v>
                      </c:pt>
                      <c:pt idx="68">
                        <c:v>1.91881733320192E-2</c:v>
                      </c:pt>
                      <c:pt idx="69">
                        <c:v>1.98093121050168E-2</c:v>
                      </c:pt>
                      <c:pt idx="70">
                        <c:v>2.0441293769898301E-2</c:v>
                      </c:pt>
                      <c:pt idx="71">
                        <c:v>2.1084060204067601E-2</c:v>
                      </c:pt>
                      <c:pt idx="72">
                        <c:v>2.1737545021374201E-2</c:v>
                      </c:pt>
                      <c:pt idx="73">
                        <c:v>2.24016721385468E-2</c:v>
                      </c:pt>
                      <c:pt idx="74">
                        <c:v>2.3076355454565298E-2</c:v>
                      </c:pt>
                      <c:pt idx="75">
                        <c:v>2.3761500275403601E-2</c:v>
                      </c:pt>
                      <c:pt idx="76">
                        <c:v>2.44570068680867E-2</c:v>
                      </c:pt>
                      <c:pt idx="77">
                        <c:v>2.51627737280474E-2</c:v>
                      </c:pt>
                      <c:pt idx="78">
                        <c:v>2.58786987109367E-2</c:v>
                      </c:pt>
                      <c:pt idx="79">
                        <c:v>2.6604678560196601E-2</c:v>
                      </c:pt>
                      <c:pt idx="80">
                        <c:v>2.73406065793819E-2</c:v>
                      </c:pt>
                      <c:pt idx="81">
                        <c:v>2.8086371528919098E-2</c:v>
                      </c:pt>
                      <c:pt idx="82">
                        <c:v>2.8841857773629499E-2</c:v>
                      </c:pt>
                      <c:pt idx="83">
                        <c:v>2.9606945518413402E-2</c:v>
                      </c:pt>
                      <c:pt idx="84">
                        <c:v>3.03815114875686E-2</c:v>
                      </c:pt>
                      <c:pt idx="85">
                        <c:v>3.11654309212527E-2</c:v>
                      </c:pt>
                      <c:pt idx="86">
                        <c:v>3.1958578903281E-2</c:v>
                      </c:pt>
                      <c:pt idx="87">
                        <c:v>3.2760830505933501E-2</c:v>
                      </c:pt>
                      <c:pt idx="88">
                        <c:v>3.3572060666890301E-2</c:v>
                      </c:pt>
                      <c:pt idx="89">
                        <c:v>3.43921444065289E-2</c:v>
                      </c:pt>
                      <c:pt idx="90">
                        <c:v>3.5220957240718498E-2</c:v>
                      </c:pt>
                      <c:pt idx="91">
                        <c:v>3.60583753473709E-2</c:v>
                      </c:pt>
                      <c:pt idx="92">
                        <c:v>3.6904275771556597E-2</c:v>
                      </c:pt>
                      <c:pt idx="93">
                        <c:v>3.7758537026446298E-2</c:v>
                      </c:pt>
                      <c:pt idx="94">
                        <c:v>3.8621039390733997E-2</c:v>
                      </c:pt>
                      <c:pt idx="95">
                        <c:v>3.9491664729945898E-2</c:v>
                      </c:pt>
                      <c:pt idx="96">
                        <c:v>4.0370296257469997E-2</c:v>
                      </c:pt>
                      <c:pt idx="97">
                        <c:v>4.1256818048133498E-2</c:v>
                      </c:pt>
                      <c:pt idx="98">
                        <c:v>4.2151114547257201E-2</c:v>
                      </c:pt>
                      <c:pt idx="99">
                        <c:v>4.3053069848676399E-2</c:v>
                      </c:pt>
                      <c:pt idx="100">
                        <c:v>4.3962567659935198E-2</c:v>
                      </c:pt>
                      <c:pt idx="101">
                        <c:v>4.4879492107277902E-2</c:v>
                      </c:pt>
                      <c:pt idx="102">
                        <c:v>4.5803728123946098E-2</c:v>
                      </c:pt>
                      <c:pt idx="103">
                        <c:v>4.6735159272216997E-2</c:v>
                      </c:pt>
                      <c:pt idx="104">
                        <c:v>4.7673665495609703E-2</c:v>
                      </c:pt>
                      <c:pt idx="105">
                        <c:v>4.8619123029533001E-2</c:v>
                      </c:pt>
                      <c:pt idx="106">
                        <c:v>4.9571402892500199E-2</c:v>
                      </c:pt>
                      <c:pt idx="107">
                        <c:v>5.0530369224268797E-2</c:v>
                      </c:pt>
                      <c:pt idx="108">
                        <c:v>5.1495878143929801E-2</c:v>
                      </c:pt>
                      <c:pt idx="109">
                        <c:v>5.24677700523975E-2</c:v>
                      </c:pt>
                      <c:pt idx="110">
                        <c:v>5.3445865816469297E-2</c:v>
                      </c:pt>
                      <c:pt idx="111">
                        <c:v>5.4429968351265803E-2</c:v>
                      </c:pt>
                      <c:pt idx="112">
                        <c:v>5.5419865907141402E-2</c:v>
                      </c:pt>
                      <c:pt idx="113">
                        <c:v>5.64153328368273E-2</c:v>
                      </c:pt>
                      <c:pt idx="114">
                        <c:v>5.7416120538646101E-2</c:v>
                      </c:pt>
                      <c:pt idx="115">
                        <c:v>5.8421948520288099E-2</c:v>
                      </c:pt>
                      <c:pt idx="116">
                        <c:v>5.9432504931142098E-2</c:v>
                      </c:pt>
                      <c:pt idx="117">
                        <c:v>6.0447444745828201E-2</c:v>
                      </c:pt>
                      <c:pt idx="118">
                        <c:v>6.1466384704622103E-2</c:v>
                      </c:pt>
                      <c:pt idx="119">
                        <c:v>6.24889226257032E-2</c:v>
                      </c:pt>
                      <c:pt idx="120">
                        <c:v>6.3514655916509594E-2</c:v>
                      </c:pt>
                      <c:pt idx="121">
                        <c:v>6.4543182317017306E-2</c:v>
                      </c:pt>
                      <c:pt idx="122">
                        <c:v>6.5574103362156105E-2</c:v>
                      </c:pt>
                      <c:pt idx="123">
                        <c:v>6.6607044502482504E-2</c:v>
                      </c:pt>
                      <c:pt idx="124">
                        <c:v>6.7641672418536899E-2</c:v>
                      </c:pt>
                      <c:pt idx="125">
                        <c:v>6.86776913837394E-2</c:v>
                      </c:pt>
                      <c:pt idx="126">
                        <c:v>6.9714839184028196E-2</c:v>
                      </c:pt>
                      <c:pt idx="127">
                        <c:v>7.0752895032663701E-2</c:v>
                      </c:pt>
                      <c:pt idx="128">
                        <c:v>7.1791682075195901E-2</c:v>
                      </c:pt>
                      <c:pt idx="129">
                        <c:v>7.2831052381502503E-2</c:v>
                      </c:pt>
                      <c:pt idx="130">
                        <c:v>7.3870884445315602E-2</c:v>
                      </c:pt>
                      <c:pt idx="131">
                        <c:v>7.49110871957442E-2</c:v>
                      </c:pt>
                      <c:pt idx="132">
                        <c:v>7.5951592405387805E-2</c:v>
                      </c:pt>
                      <c:pt idx="133">
                        <c:v>7.69923420384655E-2</c:v>
                      </c:pt>
                      <c:pt idx="134">
                        <c:v>7.8033287865125395E-2</c:v>
                      </c:pt>
                      <c:pt idx="135">
                        <c:v>7.9074392235511506E-2</c:v>
                      </c:pt>
                      <c:pt idx="136">
                        <c:v>8.0115626028417E-2</c:v>
                      </c:pt>
                      <c:pt idx="137">
                        <c:v>8.1156965420798394E-2</c:v>
                      </c:pt>
                      <c:pt idx="138">
                        <c:v>8.2198391178208499E-2</c:v>
                      </c:pt>
                      <c:pt idx="139">
                        <c:v>8.3239887576198796E-2</c:v>
                      </c:pt>
                      <c:pt idx="140">
                        <c:v>8.4281442335324003E-2</c:v>
                      </c:pt>
                      <c:pt idx="141">
                        <c:v>8.5323046776419997E-2</c:v>
                      </c:pt>
                      <c:pt idx="142">
                        <c:v>8.6364695295598898E-2</c:v>
                      </c:pt>
                      <c:pt idx="143">
                        <c:v>8.7406383572009E-2</c:v>
                      </c:pt>
                      <c:pt idx="144">
                        <c:v>8.8448107615610103E-2</c:v>
                      </c:pt>
                      <c:pt idx="145">
                        <c:v>8.9489863477628703E-2</c:v>
                      </c:pt>
                      <c:pt idx="146">
                        <c:v>9.0531647080450695E-2</c:v>
                      </c:pt>
                      <c:pt idx="147">
                        <c:v>9.1573454201888296E-2</c:v>
                      </c:pt>
                      <c:pt idx="148">
                        <c:v>9.2615280515302503E-2</c:v>
                      </c:pt>
                      <c:pt idx="149">
                        <c:v>9.3657121822239703E-2</c:v>
                      </c:pt>
                      <c:pt idx="150">
                        <c:v>9.4698974634325403E-2</c:v>
                      </c:pt>
                      <c:pt idx="151">
                        <c:v>9.5740836386925904E-2</c:v>
                      </c:pt>
                      <c:pt idx="152">
                        <c:v>9.6782705430255897E-2</c:v>
                      </c:pt>
                      <c:pt idx="153">
                        <c:v>9.7824581010269807E-2</c:v>
                      </c:pt>
                      <c:pt idx="154">
                        <c:v>9.8866463055154299E-2</c:v>
                      </c:pt>
                      <c:pt idx="155">
                        <c:v>9.9908351628369294E-2</c:v>
                      </c:pt>
                      <c:pt idx="156">
                        <c:v>0.100950246739615</c:v>
                      </c:pt>
                      <c:pt idx="157">
                        <c:v>0.101992148359268</c:v>
                      </c:pt>
                      <c:pt idx="158">
                        <c:v>0.103034056448728</c:v>
                      </c:pt>
                      <c:pt idx="159">
                        <c:v>0.1040759710045</c:v>
                      </c:pt>
                      <c:pt idx="160">
                        <c:v>0.105117892078324</c:v>
                      </c:pt>
                      <c:pt idx="161">
                        <c:v>0.10615981977841001</c:v>
                      </c:pt>
                      <c:pt idx="162">
                        <c:v>0.107201754270764</c:v>
                      </c:pt>
                      <c:pt idx="163">
                        <c:v>0.10824369576735</c:v>
                      </c:pt>
                      <c:pt idx="164">
                        <c:v>0.10928564448589</c:v>
                      </c:pt>
                      <c:pt idx="165">
                        <c:v>0.11032760062227</c:v>
                      </c:pt>
                      <c:pt idx="166">
                        <c:v>0.111369564350805</c:v>
                      </c:pt>
                      <c:pt idx="167">
                        <c:v>0.11241153582798399</c:v>
                      </c:pt>
                      <c:pt idx="168">
                        <c:v>0.113453515186773</c:v>
                      </c:pt>
                      <c:pt idx="169">
                        <c:v>0.114495502529431</c:v>
                      </c:pt>
                      <c:pt idx="170">
                        <c:v>0.115537497929251</c:v>
                      </c:pt>
                      <c:pt idx="171">
                        <c:v>0.116579501431544</c:v>
                      </c:pt>
                      <c:pt idx="172">
                        <c:v>0.117621513051218</c:v>
                      </c:pt>
                      <c:pt idx="173">
                        <c:v>0.11866353277831</c:v>
                      </c:pt>
                      <c:pt idx="174">
                        <c:v>0.119705560580446</c:v>
                      </c:pt>
                      <c:pt idx="175">
                        <c:v>0.12074759638766699</c:v>
                      </c:pt>
                      <c:pt idx="176">
                        <c:v>0.121789640086461</c:v>
                      </c:pt>
                      <c:pt idx="177">
                        <c:v>0.122831691520516</c:v>
                      </c:pt>
                      <c:pt idx="178">
                        <c:v>0.123873750492313</c:v>
                      </c:pt>
                      <c:pt idx="179">
                        <c:v>0.124915816771566</c:v>
                      </c:pt>
                      <c:pt idx="180">
                        <c:v>0.125957890112187</c:v>
                      </c:pt>
                      <c:pt idx="181">
                        <c:v>0.12699997026037799</c:v>
                      </c:pt>
                      <c:pt idx="182">
                        <c:v>0.12804205695686499</c:v>
                      </c:pt>
                      <c:pt idx="183">
                        <c:v>0.12908414993652301</c:v>
                      </c:pt>
                      <c:pt idx="184">
                        <c:v>0.130126248926133</c:v>
                      </c:pt>
                      <c:pt idx="185">
                        <c:v>0.13116835364997501</c:v>
                      </c:pt>
                      <c:pt idx="186">
                        <c:v>0.132210463831923</c:v>
                      </c:pt>
                      <c:pt idx="187">
                        <c:v>0.13325257918786401</c:v>
                      </c:pt>
                      <c:pt idx="188">
                        <c:v>0.134294699109024</c:v>
                      </c:pt>
                      <c:pt idx="189">
                        <c:v>0.13533682254781501</c:v>
                      </c:pt>
                      <c:pt idx="190">
                        <c:v>0.136378948468903</c:v>
                      </c:pt>
                      <c:pt idx="191">
                        <c:v>0.13742107589282501</c:v>
                      </c:pt>
                      <c:pt idx="192">
                        <c:v>0.13846320390217501</c:v>
                      </c:pt>
                      <c:pt idx="193">
                        <c:v>0.13950533195668099</c:v>
                      </c:pt>
                      <c:pt idx="194">
                        <c:v>0.14054746001118701</c:v>
                      </c:pt>
                      <c:pt idx="195">
                        <c:v>0.141589588065693</c:v>
                      </c:pt>
                      <c:pt idx="196">
                        <c:v>0.14263171612019801</c:v>
                      </c:pt>
                      <c:pt idx="197">
                        <c:v>0.143673844174704</c:v>
                      </c:pt>
                      <c:pt idx="198">
                        <c:v>0.14471597222920901</c:v>
                      </c:pt>
                      <c:pt idx="199">
                        <c:v>0.145758100283715</c:v>
                      </c:pt>
                      <c:pt idx="200">
                        <c:v>0.14680022833822101</c:v>
                      </c:pt>
                      <c:pt idx="201">
                        <c:v>0.147842356392727</c:v>
                      </c:pt>
                      <c:pt idx="202">
                        <c:v>0.14888448444723201</c:v>
                      </c:pt>
                      <c:pt idx="203">
                        <c:v>0.149926612501738</c:v>
                      </c:pt>
                      <c:pt idx="204">
                        <c:v>0.15096874055624401</c:v>
                      </c:pt>
                      <c:pt idx="205">
                        <c:v>0.152010868610749</c:v>
                      </c:pt>
                      <c:pt idx="206">
                        <c:v>0.15305299666525499</c:v>
                      </c:pt>
                      <c:pt idx="207">
                        <c:v>0.154095124719761</c:v>
                      </c:pt>
                      <c:pt idx="208">
                        <c:v>0.15513725277426599</c:v>
                      </c:pt>
                      <c:pt idx="209">
                        <c:v>0.156179380828772</c:v>
                      </c:pt>
                      <c:pt idx="210">
                        <c:v>0.15722150888327699</c:v>
                      </c:pt>
                      <c:pt idx="211">
                        <c:v>0.158263636937783</c:v>
                      </c:pt>
                      <c:pt idx="212">
                        <c:v>0.15930576499228899</c:v>
                      </c:pt>
                      <c:pt idx="213">
                        <c:v>0.160347893046795</c:v>
                      </c:pt>
                      <c:pt idx="214">
                        <c:v>0.16139002110129999</c:v>
                      </c:pt>
                      <c:pt idx="215">
                        <c:v>0.162432149155806</c:v>
                      </c:pt>
                      <c:pt idx="216">
                        <c:v>0.16347427721031199</c:v>
                      </c:pt>
                      <c:pt idx="217">
                        <c:v>0.16451640526481701</c:v>
                      </c:pt>
                      <c:pt idx="218">
                        <c:v>0.16555853331932299</c:v>
                      </c:pt>
                      <c:pt idx="219">
                        <c:v>0.16660066137382901</c:v>
                      </c:pt>
                      <c:pt idx="220">
                        <c:v>0.16764278942833399</c:v>
                      </c:pt>
                      <c:pt idx="221">
                        <c:v>0.16868491748284001</c:v>
                      </c:pt>
                      <c:pt idx="222">
                        <c:v>0.16972704553734499</c:v>
                      </c:pt>
                      <c:pt idx="223">
                        <c:v>0.17076917359185101</c:v>
                      </c:pt>
                      <c:pt idx="224">
                        <c:v>0.171811301646356</c:v>
                      </c:pt>
                      <c:pt idx="225">
                        <c:v>0.17285342970086201</c:v>
                      </c:pt>
                      <c:pt idx="226">
                        <c:v>0.173895557755368</c:v>
                      </c:pt>
                      <c:pt idx="227">
                        <c:v>0.17493768580987401</c:v>
                      </c:pt>
                      <c:pt idx="228">
                        <c:v>0.175979813864379</c:v>
                      </c:pt>
                      <c:pt idx="229">
                        <c:v>0.17702194191888501</c:v>
                      </c:pt>
                      <c:pt idx="230">
                        <c:v>0.178064069973391</c:v>
                      </c:pt>
                      <c:pt idx="231">
                        <c:v>0.17910619802789701</c:v>
                      </c:pt>
                      <c:pt idx="232">
                        <c:v>0.180148326082402</c:v>
                      </c:pt>
                      <c:pt idx="233">
                        <c:v>0.18119045413690801</c:v>
                      </c:pt>
                      <c:pt idx="234">
                        <c:v>0.182232582191413</c:v>
                      </c:pt>
                      <c:pt idx="235">
                        <c:v>0.18327471024591899</c:v>
                      </c:pt>
                      <c:pt idx="236">
                        <c:v>0.184316838300425</c:v>
                      </c:pt>
                      <c:pt idx="237">
                        <c:v>0.18535896635492999</c:v>
                      </c:pt>
                      <c:pt idx="238">
                        <c:v>0.186401094409436</c:v>
                      </c:pt>
                      <c:pt idx="239">
                        <c:v>0.18744322246394199</c:v>
                      </c:pt>
                      <c:pt idx="240">
                        <c:v>0.188485350518447</c:v>
                      </c:pt>
                      <c:pt idx="241">
                        <c:v>0.18952747857295299</c:v>
                      </c:pt>
                      <c:pt idx="242">
                        <c:v>0.190569606627458</c:v>
                      </c:pt>
                      <c:pt idx="243">
                        <c:v>0.19161173468196399</c:v>
                      </c:pt>
                      <c:pt idx="244">
                        <c:v>0.19265386273647001</c:v>
                      </c:pt>
                      <c:pt idx="245">
                        <c:v>0.19369599079097599</c:v>
                      </c:pt>
                      <c:pt idx="246">
                        <c:v>0.19473811884548201</c:v>
                      </c:pt>
                      <c:pt idx="247">
                        <c:v>0.19578024689998599</c:v>
                      </c:pt>
                      <c:pt idx="248">
                        <c:v>0.19682237495449201</c:v>
                      </c:pt>
                      <c:pt idx="249">
                        <c:v>0.19786450300899799</c:v>
                      </c:pt>
                      <c:pt idx="250">
                        <c:v>0.19890663106350401</c:v>
                      </c:pt>
                      <c:pt idx="251">
                        <c:v>0.199948759118009</c:v>
                      </c:pt>
                      <c:pt idx="252">
                        <c:v>0.20099088717251501</c:v>
                      </c:pt>
                      <c:pt idx="253">
                        <c:v>0.202033015227021</c:v>
                      </c:pt>
                      <c:pt idx="254">
                        <c:v>0.20307514328152601</c:v>
                      </c:pt>
                      <c:pt idx="255">
                        <c:v>0.204117271336032</c:v>
                      </c:pt>
                      <c:pt idx="256">
                        <c:v>0.20515939939053701</c:v>
                      </c:pt>
                      <c:pt idx="257">
                        <c:v>0.206201527445044</c:v>
                      </c:pt>
                      <c:pt idx="258">
                        <c:v>0.20724365549954901</c:v>
                      </c:pt>
                      <c:pt idx="259">
                        <c:v>0.208285783554055</c:v>
                      </c:pt>
                      <c:pt idx="260">
                        <c:v>0.20932791160856001</c:v>
                      </c:pt>
                      <c:pt idx="261">
                        <c:v>0.210370039663066</c:v>
                      </c:pt>
                      <c:pt idx="262">
                        <c:v>0.21141216771757201</c:v>
                      </c:pt>
                      <c:pt idx="263">
                        <c:v>0.212454295772077</c:v>
                      </c:pt>
                      <c:pt idx="264">
                        <c:v>0.21349642382658299</c:v>
                      </c:pt>
                      <c:pt idx="265">
                        <c:v>0.214538551881089</c:v>
                      </c:pt>
                      <c:pt idx="266">
                        <c:v>0.21558067993559399</c:v>
                      </c:pt>
                      <c:pt idx="267">
                        <c:v>0.2166228079901</c:v>
                      </c:pt>
                      <c:pt idx="268">
                        <c:v>0.21766493604460599</c:v>
                      </c:pt>
                      <c:pt idx="269">
                        <c:v>0.218707064099112</c:v>
                      </c:pt>
                      <c:pt idx="270">
                        <c:v>0.21974919215361699</c:v>
                      </c:pt>
                      <c:pt idx="271">
                        <c:v>0.220791320208123</c:v>
                      </c:pt>
                      <c:pt idx="272">
                        <c:v>0.22183344826262899</c:v>
                      </c:pt>
                      <c:pt idx="273">
                        <c:v>0.22287557631713401</c:v>
                      </c:pt>
                      <c:pt idx="274">
                        <c:v>0.22391770437163999</c:v>
                      </c:pt>
                      <c:pt idx="275">
                        <c:v>0.22495983242614501</c:v>
                      </c:pt>
                      <c:pt idx="276">
                        <c:v>0.22600196048065099</c:v>
                      </c:pt>
                      <c:pt idx="277">
                        <c:v>0.22704408853515601</c:v>
                      </c:pt>
                      <c:pt idx="278">
                        <c:v>0.22808621658966199</c:v>
                      </c:pt>
                      <c:pt idx="279">
                        <c:v>0.22912834464416801</c:v>
                      </c:pt>
                      <c:pt idx="280">
                        <c:v>0.23017047269867399</c:v>
                      </c:pt>
                      <c:pt idx="281">
                        <c:v>0.23121260075317901</c:v>
                      </c:pt>
                      <c:pt idx="282">
                        <c:v>0.232254728807685</c:v>
                      </c:pt>
                      <c:pt idx="283">
                        <c:v>0.23329685686219101</c:v>
                      </c:pt>
                      <c:pt idx="284">
                        <c:v>0.234338984916697</c:v>
                      </c:pt>
                      <c:pt idx="285">
                        <c:v>0.23538111297120201</c:v>
                      </c:pt>
                      <c:pt idx="286">
                        <c:v>0.236423241025707</c:v>
                      </c:pt>
                      <c:pt idx="287">
                        <c:v>0.23746536908021301</c:v>
                      </c:pt>
                      <c:pt idx="288">
                        <c:v>0.238507497134718</c:v>
                      </c:pt>
                      <c:pt idx="289">
                        <c:v>0.23954962518922501</c:v>
                      </c:pt>
                      <c:pt idx="290">
                        <c:v>0.24059175324373</c:v>
                      </c:pt>
                      <c:pt idx="291">
                        <c:v>0.24163388129823599</c:v>
                      </c:pt>
                      <c:pt idx="292">
                        <c:v>0.242676009352741</c:v>
                      </c:pt>
                      <c:pt idx="293">
                        <c:v>0.24371813740724699</c:v>
                      </c:pt>
                      <c:pt idx="294">
                        <c:v>0.244760265461753</c:v>
                      </c:pt>
                      <c:pt idx="295">
                        <c:v>0.24580239351625799</c:v>
                      </c:pt>
                      <c:pt idx="296">
                        <c:v>0.246844521570765</c:v>
                      </c:pt>
                      <c:pt idx="297">
                        <c:v>0.24788664962527099</c:v>
                      </c:pt>
                      <c:pt idx="298">
                        <c:v>0.248928777679775</c:v>
                      </c:pt>
                      <c:pt idx="299">
                        <c:v>0.24997090573428099</c:v>
                      </c:pt>
                      <c:pt idx="300">
                        <c:v>0.25101303378878698</c:v>
                      </c:pt>
                      <c:pt idx="301">
                        <c:v>0.25205516184329202</c:v>
                      </c:pt>
                      <c:pt idx="302">
                        <c:v>0.25309728989779801</c:v>
                      </c:pt>
                      <c:pt idx="303">
                        <c:v>0.25413941795230399</c:v>
                      </c:pt>
                      <c:pt idx="304">
                        <c:v>0.25518154600680998</c:v>
                      </c:pt>
                      <c:pt idx="305">
                        <c:v>0.25622367406131602</c:v>
                      </c:pt>
                      <c:pt idx="306">
                        <c:v>0.25726580211582101</c:v>
                      </c:pt>
                      <c:pt idx="307">
                        <c:v>0.25830793017032699</c:v>
                      </c:pt>
                      <c:pt idx="308">
                        <c:v>0.25935005822483198</c:v>
                      </c:pt>
                      <c:pt idx="309">
                        <c:v>0.26039218627933802</c:v>
                      </c:pt>
                      <c:pt idx="310">
                        <c:v>0.26143431433384401</c:v>
                      </c:pt>
                      <c:pt idx="311">
                        <c:v>0.262476442388349</c:v>
                      </c:pt>
                      <c:pt idx="312">
                        <c:v>0.26351857044285498</c:v>
                      </c:pt>
                      <c:pt idx="313">
                        <c:v>0.26456069849736003</c:v>
                      </c:pt>
                      <c:pt idx="314">
                        <c:v>0.26560282655186601</c:v>
                      </c:pt>
                      <c:pt idx="315">
                        <c:v>0.266644954606371</c:v>
                      </c:pt>
                      <c:pt idx="316">
                        <c:v>0.26768708266087698</c:v>
                      </c:pt>
                      <c:pt idx="317">
                        <c:v>0.26872921071538403</c:v>
                      </c:pt>
                      <c:pt idx="318">
                        <c:v>0.26977133876988901</c:v>
                      </c:pt>
                      <c:pt idx="319">
                        <c:v>0.270813466824395</c:v>
                      </c:pt>
                      <c:pt idx="320">
                        <c:v>0.27185559487889999</c:v>
                      </c:pt>
                      <c:pt idx="321">
                        <c:v>0.27289772293340597</c:v>
                      </c:pt>
                      <c:pt idx="322">
                        <c:v>0.27393985098791102</c:v>
                      </c:pt>
                      <c:pt idx="323">
                        <c:v>0.274981979042417</c:v>
                      </c:pt>
                      <c:pt idx="324">
                        <c:v>0.27602410709692199</c:v>
                      </c:pt>
                      <c:pt idx="325">
                        <c:v>0.27706623515142798</c:v>
                      </c:pt>
                      <c:pt idx="326">
                        <c:v>0.27810836320593402</c:v>
                      </c:pt>
                      <c:pt idx="327">
                        <c:v>0.27915049126044</c:v>
                      </c:pt>
                      <c:pt idx="328">
                        <c:v>0.28019261931494599</c:v>
                      </c:pt>
                      <c:pt idx="329">
                        <c:v>0.28123474736945098</c:v>
                      </c:pt>
                      <c:pt idx="330">
                        <c:v>0.28227687542395602</c:v>
                      </c:pt>
                      <c:pt idx="331">
                        <c:v>0.283319003478464</c:v>
                      </c:pt>
                      <c:pt idx="332">
                        <c:v>0.28436113153296799</c:v>
                      </c:pt>
                      <c:pt idx="333">
                        <c:v>0.28540325958747398</c:v>
                      </c:pt>
                      <c:pt idx="334">
                        <c:v>0.28644538764197902</c:v>
                      </c:pt>
                      <c:pt idx="335">
                        <c:v>0.28748751569648501</c:v>
                      </c:pt>
                      <c:pt idx="336">
                        <c:v>0.28852964375099099</c:v>
                      </c:pt>
                      <c:pt idx="337">
                        <c:v>0.28957177180549598</c:v>
                      </c:pt>
                      <c:pt idx="338">
                        <c:v>0.29061389986000202</c:v>
                      </c:pt>
                      <c:pt idx="339">
                        <c:v>0.29165602791450801</c:v>
                      </c:pt>
                      <c:pt idx="340">
                        <c:v>0.292698155969013</c:v>
                      </c:pt>
                      <c:pt idx="341">
                        <c:v>0.29374028402351898</c:v>
                      </c:pt>
                      <c:pt idx="342">
                        <c:v>0.29478241207802502</c:v>
                      </c:pt>
                      <c:pt idx="343">
                        <c:v>0.29582454013253001</c:v>
                      </c:pt>
                      <c:pt idx="344">
                        <c:v>0.296866668187036</c:v>
                      </c:pt>
                      <c:pt idx="345">
                        <c:v>0.29790879624154198</c:v>
                      </c:pt>
                      <c:pt idx="346">
                        <c:v>0.29895092429604703</c:v>
                      </c:pt>
                      <c:pt idx="347">
                        <c:v>0.29999305235055301</c:v>
                      </c:pt>
                      <c:pt idx="348">
                        <c:v>0.301035180405059</c:v>
                      </c:pt>
                      <c:pt idx="349">
                        <c:v>0.30207730845956399</c:v>
                      </c:pt>
                      <c:pt idx="350">
                        <c:v>0.30311943651407097</c:v>
                      </c:pt>
                      <c:pt idx="351">
                        <c:v>0.30416156456857601</c:v>
                      </c:pt>
                      <c:pt idx="352">
                        <c:v>0.305203692623081</c:v>
                      </c:pt>
                      <c:pt idx="353">
                        <c:v>0.30624582067758699</c:v>
                      </c:pt>
                      <c:pt idx="354">
                        <c:v>0.30728794873209198</c:v>
                      </c:pt>
                      <c:pt idx="355">
                        <c:v>0.30833007678659902</c:v>
                      </c:pt>
                      <c:pt idx="356">
                        <c:v>0.309372204841104</c:v>
                      </c:pt>
                      <c:pt idx="357">
                        <c:v>0.31041433289560999</c:v>
                      </c:pt>
                      <c:pt idx="358">
                        <c:v>0.31145646095011498</c:v>
                      </c:pt>
                      <c:pt idx="359">
                        <c:v>0.31249858900462202</c:v>
                      </c:pt>
                      <c:pt idx="360">
                        <c:v>0.31354071705912701</c:v>
                      </c:pt>
                      <c:pt idx="361">
                        <c:v>0.31458284511363199</c:v>
                      </c:pt>
                      <c:pt idx="362">
                        <c:v>0.31562497316813798</c:v>
                      </c:pt>
                      <c:pt idx="363">
                        <c:v>0.31666710122264302</c:v>
                      </c:pt>
                      <c:pt idx="364">
                        <c:v>0.31770922927714901</c:v>
                      </c:pt>
                      <c:pt idx="365">
                        <c:v>0.31875135733165499</c:v>
                      </c:pt>
                      <c:pt idx="366">
                        <c:v>0.31979348538615998</c:v>
                      </c:pt>
                      <c:pt idx="367">
                        <c:v>0.32083561344066702</c:v>
                      </c:pt>
                      <c:pt idx="368">
                        <c:v>0.32187774149517201</c:v>
                      </c:pt>
                      <c:pt idx="369">
                        <c:v>0.322919869549678</c:v>
                      </c:pt>
                      <c:pt idx="370">
                        <c:v>0.32396199760418298</c:v>
                      </c:pt>
                      <c:pt idx="371">
                        <c:v>0.32500412565868902</c:v>
                      </c:pt>
                      <c:pt idx="372">
                        <c:v>0.32604625371319401</c:v>
                      </c:pt>
                      <c:pt idx="373">
                        <c:v>0.3270883817677</c:v>
                      </c:pt>
                      <c:pt idx="374">
                        <c:v>0.32813050982220598</c:v>
                      </c:pt>
                      <c:pt idx="375">
                        <c:v>0.32917263787671103</c:v>
                      </c:pt>
                      <c:pt idx="376">
                        <c:v>0.33021476593121601</c:v>
                      </c:pt>
                      <c:pt idx="377">
                        <c:v>0.331256893985723</c:v>
                      </c:pt>
                      <c:pt idx="378">
                        <c:v>0.33229902204022899</c:v>
                      </c:pt>
                      <c:pt idx="379">
                        <c:v>0.33334115009473397</c:v>
                      </c:pt>
                      <c:pt idx="380">
                        <c:v>0.33438327814924002</c:v>
                      </c:pt>
                      <c:pt idx="381">
                        <c:v>0.335425406203745</c:v>
                      </c:pt>
                      <c:pt idx="382">
                        <c:v>0.33646753425825099</c:v>
                      </c:pt>
                      <c:pt idx="383">
                        <c:v>0.33750966231275598</c:v>
                      </c:pt>
                      <c:pt idx="384">
                        <c:v>0.33855179036726202</c:v>
                      </c:pt>
                      <c:pt idx="385">
                        <c:v>0.339593918421767</c:v>
                      </c:pt>
                      <c:pt idx="386">
                        <c:v>0.34063604647627199</c:v>
                      </c:pt>
                      <c:pt idx="387">
                        <c:v>0.34167817453077898</c:v>
                      </c:pt>
                      <c:pt idx="388">
                        <c:v>0.34272030258528502</c:v>
                      </c:pt>
                      <c:pt idx="389">
                        <c:v>0.34376243063979001</c:v>
                      </c:pt>
                      <c:pt idx="390">
                        <c:v>0.34480455869429599</c:v>
                      </c:pt>
                      <c:pt idx="391">
                        <c:v>0.34584668674880098</c:v>
                      </c:pt>
                      <c:pt idx="392">
                        <c:v>0.34688881480330702</c:v>
                      </c:pt>
                      <c:pt idx="393">
                        <c:v>0.34793094285781301</c:v>
                      </c:pt>
                      <c:pt idx="394">
                        <c:v>0.348973070912317</c:v>
                      </c:pt>
                      <c:pt idx="395">
                        <c:v>0.35001519896682398</c:v>
                      </c:pt>
                      <c:pt idx="396">
                        <c:v>0.35105732702133002</c:v>
                      </c:pt>
                      <c:pt idx="397">
                        <c:v>0.35209945507583501</c:v>
                      </c:pt>
                      <c:pt idx="398">
                        <c:v>0.353141583130341</c:v>
                      </c:pt>
                      <c:pt idx="399">
                        <c:v>0.35418371118484598</c:v>
                      </c:pt>
                      <c:pt idx="400">
                        <c:v>0.35522583923935203</c:v>
                      </c:pt>
                      <c:pt idx="401">
                        <c:v>0.35626796729385701</c:v>
                      </c:pt>
                      <c:pt idx="402">
                        <c:v>0.357310095348363</c:v>
                      </c:pt>
                      <c:pt idx="403">
                        <c:v>0.35835222340286899</c:v>
                      </c:pt>
                      <c:pt idx="404">
                        <c:v>0.35939435145737397</c:v>
                      </c:pt>
                      <c:pt idx="405">
                        <c:v>0.36043647951188001</c:v>
                      </c:pt>
                      <c:pt idx="406">
                        <c:v>0.361478607566385</c:v>
                      </c:pt>
                      <c:pt idx="407">
                        <c:v>0.36252073562089099</c:v>
                      </c:pt>
                      <c:pt idx="408">
                        <c:v>0.36356286367539598</c:v>
                      </c:pt>
                      <c:pt idx="409">
                        <c:v>0.36460499172990202</c:v>
                      </c:pt>
                      <c:pt idx="410">
                        <c:v>0.365647119784407</c:v>
                      </c:pt>
                      <c:pt idx="411">
                        <c:v>0.36668924783891399</c:v>
                      </c:pt>
                      <c:pt idx="412">
                        <c:v>0.36773137589341798</c:v>
                      </c:pt>
                      <c:pt idx="413">
                        <c:v>0.36877350394792402</c:v>
                      </c:pt>
                      <c:pt idx="414">
                        <c:v>0.36981563200243001</c:v>
                      </c:pt>
                      <c:pt idx="415">
                        <c:v>0.37085776005693499</c:v>
                      </c:pt>
                      <c:pt idx="416">
                        <c:v>0.37189988811144098</c:v>
                      </c:pt>
                      <c:pt idx="417">
                        <c:v>0.37294201616594802</c:v>
                      </c:pt>
                      <c:pt idx="418">
                        <c:v>0.37398414422045301</c:v>
                      </c:pt>
                      <c:pt idx="419">
                        <c:v>0.37502627227495799</c:v>
                      </c:pt>
                      <c:pt idx="420">
                        <c:v>0.37606840032946398</c:v>
                      </c:pt>
                      <c:pt idx="421">
                        <c:v>0.37711052838396902</c:v>
                      </c:pt>
                      <c:pt idx="422">
                        <c:v>0.37815265643847501</c:v>
                      </c:pt>
                      <c:pt idx="423">
                        <c:v>0.379194784492981</c:v>
                      </c:pt>
                      <c:pt idx="424">
                        <c:v>0.38023691254748598</c:v>
                      </c:pt>
                      <c:pt idx="425">
                        <c:v>0.38127904060199203</c:v>
                      </c:pt>
                      <c:pt idx="426">
                        <c:v>0.38232116865649801</c:v>
                      </c:pt>
                      <c:pt idx="427">
                        <c:v>0.383363296711004</c:v>
                      </c:pt>
                      <c:pt idx="428">
                        <c:v>0.38440542476550899</c:v>
                      </c:pt>
                      <c:pt idx="429">
                        <c:v>0.38544755282001503</c:v>
                      </c:pt>
                      <c:pt idx="430">
                        <c:v>0.38648968087452101</c:v>
                      </c:pt>
                      <c:pt idx="431">
                        <c:v>0.387531808929026</c:v>
                      </c:pt>
                      <c:pt idx="432">
                        <c:v>0.38857393698353099</c:v>
                      </c:pt>
                      <c:pt idx="433">
                        <c:v>0.38961606503803697</c:v>
                      </c:pt>
                      <c:pt idx="434">
                        <c:v>0.39065819309254302</c:v>
                      </c:pt>
                      <c:pt idx="435">
                        <c:v>0.391700321147049</c:v>
                      </c:pt>
                      <c:pt idx="436">
                        <c:v>0.39274244920155399</c:v>
                      </c:pt>
                      <c:pt idx="437">
                        <c:v>0.39378457725605898</c:v>
                      </c:pt>
                      <c:pt idx="438">
                        <c:v>0.39482670531056602</c:v>
                      </c:pt>
                      <c:pt idx="439">
                        <c:v>0.395868833365071</c:v>
                      </c:pt>
                      <c:pt idx="440">
                        <c:v>0.39691096141957699</c:v>
                      </c:pt>
                      <c:pt idx="441">
                        <c:v>0.39795308947408298</c:v>
                      </c:pt>
                      <c:pt idx="442">
                        <c:v>0.39899521752858802</c:v>
                      </c:pt>
                      <c:pt idx="443">
                        <c:v>0.40003734558309401</c:v>
                      </c:pt>
                      <c:pt idx="444">
                        <c:v>0.40107947363759799</c:v>
                      </c:pt>
                      <c:pt idx="445">
                        <c:v>0.40212160169210398</c:v>
                      </c:pt>
                      <c:pt idx="446">
                        <c:v>0.40316372974661002</c:v>
                      </c:pt>
                      <c:pt idx="447">
                        <c:v>0.40420585780111601</c:v>
                      </c:pt>
                      <c:pt idx="448">
                        <c:v>0.405247985855621</c:v>
                      </c:pt>
                      <c:pt idx="449">
                        <c:v>0.40629011391012598</c:v>
                      </c:pt>
                      <c:pt idx="450">
                        <c:v>0.40733224196463202</c:v>
                      </c:pt>
                      <c:pt idx="451">
                        <c:v>0.40837437001913901</c:v>
                      </c:pt>
                      <c:pt idx="452">
                        <c:v>0.409416498073643</c:v>
                      </c:pt>
                      <c:pt idx="453">
                        <c:v>0.41045862612814998</c:v>
                      </c:pt>
                      <c:pt idx="454">
                        <c:v>0.41150075418265503</c:v>
                      </c:pt>
                      <c:pt idx="455">
                        <c:v>0.41254288223716001</c:v>
                      </c:pt>
                      <c:pt idx="456">
                        <c:v>0.413585010291666</c:v>
                      </c:pt>
                      <c:pt idx="457">
                        <c:v>0.41462713834617199</c:v>
                      </c:pt>
                      <c:pt idx="458">
                        <c:v>0.41566926640067697</c:v>
                      </c:pt>
                      <c:pt idx="459">
                        <c:v>0.41671139445518202</c:v>
                      </c:pt>
                      <c:pt idx="460">
                        <c:v>0.417753522509688</c:v>
                      </c:pt>
                      <c:pt idx="461">
                        <c:v>0.41879565056419299</c:v>
                      </c:pt>
                      <c:pt idx="462">
                        <c:v>0.41983777861869898</c:v>
                      </c:pt>
                      <c:pt idx="463">
                        <c:v>0.42087990667320602</c:v>
                      </c:pt>
                      <c:pt idx="464">
                        <c:v>0.421922034727711</c:v>
                      </c:pt>
                      <c:pt idx="465">
                        <c:v>0.42296416278221699</c:v>
                      </c:pt>
                      <c:pt idx="466">
                        <c:v>0.42400629083672198</c:v>
                      </c:pt>
                      <c:pt idx="467">
                        <c:v>0.42504841889122802</c:v>
                      </c:pt>
                      <c:pt idx="468">
                        <c:v>0.42609054694573301</c:v>
                      </c:pt>
                      <c:pt idx="469">
                        <c:v>0.42713267500023999</c:v>
                      </c:pt>
                      <c:pt idx="470">
                        <c:v>0.42817480305474398</c:v>
                      </c:pt>
                      <c:pt idx="471">
                        <c:v>0.42921693110925002</c:v>
                      </c:pt>
                      <c:pt idx="472">
                        <c:v>0.43025905916375601</c:v>
                      </c:pt>
                      <c:pt idx="473">
                        <c:v>0.43130118721826199</c:v>
                      </c:pt>
                      <c:pt idx="474">
                        <c:v>0.43234331527276698</c:v>
                      </c:pt>
                      <c:pt idx="475">
                        <c:v>0.43338544332727202</c:v>
                      </c:pt>
                      <c:pt idx="476">
                        <c:v>0.43442757138177801</c:v>
                      </c:pt>
                      <c:pt idx="477">
                        <c:v>0.435469699436286</c:v>
                      </c:pt>
                      <c:pt idx="478">
                        <c:v>0.43651182749078898</c:v>
                      </c:pt>
                      <c:pt idx="479">
                        <c:v>0.43755395554529503</c:v>
                      </c:pt>
                      <c:pt idx="480">
                        <c:v>0.43859608359980201</c:v>
                      </c:pt>
                      <c:pt idx="481">
                        <c:v>0.439638211654308</c:v>
                      </c:pt>
                      <c:pt idx="482">
                        <c:v>0.44068033970881199</c:v>
                      </c:pt>
                      <c:pt idx="483">
                        <c:v>0.44172246776331697</c:v>
                      </c:pt>
                      <c:pt idx="484">
                        <c:v>0.44276459581782301</c:v>
                      </c:pt>
                      <c:pt idx="485">
                        <c:v>0.443806723872329</c:v>
                      </c:pt>
                      <c:pt idx="486">
                        <c:v>0.44484885192683399</c:v>
                      </c:pt>
                      <c:pt idx="487">
                        <c:v>0.44589097998133898</c:v>
                      </c:pt>
                      <c:pt idx="488">
                        <c:v>0.44693310803584602</c:v>
                      </c:pt>
                      <c:pt idx="489">
                        <c:v>0.447975236090351</c:v>
                      </c:pt>
                      <c:pt idx="490">
                        <c:v>0.44901736414485599</c:v>
                      </c:pt>
                      <c:pt idx="491">
                        <c:v>0.45005949219936398</c:v>
                      </c:pt>
                      <c:pt idx="492">
                        <c:v>0.45110162025386702</c:v>
                      </c:pt>
                      <c:pt idx="493">
                        <c:v>0.45214374830837301</c:v>
                      </c:pt>
                      <c:pt idx="494">
                        <c:v>0.45318587636287899</c:v>
                      </c:pt>
                      <c:pt idx="495">
                        <c:v>0.45422800441738598</c:v>
                      </c:pt>
                      <c:pt idx="496">
                        <c:v>0.45527013247189102</c:v>
                      </c:pt>
                      <c:pt idx="497">
                        <c:v>0.45631226052639601</c:v>
                      </c:pt>
                      <c:pt idx="498">
                        <c:v>0.45735438858090199</c:v>
                      </c:pt>
                      <c:pt idx="499">
                        <c:v>0.45839651663540798</c:v>
                      </c:pt>
                      <c:pt idx="500">
                        <c:v>0.45943864468991202</c:v>
                      </c:pt>
                      <c:pt idx="501">
                        <c:v>0.46048077274441901</c:v>
                      </c:pt>
                      <c:pt idx="502">
                        <c:v>0.461522900798925</c:v>
                      </c:pt>
                      <c:pt idx="503">
                        <c:v>0.46256502885343098</c:v>
                      </c:pt>
                      <c:pt idx="504">
                        <c:v>0.46360715690793602</c:v>
                      </c:pt>
                      <c:pt idx="505">
                        <c:v>0.46464928496244201</c:v>
                      </c:pt>
                      <c:pt idx="506">
                        <c:v>0.465691413016947</c:v>
                      </c:pt>
                      <c:pt idx="507">
                        <c:v>0.46673354107145198</c:v>
                      </c:pt>
                      <c:pt idx="508">
                        <c:v>0.46777566912595703</c:v>
                      </c:pt>
                      <c:pt idx="509">
                        <c:v>0.46881779718046401</c:v>
                      </c:pt>
                      <c:pt idx="510">
                        <c:v>0.46985992523497</c:v>
                      </c:pt>
                      <c:pt idx="511">
                        <c:v>0.47090205328947499</c:v>
                      </c:pt>
                      <c:pt idx="512">
                        <c:v>0.47194418134398097</c:v>
                      </c:pt>
                      <c:pt idx="513">
                        <c:v>0.47298630939848701</c:v>
                      </c:pt>
                      <c:pt idx="514">
                        <c:v>0.474028437452991</c:v>
                      </c:pt>
                      <c:pt idx="515">
                        <c:v>0.47507056550749799</c:v>
                      </c:pt>
                      <c:pt idx="516">
                        <c:v>0.47611269356200397</c:v>
                      </c:pt>
                      <c:pt idx="517">
                        <c:v>0.47715482161650802</c:v>
                      </c:pt>
                      <c:pt idx="518">
                        <c:v>0.478196949671015</c:v>
                      </c:pt>
                      <c:pt idx="519">
                        <c:v>0.47923907772551999</c:v>
                      </c:pt>
                      <c:pt idx="520">
                        <c:v>0.48028120578002598</c:v>
                      </c:pt>
                      <c:pt idx="521">
                        <c:v>0.48132333383453202</c:v>
                      </c:pt>
                      <c:pt idx="522">
                        <c:v>0.48236546188903601</c:v>
                      </c:pt>
                      <c:pt idx="523">
                        <c:v>0.48340758994354299</c:v>
                      </c:pt>
                      <c:pt idx="524">
                        <c:v>0.48444971799804798</c:v>
                      </c:pt>
                      <c:pt idx="525">
                        <c:v>0.48549184605255502</c:v>
                      </c:pt>
                      <c:pt idx="526">
                        <c:v>0.48653397410706001</c:v>
                      </c:pt>
                      <c:pt idx="527">
                        <c:v>0.48757610216156499</c:v>
                      </c:pt>
                      <c:pt idx="528">
                        <c:v>0.48861823021606998</c:v>
                      </c:pt>
                      <c:pt idx="529">
                        <c:v>0.48966035827057702</c:v>
                      </c:pt>
                      <c:pt idx="530">
                        <c:v>0.49070248632508201</c:v>
                      </c:pt>
                      <c:pt idx="531">
                        <c:v>0.491744614379588</c:v>
                      </c:pt>
                      <c:pt idx="532">
                        <c:v>0.49278674243409298</c:v>
                      </c:pt>
                      <c:pt idx="533">
                        <c:v>0.49382887048859903</c:v>
                      </c:pt>
                      <c:pt idx="534">
                        <c:v>0.49487099854310501</c:v>
                      </c:pt>
                      <c:pt idx="535">
                        <c:v>0.49591312659761</c:v>
                      </c:pt>
                      <c:pt idx="536">
                        <c:v>0.49695525465211499</c:v>
                      </c:pt>
                      <c:pt idx="537">
                        <c:v>0.49799738270662097</c:v>
                      </c:pt>
                      <c:pt idx="538">
                        <c:v>0.49903951076112701</c:v>
                      </c:pt>
                      <c:pt idx="539">
                        <c:v>0.50008163881563295</c:v>
                      </c:pt>
                      <c:pt idx="540">
                        <c:v>0.50112376687013804</c:v>
                      </c:pt>
                      <c:pt idx="541">
                        <c:v>0.50216589492464503</c:v>
                      </c:pt>
                      <c:pt idx="542">
                        <c:v>0.50320802297914802</c:v>
                      </c:pt>
                      <c:pt idx="543">
                        <c:v>0.504250151033657</c:v>
                      </c:pt>
                      <c:pt idx="544">
                        <c:v>0.50529227908816099</c:v>
                      </c:pt>
                      <c:pt idx="545">
                        <c:v>0.50633440714266698</c:v>
                      </c:pt>
                      <c:pt idx="546">
                        <c:v>0.50737653519717096</c:v>
                      </c:pt>
                      <c:pt idx="547">
                        <c:v>0.50841866325167795</c:v>
                      </c:pt>
                      <c:pt idx="548">
                        <c:v>0.50946079130618205</c:v>
                      </c:pt>
                      <c:pt idx="549">
                        <c:v>0.51050291936068903</c:v>
                      </c:pt>
                      <c:pt idx="550">
                        <c:v>0.51154504741519402</c:v>
                      </c:pt>
                      <c:pt idx="551">
                        <c:v>0.51258717546969901</c:v>
                      </c:pt>
                      <c:pt idx="552">
                        <c:v>0.51362930352420699</c:v>
                      </c:pt>
                      <c:pt idx="553">
                        <c:v>0.51467143157871098</c:v>
                      </c:pt>
                      <c:pt idx="554">
                        <c:v>0.51571355963321597</c:v>
                      </c:pt>
                      <c:pt idx="555">
                        <c:v>0.51675568768772195</c:v>
                      </c:pt>
                      <c:pt idx="556">
                        <c:v>0.51779781574222805</c:v>
                      </c:pt>
                      <c:pt idx="557">
                        <c:v>0.51883994379673204</c:v>
                      </c:pt>
                      <c:pt idx="558">
                        <c:v>0.51988207185124002</c:v>
                      </c:pt>
                      <c:pt idx="559">
                        <c:v>0.52092419990574401</c:v>
                      </c:pt>
                      <c:pt idx="560">
                        <c:v>0.521966327960251</c:v>
                      </c:pt>
                      <c:pt idx="561">
                        <c:v>0.52300845601475598</c:v>
                      </c:pt>
                      <c:pt idx="562">
                        <c:v>0.52405058406926097</c:v>
                      </c:pt>
                      <c:pt idx="563">
                        <c:v>0.52509271212376696</c:v>
                      </c:pt>
                      <c:pt idx="564">
                        <c:v>0.52613484017827195</c:v>
                      </c:pt>
                      <c:pt idx="565">
                        <c:v>0.52717696823277804</c:v>
                      </c:pt>
                      <c:pt idx="566">
                        <c:v>0.52821909628728403</c:v>
                      </c:pt>
                      <c:pt idx="567">
                        <c:v>0.52926122434179002</c:v>
                      </c:pt>
                      <c:pt idx="568">
                        <c:v>0.530303352396295</c:v>
                      </c:pt>
                      <c:pt idx="569">
                        <c:v>0.53134548045080099</c:v>
                      </c:pt>
                      <c:pt idx="570">
                        <c:v>0.53238760850530598</c:v>
                      </c:pt>
                      <c:pt idx="571">
                        <c:v>0.53342973655981196</c:v>
                      </c:pt>
                      <c:pt idx="572">
                        <c:v>0.53447186461431895</c:v>
                      </c:pt>
                      <c:pt idx="573">
                        <c:v>0.53551399266882405</c:v>
                      </c:pt>
                      <c:pt idx="574">
                        <c:v>0.53655612072332903</c:v>
                      </c:pt>
                      <c:pt idx="575">
                        <c:v>0.53759824877783402</c:v>
                      </c:pt>
                      <c:pt idx="576">
                        <c:v>0.538640376832342</c:v>
                      </c:pt>
                      <c:pt idx="577">
                        <c:v>0.53968250488684599</c:v>
                      </c:pt>
                      <c:pt idx="578">
                        <c:v>0.54072463294135198</c:v>
                      </c:pt>
                      <c:pt idx="579">
                        <c:v>0.54176676099585697</c:v>
                      </c:pt>
                      <c:pt idx="580">
                        <c:v>0.54280888905036295</c:v>
                      </c:pt>
                      <c:pt idx="581">
                        <c:v>0.54385101710486805</c:v>
                      </c:pt>
                      <c:pt idx="582">
                        <c:v>0.54489314515937404</c:v>
                      </c:pt>
                      <c:pt idx="583">
                        <c:v>0.54593527321387902</c:v>
                      </c:pt>
                      <c:pt idx="584">
                        <c:v>0.54697740126838501</c:v>
                      </c:pt>
                      <c:pt idx="585">
                        <c:v>0.548019529322891</c:v>
                      </c:pt>
                      <c:pt idx="586">
                        <c:v>0.54906165737739798</c:v>
                      </c:pt>
                      <c:pt idx="587">
                        <c:v>0.55010378543190097</c:v>
                      </c:pt>
                      <c:pt idx="588">
                        <c:v>0.55114591348640696</c:v>
                      </c:pt>
                      <c:pt idx="589">
                        <c:v>0.55218804154091405</c:v>
                      </c:pt>
                      <c:pt idx="590">
                        <c:v>0.55323016959541704</c:v>
                      </c:pt>
                      <c:pt idx="591">
                        <c:v>0.55427229764992403</c:v>
                      </c:pt>
                      <c:pt idx="592">
                        <c:v>0.55531442570443201</c:v>
                      </c:pt>
                      <c:pt idx="593">
                        <c:v>0.556356553758936</c:v>
                      </c:pt>
                      <c:pt idx="594">
                        <c:v>0.55739868181344199</c:v>
                      </c:pt>
                      <c:pt idx="595">
                        <c:v>0.55844080986794697</c:v>
                      </c:pt>
                      <c:pt idx="596">
                        <c:v>0.55948293792245296</c:v>
                      </c:pt>
                      <c:pt idx="597">
                        <c:v>0.56052506597695795</c:v>
                      </c:pt>
                      <c:pt idx="598">
                        <c:v>0.56156719403146405</c:v>
                      </c:pt>
                      <c:pt idx="599">
                        <c:v>0.56260932208597003</c:v>
                      </c:pt>
                      <c:pt idx="600">
                        <c:v>0.56365145014047502</c:v>
                      </c:pt>
                      <c:pt idx="601">
                        <c:v>0.56469357819498101</c:v>
                      </c:pt>
                      <c:pt idx="602">
                        <c:v>0.56573570624948599</c:v>
                      </c:pt>
                      <c:pt idx="603">
                        <c:v>0.56677783430399398</c:v>
                      </c:pt>
                      <c:pt idx="604">
                        <c:v>0.56781996235849697</c:v>
                      </c:pt>
                      <c:pt idx="605">
                        <c:v>0.56886209041300295</c:v>
                      </c:pt>
                      <c:pt idx="606">
                        <c:v>0.56990421846750905</c:v>
                      </c:pt>
                      <c:pt idx="607">
                        <c:v>0.57094634652201504</c:v>
                      </c:pt>
                      <c:pt idx="608">
                        <c:v>0.57198847457651902</c:v>
                      </c:pt>
                      <c:pt idx="609">
                        <c:v>0.57303060263102701</c:v>
                      </c:pt>
                      <c:pt idx="610">
                        <c:v>0.574072730685531</c:v>
                      </c:pt>
                      <c:pt idx="611">
                        <c:v>0.57511485874003698</c:v>
                      </c:pt>
                      <c:pt idx="612">
                        <c:v>0.57615698679454397</c:v>
                      </c:pt>
                      <c:pt idx="613">
                        <c:v>0.57719911484904796</c:v>
                      </c:pt>
                      <c:pt idx="614">
                        <c:v>0.57824124290355405</c:v>
                      </c:pt>
                      <c:pt idx="615">
                        <c:v>0.57928337095806004</c:v>
                      </c:pt>
                      <c:pt idx="616">
                        <c:v>0.58032549901256403</c:v>
                      </c:pt>
                      <c:pt idx="617">
                        <c:v>0.58136762706707101</c:v>
                      </c:pt>
                      <c:pt idx="618">
                        <c:v>0.582409755121575</c:v>
                      </c:pt>
                      <c:pt idx="619">
                        <c:v>0.58345188317608199</c:v>
                      </c:pt>
                      <c:pt idx="620">
                        <c:v>0.58449401123058697</c:v>
                      </c:pt>
                      <c:pt idx="621">
                        <c:v>0.58553613928509396</c:v>
                      </c:pt>
                      <c:pt idx="622">
                        <c:v>0.58657826733959695</c:v>
                      </c:pt>
                      <c:pt idx="623">
                        <c:v>0.58762039539410404</c:v>
                      </c:pt>
                      <c:pt idx="624">
                        <c:v>0.58866252344860903</c:v>
                      </c:pt>
                      <c:pt idx="625">
                        <c:v>0.58970465150311502</c:v>
                      </c:pt>
                      <c:pt idx="626">
                        <c:v>0.590746779557621</c:v>
                      </c:pt>
                      <c:pt idx="627">
                        <c:v>0.59178890761212699</c:v>
                      </c:pt>
                      <c:pt idx="628">
                        <c:v>0.59283103566663298</c:v>
                      </c:pt>
                      <c:pt idx="629">
                        <c:v>0.59387316372113896</c:v>
                      </c:pt>
                      <c:pt idx="630">
                        <c:v>0.59491529177564495</c:v>
                      </c:pt>
                      <c:pt idx="631">
                        <c:v>0.59595741983014805</c:v>
                      </c:pt>
                      <c:pt idx="632">
                        <c:v>0.59699954788465404</c:v>
                      </c:pt>
                      <c:pt idx="633">
                        <c:v>0.59804167593916002</c:v>
                      </c:pt>
                      <c:pt idx="634">
                        <c:v>0.59908380399366601</c:v>
                      </c:pt>
                      <c:pt idx="635">
                        <c:v>0.600125932048171</c:v>
                      </c:pt>
                      <c:pt idx="636">
                        <c:v>0.60116806010267798</c:v>
                      </c:pt>
                      <c:pt idx="637">
                        <c:v>0.60221018815718297</c:v>
                      </c:pt>
                      <c:pt idx="638">
                        <c:v>0.60325231621168895</c:v>
                      </c:pt>
                      <c:pt idx="639">
                        <c:v>0.60429444426619405</c:v>
                      </c:pt>
                      <c:pt idx="640">
                        <c:v>0.60533657232069904</c:v>
                      </c:pt>
                      <c:pt idx="641">
                        <c:v>0.60637870037520603</c:v>
                      </c:pt>
                      <c:pt idx="642">
                        <c:v>0.60742082842971201</c:v>
                      </c:pt>
                      <c:pt idx="643">
                        <c:v>0.608462956484217</c:v>
                      </c:pt>
                      <c:pt idx="644">
                        <c:v>0.60950508453872199</c:v>
                      </c:pt>
                      <c:pt idx="645">
                        <c:v>0.61054721259322897</c:v>
                      </c:pt>
                      <c:pt idx="646">
                        <c:v>0.61158934064773496</c:v>
                      </c:pt>
                      <c:pt idx="647">
                        <c:v>0.61263146870223995</c:v>
                      </c:pt>
                      <c:pt idx="648">
                        <c:v>0.61367359675674404</c:v>
                      </c:pt>
                      <c:pt idx="649">
                        <c:v>0.61471572481125003</c:v>
                      </c:pt>
                      <c:pt idx="650">
                        <c:v>0.61575785286575502</c:v>
                      </c:pt>
                      <c:pt idx="651">
                        <c:v>0.616799980920261</c:v>
                      </c:pt>
                      <c:pt idx="652">
                        <c:v>0.61784210897476699</c:v>
                      </c:pt>
                      <c:pt idx="653">
                        <c:v>0.61888423702927298</c:v>
                      </c:pt>
                      <c:pt idx="654">
                        <c:v>0.61992636508377796</c:v>
                      </c:pt>
                      <c:pt idx="655">
                        <c:v>0.62096849313828295</c:v>
                      </c:pt>
                      <c:pt idx="656">
                        <c:v>0.62201062119278905</c:v>
                      </c:pt>
                      <c:pt idx="657">
                        <c:v>0.62305274924729503</c:v>
                      </c:pt>
                      <c:pt idx="658">
                        <c:v>0.62409487730180002</c:v>
                      </c:pt>
                      <c:pt idx="659">
                        <c:v>0.62513700535630801</c:v>
                      </c:pt>
                      <c:pt idx="660">
                        <c:v>0.62617913341081199</c:v>
                      </c:pt>
                      <c:pt idx="661">
                        <c:v>0.62722126146531598</c:v>
                      </c:pt>
                      <c:pt idx="662">
                        <c:v>0.62826338951982397</c:v>
                      </c:pt>
                      <c:pt idx="663">
                        <c:v>0.62930551757432796</c:v>
                      </c:pt>
                      <c:pt idx="664">
                        <c:v>0.63034764562883605</c:v>
                      </c:pt>
                      <c:pt idx="665">
                        <c:v>0.63138977368334004</c:v>
                      </c:pt>
                      <c:pt idx="666">
                        <c:v>0.63243190173784603</c:v>
                      </c:pt>
                      <c:pt idx="667">
                        <c:v>0.63347402979235101</c:v>
                      </c:pt>
                      <c:pt idx="668">
                        <c:v>0.634516157846857</c:v>
                      </c:pt>
                      <c:pt idx="669">
                        <c:v>0.63555828590136398</c:v>
                      </c:pt>
                      <c:pt idx="670">
                        <c:v>0.63660041395586797</c:v>
                      </c:pt>
                      <c:pt idx="671">
                        <c:v>0.63764254201037296</c:v>
                      </c:pt>
                      <c:pt idx="672">
                        <c:v>0.63868467006487895</c:v>
                      </c:pt>
                      <c:pt idx="673">
                        <c:v>0.63972679811938504</c:v>
                      </c:pt>
                      <c:pt idx="674">
                        <c:v>0.64076892617389203</c:v>
                      </c:pt>
                      <c:pt idx="675">
                        <c:v>0.64181105422839602</c:v>
                      </c:pt>
                      <c:pt idx="676">
                        <c:v>0.642853182282902</c:v>
                      </c:pt>
                      <c:pt idx="677">
                        <c:v>0.64389531033740799</c:v>
                      </c:pt>
                      <c:pt idx="678">
                        <c:v>0.64493743839191398</c:v>
                      </c:pt>
                      <c:pt idx="679">
                        <c:v>0.64597956644641696</c:v>
                      </c:pt>
                      <c:pt idx="680">
                        <c:v>0.64702169450092395</c:v>
                      </c:pt>
                      <c:pt idx="681">
                        <c:v>0.64806382255543005</c:v>
                      </c:pt>
                      <c:pt idx="682">
                        <c:v>0.64910595060993503</c:v>
                      </c:pt>
                      <c:pt idx="683">
                        <c:v>0.65014807866444102</c:v>
                      </c:pt>
                      <c:pt idx="684">
                        <c:v>0.65119020671894801</c:v>
                      </c:pt>
                      <c:pt idx="685">
                        <c:v>0.65223233477345199</c:v>
                      </c:pt>
                      <c:pt idx="686">
                        <c:v>0.65327446282795898</c:v>
                      </c:pt>
                      <c:pt idx="687">
                        <c:v>0.65431659088246397</c:v>
                      </c:pt>
                      <c:pt idx="688">
                        <c:v>0.65535871893696995</c:v>
                      </c:pt>
                      <c:pt idx="689">
                        <c:v>0.65640084699147605</c:v>
                      </c:pt>
                      <c:pt idx="690">
                        <c:v>0.65744297504598104</c:v>
                      </c:pt>
                      <c:pt idx="691">
                        <c:v>0.65848510310048802</c:v>
                      </c:pt>
                      <c:pt idx="692">
                        <c:v>0.65952723115499101</c:v>
                      </c:pt>
                      <c:pt idx="693">
                        <c:v>0.660569359209497</c:v>
                      </c:pt>
                      <c:pt idx="694">
                        <c:v>0.66161148726400298</c:v>
                      </c:pt>
                      <c:pt idx="695">
                        <c:v>0.66265361531850797</c:v>
                      </c:pt>
                      <c:pt idx="696">
                        <c:v>0.66369574337301496</c:v>
                      </c:pt>
                      <c:pt idx="697">
                        <c:v>0.66473787142752006</c:v>
                      </c:pt>
                      <c:pt idx="698">
                        <c:v>0.66577999948202504</c:v>
                      </c:pt>
                      <c:pt idx="699">
                        <c:v>0.66682212753653003</c:v>
                      </c:pt>
                      <c:pt idx="700">
                        <c:v>0.66786425559103602</c:v>
                      </c:pt>
                      <c:pt idx="701">
                        <c:v>0.668906383645543</c:v>
                      </c:pt>
                      <c:pt idx="702">
                        <c:v>0.66994851170004899</c:v>
                      </c:pt>
                      <c:pt idx="703">
                        <c:v>0.67099063975455198</c:v>
                      </c:pt>
                      <c:pt idx="704">
                        <c:v>0.67203276780905996</c:v>
                      </c:pt>
                      <c:pt idx="705">
                        <c:v>0.67307489586356495</c:v>
                      </c:pt>
                      <c:pt idx="706">
                        <c:v>0.67411702391807005</c:v>
                      </c:pt>
                      <c:pt idx="707">
                        <c:v>0.67515915197257703</c:v>
                      </c:pt>
                      <c:pt idx="708">
                        <c:v>0.67620128002708202</c:v>
                      </c:pt>
                      <c:pt idx="709">
                        <c:v>0.67724340808158701</c:v>
                      </c:pt>
                      <c:pt idx="710">
                        <c:v>0.67828553613609299</c:v>
                      </c:pt>
                      <c:pt idx="711">
                        <c:v>0.67932766419059798</c:v>
                      </c:pt>
                      <c:pt idx="712">
                        <c:v>0.68036979224510397</c:v>
                      </c:pt>
                      <c:pt idx="713">
                        <c:v>0.68141192029960895</c:v>
                      </c:pt>
                      <c:pt idx="714">
                        <c:v>0.68245404835411505</c:v>
                      </c:pt>
                      <c:pt idx="715">
                        <c:v>0.68349617640862104</c:v>
                      </c:pt>
                      <c:pt idx="716">
                        <c:v>0.68453830446312802</c:v>
                      </c:pt>
                      <c:pt idx="717">
                        <c:v>0.68558043251763301</c:v>
                      </c:pt>
                      <c:pt idx="718">
                        <c:v>0.686622560572139</c:v>
                      </c:pt>
                      <c:pt idx="719">
                        <c:v>0.68766468862664498</c:v>
                      </c:pt>
                      <c:pt idx="720">
                        <c:v>0.68870681668115097</c:v>
                      </c:pt>
                      <c:pt idx="721">
                        <c:v>0.68974894473565396</c:v>
                      </c:pt>
                      <c:pt idx="722">
                        <c:v>0.69079107279015906</c:v>
                      </c:pt>
                      <c:pt idx="723">
                        <c:v>0.69183320084466804</c:v>
                      </c:pt>
                      <c:pt idx="724">
                        <c:v>0.69287532889917203</c:v>
                      </c:pt>
                      <c:pt idx="725">
                        <c:v>0.69391745695367602</c:v>
                      </c:pt>
                      <c:pt idx="726">
                        <c:v>0.694959585008184</c:v>
                      </c:pt>
                      <c:pt idx="727">
                        <c:v>0.69600171306268999</c:v>
                      </c:pt>
                      <c:pt idx="728">
                        <c:v>0.69704384111719397</c:v>
                      </c:pt>
                      <c:pt idx="729">
                        <c:v>0.69808596917169996</c:v>
                      </c:pt>
                      <c:pt idx="730">
                        <c:v>0.69912809722620595</c:v>
                      </c:pt>
                      <c:pt idx="731">
                        <c:v>0.70017022528071005</c:v>
                      </c:pt>
                      <c:pt idx="732">
                        <c:v>0.70121235333521803</c:v>
                      </c:pt>
                      <c:pt idx="733">
                        <c:v>0.70225448138972402</c:v>
                      </c:pt>
                      <c:pt idx="734">
                        <c:v>0.703296609444228</c:v>
                      </c:pt>
                      <c:pt idx="735">
                        <c:v>0.70433873749873399</c:v>
                      </c:pt>
                      <c:pt idx="736">
                        <c:v>0.70538086555323898</c:v>
                      </c:pt>
                      <c:pt idx="737">
                        <c:v>0.70642299360774496</c:v>
                      </c:pt>
                      <c:pt idx="738">
                        <c:v>0.70746512166224995</c:v>
                      </c:pt>
                      <c:pt idx="739">
                        <c:v>0.70850724971675605</c:v>
                      </c:pt>
                      <c:pt idx="740">
                        <c:v>0.70954937777126204</c:v>
                      </c:pt>
                      <c:pt idx="741">
                        <c:v>0.71059150582576702</c:v>
                      </c:pt>
                      <c:pt idx="742">
                        <c:v>0.71163363388027101</c:v>
                      </c:pt>
                      <c:pt idx="743">
                        <c:v>0.712675761934779</c:v>
                      </c:pt>
                      <c:pt idx="744">
                        <c:v>0.71371788998928298</c:v>
                      </c:pt>
                      <c:pt idx="745">
                        <c:v>0.71476001804378997</c:v>
                      </c:pt>
                      <c:pt idx="746">
                        <c:v>0.71580214609829396</c:v>
                      </c:pt>
                      <c:pt idx="747">
                        <c:v>0.71684427415280205</c:v>
                      </c:pt>
                      <c:pt idx="748">
                        <c:v>0.71788640220730504</c:v>
                      </c:pt>
                      <c:pt idx="749">
                        <c:v>0.71892853026181303</c:v>
                      </c:pt>
                      <c:pt idx="750">
                        <c:v>0.71997065831631801</c:v>
                      </c:pt>
                      <c:pt idx="751">
                        <c:v>0.721012786370824</c:v>
                      </c:pt>
                      <c:pt idx="752">
                        <c:v>0.72205491442532999</c:v>
                      </c:pt>
                      <c:pt idx="753">
                        <c:v>0.72309704247983497</c:v>
                      </c:pt>
                      <c:pt idx="754">
                        <c:v>0.72413917053433996</c:v>
                      </c:pt>
                      <c:pt idx="755">
                        <c:v>0.72518129858884595</c:v>
                      </c:pt>
                      <c:pt idx="756">
                        <c:v>0.72622342664335104</c:v>
                      </c:pt>
                      <c:pt idx="757">
                        <c:v>0.72726555469785603</c:v>
                      </c:pt>
                      <c:pt idx="758">
                        <c:v>0.72830768275236302</c:v>
                      </c:pt>
                      <c:pt idx="759">
                        <c:v>0.729349810806868</c:v>
                      </c:pt>
                      <c:pt idx="760">
                        <c:v>0.73039193886137199</c:v>
                      </c:pt>
                      <c:pt idx="761">
                        <c:v>0.73143406691587998</c:v>
                      </c:pt>
                      <c:pt idx="762">
                        <c:v>0.73247619497038396</c:v>
                      </c:pt>
                      <c:pt idx="763">
                        <c:v>0.73351832302488995</c:v>
                      </c:pt>
                      <c:pt idx="764">
                        <c:v>0.73456045107939605</c:v>
                      </c:pt>
                      <c:pt idx="765">
                        <c:v>0.73560257913390303</c:v>
                      </c:pt>
                      <c:pt idx="766">
                        <c:v>0.73664470718840802</c:v>
                      </c:pt>
                      <c:pt idx="767">
                        <c:v>0.73768683524291201</c:v>
                      </c:pt>
                      <c:pt idx="768">
                        <c:v>0.73872896329741999</c:v>
                      </c:pt>
                      <c:pt idx="769">
                        <c:v>0.73977109135192298</c:v>
                      </c:pt>
                      <c:pt idx="770">
                        <c:v>0.74081321940642897</c:v>
                      </c:pt>
                      <c:pt idx="771">
                        <c:v>0.74185534746093695</c:v>
                      </c:pt>
                      <c:pt idx="772">
                        <c:v>0.74289747551544105</c:v>
                      </c:pt>
                      <c:pt idx="773">
                        <c:v>0.74393960356994704</c:v>
                      </c:pt>
                      <c:pt idx="774">
                        <c:v>0.74498173162445303</c:v>
                      </c:pt>
                      <c:pt idx="775">
                        <c:v>0.74602385967895901</c:v>
                      </c:pt>
                      <c:pt idx="776">
                        <c:v>0.747065987733464</c:v>
                      </c:pt>
                      <c:pt idx="777">
                        <c:v>0.74810811578796899</c:v>
                      </c:pt>
                      <c:pt idx="778">
                        <c:v>0.74915024384247497</c:v>
                      </c:pt>
                      <c:pt idx="779">
                        <c:v>0.75019237189698096</c:v>
                      </c:pt>
                      <c:pt idx="780">
                        <c:v>0.75123449995148595</c:v>
                      </c:pt>
                      <c:pt idx="781">
                        <c:v>0.75227662800599204</c:v>
                      </c:pt>
                      <c:pt idx="782">
                        <c:v>0.75331875606049803</c:v>
                      </c:pt>
                      <c:pt idx="783">
                        <c:v>0.75436088411500102</c:v>
                      </c:pt>
                      <c:pt idx="784">
                        <c:v>0.755403012169508</c:v>
                      </c:pt>
                      <c:pt idx="785">
                        <c:v>0.75644514022401399</c:v>
                      </c:pt>
                      <c:pt idx="786">
                        <c:v>0.75748726827851898</c:v>
                      </c:pt>
                      <c:pt idx="787">
                        <c:v>0.75852939633302596</c:v>
                      </c:pt>
                      <c:pt idx="788">
                        <c:v>0.75957152438753095</c:v>
                      </c:pt>
                      <c:pt idx="789">
                        <c:v>0.76061365244203705</c:v>
                      </c:pt>
                      <c:pt idx="790">
                        <c:v>0.76165578049654303</c:v>
                      </c:pt>
                      <c:pt idx="791">
                        <c:v>0.76269790855104802</c:v>
                      </c:pt>
                      <c:pt idx="792">
                        <c:v>0.76374003660555401</c:v>
                      </c:pt>
                      <c:pt idx="793">
                        <c:v>0.76478216466005899</c:v>
                      </c:pt>
                      <c:pt idx="794">
                        <c:v>0.76582429271456498</c:v>
                      </c:pt>
                      <c:pt idx="795">
                        <c:v>0.76686642076907097</c:v>
                      </c:pt>
                      <c:pt idx="796">
                        <c:v>0.76790854882357595</c:v>
                      </c:pt>
                      <c:pt idx="797">
                        <c:v>0.76895067687808205</c:v>
                      </c:pt>
                      <c:pt idx="798">
                        <c:v>0.76999280493258604</c:v>
                      </c:pt>
                      <c:pt idx="799">
                        <c:v>0.77103493298709302</c:v>
                      </c:pt>
                      <c:pt idx="800">
                        <c:v>0.77207706104159801</c:v>
                      </c:pt>
                      <c:pt idx="801">
                        <c:v>0.773119189096103</c:v>
                      </c:pt>
                      <c:pt idx="802">
                        <c:v>0.77416131715060998</c:v>
                      </c:pt>
                      <c:pt idx="803">
                        <c:v>0.77520344520511497</c:v>
                      </c:pt>
                      <c:pt idx="804">
                        <c:v>0.77624557325962096</c:v>
                      </c:pt>
                      <c:pt idx="805">
                        <c:v>0.77728770131412706</c:v>
                      </c:pt>
                      <c:pt idx="806">
                        <c:v>0.77832982936863104</c:v>
                      </c:pt>
                      <c:pt idx="807">
                        <c:v>0.77937195742313603</c:v>
                      </c:pt>
                      <c:pt idx="808">
                        <c:v>0.78041408547764302</c:v>
                      </c:pt>
                      <c:pt idx="809">
                        <c:v>0.781456213532149</c:v>
                      </c:pt>
                      <c:pt idx="810">
                        <c:v>0.78249834158665599</c:v>
                      </c:pt>
                      <c:pt idx="811">
                        <c:v>0.78354046964115898</c:v>
                      </c:pt>
                      <c:pt idx="812">
                        <c:v>0.78458259769566596</c:v>
                      </c:pt>
                      <c:pt idx="813">
                        <c:v>0.78562472575017195</c:v>
                      </c:pt>
                      <c:pt idx="814">
                        <c:v>0.78666685380467605</c:v>
                      </c:pt>
                      <c:pt idx="815">
                        <c:v>0.78770898185918203</c:v>
                      </c:pt>
                      <c:pt idx="816">
                        <c:v>0.78875110991368902</c:v>
                      </c:pt>
                      <c:pt idx="817">
                        <c:v>0.789793237968196</c:v>
                      </c:pt>
                      <c:pt idx="818">
                        <c:v>0.79083536602269999</c:v>
                      </c:pt>
                      <c:pt idx="819">
                        <c:v>0.79187749407720398</c:v>
                      </c:pt>
                      <c:pt idx="820">
                        <c:v>0.79291962213171197</c:v>
                      </c:pt>
                      <c:pt idx="821">
                        <c:v>0.79396175018621595</c:v>
                      </c:pt>
                      <c:pt idx="822">
                        <c:v>0.79500387824072205</c:v>
                      </c:pt>
                      <c:pt idx="823">
                        <c:v>0.79604600629522604</c:v>
                      </c:pt>
                      <c:pt idx="824">
                        <c:v>0.79708813434973302</c:v>
                      </c:pt>
                      <c:pt idx="825">
                        <c:v>0.79813026240423901</c:v>
                      </c:pt>
                      <c:pt idx="826">
                        <c:v>0.799172390458745</c:v>
                      </c:pt>
                      <c:pt idx="827">
                        <c:v>0.80021451851324998</c:v>
                      </c:pt>
                      <c:pt idx="828">
                        <c:v>0.80125664656775697</c:v>
                      </c:pt>
                      <c:pt idx="829">
                        <c:v>0.80229877462225896</c:v>
                      </c:pt>
                      <c:pt idx="830">
                        <c:v>0.80334090267676905</c:v>
                      </c:pt>
                      <c:pt idx="831">
                        <c:v>0.80438303073127204</c:v>
                      </c:pt>
                      <c:pt idx="832">
                        <c:v>0.80542515878577903</c:v>
                      </c:pt>
                      <c:pt idx="833">
                        <c:v>0.80646728684028501</c:v>
                      </c:pt>
                      <c:pt idx="834">
                        <c:v>0.80750941489479</c:v>
                      </c:pt>
                      <c:pt idx="835">
                        <c:v>0.80855154294929599</c:v>
                      </c:pt>
                      <c:pt idx="836">
                        <c:v>0.80959367100380197</c:v>
                      </c:pt>
                      <c:pt idx="837">
                        <c:v>0.81063579905830696</c:v>
                      </c:pt>
                      <c:pt idx="838">
                        <c:v>0.81167792711281195</c:v>
                      </c:pt>
                      <c:pt idx="839">
                        <c:v>0.81272005516731805</c:v>
                      </c:pt>
                      <c:pt idx="840">
                        <c:v>0.81376218322182603</c:v>
                      </c:pt>
                      <c:pt idx="841">
                        <c:v>0.81480431127632902</c:v>
                      </c:pt>
                      <c:pt idx="842">
                        <c:v>0.815846439330835</c:v>
                      </c:pt>
                      <c:pt idx="843">
                        <c:v>0.81688856738533899</c:v>
                      </c:pt>
                      <c:pt idx="844">
                        <c:v>0.81793069543984598</c:v>
                      </c:pt>
                      <c:pt idx="845">
                        <c:v>0.81897282349435097</c:v>
                      </c:pt>
                      <c:pt idx="846">
                        <c:v>0.82001495154885595</c:v>
                      </c:pt>
                      <c:pt idx="847">
                        <c:v>0.82105707960336405</c:v>
                      </c:pt>
                      <c:pt idx="848">
                        <c:v>0.82209920765786804</c:v>
                      </c:pt>
                      <c:pt idx="849">
                        <c:v>0.82314133571237402</c:v>
                      </c:pt>
                      <c:pt idx="850">
                        <c:v>0.82418346376687801</c:v>
                      </c:pt>
                      <c:pt idx="851">
                        <c:v>0.82522559182138699</c:v>
                      </c:pt>
                      <c:pt idx="852">
                        <c:v>0.82626771987588898</c:v>
                      </c:pt>
                      <c:pt idx="853">
                        <c:v>0.82730984793039697</c:v>
                      </c:pt>
                      <c:pt idx="854">
                        <c:v>0.82835197598490096</c:v>
                      </c:pt>
                      <c:pt idx="855">
                        <c:v>0.82939410403941005</c:v>
                      </c:pt>
                      <c:pt idx="856">
                        <c:v>0.83043623209391504</c:v>
                      </c:pt>
                      <c:pt idx="857">
                        <c:v>0.83147836014841903</c:v>
                      </c:pt>
                      <c:pt idx="858">
                        <c:v>0.83252048820292301</c:v>
                      </c:pt>
                      <c:pt idx="859">
                        <c:v>0.833562616257429</c:v>
                      </c:pt>
                      <c:pt idx="860">
                        <c:v>0.83460474431193499</c:v>
                      </c:pt>
                      <c:pt idx="861">
                        <c:v>0.83564687236644097</c:v>
                      </c:pt>
                      <c:pt idx="862">
                        <c:v>0.83668900042094596</c:v>
                      </c:pt>
                      <c:pt idx="863">
                        <c:v>0.83773112847545395</c:v>
                      </c:pt>
                      <c:pt idx="864">
                        <c:v>0.83877325652995605</c:v>
                      </c:pt>
                      <c:pt idx="865">
                        <c:v>0.83981538458446303</c:v>
                      </c:pt>
                      <c:pt idx="866">
                        <c:v>0.84085751263896902</c:v>
                      </c:pt>
                      <c:pt idx="867">
                        <c:v>0.841899640693475</c:v>
                      </c:pt>
                    </c:numCache>
                  </c:numRef>
                </c:xVal>
                <c:yVal>
                  <c:numRef>
                    <c:extLst xmlns:c15="http://schemas.microsoft.com/office/drawing/2012/chart">
                      <c:ext xmlns:c15="http://schemas.microsoft.com/office/drawing/2012/chart" uri="{02D57815-91ED-43cb-92C2-25804820EDAC}">
                        <c15:formulaRef>
                          <c15:sqref>AVGy!$B$3:$B$870</c15:sqref>
                        </c15:formulaRef>
                      </c:ext>
                    </c:extLst>
                    <c:numCache>
                      <c:formatCode>0.00E+00</c:formatCode>
                      <c:ptCount val="868"/>
                      <c:pt idx="0">
                        <c:v>-2.9913083828981399E-8</c:v>
                      </c:pt>
                      <c:pt idx="1">
                        <c:v>3.7622832724030798E-8</c:v>
                      </c:pt>
                      <c:pt idx="2">
                        <c:v>-1.9979890116093299E-8</c:v>
                      </c:pt>
                      <c:pt idx="3">
                        <c:v>-2.2009637894816901E-8</c:v>
                      </c:pt>
                      <c:pt idx="4">
                        <c:v>-4.0676371636229398E-8</c:v>
                      </c:pt>
                      <c:pt idx="5">
                        <c:v>-6.6850160276980096E-8</c:v>
                      </c:pt>
                      <c:pt idx="6">
                        <c:v>-1.02149359489783E-7</c:v>
                      </c:pt>
                      <c:pt idx="7">
                        <c:v>-1.48546763435499E-7</c:v>
                      </c:pt>
                      <c:pt idx="8">
                        <c:v>-2.08369463968449E-7</c:v>
                      </c:pt>
                      <c:pt idx="9">
                        <c:v>-2.8429867786827001E-7</c:v>
                      </c:pt>
                      <c:pt idx="10">
                        <c:v>-3.7936836796242101E-7</c:v>
                      </c:pt>
                      <c:pt idx="11">
                        <c:v>-4.9695291516133399E-7</c:v>
                      </c:pt>
                      <c:pt idx="12">
                        <c:v>-6.40754345145059E-7</c:v>
                      </c:pt>
                      <c:pt idx="13">
                        <c:v>-8.1479899215625795E-7</c:v>
                      </c:pt>
                      <c:pt idx="14">
                        <c:v>-1.0234347588452401E-6</c:v>
                      </c:pt>
                      <c:pt idx="15">
                        <c:v>-1.2712466893281E-6</c:v>
                      </c:pt>
                      <c:pt idx="16">
                        <c:v>-1.5626201670499001E-6</c:v>
                      </c:pt>
                      <c:pt idx="17">
                        <c:v>-1.9014709535196999E-6</c:v>
                      </c:pt>
                      <c:pt idx="18">
                        <c:v>-2.2911794592532899E-6</c:v>
                      </c:pt>
                      <c:pt idx="19">
                        <c:v>-2.7342260258722299E-6</c:v>
                      </c:pt>
                      <c:pt idx="20">
                        <c:v>-3.2314902575120399E-6</c:v>
                      </c:pt>
                      <c:pt idx="21">
                        <c:v>-3.7824172536993898E-6</c:v>
                      </c:pt>
                      <c:pt idx="22">
                        <c:v>-4.3851509457015696E-6</c:v>
                      </c:pt>
                      <c:pt idx="23">
                        <c:v>-5.0364019184635101E-6</c:v>
                      </c:pt>
                      <c:pt idx="24">
                        <c:v>-5.7316997487761202E-6</c:v>
                      </c:pt>
                      <c:pt idx="25">
                        <c:v>-6.4665368498549603E-6</c:v>
                      </c:pt>
                      <c:pt idx="26">
                        <c:v>-7.23718239447334E-6</c:v>
                      </c:pt>
                      <c:pt idx="27">
                        <c:v>-8.0408370619333098E-6</c:v>
                      </c:pt>
                      <c:pt idx="28">
                        <c:v>-8.8757657959595201E-6</c:v>
                      </c:pt>
                      <c:pt idx="29">
                        <c:v>-9.7413461207189394E-6</c:v>
                      </c:pt>
                      <c:pt idx="30">
                        <c:v>-1.0637661268166299E-5</c:v>
                      </c:pt>
                      <c:pt idx="31">
                        <c:v>-1.15649484710608E-5</c:v>
                      </c:pt>
                      <c:pt idx="32">
                        <c:v>-1.25237630100983E-5</c:v>
                      </c:pt>
                      <c:pt idx="33">
                        <c:v>-1.3515137186314001E-5</c:v>
                      </c:pt>
                      <c:pt idx="34">
                        <c:v>-1.4540515449418199E-5</c:v>
                      </c:pt>
                      <c:pt idx="35">
                        <c:v>-1.5601692560319899E-5</c:v>
                      </c:pt>
                      <c:pt idx="36">
                        <c:v>-1.6700776663292099E-5</c:v>
                      </c:pt>
                      <c:pt idx="37">
                        <c:v>-1.7839980198858E-5</c:v>
                      </c:pt>
                      <c:pt idx="38">
                        <c:v>-1.9021520275911999E-5</c:v>
                      </c:pt>
                      <c:pt idx="39">
                        <c:v>-2.02477908365804E-5</c:v>
                      </c:pt>
                      <c:pt idx="40">
                        <c:v>-2.15214961945166E-5</c:v>
                      </c:pt>
                      <c:pt idx="41">
                        <c:v>-2.2845680105635399E-5</c:v>
                      </c:pt>
                      <c:pt idx="42">
                        <c:v>-2.4223713476916899E-5</c:v>
                      </c:pt>
                      <c:pt idx="43">
                        <c:v>-2.5659226391263801E-5</c:v>
                      </c:pt>
                      <c:pt idx="44">
                        <c:v>-2.7155966282482499E-5</c:v>
                      </c:pt>
                      <c:pt idx="45">
                        <c:v>-2.8717737491953899E-5</c:v>
                      </c:pt>
                      <c:pt idx="46">
                        <c:v>-3.0348636512333101E-5</c:v>
                      </c:pt>
                      <c:pt idx="47">
                        <c:v>-3.2053401150069102E-5</c:v>
                      </c:pt>
                      <c:pt idx="48">
                        <c:v>-3.3837607299715502E-5</c:v>
                      </c:pt>
                      <c:pt idx="49">
                        <c:v>-3.5707805219525303E-5</c:v>
                      </c:pt>
                      <c:pt idx="50">
                        <c:v>-3.7671405391164199E-5</c:v>
                      </c:pt>
                      <c:pt idx="51">
                        <c:v>-3.97359356632338E-5</c:v>
                      </c:pt>
                      <c:pt idx="52">
                        <c:v>-4.1908117585655798E-5</c:v>
                      </c:pt>
                      <c:pt idx="53">
                        <c:v>-4.4193423799852201E-5</c:v>
                      </c:pt>
                      <c:pt idx="54">
                        <c:v>-4.6595799631543397E-5</c:v>
                      </c:pt>
                      <c:pt idx="55">
                        <c:v>-4.9117247350754798E-5</c:v>
                      </c:pt>
                      <c:pt idx="56">
                        <c:v>-5.17583132267694E-5</c:v>
                      </c:pt>
                      <c:pt idx="57">
                        <c:v>-5.4520182055909702E-5</c:v>
                      </c:pt>
                      <c:pt idx="58">
                        <c:v>-5.7405925007299202E-5</c:v>
                      </c:pt>
                      <c:pt idx="59">
                        <c:v>-6.0420747513104503E-5</c:v>
                      </c:pt>
                      <c:pt idx="60">
                        <c:v>-6.3571712755252299E-5</c:v>
                      </c:pt>
                      <c:pt idx="61">
                        <c:v>-6.6866583171763694E-5</c:v>
                      </c:pt>
                      <c:pt idx="62">
                        <c:v>-7.0311895246898896E-5</c:v>
                      </c:pt>
                      <c:pt idx="63">
                        <c:v>-7.3911954535556002E-5</c:v>
                      </c:pt>
                      <c:pt idx="64">
                        <c:v>-7.7669042946088503E-5</c:v>
                      </c:pt>
                      <c:pt idx="65">
                        <c:v>-8.1584913126410798E-5</c:v>
                      </c:pt>
                      <c:pt idx="66">
                        <c:v>-8.56624946490558E-5</c:v>
                      </c:pt>
                      <c:pt idx="67">
                        <c:v>-8.9906615066385697E-5</c:v>
                      </c:pt>
                      <c:pt idx="68">
                        <c:v>-9.43243695720422E-5</c:v>
                      </c:pt>
                      <c:pt idx="69">
                        <c:v>-9.8925045896171594E-5</c:v>
                      </c:pt>
                      <c:pt idx="70">
                        <c:v>-1.0371929847010899E-4</c:v>
                      </c:pt>
                      <c:pt idx="71">
                        <c:v>-1.0871844463426001E-4</c:v>
                      </c:pt>
                      <c:pt idx="72">
                        <c:v>-1.1393364285982001E-4</c:v>
                      </c:pt>
                      <c:pt idx="73">
                        <c:v>-1.19374890775592E-4</c:v>
                      </c:pt>
                      <c:pt idx="74">
                        <c:v>-1.2505045426492299E-4</c:v>
                      </c:pt>
                      <c:pt idx="75">
                        <c:v>-1.3096682516845E-4</c:v>
                      </c:pt>
                      <c:pt idx="76">
                        <c:v>-1.3712893133621199E-4</c:v>
                      </c:pt>
                      <c:pt idx="77">
                        <c:v>-1.4354070951277099E-4</c:v>
                      </c:pt>
                      <c:pt idx="78">
                        <c:v>-1.50205755156703E-4</c:v>
                      </c:pt>
                      <c:pt idx="79">
                        <c:v>-1.5712749717647901E-4</c:v>
                      </c:pt>
                      <c:pt idx="80">
                        <c:v>-1.64308831404459E-4</c:v>
                      </c:pt>
                      <c:pt idx="81">
                        <c:v>-1.71751756866286E-4</c:v>
                      </c:pt>
                      <c:pt idx="82">
                        <c:v>-1.7945726585776999E-4</c:v>
                      </c:pt>
                      <c:pt idx="83">
                        <c:v>-1.8742537395574399E-4</c:v>
                      </c:pt>
                      <c:pt idx="84">
                        <c:v>-1.95655421341075E-4</c:v>
                      </c:pt>
                      <c:pt idx="85">
                        <c:v>-2.0414675465158701E-4</c:v>
                      </c:pt>
                      <c:pt idx="86">
                        <c:v>-2.1289903449108E-4</c:v>
                      </c:pt>
                      <c:pt idx="87">
                        <c:v>-2.2191204876041999E-4</c:v>
                      </c:pt>
                      <c:pt idx="88">
                        <c:v>-2.3118529402505199E-4</c:v>
                      </c:pt>
                      <c:pt idx="89">
                        <c:v>-2.4071757962308501E-4</c:v>
                      </c:pt>
                      <c:pt idx="90">
                        <c:v>-2.5050681708166199E-4</c:v>
                      </c:pt>
                      <c:pt idx="91">
                        <c:v>-2.60550037139871E-4</c:v>
                      </c:pt>
                      <c:pt idx="92">
                        <c:v>-2.70843575814678E-4</c:v>
                      </c:pt>
                      <c:pt idx="93">
                        <c:v>-2.81383131582151E-4</c:v>
                      </c:pt>
                      <c:pt idx="94">
                        <c:v>-2.9216391903408198E-4</c:v>
                      </c:pt>
                      <c:pt idx="95">
                        <c:v>-3.0318093852786302E-4</c:v>
                      </c:pt>
                      <c:pt idx="96">
                        <c:v>-3.1442863554437402E-4</c:v>
                      </c:pt>
                      <c:pt idx="97">
                        <c:v>-3.2590036307137202E-4</c:v>
                      </c:pt>
                      <c:pt idx="98">
                        <c:v>-3.3758920187243799E-4</c:v>
                      </c:pt>
                      <c:pt idx="99">
                        <c:v>-3.4948838442907198E-4</c:v>
                      </c:pt>
                      <c:pt idx="100">
                        <c:v>-3.6159061181868801E-4</c:v>
                      </c:pt>
                      <c:pt idx="101">
                        <c:v>-3.7388841868720601E-4</c:v>
                      </c:pt>
                      <c:pt idx="102">
                        <c:v>-3.8637476878952801E-4</c:v>
                      </c:pt>
                      <c:pt idx="103">
                        <c:v>-3.9904135864295999E-4</c:v>
                      </c:pt>
                      <c:pt idx="104">
                        <c:v>-4.1187670680313602E-4</c:v>
                      </c:pt>
                      <c:pt idx="105">
                        <c:v>-4.2486647757355398E-4</c:v>
                      </c:pt>
                      <c:pt idx="106">
                        <c:v>-4.37995335716753E-4</c:v>
                      </c:pt>
                      <c:pt idx="107">
                        <c:v>-4.5125062589552599E-4</c:v>
                      </c:pt>
                      <c:pt idx="108">
                        <c:v>-4.6462428903219099E-4</c:v>
                      </c:pt>
                      <c:pt idx="109">
                        <c:v>-4.7811273116533102E-4</c:v>
                      </c:pt>
                      <c:pt idx="110">
                        <c:v>-4.91711976414982E-4</c:v>
                      </c:pt>
                      <c:pt idx="111">
                        <c:v>-5.0541673585380396E-4</c:v>
                      </c:pt>
                      <c:pt idx="112">
                        <c:v>-5.1922137398726796E-4</c:v>
                      </c:pt>
                      <c:pt idx="113">
                        <c:v>-5.3312073364809702E-4</c:v>
                      </c:pt>
                      <c:pt idx="114">
                        <c:v>-5.4711047447350298E-4</c:v>
                      </c:pt>
                      <c:pt idx="115">
                        <c:v>-5.6119305030057597E-4</c:v>
                      </c:pt>
                      <c:pt idx="116">
                        <c:v>-5.7538301667440898E-4</c:v>
                      </c:pt>
                      <c:pt idx="117">
                        <c:v>-5.8970639986972897E-4</c:v>
                      </c:pt>
                      <c:pt idx="118">
                        <c:v>-6.0419145838883201E-4</c:v>
                      </c:pt>
                      <c:pt idx="119">
                        <c:v>-6.18862423037351E-4</c:v>
                      </c:pt>
                      <c:pt idx="120">
                        <c:v>-6.33734444471868E-4</c:v>
                      </c:pt>
                      <c:pt idx="121">
                        <c:v>-6.4880697019532797E-4</c:v>
                      </c:pt>
                      <c:pt idx="122">
                        <c:v>-6.6406474466295295E-4</c:v>
                      </c:pt>
                      <c:pt idx="123">
                        <c:v>-6.79494516612646E-4</c:v>
                      </c:pt>
                      <c:pt idx="124">
                        <c:v>-6.9508870358341599E-4</c:v>
                      </c:pt>
                      <c:pt idx="125">
                        <c:v>-7.1084347299112702E-4</c:v>
                      </c:pt>
                      <c:pt idx="126">
                        <c:v>-7.2675501469603903E-4</c:v>
                      </c:pt>
                      <c:pt idx="127">
                        <c:v>-7.4281491698977703E-4</c:v>
                      </c:pt>
                      <c:pt idx="128">
                        <c:v>-7.5900432388291503E-4</c:v>
                      </c:pt>
                      <c:pt idx="129">
                        <c:v>-7.7530019115950601E-4</c:v>
                      </c:pt>
                      <c:pt idx="130">
                        <c:v>-7.9168054474666304E-4</c:v>
                      </c:pt>
                      <c:pt idx="131">
                        <c:v>-8.0812689159342002E-4</c:v>
                      </c:pt>
                      <c:pt idx="132">
                        <c:v>-8.2462397354700703E-4</c:v>
                      </c:pt>
                      <c:pt idx="133">
                        <c:v>-8.41158423263748E-4</c:v>
                      </c:pt>
                      <c:pt idx="134">
                        <c:v>-8.5771832879859798E-4</c:v>
                      </c:pt>
                      <c:pt idx="135">
                        <c:v>-8.7429425152008001E-4</c:v>
                      </c:pt>
                      <c:pt idx="136">
                        <c:v>-8.9088073594050204E-4</c:v>
                      </c:pt>
                      <c:pt idx="137">
                        <c:v>-9.0747607893634503E-4</c:v>
                      </c:pt>
                      <c:pt idx="138">
                        <c:v>-9.24080224893713E-4</c:v>
                      </c:pt>
                      <c:pt idx="139">
                        <c:v>-9.4069277000747502E-4</c:v>
                      </c:pt>
                      <c:pt idx="140">
                        <c:v>-9.5731278041258502E-4</c:v>
                      </c:pt>
                      <c:pt idx="141">
                        <c:v>-9.7393910307638895E-4</c:v>
                      </c:pt>
                      <c:pt idx="142">
                        <c:v>-9.9057052297168709E-4</c:v>
                      </c:pt>
                      <c:pt idx="143">
                        <c:v>-1.00720609827155E-3</c:v>
                      </c:pt>
                      <c:pt idx="144">
                        <c:v>-1.0238453717543699E-3</c:v>
                      </c:pt>
                      <c:pt idx="145">
                        <c:v>-1.0404882487937499E-3</c:v>
                      </c:pt>
                      <c:pt idx="146">
                        <c:v>-1.0571348034434599E-3</c:v>
                      </c:pt>
                      <c:pt idx="147">
                        <c:v>-1.0737851812785699E-3</c:v>
                      </c:pt>
                      <c:pt idx="148">
                        <c:v>-1.0904395391480499E-3</c:v>
                      </c:pt>
                      <c:pt idx="149">
                        <c:v>-1.1070980093492899E-3</c:v>
                      </c:pt>
                      <c:pt idx="150">
                        <c:v>-1.1237606727665299E-3</c:v>
                      </c:pt>
                      <c:pt idx="151">
                        <c:v>-1.1404275660478801E-3</c:v>
                      </c:pt>
                      <c:pt idx="152">
                        <c:v>-1.15709868540095E-3</c:v>
                      </c:pt>
                      <c:pt idx="153">
                        <c:v>-1.17377398208006E-3</c:v>
                      </c:pt>
                      <c:pt idx="154">
                        <c:v>-1.19045338733575E-3</c:v>
                      </c:pt>
                      <c:pt idx="155">
                        <c:v>-1.2071368377500199E-3</c:v>
                      </c:pt>
                      <c:pt idx="156">
                        <c:v>-1.2238242515463099E-3</c:v>
                      </c:pt>
                      <c:pt idx="157">
                        <c:v>-1.24051549125526E-3</c:v>
                      </c:pt>
                      <c:pt idx="158">
                        <c:v>-1.25721035269861E-3</c:v>
                      </c:pt>
                      <c:pt idx="159">
                        <c:v>-1.27390859561648E-3</c:v>
                      </c:pt>
                      <c:pt idx="160">
                        <c:v>-1.2906099773313301E-3</c:v>
                      </c:pt>
                      <c:pt idx="161">
                        <c:v>-1.3073142737449099E-3</c:v>
                      </c:pt>
                      <c:pt idx="162">
                        <c:v>-1.32402131370508E-3</c:v>
                      </c:pt>
                      <c:pt idx="163">
                        <c:v>-1.34073099737452E-3</c:v>
                      </c:pt>
                      <c:pt idx="164">
                        <c:v>-1.35744325375549E-3</c:v>
                      </c:pt>
                      <c:pt idx="165">
                        <c:v>-1.37415800283591E-3</c:v>
                      </c:pt>
                      <c:pt idx="166">
                        <c:v>-1.39087515558634E-3</c:v>
                      </c:pt>
                      <c:pt idx="167">
                        <c:v>-1.40759461764788E-3</c:v>
                      </c:pt>
                      <c:pt idx="168">
                        <c:v>-1.42431630141273E-3</c:v>
                      </c:pt>
                      <c:pt idx="169">
                        <c:v>-1.44104013403622E-3</c:v>
                      </c:pt>
                      <c:pt idx="170">
                        <c:v>-1.4577660535876999E-3</c:v>
                      </c:pt>
                      <c:pt idx="171">
                        <c:v>-1.47449400629086E-3</c:v>
                      </c:pt>
                      <c:pt idx="172">
                        <c:v>-1.4912239440423101E-3</c:v>
                      </c:pt>
                      <c:pt idx="173">
                        <c:v>-1.5079558115228999E-3</c:v>
                      </c:pt>
                      <c:pt idx="174">
                        <c:v>-1.5246895352964899E-3</c:v>
                      </c:pt>
                      <c:pt idx="175">
                        <c:v>-1.54142502915933E-3</c:v>
                      </c:pt>
                      <c:pt idx="176">
                        <c:v>-1.5581622088960199E-3</c:v>
                      </c:pt>
                      <c:pt idx="177">
                        <c:v>-1.57490099933985E-3</c:v>
                      </c:pt>
                      <c:pt idx="178">
                        <c:v>-1.5916413298236701E-3</c:v>
                      </c:pt>
                      <c:pt idx="179">
                        <c:v>-1.60838312845799E-3</c:v>
                      </c:pt>
                      <c:pt idx="180">
                        <c:v>-1.62512633103795E-3</c:v>
                      </c:pt>
                      <c:pt idx="181">
                        <c:v>-1.6418708750153301E-3</c:v>
                      </c:pt>
                      <c:pt idx="182">
                        <c:v>-1.6586166910494699E-3</c:v>
                      </c:pt>
                      <c:pt idx="183">
                        <c:v>-1.67536370582133E-3</c:v>
                      </c:pt>
                      <c:pt idx="184">
                        <c:v>-1.69211185281136E-3</c:v>
                      </c:pt>
                      <c:pt idx="185">
                        <c:v>-1.70886106932757E-3</c:v>
                      </c:pt>
                      <c:pt idx="186">
                        <c:v>-1.7256112934201601E-3</c:v>
                      </c:pt>
                      <c:pt idx="187">
                        <c:v>-1.7423624648521101E-3</c:v>
                      </c:pt>
                      <c:pt idx="188">
                        <c:v>-1.7591144696480899E-3</c:v>
                      </c:pt>
                      <c:pt idx="189">
                        <c:v>-1.77586711624155E-3</c:v>
                      </c:pt>
                      <c:pt idx="190">
                        <c:v>-1.79262021537779E-3</c:v>
                      </c:pt>
                      <c:pt idx="191">
                        <c:v>-1.80937358821779E-3</c:v>
                      </c:pt>
                      <c:pt idx="192">
                        <c:v>-1.8261270675508799E-3</c:v>
                      </c:pt>
                      <c:pt idx="193">
                        <c:v>-1.8428805550888699E-3</c:v>
                      </c:pt>
                      <c:pt idx="194">
                        <c:v>-1.8596340426268599E-3</c:v>
                      </c:pt>
                      <c:pt idx="195">
                        <c:v>-1.87638753016484E-3</c:v>
                      </c:pt>
                      <c:pt idx="196">
                        <c:v>-1.89314101770283E-3</c:v>
                      </c:pt>
                      <c:pt idx="197">
                        <c:v>-1.90989450524081E-3</c:v>
                      </c:pt>
                      <c:pt idx="198">
                        <c:v>-1.9266479927788E-3</c:v>
                      </c:pt>
                      <c:pt idx="199">
                        <c:v>-1.94340148031679E-3</c:v>
                      </c:pt>
                      <c:pt idx="200">
                        <c:v>-1.9601549678547698E-3</c:v>
                      </c:pt>
                      <c:pt idx="201">
                        <c:v>-1.9769084553927499E-3</c:v>
                      </c:pt>
                      <c:pt idx="202">
                        <c:v>-1.9936619429307399E-3</c:v>
                      </c:pt>
                      <c:pt idx="203">
                        <c:v>-2.0104154304687299E-3</c:v>
                      </c:pt>
                      <c:pt idx="204">
                        <c:v>-2.0271689180067099E-3</c:v>
                      </c:pt>
                      <c:pt idx="205">
                        <c:v>-2.0439224055446999E-3</c:v>
                      </c:pt>
                      <c:pt idx="206">
                        <c:v>-2.0606758930826899E-3</c:v>
                      </c:pt>
                      <c:pt idx="207">
                        <c:v>-2.07742938062067E-3</c:v>
                      </c:pt>
                      <c:pt idx="208">
                        <c:v>-2.09418286815866E-3</c:v>
                      </c:pt>
                      <c:pt idx="209">
                        <c:v>-2.11093635569664E-3</c:v>
                      </c:pt>
                      <c:pt idx="210">
                        <c:v>-2.12768984323463E-3</c:v>
                      </c:pt>
                      <c:pt idx="211">
                        <c:v>-2.14444333077261E-3</c:v>
                      </c:pt>
                      <c:pt idx="212">
                        <c:v>-2.1611968183106E-3</c:v>
                      </c:pt>
                      <c:pt idx="213">
                        <c:v>-2.1779503058485901E-3</c:v>
                      </c:pt>
                      <c:pt idx="214">
                        <c:v>-2.1947037933865701E-3</c:v>
                      </c:pt>
                      <c:pt idx="215">
                        <c:v>-2.2114572809245601E-3</c:v>
                      </c:pt>
                      <c:pt idx="216">
                        <c:v>-2.2282107684625401E-3</c:v>
                      </c:pt>
                      <c:pt idx="217">
                        <c:v>-2.2449642560005301E-3</c:v>
                      </c:pt>
                      <c:pt idx="218">
                        <c:v>-2.2617177435385102E-3</c:v>
                      </c:pt>
                      <c:pt idx="219">
                        <c:v>-2.2784712310765002E-3</c:v>
                      </c:pt>
                      <c:pt idx="220">
                        <c:v>-2.2952247186144902E-3</c:v>
                      </c:pt>
                      <c:pt idx="221">
                        <c:v>-2.3119782061524698E-3</c:v>
                      </c:pt>
                      <c:pt idx="222">
                        <c:v>-2.3287316936904598E-3</c:v>
                      </c:pt>
                      <c:pt idx="223">
                        <c:v>-2.3454851812284398E-3</c:v>
                      </c:pt>
                      <c:pt idx="224">
                        <c:v>-2.3622386687664199E-3</c:v>
                      </c:pt>
                      <c:pt idx="225">
                        <c:v>-2.3789921563044198E-3</c:v>
                      </c:pt>
                      <c:pt idx="226">
                        <c:v>-2.3957456438423999E-3</c:v>
                      </c:pt>
                      <c:pt idx="227">
                        <c:v>-2.4124991313803799E-3</c:v>
                      </c:pt>
                      <c:pt idx="228">
                        <c:v>-2.4292526189183699E-3</c:v>
                      </c:pt>
                      <c:pt idx="229">
                        <c:v>-2.4460061064563599E-3</c:v>
                      </c:pt>
                      <c:pt idx="230">
                        <c:v>-2.46275959399434E-3</c:v>
                      </c:pt>
                      <c:pt idx="231">
                        <c:v>-2.47951308153233E-3</c:v>
                      </c:pt>
                      <c:pt idx="232">
                        <c:v>-2.49626656907031E-3</c:v>
                      </c:pt>
                      <c:pt idx="233">
                        <c:v>-2.5130200566083E-3</c:v>
                      </c:pt>
                      <c:pt idx="234">
                        <c:v>-2.52977354414629E-3</c:v>
                      </c:pt>
                      <c:pt idx="235">
                        <c:v>-2.54652703168427E-3</c:v>
                      </c:pt>
                      <c:pt idx="236">
                        <c:v>-2.5632805192222601E-3</c:v>
                      </c:pt>
                      <c:pt idx="237">
                        <c:v>-2.5800340067602401E-3</c:v>
                      </c:pt>
                      <c:pt idx="238">
                        <c:v>-2.5967874942982201E-3</c:v>
                      </c:pt>
                      <c:pt idx="239">
                        <c:v>-2.6135409818362201E-3</c:v>
                      </c:pt>
                      <c:pt idx="240">
                        <c:v>-2.6302944693742001E-3</c:v>
                      </c:pt>
                      <c:pt idx="241">
                        <c:v>-2.6470479569121802E-3</c:v>
                      </c:pt>
                      <c:pt idx="242">
                        <c:v>-2.6638014444501702E-3</c:v>
                      </c:pt>
                      <c:pt idx="243">
                        <c:v>-2.6805549319881602E-3</c:v>
                      </c:pt>
                      <c:pt idx="244">
                        <c:v>-2.6973084195261502E-3</c:v>
                      </c:pt>
                      <c:pt idx="245">
                        <c:v>-2.7140619070641298E-3</c:v>
                      </c:pt>
                      <c:pt idx="246">
                        <c:v>-2.7308153946021098E-3</c:v>
                      </c:pt>
                      <c:pt idx="247">
                        <c:v>-2.7475688821400998E-3</c:v>
                      </c:pt>
                      <c:pt idx="248">
                        <c:v>-2.7643223696780898E-3</c:v>
                      </c:pt>
                      <c:pt idx="249">
                        <c:v>-2.7810758572160699E-3</c:v>
                      </c:pt>
                      <c:pt idx="250">
                        <c:v>-2.7978293447540599E-3</c:v>
                      </c:pt>
                      <c:pt idx="251">
                        <c:v>-2.8145828322920499E-3</c:v>
                      </c:pt>
                      <c:pt idx="252">
                        <c:v>-2.8313363198300199E-3</c:v>
                      </c:pt>
                      <c:pt idx="253">
                        <c:v>-2.8480898073680099E-3</c:v>
                      </c:pt>
                      <c:pt idx="254">
                        <c:v>-2.864843294906E-3</c:v>
                      </c:pt>
                      <c:pt idx="255">
                        <c:v>-2.88159678244399E-3</c:v>
                      </c:pt>
                      <c:pt idx="256">
                        <c:v>-2.89835026998197E-3</c:v>
                      </c:pt>
                      <c:pt idx="257">
                        <c:v>-2.91510375751996E-3</c:v>
                      </c:pt>
                      <c:pt idx="258">
                        <c:v>-2.93185724505796E-3</c:v>
                      </c:pt>
                      <c:pt idx="259">
                        <c:v>-2.9486107325959201E-3</c:v>
                      </c:pt>
                      <c:pt idx="260">
                        <c:v>-2.9653642201339101E-3</c:v>
                      </c:pt>
                      <c:pt idx="261">
                        <c:v>-2.9821177076719001E-3</c:v>
                      </c:pt>
                      <c:pt idx="262">
                        <c:v>-2.9988711952098801E-3</c:v>
                      </c:pt>
                      <c:pt idx="263">
                        <c:v>-3.0156246827478701E-3</c:v>
                      </c:pt>
                      <c:pt idx="264">
                        <c:v>-3.0323781702858601E-3</c:v>
                      </c:pt>
                      <c:pt idx="265">
                        <c:v>-3.0491316578238402E-3</c:v>
                      </c:pt>
                      <c:pt idx="266">
                        <c:v>-3.0658851453618302E-3</c:v>
                      </c:pt>
                      <c:pt idx="267">
                        <c:v>-3.0826386328998102E-3</c:v>
                      </c:pt>
                      <c:pt idx="268">
                        <c:v>-3.0993921204377998E-3</c:v>
                      </c:pt>
                      <c:pt idx="269">
                        <c:v>-3.1161456079757898E-3</c:v>
                      </c:pt>
                      <c:pt idx="270">
                        <c:v>-3.1328990955137698E-3</c:v>
                      </c:pt>
                      <c:pt idx="271">
                        <c:v>-3.1496525830517499E-3</c:v>
                      </c:pt>
                      <c:pt idx="272">
                        <c:v>-3.1664060705897399E-3</c:v>
                      </c:pt>
                      <c:pt idx="273">
                        <c:v>-3.1831595581277299E-3</c:v>
                      </c:pt>
                      <c:pt idx="274">
                        <c:v>-3.1999130456657199E-3</c:v>
                      </c:pt>
                      <c:pt idx="275">
                        <c:v>-3.2166665332036999E-3</c:v>
                      </c:pt>
                      <c:pt idx="276">
                        <c:v>-3.2334200207416799E-3</c:v>
                      </c:pt>
                      <c:pt idx="277">
                        <c:v>-3.25017350827967E-3</c:v>
                      </c:pt>
                      <c:pt idx="278">
                        <c:v>-3.26692699581766E-3</c:v>
                      </c:pt>
                      <c:pt idx="279">
                        <c:v>-3.28368048335564E-3</c:v>
                      </c:pt>
                      <c:pt idx="280">
                        <c:v>-3.30043397089363E-3</c:v>
                      </c:pt>
                      <c:pt idx="281">
                        <c:v>-3.31718745843161E-3</c:v>
                      </c:pt>
                      <c:pt idx="282">
                        <c:v>-3.3339409459696E-3</c:v>
                      </c:pt>
                      <c:pt idx="283">
                        <c:v>-3.3506944335075801E-3</c:v>
                      </c:pt>
                      <c:pt idx="284">
                        <c:v>-3.3674479210455801E-3</c:v>
                      </c:pt>
                      <c:pt idx="285">
                        <c:v>-3.3842014085835601E-3</c:v>
                      </c:pt>
                      <c:pt idx="286">
                        <c:v>-3.4009548961215401E-3</c:v>
                      </c:pt>
                      <c:pt idx="287">
                        <c:v>-3.4177083836595301E-3</c:v>
                      </c:pt>
                      <c:pt idx="288">
                        <c:v>-3.4344618711975201E-3</c:v>
                      </c:pt>
                      <c:pt idx="289">
                        <c:v>-3.4512153587355002E-3</c:v>
                      </c:pt>
                      <c:pt idx="290">
                        <c:v>-3.4679688462734802E-3</c:v>
                      </c:pt>
                      <c:pt idx="291">
                        <c:v>-3.4847223338114802E-3</c:v>
                      </c:pt>
                      <c:pt idx="292">
                        <c:v>-3.5014758213494598E-3</c:v>
                      </c:pt>
                      <c:pt idx="293">
                        <c:v>-3.5182293088874398E-3</c:v>
                      </c:pt>
                      <c:pt idx="294">
                        <c:v>-3.5349827964254398E-3</c:v>
                      </c:pt>
                      <c:pt idx="295">
                        <c:v>-3.5517362839633999E-3</c:v>
                      </c:pt>
                      <c:pt idx="296">
                        <c:v>-3.5684897715013999E-3</c:v>
                      </c:pt>
                      <c:pt idx="297">
                        <c:v>-3.5852432590393699E-3</c:v>
                      </c:pt>
                      <c:pt idx="298">
                        <c:v>-3.6019967465773799E-3</c:v>
                      </c:pt>
                      <c:pt idx="299">
                        <c:v>-3.6187502341153599E-3</c:v>
                      </c:pt>
                      <c:pt idx="300">
                        <c:v>-3.6355037216533399E-3</c:v>
                      </c:pt>
                      <c:pt idx="301">
                        <c:v>-3.65225720919132E-3</c:v>
                      </c:pt>
                      <c:pt idx="302">
                        <c:v>-3.6690106967293E-3</c:v>
                      </c:pt>
                      <c:pt idx="303">
                        <c:v>-3.6857641842673E-3</c:v>
                      </c:pt>
                      <c:pt idx="304">
                        <c:v>-3.70251767180528E-3</c:v>
                      </c:pt>
                      <c:pt idx="305">
                        <c:v>-3.71927115934327E-3</c:v>
                      </c:pt>
                      <c:pt idx="306">
                        <c:v>-3.7360246468812501E-3</c:v>
                      </c:pt>
                      <c:pt idx="307">
                        <c:v>-3.7527781344192501E-3</c:v>
                      </c:pt>
                      <c:pt idx="308">
                        <c:v>-3.7695316219572301E-3</c:v>
                      </c:pt>
                      <c:pt idx="309">
                        <c:v>-3.7862851094952201E-3</c:v>
                      </c:pt>
                      <c:pt idx="310">
                        <c:v>-3.8030385970332101E-3</c:v>
                      </c:pt>
                      <c:pt idx="311">
                        <c:v>-3.8197920845711901E-3</c:v>
                      </c:pt>
                      <c:pt idx="312">
                        <c:v>-3.8365455721091801E-3</c:v>
                      </c:pt>
                      <c:pt idx="313">
                        <c:v>-3.8532990596471602E-3</c:v>
                      </c:pt>
                      <c:pt idx="314">
                        <c:v>-3.8700525471851298E-3</c:v>
                      </c:pt>
                      <c:pt idx="315">
                        <c:v>-3.8868060347231198E-3</c:v>
                      </c:pt>
                      <c:pt idx="316">
                        <c:v>-3.9035595222611098E-3</c:v>
                      </c:pt>
                      <c:pt idx="317">
                        <c:v>-3.9203130097990998E-3</c:v>
                      </c:pt>
                      <c:pt idx="318">
                        <c:v>-3.9370664973370903E-3</c:v>
                      </c:pt>
                      <c:pt idx="319">
                        <c:v>-3.9538199848750703E-3</c:v>
                      </c:pt>
                      <c:pt idx="320">
                        <c:v>-3.9705734724130503E-3</c:v>
                      </c:pt>
                      <c:pt idx="321">
                        <c:v>-3.9873269599510503E-3</c:v>
                      </c:pt>
                      <c:pt idx="322">
                        <c:v>-4.0040804474890303E-3</c:v>
                      </c:pt>
                      <c:pt idx="323">
                        <c:v>-4.0208339350270199E-3</c:v>
                      </c:pt>
                      <c:pt idx="324">
                        <c:v>-4.037587422565E-3</c:v>
                      </c:pt>
                      <c:pt idx="325">
                        <c:v>-4.0543409101029904E-3</c:v>
                      </c:pt>
                      <c:pt idx="326">
                        <c:v>-4.07109439764098E-3</c:v>
                      </c:pt>
                      <c:pt idx="327">
                        <c:v>-4.0878478851789496E-3</c:v>
                      </c:pt>
                      <c:pt idx="328">
                        <c:v>-4.10460137271694E-3</c:v>
                      </c:pt>
                      <c:pt idx="329">
                        <c:v>-4.1213548602549296E-3</c:v>
                      </c:pt>
                      <c:pt idx="330">
                        <c:v>-4.1381083477929096E-3</c:v>
                      </c:pt>
                      <c:pt idx="331">
                        <c:v>-4.1548618353308897E-3</c:v>
                      </c:pt>
                      <c:pt idx="332">
                        <c:v>-4.1716153228688897E-3</c:v>
                      </c:pt>
                      <c:pt idx="333">
                        <c:v>-4.1883688104068801E-3</c:v>
                      </c:pt>
                      <c:pt idx="334">
                        <c:v>-4.2051222979448601E-3</c:v>
                      </c:pt>
                      <c:pt idx="335">
                        <c:v>-4.2218757854828402E-3</c:v>
                      </c:pt>
                      <c:pt idx="336">
                        <c:v>-4.2386292730208297E-3</c:v>
                      </c:pt>
                      <c:pt idx="337">
                        <c:v>-4.2553827605588202E-3</c:v>
                      </c:pt>
                      <c:pt idx="338">
                        <c:v>-4.2721362480968098E-3</c:v>
                      </c:pt>
                      <c:pt idx="339">
                        <c:v>-4.2888897356347898E-3</c:v>
                      </c:pt>
                      <c:pt idx="340">
                        <c:v>-4.3056432231727802E-3</c:v>
                      </c:pt>
                      <c:pt idx="341">
                        <c:v>-4.3223967107107603E-3</c:v>
                      </c:pt>
                      <c:pt idx="342">
                        <c:v>-4.3391501982487403E-3</c:v>
                      </c:pt>
                      <c:pt idx="343">
                        <c:v>-4.3559036857867203E-3</c:v>
                      </c:pt>
                      <c:pt idx="344">
                        <c:v>-4.3726571733247099E-3</c:v>
                      </c:pt>
                      <c:pt idx="345">
                        <c:v>-4.3894106608627003E-3</c:v>
                      </c:pt>
                      <c:pt idx="346">
                        <c:v>-4.4061641484007003E-3</c:v>
                      </c:pt>
                      <c:pt idx="347">
                        <c:v>-4.4229176359386804E-3</c:v>
                      </c:pt>
                      <c:pt idx="348">
                        <c:v>-4.43967112347665E-3</c:v>
                      </c:pt>
                      <c:pt idx="349">
                        <c:v>-4.45642461101463E-3</c:v>
                      </c:pt>
                      <c:pt idx="350">
                        <c:v>-4.4731780985526196E-3</c:v>
                      </c:pt>
                      <c:pt idx="351">
                        <c:v>-4.4899315860906196E-3</c:v>
                      </c:pt>
                      <c:pt idx="352">
                        <c:v>-4.50668507362861E-3</c:v>
                      </c:pt>
                      <c:pt idx="353">
                        <c:v>-4.52343856116659E-3</c:v>
                      </c:pt>
                      <c:pt idx="354">
                        <c:v>-4.5401920487045701E-3</c:v>
                      </c:pt>
                      <c:pt idx="355">
                        <c:v>-4.5569455362425501E-3</c:v>
                      </c:pt>
                      <c:pt idx="356">
                        <c:v>-4.5736990237805501E-3</c:v>
                      </c:pt>
                      <c:pt idx="357">
                        <c:v>-4.5904525113185301E-3</c:v>
                      </c:pt>
                      <c:pt idx="358">
                        <c:v>-4.6072059988565102E-3</c:v>
                      </c:pt>
                      <c:pt idx="359">
                        <c:v>-4.6239594863945101E-3</c:v>
                      </c:pt>
                      <c:pt idx="360">
                        <c:v>-4.6407129739324798E-3</c:v>
                      </c:pt>
                      <c:pt idx="361">
                        <c:v>-4.6574664614704797E-3</c:v>
                      </c:pt>
                      <c:pt idx="362">
                        <c:v>-4.6742199490084598E-3</c:v>
                      </c:pt>
                      <c:pt idx="363">
                        <c:v>-4.6909734365464502E-3</c:v>
                      </c:pt>
                      <c:pt idx="364">
                        <c:v>-4.7077269240844198E-3</c:v>
                      </c:pt>
                      <c:pt idx="365">
                        <c:v>-4.7244804116224103E-3</c:v>
                      </c:pt>
                      <c:pt idx="366">
                        <c:v>-4.7412338991603999E-3</c:v>
                      </c:pt>
                      <c:pt idx="367">
                        <c:v>-4.7579873866983903E-3</c:v>
                      </c:pt>
                      <c:pt idx="368">
                        <c:v>-4.7747408742363599E-3</c:v>
                      </c:pt>
                      <c:pt idx="369">
                        <c:v>-4.7914943617743504E-3</c:v>
                      </c:pt>
                      <c:pt idx="370">
                        <c:v>-4.8082478493123399E-3</c:v>
                      </c:pt>
                      <c:pt idx="371">
                        <c:v>-4.8250013368503304E-3</c:v>
                      </c:pt>
                      <c:pt idx="372">
                        <c:v>-4.8417548243883104E-3</c:v>
                      </c:pt>
                      <c:pt idx="373">
                        <c:v>-4.8585083119263E-3</c:v>
                      </c:pt>
                      <c:pt idx="374">
                        <c:v>-4.87526179946428E-3</c:v>
                      </c:pt>
                      <c:pt idx="375">
                        <c:v>-4.8920152870022601E-3</c:v>
                      </c:pt>
                      <c:pt idx="376">
                        <c:v>-4.9087687745402496E-3</c:v>
                      </c:pt>
                      <c:pt idx="377">
                        <c:v>-4.9255222620782496E-3</c:v>
                      </c:pt>
                      <c:pt idx="378">
                        <c:v>-4.9422757496162201E-3</c:v>
                      </c:pt>
                      <c:pt idx="379">
                        <c:v>-4.9590292371542097E-3</c:v>
                      </c:pt>
                      <c:pt idx="380">
                        <c:v>-4.9757827246921897E-3</c:v>
                      </c:pt>
                      <c:pt idx="381">
                        <c:v>-4.9925362122301802E-3</c:v>
                      </c:pt>
                      <c:pt idx="382">
                        <c:v>-5.0092896997681602E-3</c:v>
                      </c:pt>
                      <c:pt idx="383">
                        <c:v>-5.0260431873061498E-3</c:v>
                      </c:pt>
                      <c:pt idx="384">
                        <c:v>-5.0427966748441402E-3</c:v>
                      </c:pt>
                      <c:pt idx="385">
                        <c:v>-5.0595501623821298E-3</c:v>
                      </c:pt>
                      <c:pt idx="386">
                        <c:v>-5.0763036499201003E-3</c:v>
                      </c:pt>
                      <c:pt idx="387">
                        <c:v>-5.0930571374580898E-3</c:v>
                      </c:pt>
                      <c:pt idx="388">
                        <c:v>-5.1098106249960699E-3</c:v>
                      </c:pt>
                      <c:pt idx="389">
                        <c:v>-5.1265641125340699E-3</c:v>
                      </c:pt>
                      <c:pt idx="390">
                        <c:v>-5.1433176000720403E-3</c:v>
                      </c:pt>
                      <c:pt idx="391">
                        <c:v>-5.1600710876100204E-3</c:v>
                      </c:pt>
                      <c:pt idx="392">
                        <c:v>-5.17682457514801E-3</c:v>
                      </c:pt>
                      <c:pt idx="393">
                        <c:v>-5.19357806268599E-3</c:v>
                      </c:pt>
                      <c:pt idx="394">
                        <c:v>-5.2103315502239804E-3</c:v>
                      </c:pt>
                      <c:pt idx="395">
                        <c:v>-5.22708503776197E-3</c:v>
                      </c:pt>
                      <c:pt idx="396">
                        <c:v>-5.2438385252999596E-3</c:v>
                      </c:pt>
                      <c:pt idx="397">
                        <c:v>-5.2605920128379301E-3</c:v>
                      </c:pt>
                      <c:pt idx="398">
                        <c:v>-5.2773455003759301E-3</c:v>
                      </c:pt>
                      <c:pt idx="399">
                        <c:v>-5.2940989879139101E-3</c:v>
                      </c:pt>
                      <c:pt idx="400">
                        <c:v>-5.3108524754518997E-3</c:v>
                      </c:pt>
                      <c:pt idx="401">
                        <c:v>-5.3276059629898797E-3</c:v>
                      </c:pt>
                      <c:pt idx="402">
                        <c:v>-5.3443594505278597E-3</c:v>
                      </c:pt>
                      <c:pt idx="403">
                        <c:v>-5.3611129380658502E-3</c:v>
                      </c:pt>
                      <c:pt idx="404">
                        <c:v>-5.3778664256038302E-3</c:v>
                      </c:pt>
                      <c:pt idx="405">
                        <c:v>-5.3946199131418302E-3</c:v>
                      </c:pt>
                      <c:pt idx="406">
                        <c:v>-5.4113734006798102E-3</c:v>
                      </c:pt>
                      <c:pt idx="407">
                        <c:v>-5.4281268882177902E-3</c:v>
                      </c:pt>
                      <c:pt idx="408">
                        <c:v>-5.4448803757557798E-3</c:v>
                      </c:pt>
                      <c:pt idx="409">
                        <c:v>-5.4616338632937503E-3</c:v>
                      </c:pt>
                      <c:pt idx="410">
                        <c:v>-5.4783873508317399E-3</c:v>
                      </c:pt>
                      <c:pt idx="411">
                        <c:v>-5.4951408383697399E-3</c:v>
                      </c:pt>
                      <c:pt idx="412">
                        <c:v>-5.5118943259077199E-3</c:v>
                      </c:pt>
                      <c:pt idx="413">
                        <c:v>-5.5286478134456999E-3</c:v>
                      </c:pt>
                      <c:pt idx="414">
                        <c:v>-5.5454013009836904E-3</c:v>
                      </c:pt>
                      <c:pt idx="415">
                        <c:v>-5.56215478852168E-3</c:v>
                      </c:pt>
                      <c:pt idx="416">
                        <c:v>-5.5789082760596496E-3</c:v>
                      </c:pt>
                      <c:pt idx="417">
                        <c:v>-5.59566176359764E-3</c:v>
                      </c:pt>
                      <c:pt idx="418">
                        <c:v>-5.61241525113564E-3</c:v>
                      </c:pt>
                      <c:pt idx="419">
                        <c:v>-5.6291687386736096E-3</c:v>
                      </c:pt>
                      <c:pt idx="420">
                        <c:v>-5.6459222262115897E-3</c:v>
                      </c:pt>
                      <c:pt idx="421">
                        <c:v>-5.6626757137495801E-3</c:v>
                      </c:pt>
                      <c:pt idx="422">
                        <c:v>-5.6794292012875601E-3</c:v>
                      </c:pt>
                      <c:pt idx="423">
                        <c:v>-5.6961826888255601E-3</c:v>
                      </c:pt>
                      <c:pt idx="424">
                        <c:v>-5.7129361763635401E-3</c:v>
                      </c:pt>
                      <c:pt idx="425">
                        <c:v>-5.7296896639015297E-3</c:v>
                      </c:pt>
                      <c:pt idx="426">
                        <c:v>-5.7464431514395098E-3</c:v>
                      </c:pt>
                      <c:pt idx="427">
                        <c:v>-5.7631966389774802E-3</c:v>
                      </c:pt>
                      <c:pt idx="428">
                        <c:v>-5.7799501265154603E-3</c:v>
                      </c:pt>
                      <c:pt idx="429">
                        <c:v>-5.7967036140534603E-3</c:v>
                      </c:pt>
                      <c:pt idx="430">
                        <c:v>-5.8134571015914403E-3</c:v>
                      </c:pt>
                      <c:pt idx="431">
                        <c:v>-5.8302105891294203E-3</c:v>
                      </c:pt>
                      <c:pt idx="432">
                        <c:v>-5.8469640766674099E-3</c:v>
                      </c:pt>
                      <c:pt idx="433">
                        <c:v>-5.8637175642053899E-3</c:v>
                      </c:pt>
                      <c:pt idx="434">
                        <c:v>-5.8804710517434099E-3</c:v>
                      </c:pt>
                      <c:pt idx="435">
                        <c:v>-5.8972245392813804E-3</c:v>
                      </c:pt>
                      <c:pt idx="436">
                        <c:v>-5.9139780268193604E-3</c:v>
                      </c:pt>
                      <c:pt idx="437">
                        <c:v>-5.9307315143573404E-3</c:v>
                      </c:pt>
                      <c:pt idx="438">
                        <c:v>-5.9474850018953196E-3</c:v>
                      </c:pt>
                      <c:pt idx="439">
                        <c:v>-5.9642384894333196E-3</c:v>
                      </c:pt>
                      <c:pt idx="440">
                        <c:v>-5.9809919769712996E-3</c:v>
                      </c:pt>
                      <c:pt idx="441">
                        <c:v>-5.99774546450929E-3</c:v>
                      </c:pt>
                      <c:pt idx="442">
                        <c:v>-6.0144989520472701E-3</c:v>
                      </c:pt>
                      <c:pt idx="443">
                        <c:v>-6.0312524395852397E-3</c:v>
                      </c:pt>
                      <c:pt idx="444">
                        <c:v>-6.0480059271232397E-3</c:v>
                      </c:pt>
                      <c:pt idx="445">
                        <c:v>-6.0647594146612301E-3</c:v>
                      </c:pt>
                      <c:pt idx="446">
                        <c:v>-6.0815129021992102E-3</c:v>
                      </c:pt>
                      <c:pt idx="447">
                        <c:v>-6.0982663897371902E-3</c:v>
                      </c:pt>
                      <c:pt idx="448">
                        <c:v>-6.1150198772751798E-3</c:v>
                      </c:pt>
                      <c:pt idx="449">
                        <c:v>-6.1317733648131598E-3</c:v>
                      </c:pt>
                      <c:pt idx="450">
                        <c:v>-6.1485268523511502E-3</c:v>
                      </c:pt>
                      <c:pt idx="451">
                        <c:v>-6.1652803398891303E-3</c:v>
                      </c:pt>
                      <c:pt idx="452">
                        <c:v>-6.1820338274271198E-3</c:v>
                      </c:pt>
                      <c:pt idx="453">
                        <c:v>-6.1987873149651198E-3</c:v>
                      </c:pt>
                      <c:pt idx="454">
                        <c:v>-6.2155408025030799E-3</c:v>
                      </c:pt>
                      <c:pt idx="455">
                        <c:v>-6.2322942900410504E-3</c:v>
                      </c:pt>
                      <c:pt idx="456">
                        <c:v>-6.2490477775790599E-3</c:v>
                      </c:pt>
                      <c:pt idx="457">
                        <c:v>-6.2658012651170504E-3</c:v>
                      </c:pt>
                      <c:pt idx="458">
                        <c:v>-6.28255475265502E-3</c:v>
                      </c:pt>
                      <c:pt idx="459">
                        <c:v>-6.2993082401930096E-3</c:v>
                      </c:pt>
                      <c:pt idx="460">
                        <c:v>-6.3160617277309801E-3</c:v>
                      </c:pt>
                      <c:pt idx="461">
                        <c:v>-6.3328152152689896E-3</c:v>
                      </c:pt>
                      <c:pt idx="462">
                        <c:v>-6.3495687028069696E-3</c:v>
                      </c:pt>
                      <c:pt idx="463">
                        <c:v>-6.3663221903449601E-3</c:v>
                      </c:pt>
                      <c:pt idx="464">
                        <c:v>-6.3830756778829297E-3</c:v>
                      </c:pt>
                      <c:pt idx="465">
                        <c:v>-6.3998291654209297E-3</c:v>
                      </c:pt>
                      <c:pt idx="466">
                        <c:v>-6.4165826529589097E-3</c:v>
                      </c:pt>
                      <c:pt idx="467">
                        <c:v>-6.4333361404969001E-3</c:v>
                      </c:pt>
                      <c:pt idx="468">
                        <c:v>-6.4500896280348802E-3</c:v>
                      </c:pt>
                      <c:pt idx="469">
                        <c:v>-6.4668431155728697E-3</c:v>
                      </c:pt>
                      <c:pt idx="470">
                        <c:v>-6.4835966031108402E-3</c:v>
                      </c:pt>
                      <c:pt idx="471">
                        <c:v>-6.5003500906488298E-3</c:v>
                      </c:pt>
                      <c:pt idx="472">
                        <c:v>-6.5171035781868203E-3</c:v>
                      </c:pt>
                      <c:pt idx="473">
                        <c:v>-6.5338570657248098E-3</c:v>
                      </c:pt>
                      <c:pt idx="474">
                        <c:v>-6.5506105532627803E-3</c:v>
                      </c:pt>
                      <c:pt idx="475">
                        <c:v>-6.5673640408007803E-3</c:v>
                      </c:pt>
                      <c:pt idx="476">
                        <c:v>-6.5841175283387603E-3</c:v>
                      </c:pt>
                      <c:pt idx="477">
                        <c:v>-6.6008710158767499E-3</c:v>
                      </c:pt>
                      <c:pt idx="478">
                        <c:v>-6.6176245034147204E-3</c:v>
                      </c:pt>
                      <c:pt idx="479">
                        <c:v>-6.63437799095271E-3</c:v>
                      </c:pt>
                      <c:pt idx="480">
                        <c:v>-6.65113147849069E-3</c:v>
                      </c:pt>
                      <c:pt idx="481">
                        <c:v>-6.6678849660286796E-3</c:v>
                      </c:pt>
                      <c:pt idx="482">
                        <c:v>-6.68463845356667E-3</c:v>
                      </c:pt>
                      <c:pt idx="483">
                        <c:v>-6.7013919411046501E-3</c:v>
                      </c:pt>
                      <c:pt idx="484">
                        <c:v>-6.7181454286426396E-3</c:v>
                      </c:pt>
                      <c:pt idx="485">
                        <c:v>-6.7348989161806197E-3</c:v>
                      </c:pt>
                      <c:pt idx="486">
                        <c:v>-6.7516524037186196E-3</c:v>
                      </c:pt>
                      <c:pt idx="487">
                        <c:v>-6.7684058912565997E-3</c:v>
                      </c:pt>
                      <c:pt idx="488">
                        <c:v>-6.7851593787945797E-3</c:v>
                      </c:pt>
                      <c:pt idx="489">
                        <c:v>-6.8019128663325702E-3</c:v>
                      </c:pt>
                      <c:pt idx="490">
                        <c:v>-6.8186663538705502E-3</c:v>
                      </c:pt>
                      <c:pt idx="491">
                        <c:v>-6.8354198414085302E-3</c:v>
                      </c:pt>
                      <c:pt idx="492">
                        <c:v>-6.8521733289465103E-3</c:v>
                      </c:pt>
                      <c:pt idx="493">
                        <c:v>-6.8689268164844998E-3</c:v>
                      </c:pt>
                      <c:pt idx="494">
                        <c:v>-6.8856803040224998E-3</c:v>
                      </c:pt>
                      <c:pt idx="495">
                        <c:v>-6.9024337915604703E-3</c:v>
                      </c:pt>
                      <c:pt idx="496">
                        <c:v>-6.9191872790984703E-3</c:v>
                      </c:pt>
                      <c:pt idx="497">
                        <c:v>-6.9359407666364304E-3</c:v>
                      </c:pt>
                      <c:pt idx="498">
                        <c:v>-6.9526942541744199E-3</c:v>
                      </c:pt>
                      <c:pt idx="499">
                        <c:v>-6.9694477417124E-3</c:v>
                      </c:pt>
                      <c:pt idx="500">
                        <c:v>-6.9862012292504E-3</c:v>
                      </c:pt>
                      <c:pt idx="501">
                        <c:v>-7.0029547167883904E-3</c:v>
                      </c:pt>
                      <c:pt idx="502">
                        <c:v>-7.01970820432636E-3</c:v>
                      </c:pt>
                      <c:pt idx="503">
                        <c:v>-7.03646169186436E-3</c:v>
                      </c:pt>
                      <c:pt idx="504">
                        <c:v>-7.05321517940234E-3</c:v>
                      </c:pt>
                      <c:pt idx="505">
                        <c:v>-7.0699686669403296E-3</c:v>
                      </c:pt>
                      <c:pt idx="506">
                        <c:v>-7.0867221544783001E-3</c:v>
                      </c:pt>
                      <c:pt idx="507">
                        <c:v>-7.1034756420163001E-3</c:v>
                      </c:pt>
                      <c:pt idx="508">
                        <c:v>-7.1202291295542801E-3</c:v>
                      </c:pt>
                      <c:pt idx="509">
                        <c:v>-7.1369826170922602E-3</c:v>
                      </c:pt>
                      <c:pt idx="510">
                        <c:v>-7.1537361046302402E-3</c:v>
                      </c:pt>
                      <c:pt idx="511">
                        <c:v>-7.1704895921682497E-3</c:v>
                      </c:pt>
                      <c:pt idx="512">
                        <c:v>-7.1872430797062098E-3</c:v>
                      </c:pt>
                      <c:pt idx="513">
                        <c:v>-7.2039965672442202E-3</c:v>
                      </c:pt>
                      <c:pt idx="514">
                        <c:v>-7.2207500547821898E-3</c:v>
                      </c:pt>
                      <c:pt idx="515">
                        <c:v>-7.2375035423201802E-3</c:v>
                      </c:pt>
                      <c:pt idx="516">
                        <c:v>-7.2542570298581698E-3</c:v>
                      </c:pt>
                      <c:pt idx="517">
                        <c:v>-7.2710105173961403E-3</c:v>
                      </c:pt>
                      <c:pt idx="518">
                        <c:v>-7.2877640049341299E-3</c:v>
                      </c:pt>
                      <c:pt idx="519">
                        <c:v>-7.3045174924721203E-3</c:v>
                      </c:pt>
                      <c:pt idx="520">
                        <c:v>-7.3212709800101004E-3</c:v>
                      </c:pt>
                      <c:pt idx="521">
                        <c:v>-7.3380244675480804E-3</c:v>
                      </c:pt>
                      <c:pt idx="522">
                        <c:v>-7.35477795508607E-3</c:v>
                      </c:pt>
                      <c:pt idx="523">
                        <c:v>-7.3715314426240396E-3</c:v>
                      </c:pt>
                      <c:pt idx="524">
                        <c:v>-7.38828493016205E-3</c:v>
                      </c:pt>
                      <c:pt idx="525">
                        <c:v>-7.4050384177000196E-3</c:v>
                      </c:pt>
                      <c:pt idx="526">
                        <c:v>-7.4217919052379996E-3</c:v>
                      </c:pt>
                      <c:pt idx="527">
                        <c:v>-7.4385453927759901E-3</c:v>
                      </c:pt>
                      <c:pt idx="528">
                        <c:v>-7.4552988803139901E-3</c:v>
                      </c:pt>
                      <c:pt idx="529">
                        <c:v>-7.4720523678519796E-3</c:v>
                      </c:pt>
                      <c:pt idx="530">
                        <c:v>-7.4888058553899397E-3</c:v>
                      </c:pt>
                      <c:pt idx="531">
                        <c:v>-7.5055593429279397E-3</c:v>
                      </c:pt>
                      <c:pt idx="532">
                        <c:v>-7.5223128304659197E-3</c:v>
                      </c:pt>
                      <c:pt idx="533">
                        <c:v>-7.5390663180038998E-3</c:v>
                      </c:pt>
                      <c:pt idx="534">
                        <c:v>-7.5558198055418902E-3</c:v>
                      </c:pt>
                      <c:pt idx="535">
                        <c:v>-7.5725732930798798E-3</c:v>
                      </c:pt>
                      <c:pt idx="536">
                        <c:v>-7.5893267806178598E-3</c:v>
                      </c:pt>
                      <c:pt idx="537">
                        <c:v>-7.6060802681558503E-3</c:v>
                      </c:pt>
                      <c:pt idx="538">
                        <c:v>-7.6228337556938199E-3</c:v>
                      </c:pt>
                      <c:pt idx="539">
                        <c:v>-7.6395872432318303E-3</c:v>
                      </c:pt>
                      <c:pt idx="540">
                        <c:v>-7.6563407307697904E-3</c:v>
                      </c:pt>
                      <c:pt idx="541">
                        <c:v>-7.6730942183077999E-3</c:v>
                      </c:pt>
                      <c:pt idx="542">
                        <c:v>-7.6898477058457799E-3</c:v>
                      </c:pt>
                      <c:pt idx="543">
                        <c:v>-7.7066011933837704E-3</c:v>
                      </c:pt>
                      <c:pt idx="544">
                        <c:v>-7.7233546809217296E-3</c:v>
                      </c:pt>
                      <c:pt idx="545">
                        <c:v>-7.74010816845972E-3</c:v>
                      </c:pt>
                      <c:pt idx="546">
                        <c:v>-7.7568616559977304E-3</c:v>
                      </c:pt>
                      <c:pt idx="547">
                        <c:v>-7.7736151435356697E-3</c:v>
                      </c:pt>
                      <c:pt idx="548">
                        <c:v>-7.7903686310736697E-3</c:v>
                      </c:pt>
                      <c:pt idx="549">
                        <c:v>-7.8071221186116401E-3</c:v>
                      </c:pt>
                      <c:pt idx="550">
                        <c:v>-7.8238756061496505E-3</c:v>
                      </c:pt>
                      <c:pt idx="551">
                        <c:v>-7.8406290936876392E-3</c:v>
                      </c:pt>
                      <c:pt idx="552">
                        <c:v>-7.8573825812256297E-3</c:v>
                      </c:pt>
                      <c:pt idx="553">
                        <c:v>-7.8741360687636097E-3</c:v>
                      </c:pt>
                      <c:pt idx="554">
                        <c:v>-7.8908895563015793E-3</c:v>
                      </c:pt>
                      <c:pt idx="555">
                        <c:v>-7.9076430438395698E-3</c:v>
                      </c:pt>
                      <c:pt idx="556">
                        <c:v>-7.9243965313775394E-3</c:v>
                      </c:pt>
                      <c:pt idx="557">
                        <c:v>-7.9411500189155507E-3</c:v>
                      </c:pt>
                      <c:pt idx="558">
                        <c:v>-7.9579035064535394E-3</c:v>
                      </c:pt>
                      <c:pt idx="559">
                        <c:v>-7.9746569939915107E-3</c:v>
                      </c:pt>
                      <c:pt idx="560">
                        <c:v>-7.9914104815294994E-3</c:v>
                      </c:pt>
                      <c:pt idx="561">
                        <c:v>-8.0081639690674795E-3</c:v>
                      </c:pt>
                      <c:pt idx="562">
                        <c:v>-8.0249174566054699E-3</c:v>
                      </c:pt>
                      <c:pt idx="563">
                        <c:v>-8.0416709441434499E-3</c:v>
                      </c:pt>
                      <c:pt idx="564">
                        <c:v>-8.0584244316814404E-3</c:v>
                      </c:pt>
                      <c:pt idx="565">
                        <c:v>-8.0751779192194308E-3</c:v>
                      </c:pt>
                      <c:pt idx="566">
                        <c:v>-8.0919314067574195E-3</c:v>
                      </c:pt>
                      <c:pt idx="567">
                        <c:v>-8.1086848942953701E-3</c:v>
                      </c:pt>
                      <c:pt idx="568">
                        <c:v>-8.12543838183339E-3</c:v>
                      </c:pt>
                      <c:pt idx="569">
                        <c:v>-8.1421918693713805E-3</c:v>
                      </c:pt>
                      <c:pt idx="570">
                        <c:v>-8.1589453569093501E-3</c:v>
                      </c:pt>
                      <c:pt idx="571">
                        <c:v>-8.1756988444473301E-3</c:v>
                      </c:pt>
                      <c:pt idx="572">
                        <c:v>-8.1924523319853206E-3</c:v>
                      </c:pt>
                      <c:pt idx="573">
                        <c:v>-8.2092058195233197E-3</c:v>
                      </c:pt>
                      <c:pt idx="574">
                        <c:v>-8.2259593070612806E-3</c:v>
                      </c:pt>
                      <c:pt idx="575">
                        <c:v>-8.2427127945992693E-3</c:v>
                      </c:pt>
                      <c:pt idx="576">
                        <c:v>-8.2594662821372702E-3</c:v>
                      </c:pt>
                      <c:pt idx="577">
                        <c:v>-8.2762197696752294E-3</c:v>
                      </c:pt>
                      <c:pt idx="578">
                        <c:v>-8.2929732572132406E-3</c:v>
                      </c:pt>
                      <c:pt idx="579">
                        <c:v>-8.3097267447512294E-3</c:v>
                      </c:pt>
                      <c:pt idx="580">
                        <c:v>-8.3264802322892007E-3</c:v>
                      </c:pt>
                      <c:pt idx="581">
                        <c:v>-8.3432337198271703E-3</c:v>
                      </c:pt>
                      <c:pt idx="582">
                        <c:v>-8.3599872073651695E-3</c:v>
                      </c:pt>
                      <c:pt idx="583">
                        <c:v>-8.3767406949031495E-3</c:v>
                      </c:pt>
                      <c:pt idx="584">
                        <c:v>-8.3934941824411295E-3</c:v>
                      </c:pt>
                      <c:pt idx="585">
                        <c:v>-8.41024766997912E-3</c:v>
                      </c:pt>
                      <c:pt idx="586">
                        <c:v>-8.4270011575171E-3</c:v>
                      </c:pt>
                      <c:pt idx="587">
                        <c:v>-8.4437546450550904E-3</c:v>
                      </c:pt>
                      <c:pt idx="588">
                        <c:v>-8.4605081325930791E-3</c:v>
                      </c:pt>
                      <c:pt idx="589">
                        <c:v>-8.4772616201310696E-3</c:v>
                      </c:pt>
                      <c:pt idx="590">
                        <c:v>-8.4940151076690496E-3</c:v>
                      </c:pt>
                      <c:pt idx="591">
                        <c:v>-8.5107685952070192E-3</c:v>
                      </c:pt>
                      <c:pt idx="592">
                        <c:v>-8.5275220827450201E-3</c:v>
                      </c:pt>
                      <c:pt idx="593">
                        <c:v>-8.5442755702830192E-3</c:v>
                      </c:pt>
                      <c:pt idx="594">
                        <c:v>-8.5610290578210096E-3</c:v>
                      </c:pt>
                      <c:pt idx="595">
                        <c:v>-8.5777825453589706E-3</c:v>
                      </c:pt>
                      <c:pt idx="596">
                        <c:v>-8.5945360328969593E-3</c:v>
                      </c:pt>
                      <c:pt idx="597">
                        <c:v>-8.6112895204349307E-3</c:v>
                      </c:pt>
                      <c:pt idx="598">
                        <c:v>-8.6280430079729402E-3</c:v>
                      </c:pt>
                      <c:pt idx="599">
                        <c:v>-8.6447964955109306E-3</c:v>
                      </c:pt>
                      <c:pt idx="600">
                        <c:v>-8.6615499830489193E-3</c:v>
                      </c:pt>
                      <c:pt idx="601">
                        <c:v>-8.6783034705868699E-3</c:v>
                      </c:pt>
                      <c:pt idx="602">
                        <c:v>-8.6950569581248794E-3</c:v>
                      </c:pt>
                      <c:pt idx="603">
                        <c:v>-8.7118104456628508E-3</c:v>
                      </c:pt>
                      <c:pt idx="604">
                        <c:v>-8.7285639332008499E-3</c:v>
                      </c:pt>
                      <c:pt idx="605">
                        <c:v>-8.7453174207388108E-3</c:v>
                      </c:pt>
                      <c:pt idx="606">
                        <c:v>-8.7620709082768203E-3</c:v>
                      </c:pt>
                      <c:pt idx="607">
                        <c:v>-8.77882439581479E-3</c:v>
                      </c:pt>
                      <c:pt idx="608">
                        <c:v>-8.79557788335277E-3</c:v>
                      </c:pt>
                      <c:pt idx="609">
                        <c:v>-8.8123313708907709E-3</c:v>
                      </c:pt>
                      <c:pt idx="610">
                        <c:v>-8.82908485842877E-3</c:v>
                      </c:pt>
                      <c:pt idx="611">
                        <c:v>-8.8458383459667396E-3</c:v>
                      </c:pt>
                      <c:pt idx="612">
                        <c:v>-8.8625918335047196E-3</c:v>
                      </c:pt>
                      <c:pt idx="613">
                        <c:v>-8.8793453210426997E-3</c:v>
                      </c:pt>
                      <c:pt idx="614">
                        <c:v>-8.8960988085807092E-3</c:v>
                      </c:pt>
                      <c:pt idx="615">
                        <c:v>-8.9128522961186597E-3</c:v>
                      </c:pt>
                      <c:pt idx="616">
                        <c:v>-8.9296057836566606E-3</c:v>
                      </c:pt>
                      <c:pt idx="617">
                        <c:v>-8.9463592711946302E-3</c:v>
                      </c:pt>
                      <c:pt idx="618">
                        <c:v>-8.9631127587326293E-3</c:v>
                      </c:pt>
                      <c:pt idx="619">
                        <c:v>-8.9798662462706094E-3</c:v>
                      </c:pt>
                      <c:pt idx="620">
                        <c:v>-8.9966197338085894E-3</c:v>
                      </c:pt>
                      <c:pt idx="621">
                        <c:v>-9.0133732213465902E-3</c:v>
                      </c:pt>
                      <c:pt idx="622">
                        <c:v>-9.0301267088845807E-3</c:v>
                      </c:pt>
                      <c:pt idx="623">
                        <c:v>-9.0468801964225694E-3</c:v>
                      </c:pt>
                      <c:pt idx="624">
                        <c:v>-9.0636336839605303E-3</c:v>
                      </c:pt>
                      <c:pt idx="625">
                        <c:v>-9.0803871714985503E-3</c:v>
                      </c:pt>
                      <c:pt idx="626">
                        <c:v>-9.0971406590365008E-3</c:v>
                      </c:pt>
                      <c:pt idx="627">
                        <c:v>-9.1138941465744999E-3</c:v>
                      </c:pt>
                      <c:pt idx="628">
                        <c:v>-9.1306476341124591E-3</c:v>
                      </c:pt>
                      <c:pt idx="629">
                        <c:v>-9.14740112165046E-3</c:v>
                      </c:pt>
                      <c:pt idx="630">
                        <c:v>-9.16415460918844E-3</c:v>
                      </c:pt>
                      <c:pt idx="631">
                        <c:v>-9.1809080967264201E-3</c:v>
                      </c:pt>
                      <c:pt idx="632">
                        <c:v>-9.1976615842644296E-3</c:v>
                      </c:pt>
                      <c:pt idx="633">
                        <c:v>-9.2144150718023905E-3</c:v>
                      </c:pt>
                      <c:pt idx="634">
                        <c:v>-9.2311685593404001E-3</c:v>
                      </c:pt>
                      <c:pt idx="635">
                        <c:v>-9.2479220468783593E-3</c:v>
                      </c:pt>
                      <c:pt idx="636">
                        <c:v>-9.2646755344163601E-3</c:v>
                      </c:pt>
                      <c:pt idx="637">
                        <c:v>-9.2814290219543592E-3</c:v>
                      </c:pt>
                      <c:pt idx="638">
                        <c:v>-9.2981825094923393E-3</c:v>
                      </c:pt>
                      <c:pt idx="639">
                        <c:v>-9.3149359970303106E-3</c:v>
                      </c:pt>
                      <c:pt idx="640">
                        <c:v>-9.3316894845682993E-3</c:v>
                      </c:pt>
                      <c:pt idx="641">
                        <c:v>-9.3484429721062707E-3</c:v>
                      </c:pt>
                      <c:pt idx="642">
                        <c:v>-9.3651964596442594E-3</c:v>
                      </c:pt>
                      <c:pt idx="643">
                        <c:v>-9.3819499471822602E-3</c:v>
                      </c:pt>
                      <c:pt idx="644">
                        <c:v>-9.3987034347202299E-3</c:v>
                      </c:pt>
                      <c:pt idx="645">
                        <c:v>-9.4154569222582203E-3</c:v>
                      </c:pt>
                      <c:pt idx="646">
                        <c:v>-9.4322104097962108E-3</c:v>
                      </c:pt>
                      <c:pt idx="647">
                        <c:v>-9.4489638973342099E-3</c:v>
                      </c:pt>
                      <c:pt idx="648">
                        <c:v>-9.4657173848721795E-3</c:v>
                      </c:pt>
                      <c:pt idx="649">
                        <c:v>-9.4824708724101699E-3</c:v>
                      </c:pt>
                      <c:pt idx="650">
                        <c:v>-9.49922435994815E-3</c:v>
                      </c:pt>
                      <c:pt idx="651">
                        <c:v>-9.51597784748613E-3</c:v>
                      </c:pt>
                      <c:pt idx="652">
                        <c:v>-9.53273133502411E-3</c:v>
                      </c:pt>
                      <c:pt idx="653">
                        <c:v>-9.5494848225621196E-3</c:v>
                      </c:pt>
                      <c:pt idx="654">
                        <c:v>-9.5662383101000892E-3</c:v>
                      </c:pt>
                      <c:pt idx="655">
                        <c:v>-9.5829917976380605E-3</c:v>
                      </c:pt>
                      <c:pt idx="656">
                        <c:v>-9.5997452851760805E-3</c:v>
                      </c:pt>
                      <c:pt idx="657">
                        <c:v>-9.6164987727140397E-3</c:v>
                      </c:pt>
                      <c:pt idx="658">
                        <c:v>-9.6332522602520405E-3</c:v>
                      </c:pt>
                      <c:pt idx="659">
                        <c:v>-9.6500057477900102E-3</c:v>
                      </c:pt>
                      <c:pt idx="660">
                        <c:v>-9.6667592353280006E-3</c:v>
                      </c:pt>
                      <c:pt idx="661">
                        <c:v>-9.6835127228659806E-3</c:v>
                      </c:pt>
                      <c:pt idx="662">
                        <c:v>-9.7002662104039798E-3</c:v>
                      </c:pt>
                      <c:pt idx="663">
                        <c:v>-9.7170196979419598E-3</c:v>
                      </c:pt>
                      <c:pt idx="664">
                        <c:v>-9.7337731854799398E-3</c:v>
                      </c:pt>
                      <c:pt idx="665">
                        <c:v>-9.7505266730179303E-3</c:v>
                      </c:pt>
                      <c:pt idx="666">
                        <c:v>-9.7672801605558999E-3</c:v>
                      </c:pt>
                      <c:pt idx="667">
                        <c:v>-9.7840336480939198E-3</c:v>
                      </c:pt>
                      <c:pt idx="668">
                        <c:v>-9.8007871356318704E-3</c:v>
                      </c:pt>
                      <c:pt idx="669">
                        <c:v>-9.8175406231698695E-3</c:v>
                      </c:pt>
                      <c:pt idx="670">
                        <c:v>-9.8342941107078495E-3</c:v>
                      </c:pt>
                      <c:pt idx="671">
                        <c:v>-9.8510475982458399E-3</c:v>
                      </c:pt>
                      <c:pt idx="672">
                        <c:v>-9.8678010857837992E-3</c:v>
                      </c:pt>
                      <c:pt idx="673">
                        <c:v>-9.8845545733218104E-3</c:v>
                      </c:pt>
                      <c:pt idx="674">
                        <c:v>-9.9013080608597905E-3</c:v>
                      </c:pt>
                      <c:pt idx="675">
                        <c:v>-9.9180615483977792E-3</c:v>
                      </c:pt>
                      <c:pt idx="676">
                        <c:v>-9.9348150359357592E-3</c:v>
                      </c:pt>
                      <c:pt idx="677">
                        <c:v>-9.9515685234737306E-3</c:v>
                      </c:pt>
                      <c:pt idx="678">
                        <c:v>-9.9683220110117193E-3</c:v>
                      </c:pt>
                      <c:pt idx="679">
                        <c:v>-9.9850754985497201E-3</c:v>
                      </c:pt>
                      <c:pt idx="680">
                        <c:v>-1.00018289860877E-2</c:v>
                      </c:pt>
                      <c:pt idx="681">
                        <c:v>-1.00185824736256E-2</c:v>
                      </c:pt>
                      <c:pt idx="682">
                        <c:v>-1.0035335961163599E-2</c:v>
                      </c:pt>
                      <c:pt idx="683">
                        <c:v>-1.00520894487016E-2</c:v>
                      </c:pt>
                      <c:pt idx="684">
                        <c:v>-1.0068842936239599E-2</c:v>
                      </c:pt>
                      <c:pt idx="685">
                        <c:v>-1.00855964237776E-2</c:v>
                      </c:pt>
                      <c:pt idx="686">
                        <c:v>-1.0102349911315599E-2</c:v>
                      </c:pt>
                      <c:pt idx="687">
                        <c:v>-1.01191033988536E-2</c:v>
                      </c:pt>
                      <c:pt idx="688">
                        <c:v>-1.0135856886391501E-2</c:v>
                      </c:pt>
                      <c:pt idx="689">
                        <c:v>-1.01526103739295E-2</c:v>
                      </c:pt>
                      <c:pt idx="690">
                        <c:v>-1.01693638614675E-2</c:v>
                      </c:pt>
                      <c:pt idx="691">
                        <c:v>-1.01861173490055E-2</c:v>
                      </c:pt>
                      <c:pt idx="692">
                        <c:v>-1.02028708365435E-2</c:v>
                      </c:pt>
                      <c:pt idx="693">
                        <c:v>-1.02196243240815E-2</c:v>
                      </c:pt>
                      <c:pt idx="694">
                        <c:v>-1.02363778116195E-2</c:v>
                      </c:pt>
                      <c:pt idx="695">
                        <c:v>-1.0253131299157401E-2</c:v>
                      </c:pt>
                      <c:pt idx="696">
                        <c:v>-1.02698847866954E-2</c:v>
                      </c:pt>
                      <c:pt idx="697">
                        <c:v>-1.0286638274233401E-2</c:v>
                      </c:pt>
                      <c:pt idx="698">
                        <c:v>-1.03033917617714E-2</c:v>
                      </c:pt>
                      <c:pt idx="699">
                        <c:v>-1.0320145249309401E-2</c:v>
                      </c:pt>
                      <c:pt idx="700">
                        <c:v>-1.03368987368474E-2</c:v>
                      </c:pt>
                      <c:pt idx="701">
                        <c:v>-1.03536522243853E-2</c:v>
                      </c:pt>
                      <c:pt idx="702">
                        <c:v>-1.0370405711923301E-2</c:v>
                      </c:pt>
                      <c:pt idx="703">
                        <c:v>-1.03871591994613E-2</c:v>
                      </c:pt>
                      <c:pt idx="704">
                        <c:v>-1.0403912686999301E-2</c:v>
                      </c:pt>
                      <c:pt idx="705">
                        <c:v>-1.04206661745373E-2</c:v>
                      </c:pt>
                      <c:pt idx="706">
                        <c:v>-1.0437419662075301E-2</c:v>
                      </c:pt>
                      <c:pt idx="707">
                        <c:v>-1.04541731496133E-2</c:v>
                      </c:pt>
                      <c:pt idx="708">
                        <c:v>-1.04709266371512E-2</c:v>
                      </c:pt>
                      <c:pt idx="709">
                        <c:v>-1.0487680124689199E-2</c:v>
                      </c:pt>
                      <c:pt idx="710">
                        <c:v>-1.05044336122272E-2</c:v>
                      </c:pt>
                      <c:pt idx="711">
                        <c:v>-1.0521187099765201E-2</c:v>
                      </c:pt>
                      <c:pt idx="712">
                        <c:v>-1.05379405873032E-2</c:v>
                      </c:pt>
                      <c:pt idx="713">
                        <c:v>-1.0554694074841201E-2</c:v>
                      </c:pt>
                      <c:pt idx="714">
                        <c:v>-1.05714475623792E-2</c:v>
                      </c:pt>
                      <c:pt idx="715">
                        <c:v>-1.05882010499171E-2</c:v>
                      </c:pt>
                      <c:pt idx="716">
                        <c:v>-1.0604954537455099E-2</c:v>
                      </c:pt>
                      <c:pt idx="717">
                        <c:v>-1.06217080249931E-2</c:v>
                      </c:pt>
                      <c:pt idx="718">
                        <c:v>-1.0638461512531099E-2</c:v>
                      </c:pt>
                      <c:pt idx="719">
                        <c:v>-1.06552150000691E-2</c:v>
                      </c:pt>
                      <c:pt idx="720">
                        <c:v>-1.0671968487607099E-2</c:v>
                      </c:pt>
                      <c:pt idx="721">
                        <c:v>-1.06887219751451E-2</c:v>
                      </c:pt>
                      <c:pt idx="722">
                        <c:v>-1.0705475462683E-2</c:v>
                      </c:pt>
                      <c:pt idx="723">
                        <c:v>-1.0722228950220999E-2</c:v>
                      </c:pt>
                      <c:pt idx="724">
                        <c:v>-1.0738982437759E-2</c:v>
                      </c:pt>
                      <c:pt idx="725">
                        <c:v>-1.0755735925296999E-2</c:v>
                      </c:pt>
                      <c:pt idx="726">
                        <c:v>-1.0772489412835E-2</c:v>
                      </c:pt>
                      <c:pt idx="727">
                        <c:v>-1.0789242900372999E-2</c:v>
                      </c:pt>
                      <c:pt idx="728">
                        <c:v>-1.08059963879109E-2</c:v>
                      </c:pt>
                      <c:pt idx="729">
                        <c:v>-1.08227498754489E-2</c:v>
                      </c:pt>
                      <c:pt idx="730">
                        <c:v>-1.08395033629869E-2</c:v>
                      </c:pt>
                      <c:pt idx="731">
                        <c:v>-1.08562568505249E-2</c:v>
                      </c:pt>
                      <c:pt idx="732">
                        <c:v>-1.08730103380629E-2</c:v>
                      </c:pt>
                      <c:pt idx="733">
                        <c:v>-1.08897638256008E-2</c:v>
                      </c:pt>
                      <c:pt idx="734">
                        <c:v>-1.0906517313138801E-2</c:v>
                      </c:pt>
                      <c:pt idx="735">
                        <c:v>-1.09232708006768E-2</c:v>
                      </c:pt>
                      <c:pt idx="736">
                        <c:v>-1.0940024288214801E-2</c:v>
                      </c:pt>
                      <c:pt idx="737">
                        <c:v>-1.09567777757528E-2</c:v>
                      </c:pt>
                      <c:pt idx="738">
                        <c:v>-1.0973531263290801E-2</c:v>
                      </c:pt>
                      <c:pt idx="739">
                        <c:v>-1.09902847508288E-2</c:v>
                      </c:pt>
                      <c:pt idx="740">
                        <c:v>-1.10070382383668E-2</c:v>
                      </c:pt>
                      <c:pt idx="741">
                        <c:v>-1.10237917259048E-2</c:v>
                      </c:pt>
                      <c:pt idx="742">
                        <c:v>-1.10405452134427E-2</c:v>
                      </c:pt>
                      <c:pt idx="743">
                        <c:v>-1.1057298700980701E-2</c:v>
                      </c:pt>
                      <c:pt idx="744">
                        <c:v>-1.10740521885187E-2</c:v>
                      </c:pt>
                      <c:pt idx="745">
                        <c:v>-1.1090805676056701E-2</c:v>
                      </c:pt>
                      <c:pt idx="746">
                        <c:v>-1.11075591635947E-2</c:v>
                      </c:pt>
                      <c:pt idx="747">
                        <c:v>-1.1124312651132701E-2</c:v>
                      </c:pt>
                      <c:pt idx="748">
                        <c:v>-1.11410661386707E-2</c:v>
                      </c:pt>
                      <c:pt idx="749">
                        <c:v>-1.11578196262086E-2</c:v>
                      </c:pt>
                      <c:pt idx="750">
                        <c:v>-1.1174573113746601E-2</c:v>
                      </c:pt>
                      <c:pt idx="751">
                        <c:v>-1.11913266012846E-2</c:v>
                      </c:pt>
                      <c:pt idx="752">
                        <c:v>-1.1208080088822601E-2</c:v>
                      </c:pt>
                      <c:pt idx="753">
                        <c:v>-1.12248335763606E-2</c:v>
                      </c:pt>
                      <c:pt idx="754">
                        <c:v>-1.12415870638985E-2</c:v>
                      </c:pt>
                      <c:pt idx="755">
                        <c:v>-1.1258340551436499E-2</c:v>
                      </c:pt>
                      <c:pt idx="756">
                        <c:v>-1.12750940389745E-2</c:v>
                      </c:pt>
                      <c:pt idx="757">
                        <c:v>-1.1291847526512499E-2</c:v>
                      </c:pt>
                      <c:pt idx="758">
                        <c:v>-1.13086010140505E-2</c:v>
                      </c:pt>
                      <c:pt idx="759">
                        <c:v>-1.1325354501588499E-2</c:v>
                      </c:pt>
                      <c:pt idx="760">
                        <c:v>-1.13421079891265E-2</c:v>
                      </c:pt>
                      <c:pt idx="761">
                        <c:v>-1.1358861476664499E-2</c:v>
                      </c:pt>
                      <c:pt idx="762">
                        <c:v>-1.1375614964202399E-2</c:v>
                      </c:pt>
                      <c:pt idx="763">
                        <c:v>-1.13923684517404E-2</c:v>
                      </c:pt>
                      <c:pt idx="764">
                        <c:v>-1.1409121939278399E-2</c:v>
                      </c:pt>
                      <c:pt idx="765">
                        <c:v>-1.14258754268164E-2</c:v>
                      </c:pt>
                      <c:pt idx="766">
                        <c:v>-1.1442628914354399E-2</c:v>
                      </c:pt>
                      <c:pt idx="767">
                        <c:v>-1.14593824018923E-2</c:v>
                      </c:pt>
                      <c:pt idx="768">
                        <c:v>-1.14761358894303E-2</c:v>
                      </c:pt>
                      <c:pt idx="769">
                        <c:v>-1.14928893769683E-2</c:v>
                      </c:pt>
                      <c:pt idx="770">
                        <c:v>-1.15096428645063E-2</c:v>
                      </c:pt>
                      <c:pt idx="771">
                        <c:v>-1.1526396352044299E-2</c:v>
                      </c:pt>
                      <c:pt idx="772">
                        <c:v>-1.15431498395823E-2</c:v>
                      </c:pt>
                      <c:pt idx="773">
                        <c:v>-1.1559903327120299E-2</c:v>
                      </c:pt>
                      <c:pt idx="774">
                        <c:v>-1.15766568146582E-2</c:v>
                      </c:pt>
                      <c:pt idx="775">
                        <c:v>-1.1593410302196201E-2</c:v>
                      </c:pt>
                      <c:pt idx="776">
                        <c:v>-1.16101637897342E-2</c:v>
                      </c:pt>
                      <c:pt idx="777">
                        <c:v>-1.16269172772722E-2</c:v>
                      </c:pt>
                      <c:pt idx="778">
                        <c:v>-1.16436707648102E-2</c:v>
                      </c:pt>
                      <c:pt idx="779">
                        <c:v>-1.16604242523482E-2</c:v>
                      </c:pt>
                      <c:pt idx="780">
                        <c:v>-1.16771777398862E-2</c:v>
                      </c:pt>
                      <c:pt idx="781">
                        <c:v>-1.16939312274241E-2</c:v>
                      </c:pt>
                      <c:pt idx="782">
                        <c:v>-1.1710684714962101E-2</c:v>
                      </c:pt>
                      <c:pt idx="783">
                        <c:v>-1.17274382025001E-2</c:v>
                      </c:pt>
                      <c:pt idx="784">
                        <c:v>-1.1744191690038101E-2</c:v>
                      </c:pt>
                      <c:pt idx="785">
                        <c:v>-1.17609451775761E-2</c:v>
                      </c:pt>
                      <c:pt idx="786">
                        <c:v>-1.1777698665114101E-2</c:v>
                      </c:pt>
                      <c:pt idx="787">
                        <c:v>-1.17944521526521E-2</c:v>
                      </c:pt>
                      <c:pt idx="788">
                        <c:v>-1.181120564019E-2</c:v>
                      </c:pt>
                      <c:pt idx="789">
                        <c:v>-1.1827959127728001E-2</c:v>
                      </c:pt>
                      <c:pt idx="790">
                        <c:v>-1.1844712615266E-2</c:v>
                      </c:pt>
                      <c:pt idx="791">
                        <c:v>-1.1861466102804001E-2</c:v>
                      </c:pt>
                      <c:pt idx="792">
                        <c:v>-1.1878219590342E-2</c:v>
                      </c:pt>
                      <c:pt idx="793">
                        <c:v>-1.1894973077880001E-2</c:v>
                      </c:pt>
                      <c:pt idx="794">
                        <c:v>-1.1911726565418E-2</c:v>
                      </c:pt>
                      <c:pt idx="795">
                        <c:v>-1.19284800529559E-2</c:v>
                      </c:pt>
                      <c:pt idx="796">
                        <c:v>-1.1945233540493899E-2</c:v>
                      </c:pt>
                      <c:pt idx="797">
                        <c:v>-1.19619870280319E-2</c:v>
                      </c:pt>
                      <c:pt idx="798">
                        <c:v>-1.1978740515569899E-2</c:v>
                      </c:pt>
                      <c:pt idx="799">
                        <c:v>-1.19954940031079E-2</c:v>
                      </c:pt>
                      <c:pt idx="800">
                        <c:v>-1.2012247490645901E-2</c:v>
                      </c:pt>
                      <c:pt idx="801">
                        <c:v>-1.20290009781839E-2</c:v>
                      </c:pt>
                      <c:pt idx="802">
                        <c:v>-1.20457544657218E-2</c:v>
                      </c:pt>
                      <c:pt idx="803">
                        <c:v>-1.2062507953259799E-2</c:v>
                      </c:pt>
                      <c:pt idx="804">
                        <c:v>-1.20792614407978E-2</c:v>
                      </c:pt>
                      <c:pt idx="805">
                        <c:v>-1.2096014928335799E-2</c:v>
                      </c:pt>
                      <c:pt idx="806">
                        <c:v>-1.21127684158738E-2</c:v>
                      </c:pt>
                      <c:pt idx="807">
                        <c:v>-1.2129521903411799E-2</c:v>
                      </c:pt>
                      <c:pt idx="808">
                        <c:v>-1.2146275390949699E-2</c:v>
                      </c:pt>
                      <c:pt idx="809">
                        <c:v>-1.21630288784877E-2</c:v>
                      </c:pt>
                      <c:pt idx="810">
                        <c:v>-1.2179782366025699E-2</c:v>
                      </c:pt>
                      <c:pt idx="811">
                        <c:v>-1.21965358535637E-2</c:v>
                      </c:pt>
                      <c:pt idx="812">
                        <c:v>-1.2213289341101699E-2</c:v>
                      </c:pt>
                      <c:pt idx="813">
                        <c:v>-1.22300428286397E-2</c:v>
                      </c:pt>
                      <c:pt idx="814">
                        <c:v>-1.22467963161776E-2</c:v>
                      </c:pt>
                      <c:pt idx="815">
                        <c:v>-1.22635498037157E-2</c:v>
                      </c:pt>
                      <c:pt idx="816">
                        <c:v>-1.22803032912536E-2</c:v>
                      </c:pt>
                      <c:pt idx="817">
                        <c:v>-1.22970567787916E-2</c:v>
                      </c:pt>
                      <c:pt idx="818">
                        <c:v>-1.23138102663296E-2</c:v>
                      </c:pt>
                      <c:pt idx="819">
                        <c:v>-1.23305637538676E-2</c:v>
                      </c:pt>
                      <c:pt idx="820">
                        <c:v>-1.23473172414056E-2</c:v>
                      </c:pt>
                      <c:pt idx="821">
                        <c:v>-1.2364070728943501E-2</c:v>
                      </c:pt>
                      <c:pt idx="822">
                        <c:v>-1.23808242164815E-2</c:v>
                      </c:pt>
                      <c:pt idx="823">
                        <c:v>-1.2397577704019501E-2</c:v>
                      </c:pt>
                      <c:pt idx="824">
                        <c:v>-1.24143311915575E-2</c:v>
                      </c:pt>
                      <c:pt idx="825">
                        <c:v>-1.2431084679095501E-2</c:v>
                      </c:pt>
                      <c:pt idx="826">
                        <c:v>-1.24478381666335E-2</c:v>
                      </c:pt>
                      <c:pt idx="827">
                        <c:v>-1.2464591654171501E-2</c:v>
                      </c:pt>
                      <c:pt idx="828">
                        <c:v>-1.2481345141709401E-2</c:v>
                      </c:pt>
                      <c:pt idx="829">
                        <c:v>-1.24980986292474E-2</c:v>
                      </c:pt>
                      <c:pt idx="830">
                        <c:v>-1.2514852116785401E-2</c:v>
                      </c:pt>
                      <c:pt idx="831">
                        <c:v>-1.25316056043234E-2</c:v>
                      </c:pt>
                      <c:pt idx="832">
                        <c:v>-1.2548359091861401E-2</c:v>
                      </c:pt>
                      <c:pt idx="833">
                        <c:v>-1.25651125793994E-2</c:v>
                      </c:pt>
                      <c:pt idx="834">
                        <c:v>-1.2581866066937401E-2</c:v>
                      </c:pt>
                      <c:pt idx="835">
                        <c:v>-1.2598619554475299E-2</c:v>
                      </c:pt>
                      <c:pt idx="836">
                        <c:v>-1.2615373042013401E-2</c:v>
                      </c:pt>
                      <c:pt idx="837">
                        <c:v>-1.2632126529551301E-2</c:v>
                      </c:pt>
                      <c:pt idx="838">
                        <c:v>-1.26488800170893E-2</c:v>
                      </c:pt>
                      <c:pt idx="839">
                        <c:v>-1.2665633504627301E-2</c:v>
                      </c:pt>
                      <c:pt idx="840">
                        <c:v>-1.2682386992165199E-2</c:v>
                      </c:pt>
                      <c:pt idx="841">
                        <c:v>-1.26991404797032E-2</c:v>
                      </c:pt>
                      <c:pt idx="842">
                        <c:v>-1.2715893967241199E-2</c:v>
                      </c:pt>
                      <c:pt idx="843">
                        <c:v>-1.27326474547792E-2</c:v>
                      </c:pt>
                      <c:pt idx="844">
                        <c:v>-1.2749400942317199E-2</c:v>
                      </c:pt>
                      <c:pt idx="845">
                        <c:v>-1.27661544298552E-2</c:v>
                      </c:pt>
                      <c:pt idx="846">
                        <c:v>-1.2782907917393199E-2</c:v>
                      </c:pt>
                      <c:pt idx="847">
                        <c:v>-1.27996614049312E-2</c:v>
                      </c:pt>
                      <c:pt idx="848">
                        <c:v>-1.28164148924691E-2</c:v>
                      </c:pt>
                      <c:pt idx="849">
                        <c:v>-1.2833168380007099E-2</c:v>
                      </c:pt>
                      <c:pt idx="850">
                        <c:v>-1.28499218675451E-2</c:v>
                      </c:pt>
                      <c:pt idx="851">
                        <c:v>-1.2866675355083099E-2</c:v>
                      </c:pt>
                      <c:pt idx="852">
                        <c:v>-1.28834288426211E-2</c:v>
                      </c:pt>
                      <c:pt idx="853">
                        <c:v>-1.2900182330159E-2</c:v>
                      </c:pt>
                      <c:pt idx="854">
                        <c:v>-1.2916935817697E-2</c:v>
                      </c:pt>
                      <c:pt idx="855">
                        <c:v>-1.2933689305235099E-2</c:v>
                      </c:pt>
                      <c:pt idx="856">
                        <c:v>-1.2950442792773E-2</c:v>
                      </c:pt>
                      <c:pt idx="857">
                        <c:v>-1.2967196280311E-2</c:v>
                      </c:pt>
                      <c:pt idx="858">
                        <c:v>-1.2983949767848999E-2</c:v>
                      </c:pt>
                      <c:pt idx="859">
                        <c:v>-1.3000703255387E-2</c:v>
                      </c:pt>
                      <c:pt idx="860">
                        <c:v>-1.3017456742924901E-2</c:v>
                      </c:pt>
                      <c:pt idx="861">
                        <c:v>-1.3034210230463E-2</c:v>
                      </c:pt>
                      <c:pt idx="862">
                        <c:v>-1.3050963718000901E-2</c:v>
                      </c:pt>
                      <c:pt idx="863">
                        <c:v>-1.30677172055389E-2</c:v>
                      </c:pt>
                      <c:pt idx="864">
                        <c:v>-1.3084470693076901E-2</c:v>
                      </c:pt>
                      <c:pt idx="865">
                        <c:v>-1.31012241806149E-2</c:v>
                      </c:pt>
                      <c:pt idx="866">
                        <c:v>-1.31179776681529E-2</c:v>
                      </c:pt>
                      <c:pt idx="867">
                        <c:v>-1.31347311556909E-2</c:v>
                      </c:pt>
                    </c:numCache>
                  </c:numRef>
                </c:yVal>
                <c:smooth val="1"/>
                <c:extLst xmlns:c15="http://schemas.microsoft.com/office/drawing/2012/chart">
                  <c:ext xmlns:c16="http://schemas.microsoft.com/office/drawing/2014/chart" uri="{C3380CC4-5D6E-409C-BE32-E72D297353CC}">
                    <c16:uniqueId val="{00000003-A2FF-48B0-9B3C-8007C9772017}"/>
                  </c:ext>
                </c:extLst>
              </c15:ser>
            </c15:filteredScatterSeries>
          </c:ext>
        </c:extLst>
      </c:scatterChart>
      <c:valAx>
        <c:axId val="4535654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r>
                  <a:rPr lang="en-US"/>
                  <a:t>Longitudinal position [cm]</a:t>
                </a:r>
              </a:p>
            </c:rich>
          </c:tx>
          <c:layout/>
          <c:overlay val="0"/>
          <c:spPr>
            <a:noFill/>
            <a:ln>
              <a:noFill/>
            </a:ln>
            <a:effectLst/>
          </c:sp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endParaRPr lang="en-US"/>
          </a:p>
        </c:txPr>
        <c:crossAx val="453566088"/>
        <c:crosses val="autoZero"/>
        <c:crossBetween val="midCat"/>
        <c:dispUnits>
          <c:custUnit val="1.0000000000000002E-2"/>
        </c:dispUnits>
      </c:valAx>
      <c:valAx>
        <c:axId val="453566088"/>
        <c:scaling>
          <c:orientation val="minMax"/>
          <c:max val="1.0000000000000002E-3"/>
          <c:min val="-1.0000000000000002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r>
                  <a:rPr lang="en-US"/>
                  <a:t>Average beam position [mm]</a:t>
                </a:r>
              </a:p>
            </c:rich>
          </c:tx>
          <c:layout/>
          <c:overlay val="0"/>
          <c:spPr>
            <a:noFill/>
            <a:ln>
              <a:noFill/>
            </a:ln>
            <a:effectLst/>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endParaRPr lang="en-US"/>
          </a:p>
        </c:txPr>
        <c:crossAx val="453565432"/>
        <c:crosses val="autoZero"/>
        <c:crossBetween val="midCat"/>
        <c:dispUnits>
          <c:custUnit val="1.0000000000000002E-3"/>
        </c:dispUnits>
      </c:valAx>
    </c:plotArea>
    <c:legend>
      <c:legendPos val="b"/>
      <c:layout/>
      <c:overlay val="0"/>
      <c:spPr>
        <a:noFill/>
        <a:ln>
          <a:noFill/>
        </a:ln>
        <a:effectLst/>
      </c:spPr>
      <c:txPr>
        <a:bodyPr rot="0" spcFirstLastPara="1" vertOverflow="ellipsis" vert="horz" wrap="square" anchor="ctr" anchorCtr="1"/>
        <a:lstStyle/>
        <a:p>
          <a:pPr>
            <a:defRPr sz="15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ln>
      <a:noFill/>
    </a:ln>
  </c:spPr>
  <c:txPr>
    <a:bodyPr/>
    <a:lstStyle/>
    <a:p>
      <a:pPr>
        <a:defRPr sz="1500" b="1"/>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CAD96-DD0C-48F0-BA0F-03AB288AF73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271572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CAD96-DD0C-48F0-BA0F-03AB288AF73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219500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CAD96-DD0C-48F0-BA0F-03AB288AF73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163179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CAD96-DD0C-48F0-BA0F-03AB288AF73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341684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8CAD96-DD0C-48F0-BA0F-03AB288AF73A}"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323584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CAD96-DD0C-48F0-BA0F-03AB288AF73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32993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CAD96-DD0C-48F0-BA0F-03AB288AF73A}"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3926748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CAD96-DD0C-48F0-BA0F-03AB288AF73A}"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254185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CAD96-DD0C-48F0-BA0F-03AB288AF73A}"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240784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8CAD96-DD0C-48F0-BA0F-03AB288AF73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357448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8CAD96-DD0C-48F0-BA0F-03AB288AF73A}"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3E50A-1AF9-403D-9E78-C1DA45239569}" type="slidenum">
              <a:rPr lang="en-US" smtClean="0"/>
              <a:t>‹#›</a:t>
            </a:fld>
            <a:endParaRPr lang="en-US"/>
          </a:p>
        </p:txBody>
      </p:sp>
    </p:spTree>
    <p:extLst>
      <p:ext uri="{BB962C8B-B14F-4D97-AF65-F5344CB8AC3E}">
        <p14:creationId xmlns:p14="http://schemas.microsoft.com/office/powerpoint/2010/main" val="19330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CAD96-DD0C-48F0-BA0F-03AB288AF73A}"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3E50A-1AF9-403D-9E78-C1DA45239569}" type="slidenum">
              <a:rPr lang="en-US" smtClean="0"/>
              <a:t>‹#›</a:t>
            </a:fld>
            <a:endParaRPr lang="en-US"/>
          </a:p>
        </p:txBody>
      </p:sp>
    </p:spTree>
    <p:extLst>
      <p:ext uri="{BB962C8B-B14F-4D97-AF65-F5344CB8AC3E}">
        <p14:creationId xmlns:p14="http://schemas.microsoft.com/office/powerpoint/2010/main" val="47471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ASY-R30-3: </a:t>
            </a:r>
            <a:r>
              <a:rPr lang="en-US" dirty="0" smtClean="0"/>
              <a:t>Where is the x-deviation coming from?</a:t>
            </a:r>
            <a:endParaRPr lang="en-US" dirty="0"/>
          </a:p>
        </p:txBody>
      </p:sp>
      <p:sp>
        <p:nvSpPr>
          <p:cNvPr id="3" name="Subtitle 2"/>
          <p:cNvSpPr>
            <a:spLocks noGrp="1"/>
          </p:cNvSpPr>
          <p:nvPr>
            <p:ph type="subTitle" idx="1"/>
          </p:nvPr>
        </p:nvSpPr>
        <p:spPr/>
        <p:txBody>
          <a:bodyPr/>
          <a:lstStyle/>
          <a:p>
            <a:r>
              <a:rPr lang="en-US" dirty="0" smtClean="0"/>
              <a:t>Gabriel Palacios Serrano</a:t>
            </a:r>
          </a:p>
          <a:p>
            <a:r>
              <a:rPr lang="en-US" dirty="0" smtClean="0"/>
              <a:t>02/24/2021</a:t>
            </a:r>
            <a:endParaRPr lang="en-US" dirty="0" smtClean="0"/>
          </a:p>
          <a:p>
            <a:r>
              <a:rPr lang="en-US" dirty="0" smtClean="0"/>
              <a:t>gabrielp@jlab.org</a:t>
            </a:r>
            <a:endParaRPr lang="en-US" dirty="0"/>
          </a:p>
        </p:txBody>
      </p:sp>
    </p:spTree>
    <p:extLst>
      <p:ext uri="{BB962C8B-B14F-4D97-AF65-F5344CB8AC3E}">
        <p14:creationId xmlns:p14="http://schemas.microsoft.com/office/powerpoint/2010/main" val="1446438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a:bodyPr>
          <a:lstStyle/>
          <a:p>
            <a:r>
              <a:rPr lang="en-US" dirty="0" smtClean="0"/>
              <a:t>Cylinder mesh max step size = 0.0005 m </a:t>
            </a:r>
          </a:p>
          <a:p>
            <a:r>
              <a:rPr lang="en-US" dirty="0" smtClean="0"/>
              <a:t>Which means, better results!</a:t>
            </a:r>
            <a:endParaRPr lang="en-US" dirty="0"/>
          </a:p>
        </p:txBody>
      </p:sp>
      <p:pic>
        <p:nvPicPr>
          <p:cNvPr id="7" name="Content Placeholder 6"/>
          <p:cNvPicPr>
            <a:picLocks noGrp="1" noChangeAspect="1"/>
          </p:cNvPicPr>
          <p:nvPr>
            <p:ph sz="half" idx="2"/>
          </p:nvPr>
        </p:nvPicPr>
        <p:blipFill>
          <a:blip r:embed="rId2"/>
          <a:stretch>
            <a:fillRect/>
          </a:stretch>
        </p:blipFill>
        <p:spPr>
          <a:xfrm>
            <a:off x="6172200" y="1825625"/>
            <a:ext cx="5181600" cy="1775149"/>
          </a:xfrm>
          <a:prstGeom prst="rect">
            <a:avLst/>
          </a:prstGeom>
        </p:spPr>
      </p:pic>
      <p:pic>
        <p:nvPicPr>
          <p:cNvPr id="8" name="Picture 7"/>
          <p:cNvPicPr>
            <a:picLocks noChangeAspect="1"/>
          </p:cNvPicPr>
          <p:nvPr/>
        </p:nvPicPr>
        <p:blipFill>
          <a:blip r:embed="rId3"/>
          <a:stretch>
            <a:fillRect/>
          </a:stretch>
        </p:blipFill>
        <p:spPr>
          <a:xfrm>
            <a:off x="6172200" y="3919190"/>
            <a:ext cx="5181600" cy="2041130"/>
          </a:xfrm>
          <a:prstGeom prst="rect">
            <a:avLst/>
          </a:prstGeom>
        </p:spPr>
      </p:pic>
    </p:spTree>
    <p:extLst>
      <p:ext uri="{BB962C8B-B14F-4D97-AF65-F5344CB8AC3E}">
        <p14:creationId xmlns:p14="http://schemas.microsoft.com/office/powerpoint/2010/main" val="1491246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5" name="Content Placeholder 4"/>
          <p:cNvSpPr>
            <a:spLocks noGrp="1"/>
          </p:cNvSpPr>
          <p:nvPr>
            <p:ph idx="1"/>
          </p:nvPr>
        </p:nvSpPr>
        <p:spPr/>
        <p:txBody>
          <a:bodyPr>
            <a:normAutofit/>
          </a:bodyPr>
          <a:lstStyle/>
          <a:p>
            <a:r>
              <a:rPr lang="en-US" dirty="0" smtClean="0"/>
              <a:t>Remember, the field map file creation goes trough multiple steps that can mess up their fidelity.</a:t>
            </a:r>
          </a:p>
          <a:p>
            <a:pPr lvl="1"/>
            <a:r>
              <a:rPr lang="en-US" dirty="0" smtClean="0"/>
              <a:t>Pick a sensible max mesh step size for adjacent geometries that “captures” the details of your simulation</a:t>
            </a:r>
          </a:p>
          <a:p>
            <a:pPr lvl="1"/>
            <a:r>
              <a:rPr lang="en-US" dirty="0" smtClean="0"/>
              <a:t>While using the postprocessor in CST to export field maps excel files, use only step sizes that are larger or equal to your max mesh step size. </a:t>
            </a:r>
          </a:p>
          <a:p>
            <a:pPr lvl="1"/>
            <a:r>
              <a:rPr lang="en-US" dirty="0" smtClean="0"/>
              <a:t>While reading a field map file, control your GPT accuracy to match the field map file step size. This last one is not a deal breaker, but will allow your GPT deck to interpolate field map values based on more precise values. </a:t>
            </a:r>
          </a:p>
          <a:p>
            <a:pPr lvl="1"/>
            <a:endParaRPr lang="en-US" dirty="0" smtClean="0"/>
          </a:p>
          <a:p>
            <a:endParaRPr lang="en-US" dirty="0"/>
          </a:p>
        </p:txBody>
      </p:sp>
    </p:spTree>
    <p:extLst>
      <p:ext uri="{BB962C8B-B14F-4D97-AF65-F5344CB8AC3E}">
        <p14:creationId xmlns:p14="http://schemas.microsoft.com/office/powerpoint/2010/main" val="2272520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a:bodyPr>
          <a:lstStyle/>
          <a:p>
            <a:r>
              <a:rPr lang="en-US" dirty="0" smtClean="0"/>
              <a:t>Cylinder mesh max step size = 0.0005 m </a:t>
            </a:r>
          </a:p>
          <a:p>
            <a:r>
              <a:rPr lang="en-US" dirty="0" smtClean="0"/>
              <a:t>Which means, better results!</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825625"/>
            <a:ext cx="5181600" cy="2023624"/>
          </a:xfrm>
          <a:prstGeom prst="rect">
            <a:avLst/>
          </a:prstGeom>
        </p:spPr>
      </p:pic>
      <p:pic>
        <p:nvPicPr>
          <p:cNvPr id="6" name="Picture 5"/>
          <p:cNvPicPr>
            <a:picLocks noChangeAspect="1"/>
          </p:cNvPicPr>
          <p:nvPr/>
        </p:nvPicPr>
        <p:blipFill>
          <a:blip r:embed="rId3"/>
          <a:stretch>
            <a:fillRect/>
          </a:stretch>
        </p:blipFill>
        <p:spPr>
          <a:xfrm>
            <a:off x="6172200" y="4001294"/>
            <a:ext cx="5181600" cy="2036253"/>
          </a:xfrm>
          <a:prstGeom prst="rect">
            <a:avLst/>
          </a:prstGeom>
        </p:spPr>
      </p:pic>
    </p:spTree>
    <p:extLst>
      <p:ext uri="{BB962C8B-B14F-4D97-AF65-F5344CB8AC3E}">
        <p14:creationId xmlns:p14="http://schemas.microsoft.com/office/powerpoint/2010/main" val="2503084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a:bodyPr>
          <a:lstStyle/>
          <a:p>
            <a:r>
              <a:rPr lang="en-US" dirty="0" smtClean="0"/>
              <a:t>And even further! Cylinder mesh max step size = 0.0002 m </a:t>
            </a:r>
          </a:p>
          <a:p>
            <a:r>
              <a:rPr lang="en-US" dirty="0" smtClean="0"/>
              <a:t>Not a lot of change from the previous one! This might mean we are “hitting the spot” on the max step size</a:t>
            </a:r>
          </a:p>
        </p:txBody>
      </p:sp>
      <p:pic>
        <p:nvPicPr>
          <p:cNvPr id="5" name="Content Placeholder 4"/>
          <p:cNvPicPr>
            <a:picLocks noGrp="1" noChangeAspect="1"/>
          </p:cNvPicPr>
          <p:nvPr>
            <p:ph sz="half" idx="2"/>
          </p:nvPr>
        </p:nvPicPr>
        <p:blipFill>
          <a:blip r:embed="rId2"/>
          <a:stretch>
            <a:fillRect/>
          </a:stretch>
        </p:blipFill>
        <p:spPr>
          <a:xfrm>
            <a:off x="6172200" y="1825625"/>
            <a:ext cx="5181600" cy="1779446"/>
          </a:xfrm>
          <a:prstGeom prst="rect">
            <a:avLst/>
          </a:prstGeom>
        </p:spPr>
      </p:pic>
      <p:pic>
        <p:nvPicPr>
          <p:cNvPr id="6" name="Picture 5"/>
          <p:cNvPicPr>
            <a:picLocks noChangeAspect="1"/>
          </p:cNvPicPr>
          <p:nvPr/>
        </p:nvPicPr>
        <p:blipFill>
          <a:blip r:embed="rId3"/>
          <a:stretch>
            <a:fillRect/>
          </a:stretch>
        </p:blipFill>
        <p:spPr>
          <a:xfrm>
            <a:off x="6172200" y="3880357"/>
            <a:ext cx="5181600" cy="2042611"/>
          </a:xfrm>
          <a:prstGeom prst="rect">
            <a:avLst/>
          </a:prstGeom>
        </p:spPr>
      </p:pic>
    </p:spTree>
    <p:extLst>
      <p:ext uri="{BB962C8B-B14F-4D97-AF65-F5344CB8AC3E}">
        <p14:creationId xmlns:p14="http://schemas.microsoft.com/office/powerpoint/2010/main" val="224102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a:bodyPr>
          <a:lstStyle/>
          <a:p>
            <a:r>
              <a:rPr lang="en-US" dirty="0" smtClean="0"/>
              <a:t>Cylinder mesh max step size = 0.0002 m </a:t>
            </a:r>
          </a:p>
          <a:p>
            <a:endParaRPr lang="en-US" dirty="0"/>
          </a:p>
          <a:p>
            <a:r>
              <a:rPr lang="en-US" dirty="0" smtClean="0"/>
              <a:t>But I still don’t like how that Ex looks like, it should be zero all the way! But we either spent a lot of time making perfect, or understand where the mismatch comes from and move on. </a:t>
            </a:r>
            <a:r>
              <a:rPr lang="en-US" dirty="0" smtClean="0">
                <a:sym typeface="Wingdings" panose="05000000000000000000" pitchFamily="2" charset="2"/>
              </a:rPr>
              <a:t> </a:t>
            </a:r>
            <a:endParaRPr lang="en-US" dirty="0" smtClean="0"/>
          </a:p>
        </p:txBody>
      </p:sp>
      <p:pic>
        <p:nvPicPr>
          <p:cNvPr id="7" name="Content Placeholder 6"/>
          <p:cNvPicPr>
            <a:picLocks noGrp="1" noChangeAspect="1"/>
          </p:cNvPicPr>
          <p:nvPr>
            <p:ph sz="half" idx="2"/>
          </p:nvPr>
        </p:nvPicPr>
        <p:blipFill>
          <a:blip r:embed="rId2"/>
          <a:stretch>
            <a:fillRect/>
          </a:stretch>
        </p:blipFill>
        <p:spPr>
          <a:xfrm>
            <a:off x="6019800" y="1825625"/>
            <a:ext cx="5181600" cy="2041871"/>
          </a:xfrm>
          <a:prstGeom prst="rect">
            <a:avLst/>
          </a:prstGeom>
        </p:spPr>
      </p:pic>
      <p:pic>
        <p:nvPicPr>
          <p:cNvPr id="8" name="Picture 7"/>
          <p:cNvPicPr>
            <a:picLocks noChangeAspect="1"/>
          </p:cNvPicPr>
          <p:nvPr/>
        </p:nvPicPr>
        <p:blipFill>
          <a:blip r:embed="rId3"/>
          <a:stretch>
            <a:fillRect/>
          </a:stretch>
        </p:blipFill>
        <p:spPr>
          <a:xfrm>
            <a:off x="6019800" y="4001294"/>
            <a:ext cx="5181600" cy="2029256"/>
          </a:xfrm>
          <a:prstGeom prst="rect">
            <a:avLst/>
          </a:prstGeom>
        </p:spPr>
      </p:pic>
    </p:spTree>
    <p:extLst>
      <p:ext uri="{BB962C8B-B14F-4D97-AF65-F5344CB8AC3E}">
        <p14:creationId xmlns:p14="http://schemas.microsoft.com/office/powerpoint/2010/main" val="1646324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Using a single electron, I probed the field that the electron is experiencing in the simulation at every step t=0,1,2…,N</a:t>
            </a:r>
          </a:p>
          <a:p>
            <a:r>
              <a:rPr lang="en-US" dirty="0" smtClean="0"/>
              <a:t>That allowed me to realize that the problem actually was in the field map and using </a:t>
            </a:r>
            <a:r>
              <a:rPr lang="en-US" dirty="0" err="1" smtClean="0"/>
              <a:t>AvgfEx</a:t>
            </a:r>
            <a:r>
              <a:rPr lang="en-US" dirty="0" smtClean="0"/>
              <a:t> I was able to further inspect the issue.</a:t>
            </a:r>
          </a:p>
          <a:p>
            <a:r>
              <a:rPr lang="en-US" dirty="0" smtClean="0"/>
              <a:t>When the </a:t>
            </a:r>
            <a:r>
              <a:rPr lang="en-US" dirty="0" err="1" smtClean="0"/>
              <a:t>automesh</a:t>
            </a:r>
            <a:r>
              <a:rPr lang="en-US" dirty="0" smtClean="0"/>
              <a:t> option is selected in a geometry, CST decides the maximum step size base on geometry sizes and boundary characteristics. Allowing CST to </a:t>
            </a:r>
            <a:r>
              <a:rPr lang="en-US" dirty="0" err="1" smtClean="0"/>
              <a:t>automesh</a:t>
            </a:r>
            <a:r>
              <a:rPr lang="en-US" dirty="0" smtClean="0"/>
              <a:t> these parts was my mistake. </a:t>
            </a:r>
            <a:endParaRPr lang="en-US" dirty="0"/>
          </a:p>
          <a:p>
            <a:r>
              <a:rPr lang="en-US" dirty="0" smtClean="0"/>
              <a:t>The smaller the max step size is in a geometry, the longer it takes to mesh it. Also, this operation might create issues, such as:</a:t>
            </a:r>
          </a:p>
          <a:p>
            <a:pPr lvl="1"/>
            <a:r>
              <a:rPr lang="en-US" dirty="0" smtClean="0"/>
              <a:t>Incompatible mesh sizes, nodes, preventing the mesh to be created. This is solved by matching scales on adjacent geometries</a:t>
            </a:r>
          </a:p>
          <a:p>
            <a:pPr lvl="1"/>
            <a:r>
              <a:rPr lang="en-US" dirty="0" smtClean="0"/>
              <a:t>Unmanageable files. This can be managed by using python to manipulate files or by splitting the simulation into sections.</a:t>
            </a:r>
          </a:p>
          <a:p>
            <a:r>
              <a:rPr lang="en-US" dirty="0" smtClean="0"/>
              <a:t> </a:t>
            </a:r>
          </a:p>
          <a:p>
            <a:endParaRPr lang="en-US" dirty="0"/>
          </a:p>
        </p:txBody>
      </p:sp>
    </p:spTree>
    <p:extLst>
      <p:ext uri="{BB962C8B-B14F-4D97-AF65-F5344CB8AC3E}">
        <p14:creationId xmlns:p14="http://schemas.microsoft.com/office/powerpoint/2010/main" val="1547282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pic>
        <p:nvPicPr>
          <p:cNvPr id="11" name="Content Placeholder 10"/>
          <p:cNvPicPr>
            <a:picLocks noGrp="1" noChangeAspect="1"/>
          </p:cNvPicPr>
          <p:nvPr>
            <p:ph sz="half" idx="1"/>
          </p:nvPr>
        </p:nvPicPr>
        <p:blipFill>
          <a:blip r:embed="rId2"/>
          <a:stretch>
            <a:fillRect/>
          </a:stretch>
        </p:blipFill>
        <p:spPr>
          <a:xfrm>
            <a:off x="838200" y="1904921"/>
            <a:ext cx="5181600" cy="4192745"/>
          </a:xfrm>
          <a:prstGeom prst="rect">
            <a:avLst/>
          </a:prstGeom>
        </p:spPr>
      </p:pic>
      <p:sp>
        <p:nvSpPr>
          <p:cNvPr id="13" name="Content Placeholder 12"/>
          <p:cNvSpPr>
            <a:spLocks noGrp="1"/>
          </p:cNvSpPr>
          <p:nvPr>
            <p:ph sz="half" idx="2"/>
          </p:nvPr>
        </p:nvSpPr>
        <p:spPr/>
        <p:txBody>
          <a:bodyPr/>
          <a:lstStyle/>
          <a:p>
            <a:r>
              <a:rPr lang="en-US" dirty="0"/>
              <a:t>Used Shaun’s latest 02/2022 model and removed the  asymmetric mesh on the –x side, and the left and right side bars. I kept my vacuum chamber, even though is not shown </a:t>
            </a:r>
            <a:r>
              <a:rPr lang="en-US" dirty="0" smtClean="0"/>
              <a:t>here.</a:t>
            </a:r>
          </a:p>
          <a:p>
            <a:r>
              <a:rPr lang="en-US" dirty="0" smtClean="0"/>
              <a:t>Notice that the spider is asymmetric, but it is outside the </a:t>
            </a:r>
            <a:r>
              <a:rPr lang="en-US" dirty="0" err="1" smtClean="0"/>
              <a:t>vac</a:t>
            </a:r>
            <a:r>
              <a:rPr lang="en-US" dirty="0" smtClean="0"/>
              <a:t> chamber in my model.</a:t>
            </a:r>
            <a:endParaRPr lang="en-US" dirty="0"/>
          </a:p>
          <a:p>
            <a:endParaRPr lang="en-US" dirty="0"/>
          </a:p>
        </p:txBody>
      </p:sp>
    </p:spTree>
    <p:extLst>
      <p:ext uri="{BB962C8B-B14F-4D97-AF65-F5344CB8AC3E}">
        <p14:creationId xmlns:p14="http://schemas.microsoft.com/office/powerpoint/2010/main" val="565812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beam position: -2.5 </a:t>
            </a:r>
            <a:r>
              <a:rPr lang="en-US" dirty="0" err="1" smtClean="0"/>
              <a:t>deg</a:t>
            </a:r>
            <a:r>
              <a:rPr lang="en-US" dirty="0" smtClean="0"/>
              <a:t> hinge tilt</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92096679"/>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half" idx="2"/>
          </p:nvPr>
        </p:nvSpPr>
        <p:spPr/>
        <p:txBody>
          <a:bodyPr/>
          <a:lstStyle/>
          <a:p>
            <a:r>
              <a:rPr lang="en-US" dirty="0" smtClean="0"/>
              <a:t>Trying to explain that x-axis (horizontal) deviation</a:t>
            </a:r>
            <a:endParaRPr lang="en-US" dirty="0"/>
          </a:p>
        </p:txBody>
      </p:sp>
    </p:spTree>
    <p:extLst>
      <p:ext uri="{BB962C8B-B14F-4D97-AF65-F5344CB8AC3E}">
        <p14:creationId xmlns:p14="http://schemas.microsoft.com/office/powerpoint/2010/main" val="329133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Cylinder to control mesh</a:t>
            </a:r>
            <a:endParaRPr lang="en-US" dirty="0"/>
          </a:p>
        </p:txBody>
      </p:sp>
      <p:sp>
        <p:nvSpPr>
          <p:cNvPr id="3" name="Content Placeholder 2"/>
          <p:cNvSpPr>
            <a:spLocks noGrp="1"/>
          </p:cNvSpPr>
          <p:nvPr>
            <p:ph sz="half" idx="1"/>
          </p:nvPr>
        </p:nvSpPr>
        <p:spPr/>
        <p:txBody>
          <a:bodyPr/>
          <a:lstStyle/>
          <a:p>
            <a:r>
              <a:rPr lang="en-US" dirty="0" smtClean="0"/>
              <a:t>CST auto-mesh controls the max step size for the mesh on vacuum regions.</a:t>
            </a:r>
          </a:p>
          <a:p>
            <a:r>
              <a:rPr lang="en-US" dirty="0" smtClean="0"/>
              <a:t>A trick that Fay told me a while ago is to construct a vacuum cylinder (or box) and use it to control the mesh size by imposing a max step size on it.</a:t>
            </a:r>
            <a:endParaRPr lang="en-US" dirty="0"/>
          </a:p>
        </p:txBody>
      </p:sp>
      <p:pic>
        <p:nvPicPr>
          <p:cNvPr id="7" name="Content Placeholder 6"/>
          <p:cNvPicPr>
            <a:picLocks noGrp="1" noChangeAspect="1"/>
          </p:cNvPicPr>
          <p:nvPr>
            <p:ph sz="half" idx="2"/>
          </p:nvPr>
        </p:nvPicPr>
        <p:blipFill>
          <a:blip r:embed="rId2"/>
          <a:stretch>
            <a:fillRect/>
          </a:stretch>
        </p:blipFill>
        <p:spPr>
          <a:xfrm>
            <a:off x="6172200" y="2541177"/>
            <a:ext cx="5181600" cy="2920233"/>
          </a:xfrm>
          <a:prstGeom prst="rect">
            <a:avLst/>
          </a:prstGeom>
        </p:spPr>
      </p:pic>
    </p:spTree>
    <p:extLst>
      <p:ext uri="{BB962C8B-B14F-4D97-AF65-F5344CB8AC3E}">
        <p14:creationId xmlns:p14="http://schemas.microsoft.com/office/powerpoint/2010/main" val="60110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lstStyle/>
          <a:p>
            <a:r>
              <a:rPr lang="en-US" dirty="0" smtClean="0"/>
              <a:t>Using our GPT deck, remove the beam parameters and just allow a single electron to float from the center of the photocathode towards the anode. </a:t>
            </a:r>
          </a:p>
          <a:p>
            <a:r>
              <a:rPr lang="en-US" dirty="0" smtClean="0"/>
              <a:t>In the absence of any field map or space charge, the single electron should float to the end of the simulation unperturbed</a:t>
            </a:r>
            <a:endParaRPr lang="en-US" dirty="0"/>
          </a:p>
        </p:txBody>
      </p:sp>
      <p:pic>
        <p:nvPicPr>
          <p:cNvPr id="5" name="Content Placeholder 4"/>
          <p:cNvPicPr>
            <a:picLocks noGrp="1" noChangeAspect="1"/>
          </p:cNvPicPr>
          <p:nvPr>
            <p:ph sz="half" idx="2"/>
          </p:nvPr>
        </p:nvPicPr>
        <p:blipFill>
          <a:blip r:embed="rId2"/>
          <a:stretch>
            <a:fillRect/>
          </a:stretch>
        </p:blipFill>
        <p:spPr>
          <a:xfrm>
            <a:off x="6246845" y="1690688"/>
            <a:ext cx="5181600" cy="1994808"/>
          </a:xfrm>
          <a:prstGeom prst="rect">
            <a:avLst/>
          </a:prstGeom>
        </p:spPr>
      </p:pic>
      <p:pic>
        <p:nvPicPr>
          <p:cNvPr id="6" name="Picture 5"/>
          <p:cNvPicPr>
            <a:picLocks noChangeAspect="1"/>
          </p:cNvPicPr>
          <p:nvPr/>
        </p:nvPicPr>
        <p:blipFill>
          <a:blip r:embed="rId3"/>
          <a:stretch>
            <a:fillRect/>
          </a:stretch>
        </p:blipFill>
        <p:spPr>
          <a:xfrm>
            <a:off x="6246845" y="3834881"/>
            <a:ext cx="5178170" cy="2035653"/>
          </a:xfrm>
          <a:prstGeom prst="rect">
            <a:avLst/>
          </a:prstGeom>
        </p:spPr>
      </p:pic>
    </p:spTree>
    <p:extLst>
      <p:ext uri="{BB962C8B-B14F-4D97-AF65-F5344CB8AC3E}">
        <p14:creationId xmlns:p14="http://schemas.microsoft.com/office/powerpoint/2010/main" val="1789407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lstStyle/>
          <a:p>
            <a:r>
              <a:rPr lang="en-US" dirty="0" smtClean="0"/>
              <a:t>Now, activate the 3D field map (created in CST) and re-run the GPT deck. We get that pesky x-deviation.</a:t>
            </a:r>
          </a:p>
          <a:p>
            <a:r>
              <a:rPr lang="en-US" dirty="0" smtClean="0"/>
              <a:t>Notice that the deviation is around 0.017 mm at z=0.75 m. But what is going on in those first 10 cm!? </a:t>
            </a:r>
            <a:endParaRPr lang="en-US" dirty="0"/>
          </a:p>
        </p:txBody>
      </p:sp>
      <p:pic>
        <p:nvPicPr>
          <p:cNvPr id="7" name="Content Placeholder 6"/>
          <p:cNvPicPr>
            <a:picLocks noGrp="1" noChangeAspect="1"/>
          </p:cNvPicPr>
          <p:nvPr>
            <p:ph sz="half" idx="2"/>
          </p:nvPr>
        </p:nvPicPr>
        <p:blipFill>
          <a:blip r:embed="rId2"/>
          <a:stretch>
            <a:fillRect/>
          </a:stretch>
        </p:blipFill>
        <p:spPr>
          <a:xfrm>
            <a:off x="6405466" y="1574722"/>
            <a:ext cx="5181600" cy="1979316"/>
          </a:xfrm>
          <a:prstGeom prst="rect">
            <a:avLst/>
          </a:prstGeom>
        </p:spPr>
      </p:pic>
      <p:pic>
        <p:nvPicPr>
          <p:cNvPr id="8" name="Picture 7"/>
          <p:cNvPicPr>
            <a:picLocks noChangeAspect="1"/>
          </p:cNvPicPr>
          <p:nvPr/>
        </p:nvPicPr>
        <p:blipFill>
          <a:blip r:embed="rId3"/>
          <a:stretch>
            <a:fillRect/>
          </a:stretch>
        </p:blipFill>
        <p:spPr>
          <a:xfrm>
            <a:off x="6405466" y="3717013"/>
            <a:ext cx="5181600" cy="2037001"/>
          </a:xfrm>
          <a:prstGeom prst="rect">
            <a:avLst/>
          </a:prstGeom>
        </p:spPr>
      </p:pic>
    </p:spTree>
    <p:extLst>
      <p:ext uri="{BB962C8B-B14F-4D97-AF65-F5344CB8AC3E}">
        <p14:creationId xmlns:p14="http://schemas.microsoft.com/office/powerpoint/2010/main" val="1377704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It is not suggested to just “look at the field map” to see if it is symmetric. Why? Because the field map is 3D and we care about tiny variations. </a:t>
            </a:r>
          </a:p>
          <a:p>
            <a:r>
              <a:rPr lang="en-US" dirty="0" smtClean="0"/>
              <a:t>But I was still curious to see directly </a:t>
            </a:r>
            <a:r>
              <a:rPr lang="en-US" b="1" dirty="0" smtClean="0"/>
              <a:t>what the beam </a:t>
            </a:r>
            <a:r>
              <a:rPr lang="en-US" dirty="0" smtClean="0"/>
              <a:t>(in this case the single electron) </a:t>
            </a:r>
            <a:r>
              <a:rPr lang="en-US" b="1" dirty="0" smtClean="0"/>
              <a:t>is experiencing. Use then </a:t>
            </a:r>
            <a:r>
              <a:rPr lang="en-US" dirty="0" err="1" smtClean="0">
                <a:solidFill>
                  <a:srgbClr val="FF0000"/>
                </a:solidFill>
              </a:rPr>
              <a:t>avgfEx</a:t>
            </a:r>
            <a:r>
              <a:rPr lang="en-US" dirty="0" smtClean="0">
                <a:solidFill>
                  <a:srgbClr val="FF0000"/>
                </a:solidFill>
              </a:rPr>
              <a:t>!</a:t>
            </a:r>
          </a:p>
          <a:p>
            <a:r>
              <a:rPr lang="en-US" dirty="0" smtClean="0"/>
              <a:t>Wow, see those field points before the z = 0.1 m mark? That can’t be good. Right at the center, I was expecting Ex=0 across the whole length! </a:t>
            </a:r>
            <a:endParaRPr lang="en-US" dirty="0"/>
          </a:p>
        </p:txBody>
      </p:sp>
      <p:pic>
        <p:nvPicPr>
          <p:cNvPr id="5" name="Content Placeholder 4"/>
          <p:cNvPicPr>
            <a:picLocks noGrp="1" noChangeAspect="1"/>
          </p:cNvPicPr>
          <p:nvPr>
            <p:ph sz="half" idx="2"/>
          </p:nvPr>
        </p:nvPicPr>
        <p:blipFill>
          <a:blip r:embed="rId2"/>
          <a:stretch>
            <a:fillRect/>
          </a:stretch>
        </p:blipFill>
        <p:spPr>
          <a:xfrm>
            <a:off x="6256176" y="3942828"/>
            <a:ext cx="5181600" cy="2019531"/>
          </a:xfrm>
          <a:prstGeom prst="rect">
            <a:avLst/>
          </a:prstGeom>
        </p:spPr>
      </p:pic>
      <p:pic>
        <p:nvPicPr>
          <p:cNvPr id="6" name="Picture 5"/>
          <p:cNvPicPr>
            <a:picLocks noChangeAspect="1"/>
          </p:cNvPicPr>
          <p:nvPr/>
        </p:nvPicPr>
        <p:blipFill>
          <a:blip r:embed="rId3"/>
          <a:stretch>
            <a:fillRect/>
          </a:stretch>
        </p:blipFill>
        <p:spPr>
          <a:xfrm>
            <a:off x="6256176" y="1539551"/>
            <a:ext cx="5181600" cy="2035629"/>
          </a:xfrm>
          <a:prstGeom prst="rect">
            <a:avLst/>
          </a:prstGeom>
        </p:spPr>
      </p:pic>
    </p:spTree>
    <p:extLst>
      <p:ext uri="{BB962C8B-B14F-4D97-AF65-F5344CB8AC3E}">
        <p14:creationId xmlns:p14="http://schemas.microsoft.com/office/powerpoint/2010/main" val="139836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I checked the 3D model that Shaun provided an it is symmetric in the pierce geometry and the anode, so where is the Ex field deviation coming from!? My thought was, the mesh! So I went back and noticed the mesh of the cylinder was set in 0 (which means auto mesh), so I switched it to a max step size of 0.001 m, and we get these plots now. See the change in direction from the x-deviation. Like, WTF!? </a:t>
            </a:r>
            <a:endParaRPr lang="en-US" dirty="0"/>
          </a:p>
        </p:txBody>
      </p:sp>
      <p:pic>
        <p:nvPicPr>
          <p:cNvPr id="7" name="Content Placeholder 6"/>
          <p:cNvPicPr>
            <a:picLocks noGrp="1" noChangeAspect="1"/>
          </p:cNvPicPr>
          <p:nvPr>
            <p:ph sz="half" idx="2"/>
          </p:nvPr>
        </p:nvPicPr>
        <p:blipFill>
          <a:blip r:embed="rId2"/>
          <a:stretch>
            <a:fillRect/>
          </a:stretch>
        </p:blipFill>
        <p:spPr>
          <a:xfrm>
            <a:off x="6172200" y="1944673"/>
            <a:ext cx="5181600" cy="1761927"/>
          </a:xfrm>
          <a:prstGeom prst="rect">
            <a:avLst/>
          </a:prstGeom>
        </p:spPr>
      </p:pic>
      <p:pic>
        <p:nvPicPr>
          <p:cNvPr id="8" name="Picture 7"/>
          <p:cNvPicPr>
            <a:picLocks noChangeAspect="1"/>
          </p:cNvPicPr>
          <p:nvPr/>
        </p:nvPicPr>
        <p:blipFill>
          <a:blip r:embed="rId3"/>
          <a:stretch>
            <a:fillRect/>
          </a:stretch>
        </p:blipFill>
        <p:spPr>
          <a:xfrm>
            <a:off x="6172200" y="4073978"/>
            <a:ext cx="5181600" cy="2043251"/>
          </a:xfrm>
          <a:prstGeom prst="rect">
            <a:avLst/>
          </a:prstGeom>
        </p:spPr>
      </p:pic>
    </p:spTree>
    <p:extLst>
      <p:ext uri="{BB962C8B-B14F-4D97-AF65-F5344CB8AC3E}">
        <p14:creationId xmlns:p14="http://schemas.microsoft.com/office/powerpoint/2010/main" val="2240334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check if the field map was the problem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And see, just as I mentioned, the field map looks “very similar” at this scale of course. </a:t>
            </a:r>
          </a:p>
          <a:p>
            <a:r>
              <a:rPr lang="en-US" dirty="0" smtClean="0"/>
              <a:t>But is the </a:t>
            </a:r>
            <a:r>
              <a:rPr lang="en-US" b="1" dirty="0" err="1" smtClean="0"/>
              <a:t>avgfEx</a:t>
            </a:r>
            <a:r>
              <a:rPr lang="en-US" dirty="0" smtClean="0"/>
              <a:t> that now looks different. This means, the single-electron is actually experiencing more precise values of the simulated E-field!</a:t>
            </a:r>
          </a:p>
          <a:p>
            <a:r>
              <a:rPr lang="en-US" dirty="0" smtClean="0"/>
              <a:t>So what happens if we go even further into making the max step size in our cylinder even smaller? </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1690688"/>
            <a:ext cx="5181600" cy="2024390"/>
          </a:xfrm>
          <a:prstGeom prst="rect">
            <a:avLst/>
          </a:prstGeom>
        </p:spPr>
      </p:pic>
      <p:pic>
        <p:nvPicPr>
          <p:cNvPr id="6" name="Picture 5"/>
          <p:cNvPicPr>
            <a:picLocks noChangeAspect="1"/>
          </p:cNvPicPr>
          <p:nvPr/>
        </p:nvPicPr>
        <p:blipFill>
          <a:blip r:embed="rId3"/>
          <a:stretch>
            <a:fillRect/>
          </a:stretch>
        </p:blipFill>
        <p:spPr>
          <a:xfrm>
            <a:off x="6172200" y="4142793"/>
            <a:ext cx="5181600" cy="2030627"/>
          </a:xfrm>
          <a:prstGeom prst="rect">
            <a:avLst/>
          </a:prstGeom>
        </p:spPr>
      </p:pic>
    </p:spTree>
    <p:extLst>
      <p:ext uri="{BB962C8B-B14F-4D97-AF65-F5344CB8AC3E}">
        <p14:creationId xmlns:p14="http://schemas.microsoft.com/office/powerpoint/2010/main" val="54289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30729</TotalTime>
  <Words>973</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ASY-R30-3: Where is the x-deviation coming from?</vt:lpstr>
      <vt:lpstr>Model</vt:lpstr>
      <vt:lpstr>Average beam position: -2.5 deg hinge tilt</vt:lpstr>
      <vt:lpstr>Cylinder to control mesh</vt:lpstr>
      <vt:lpstr>To check if the field map was the problem</vt:lpstr>
      <vt:lpstr>To check if the field map was the problem</vt:lpstr>
      <vt:lpstr>To check if the field map was the problem</vt:lpstr>
      <vt:lpstr>To check if the field map was the problem</vt:lpstr>
      <vt:lpstr>To check if the field map was the problem</vt:lpstr>
      <vt:lpstr>To check if the field map was the problem</vt:lpstr>
      <vt:lpstr>Lessons learned</vt:lpstr>
      <vt:lpstr>To check if the field map was the problem</vt:lpstr>
      <vt:lpstr>To check if the field map was the problem</vt:lpstr>
      <vt:lpstr>To check if the field map was the problem</vt:lpstr>
      <vt:lpstr>Lessons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CEBAF gun: Hinged anode tilts</dc:title>
  <dc:creator>Gabriel Palacios-Serrano</dc:creator>
  <cp:lastModifiedBy>Gabriel Palacios-Serrano</cp:lastModifiedBy>
  <cp:revision>90</cp:revision>
  <dcterms:created xsi:type="dcterms:W3CDTF">2022-01-07T16:09:19Z</dcterms:created>
  <dcterms:modified xsi:type="dcterms:W3CDTF">2022-02-24T19:57:54Z</dcterms:modified>
</cp:coreProperties>
</file>