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6" r:id="rId7"/>
    <p:sldId id="267" r:id="rId8"/>
    <p:sldId id="261" r:id="rId9"/>
    <p:sldId id="269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6405" autoAdjust="0"/>
  </p:normalViewPr>
  <p:slideViewPr>
    <p:cSldViewPr snapToGrid="0" snapToObjects="1">
      <p:cViewPr varScale="1">
        <p:scale>
          <a:sx n="131" d="100"/>
          <a:sy n="131" d="100"/>
        </p:scale>
        <p:origin x="798" y="114"/>
      </p:cViewPr>
      <p:guideLst/>
    </p:cSldViewPr>
  </p:slideViewPr>
  <p:outlineViewPr>
    <p:cViewPr>
      <p:scale>
        <a:sx n="33" d="100"/>
        <a:sy n="33" d="100"/>
      </p:scale>
      <p:origin x="0" y="-117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6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Wednesday, June 28, 2023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5774500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/>
              <a:t>Questions?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106886" y="849093"/>
            <a:ext cx="2898321" cy="2775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623451" y="632829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Wednesday, June 28, 2023</a:t>
            </a:fld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06886" y="156701"/>
            <a:ext cx="2898321" cy="6320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18638" y="1726357"/>
            <a:ext cx="4098242" cy="3861333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86300" y="966055"/>
            <a:ext cx="408699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4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83116"/>
            <a:ext cx="4148781" cy="5364633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86300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6300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16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8918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3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39512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3966757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39512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3966757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C57488-3539-8349-95E7-E0E3D7B2EDB0}" type="datetime2">
              <a:rPr lang="en-US" smtClean="0"/>
              <a:pPr/>
              <a:t>Wednesday, June 28,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8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72" r:id="rId4"/>
    <p:sldLayoutId id="2147483673" r:id="rId5"/>
    <p:sldLayoutId id="2147483671" r:id="rId6"/>
    <p:sldLayoutId id="2147483675" r:id="rId7"/>
    <p:sldLayoutId id="2147483674" r:id="rId8"/>
    <p:sldLayoutId id="2147483676" r:id="rId9"/>
    <p:sldLayoutId id="2147483678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86" y="505595"/>
            <a:ext cx="8314180" cy="617838"/>
          </a:xfrm>
        </p:spPr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Sohaib Bhatti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Wednesday, June 28, 2023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D6626E-9C31-4E11-B039-0E32E5BFA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860" y="2626990"/>
            <a:ext cx="5874140" cy="249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4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312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Wednesday, June 28, 2023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3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FLUKA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deposition for a 120 MeV electron beam was calculated</a:t>
            </a:r>
          </a:p>
          <a:p>
            <a:r>
              <a:rPr lang="en-US" dirty="0"/>
              <a:t>Energy deposition was exported to ANSYS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96837F-5A9B-4B8E-BFD5-C457DDBC5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766" y="966055"/>
            <a:ext cx="4241531" cy="362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8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F678-0688-4B3C-AF18-B2041527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ANSYS Workbench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B18C-89FF-4F1E-B209-1521A8DF8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8" y="966054"/>
            <a:ext cx="8835082" cy="153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Transient thermal simulation for energy deposition</a:t>
            </a:r>
          </a:p>
          <a:p>
            <a:r>
              <a:rPr lang="en-US" sz="2000" dirty="0"/>
              <a:t>CFD simulation to determine the effect of the liquid cooling</a:t>
            </a:r>
          </a:p>
          <a:p>
            <a:r>
              <a:rPr lang="en-US" sz="2000" dirty="0"/>
              <a:t>2 way coupling to combine effects</a:t>
            </a:r>
          </a:p>
          <a:p>
            <a:r>
              <a:rPr lang="en-US" sz="2000" dirty="0"/>
              <a:t>Resulting thermal strains are simulated in transient structural simulation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35AB8-1144-4AF0-82F5-9965878C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15F7A-87EB-48E0-8CA3-998DC387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289ACE-0CD6-4BFD-B25C-3A986BCA6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909" y="2839014"/>
            <a:ext cx="5132514" cy="32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2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F678-0688-4B3C-AF18-B2041527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ANSYS Fluent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B18C-89FF-4F1E-B209-1521A8DF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Cooling effect of pipes was determined</a:t>
            </a:r>
          </a:p>
          <a:p>
            <a:r>
              <a:rPr lang="en-US" dirty="0"/>
              <a:t>Viscous turbulent k-</a:t>
            </a:r>
            <a:r>
              <a:rPr lang="el-GR" dirty="0"/>
              <a:t>ω</a:t>
            </a:r>
            <a:r>
              <a:rPr lang="en-US" dirty="0"/>
              <a:t> model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35AB8-1144-4AF0-82F5-9965878C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15F7A-87EB-48E0-8CA3-998DC387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6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F678-0688-4B3C-AF18-B2041527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ANSYS Mechanical – Thermal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B18C-89FF-4F1E-B209-1521A8DF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Transient thermal simulation</a:t>
            </a:r>
          </a:p>
          <a:p>
            <a:r>
              <a:rPr lang="en-US" dirty="0"/>
              <a:t>Imported FLUKA data</a:t>
            </a:r>
          </a:p>
          <a:p>
            <a:r>
              <a:rPr lang="en-US" dirty="0"/>
              <a:t>Simulated a pulse length of 10ms for 20 bunches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35AB8-1144-4AF0-82F5-9965878C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15F7A-87EB-48E0-8CA3-998DC387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B8C536BE-18E4-42C5-9C8A-4B1C5F71299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375" r="96" b="30"/>
          <a:stretch/>
        </p:blipFill>
        <p:spPr>
          <a:xfrm>
            <a:off x="446227" y="2490082"/>
            <a:ext cx="8119872" cy="385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3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ANSYS Mechanical – Structural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2144404"/>
          </a:xfrm>
        </p:spPr>
        <p:txBody>
          <a:bodyPr/>
          <a:lstStyle/>
          <a:p>
            <a:r>
              <a:rPr lang="en-US" dirty="0"/>
              <a:t>Simulated resulting stresses from thermal strains</a:t>
            </a:r>
          </a:p>
          <a:p>
            <a:r>
              <a:rPr lang="en-US" dirty="0"/>
              <a:t>Implemented fatigue tool for arbitrary set of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29553-0298-4B4F-8AC2-5E3F7D200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47" y="3600361"/>
            <a:ext cx="3876360" cy="18548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B18077-260C-4497-A2D9-72439037F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66055"/>
            <a:ext cx="4309638" cy="19287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4AB16B-5BA3-4C62-8DE5-C981BB033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600361"/>
            <a:ext cx="4572000" cy="216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8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Finish CFD simulation</a:t>
            </a:r>
          </a:p>
          <a:p>
            <a:pPr>
              <a:lnSpc>
                <a:spcPct val="200000"/>
              </a:lnSpc>
            </a:pPr>
            <a:r>
              <a:rPr lang="en-US" dirty="0"/>
              <a:t>Have the workflow in ANSYS validated by an engineer</a:t>
            </a:r>
          </a:p>
          <a:p>
            <a:pPr>
              <a:lnSpc>
                <a:spcPct val="200000"/>
              </a:lnSpc>
            </a:pPr>
            <a:r>
              <a:rPr lang="en-US" dirty="0"/>
              <a:t>Test geometry for different pulse lengths</a:t>
            </a:r>
          </a:p>
          <a:p>
            <a:pPr>
              <a:lnSpc>
                <a:spcPct val="200000"/>
              </a:lnSpc>
            </a:pPr>
            <a:r>
              <a:rPr lang="en-US" dirty="0"/>
              <a:t>Test different geometries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Sims for Solid e</a:t>
            </a:r>
            <a:r>
              <a:rPr lang="en-US" baseline="30000" dirty="0"/>
              <a:t>+ </a:t>
            </a:r>
            <a:r>
              <a:rPr lang="en-US" dirty="0"/>
              <a:t>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6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ffersonLab_Standard" id="{C827FAA7-516A-D449-BEDD-B5FC91024FEC}" vid="{B010C366-98B8-504F-B911-D3F895C7B8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JeffersonLab_Standard</Template>
  <TotalTime>91</TotalTime>
  <Words>206</Words>
  <Application>Microsoft Office PowerPoint</Application>
  <PresentationFormat>On-screen Show (4:3)</PresentationFormat>
  <Paragraphs>45</Paragraphs>
  <Slides>11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.PingFangSC-Regular</vt:lpstr>
      <vt:lpstr>Arial</vt:lpstr>
      <vt:lpstr>Calibri</vt:lpstr>
      <vt:lpstr>PingFangSC-Regular</vt:lpstr>
      <vt:lpstr>Office Theme</vt:lpstr>
      <vt:lpstr>Thermo-Mechanical Sims for Solid e+ Target</vt:lpstr>
      <vt:lpstr>PowerPoint Presentation</vt:lpstr>
      <vt:lpstr>PowerPoint Presentation</vt:lpstr>
      <vt:lpstr>FLUKA</vt:lpstr>
      <vt:lpstr>ANSYS Workbench</vt:lpstr>
      <vt:lpstr>ANSYS Fluent</vt:lpstr>
      <vt:lpstr>ANSYS Mechanical – Thermal</vt:lpstr>
      <vt:lpstr>ANSYS Mechanical – Structural</vt:lpstr>
      <vt:lpstr>Next Steps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Thermo-Mechanical Sims for Solid e+ Target</dc:title>
  <dc:creator>Sohaib Bhatti</dc:creator>
  <cp:lastModifiedBy>Sohaib Bhatti</cp:lastModifiedBy>
  <cp:revision>9</cp:revision>
  <dcterms:created xsi:type="dcterms:W3CDTF">2023-06-26T18:18:04Z</dcterms:created>
  <dcterms:modified xsi:type="dcterms:W3CDTF">2023-06-28T14:52:19Z</dcterms:modified>
</cp:coreProperties>
</file>