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worksheets/sheet2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xl/workbook.xml"/><Relationship Id="rId2" Type="http://schemas.openxmlformats.org/package/2006/relationships/metadata/thumbnail" Target="docProps/thumbnail.jpeg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5" lowestEdited="5" rupBuild="26004"/>
  <workbookPr showInkAnnotation="0" autoCompressPictures="0"/>
  <bookViews>
    <workbookView xWindow="40260" yWindow="160" windowWidth="22200" windowHeight="19180" tabRatio="500" activeTab="1"/>
  </bookViews>
  <sheets>
    <sheet name="Calendar" sheetId="1" r:id="rId1"/>
    <sheet name="Tasks" sheetId="2" r:id="rId2"/>
  </sheets>
  <calcPr calcId="140000" iterateDelta="1E-4" concurrentCalc="0"/>
  <extLst>
    <ext xmlns:mx="http://schemas.microsoft.com/office/mac/excel/2008/main" uri="{7523E5D3-25F3-A5E0-1632-64F254C22452}">
      <mx:ArchID Flags="2"/>
    </ext>
  </extLst>
</workbook>
</file>

<file path=xl/sharedStrings.xml><?xml version="1.0" encoding="utf-8"?>
<sst xmlns="http://schemas.openxmlformats.org/spreadsheetml/2006/main" count="339" uniqueCount="126">
  <si>
    <t>OWL</t>
  </si>
  <si>
    <t>DAY</t>
  </si>
  <si>
    <t>SWI</t>
  </si>
  <si>
    <t>AUG-SEP</t>
  </si>
  <si>
    <t>SUN</t>
  </si>
  <si>
    <t>MON</t>
  </si>
  <si>
    <t>TUE</t>
  </si>
  <si>
    <t>WED</t>
  </si>
  <si>
    <t>THU</t>
  </si>
  <si>
    <t>FRI</t>
  </si>
  <si>
    <t>SAT</t>
  </si>
  <si>
    <t>SEP</t>
  </si>
  <si>
    <t>AUG</t>
  </si>
  <si>
    <t>SEP-OCT</t>
  </si>
  <si>
    <t>OCT</t>
  </si>
  <si>
    <t>OCT-NOV</t>
  </si>
  <si>
    <t>IN/Bubble</t>
  </si>
  <si>
    <t>RA/Bubble</t>
  </si>
  <si>
    <t>Holiday</t>
  </si>
  <si>
    <t>Task</t>
  </si>
  <si>
    <t>INJSEG</t>
  </si>
  <si>
    <t>INJ/NL</t>
  </si>
  <si>
    <t>When?</t>
  </si>
  <si>
    <t>Wes</t>
  </si>
  <si>
    <t>x</t>
  </si>
  <si>
    <t>24/7</t>
  </si>
  <si>
    <t>Bubble Commissioning</t>
  </si>
  <si>
    <t>Riad</t>
  </si>
  <si>
    <t>October</t>
  </si>
  <si>
    <t>Term</t>
  </si>
  <si>
    <t>Energy</t>
  </si>
  <si>
    <t>Current</t>
  </si>
  <si>
    <t>10 MeV</t>
  </si>
  <si>
    <t>100 uA</t>
  </si>
  <si>
    <t>FC2</t>
  </si>
  <si>
    <t>FC1</t>
  </si>
  <si>
    <t>130 keV</t>
  </si>
  <si>
    <t>50 uA</t>
  </si>
  <si>
    <t>1</t>
  </si>
  <si>
    <t>no</t>
  </si>
  <si>
    <t>Mott Run II</t>
  </si>
  <si>
    <t>3-8 MeV</t>
  </si>
  <si>
    <t>10 uA</t>
  </si>
  <si>
    <t>yes</t>
  </si>
  <si>
    <t>Accesses</t>
  </si>
  <si>
    <t>Contact</t>
  </si>
  <si>
    <t>Compare Brock and model</t>
  </si>
  <si>
    <t>Test Brock deconvolution</t>
  </si>
  <si>
    <t>limited ?</t>
  </si>
  <si>
    <t>Joe/Musson/Riad</t>
  </si>
  <si>
    <t>Test 250MHz phase shifter</t>
  </si>
  <si>
    <t>Joe/Tomasz/John</t>
  </si>
  <si>
    <t>FC1/FC2</t>
  </si>
  <si>
    <t>standard</t>
  </si>
  <si>
    <t>IN/Mott 5756-4</t>
  </si>
  <si>
    <t>0.5</t>
  </si>
  <si>
    <t>RA</t>
  </si>
  <si>
    <t>Gun2 suitcase swap</t>
  </si>
  <si>
    <t>Test SLSP-5756-4</t>
  </si>
  <si>
    <t>Joe/Riad</t>
  </si>
  <si>
    <t>5 MeV</t>
  </si>
  <si>
    <t>8/14</t>
  </si>
  <si>
    <t>Test DBR</t>
  </si>
  <si>
    <t>1 mA /10 uA</t>
  </si>
  <si>
    <t>Test Sb</t>
  </si>
  <si>
    <t>August?</t>
  </si>
  <si>
    <t>6</t>
  </si>
  <si>
    <t>ATLIS</t>
  </si>
  <si>
    <t>15425</t>
  </si>
  <si>
    <t>GPT RF benchmarking</t>
  </si>
  <si>
    <t>Pulsed</t>
  </si>
  <si>
    <t>SWING</t>
  </si>
  <si>
    <t>Brock team</t>
  </si>
  <si>
    <t>Injector group</t>
  </si>
  <si>
    <t>10 uA cw</t>
  </si>
  <si>
    <t>100 uA cw</t>
  </si>
  <si>
    <t>2 uA cw</t>
  </si>
  <si>
    <t>Bubble commissioning</t>
  </si>
  <si>
    <t>Up to max</t>
  </si>
  <si>
    <t>5</t>
  </si>
  <si>
    <t>8/10-8/15</t>
  </si>
  <si>
    <t>8/17-8/28</t>
  </si>
  <si>
    <t>9/14-9/19</t>
  </si>
  <si>
    <t>Shift</t>
  </si>
  <si>
    <t># shifts</t>
  </si>
  <si>
    <t>IN/GPT</t>
  </si>
  <si>
    <t>CRYO</t>
  </si>
  <si>
    <t>PSS</t>
  </si>
  <si>
    <t>RESTORE</t>
  </si>
  <si>
    <t>Week 9/21</t>
  </si>
  <si>
    <t>3 days</t>
  </si>
  <si>
    <t>1 week</t>
  </si>
  <si>
    <t>2 week</t>
  </si>
  <si>
    <t>DAY/SWING</t>
  </si>
  <si>
    <t>3-4 days</t>
  </si>
  <si>
    <t>Test Brock as phase monitor</t>
  </si>
  <si>
    <t>Commission new BCM0L02 receiver</t>
  </si>
  <si>
    <t>EGG</t>
  </si>
  <si>
    <t>Joe/Curt</t>
  </si>
  <si>
    <t>Mott team</t>
  </si>
  <si>
    <t>Radiate tungsten/gallium</t>
  </si>
  <si>
    <t>George/Pavel</t>
  </si>
  <si>
    <t>Max E</t>
  </si>
  <si>
    <t>maybe</t>
  </si>
  <si>
    <t>Marcy/Joe</t>
  </si>
  <si>
    <t>15065</t>
  </si>
  <si>
    <t>15326</t>
  </si>
  <si>
    <t>UNAVAILABLE</t>
  </si>
  <si>
    <t>AVAILABLE</t>
  </si>
  <si>
    <t>SCHEDULED</t>
  </si>
  <si>
    <t>HCO/CRYO</t>
  </si>
  <si>
    <t>…</t>
  </si>
  <si>
    <t>CRYO RECONFIGURATION AND PSS CERTIFICATION FROM SEP 21 - OCT 3</t>
  </si>
  <si>
    <t>Activate photocathode for physics</t>
  </si>
  <si>
    <t>Laser#4 @ 31 MHz</t>
  </si>
  <si>
    <t>Hansknecht</t>
  </si>
  <si>
    <t>1 day</t>
  </si>
  <si>
    <t>mid-Sept</t>
  </si>
  <si>
    <t>3 beam injector restoration</t>
  </si>
  <si>
    <t>EGG/INJ</t>
  </si>
  <si>
    <t>Week 10/19</t>
  </si>
  <si>
    <t>2 days</t>
  </si>
  <si>
    <t>Week 10/26</t>
  </si>
  <si>
    <t>10 uA CW</t>
  </si>
  <si>
    <t>3 shift</t>
  </si>
  <si>
    <t>250/499 laser/RF commissioning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fonts count="6" x14ac:knownFonts="1">
    <font>
      <sz val="12"/>
      <color theme="1"/>
      <name val="Calibri"/>
      <family val="2"/>
      <scheme val="minor"/>
    </font>
    <font>
      <b/>
      <sz val="12"/>
      <color theme="1"/>
      <name val="Calibri"/>
      <family val="2"/>
      <scheme val="minor"/>
    </font>
    <font>
      <u/>
      <sz val="12"/>
      <color theme="10"/>
      <name val="Calibri"/>
      <family val="2"/>
      <scheme val="minor"/>
    </font>
    <font>
      <u/>
      <sz val="12"/>
      <color theme="11"/>
      <name val="Calibri"/>
      <family val="2"/>
      <scheme val="minor"/>
    </font>
    <font>
      <i/>
      <sz val="12"/>
      <color theme="1"/>
      <name val="Calibri"/>
      <scheme val="minor"/>
    </font>
    <font>
      <sz val="12"/>
      <name val="Calibri"/>
      <scheme val="minor"/>
    </font>
  </fonts>
  <fills count="7">
    <fill>
      <patternFill patternType="none"/>
    </fill>
    <fill>
      <patternFill patternType="gray125"/>
    </fill>
    <fill>
      <patternFill patternType="solid">
        <fgColor rgb="FFFF0000"/>
        <bgColor indexed="64"/>
      </patternFill>
    </fill>
    <fill>
      <patternFill patternType="solid">
        <fgColor theme="6" tint="0.39997558519241921"/>
        <bgColor indexed="64"/>
      </patternFill>
    </fill>
    <fill>
      <patternFill patternType="solid">
        <fgColor theme="1"/>
        <bgColor indexed="64"/>
      </patternFill>
    </fill>
    <fill>
      <patternFill patternType="solid">
        <fgColor theme="4" tint="0.59999389629810485"/>
        <bgColor indexed="64"/>
      </patternFill>
    </fill>
    <fill>
      <patternFill patternType="solid">
        <fgColor theme="4" tint="0.39997558519241921"/>
        <bgColor indexed="64"/>
      </patternFill>
    </fill>
  </fills>
  <borders count="32">
    <border>
      <left/>
      <right/>
      <top/>
      <bottom/>
      <diagonal/>
    </border>
    <border>
      <left style="medium">
        <color auto="1"/>
      </left>
      <right style="medium">
        <color auto="1"/>
      </right>
      <top style="medium">
        <color auto="1"/>
      </top>
      <bottom style="medium">
        <color auto="1"/>
      </bottom>
      <diagonal/>
    </border>
    <border>
      <left style="thin">
        <color auto="1"/>
      </left>
      <right style="thin">
        <color auto="1"/>
      </right>
      <top style="thin">
        <color auto="1"/>
      </top>
      <bottom style="thin">
        <color auto="1"/>
      </bottom>
      <diagonal/>
    </border>
    <border>
      <left style="thin">
        <color auto="1"/>
      </left>
      <right style="thin">
        <color auto="1"/>
      </right>
      <top style="medium">
        <color auto="1"/>
      </top>
      <bottom style="thin">
        <color auto="1"/>
      </bottom>
      <diagonal/>
    </border>
    <border>
      <left style="thin">
        <color auto="1"/>
      </left>
      <right style="medium">
        <color auto="1"/>
      </right>
      <top style="medium">
        <color auto="1"/>
      </top>
      <bottom style="thin">
        <color auto="1"/>
      </bottom>
      <diagonal/>
    </border>
    <border>
      <left style="thin">
        <color auto="1"/>
      </left>
      <right style="medium">
        <color auto="1"/>
      </right>
      <top style="thin">
        <color auto="1"/>
      </top>
      <bottom style="thin">
        <color auto="1"/>
      </bottom>
      <diagonal/>
    </border>
    <border>
      <left style="thin">
        <color auto="1"/>
      </left>
      <right style="thin">
        <color auto="1"/>
      </right>
      <top style="thin">
        <color auto="1"/>
      </top>
      <bottom style="medium">
        <color auto="1"/>
      </bottom>
      <diagonal/>
    </border>
    <border>
      <left style="thin">
        <color auto="1"/>
      </left>
      <right style="medium">
        <color auto="1"/>
      </right>
      <top style="thin">
        <color auto="1"/>
      </top>
      <bottom style="medium">
        <color auto="1"/>
      </bottom>
      <diagonal/>
    </border>
    <border>
      <left style="thin">
        <color auto="1"/>
      </left>
      <right style="thin">
        <color auto="1"/>
      </right>
      <top/>
      <bottom style="thin">
        <color auto="1"/>
      </bottom>
      <diagonal/>
    </border>
    <border>
      <left style="thin">
        <color auto="1"/>
      </left>
      <right style="medium">
        <color auto="1"/>
      </right>
      <top/>
      <bottom style="thin">
        <color auto="1"/>
      </bottom>
      <diagonal/>
    </border>
    <border>
      <left style="thin">
        <color auto="1"/>
      </left>
      <right style="thin">
        <color auto="1"/>
      </right>
      <top style="medium">
        <color auto="1"/>
      </top>
      <bottom style="medium">
        <color auto="1"/>
      </bottom>
      <diagonal/>
    </border>
    <border>
      <left style="thin">
        <color auto="1"/>
      </left>
      <right style="medium">
        <color auto="1"/>
      </right>
      <top style="medium">
        <color auto="1"/>
      </top>
      <bottom style="medium">
        <color auto="1"/>
      </bottom>
      <diagonal/>
    </border>
    <border>
      <left/>
      <right style="thin">
        <color auto="1"/>
      </right>
      <top style="medium">
        <color auto="1"/>
      </top>
      <bottom style="medium">
        <color auto="1"/>
      </bottom>
      <diagonal/>
    </border>
    <border>
      <left/>
      <right style="thin">
        <color auto="1"/>
      </right>
      <top/>
      <bottom style="thin">
        <color auto="1"/>
      </bottom>
      <diagonal/>
    </border>
    <border>
      <left/>
      <right style="thin">
        <color auto="1"/>
      </right>
      <top style="thin">
        <color auto="1"/>
      </top>
      <bottom style="thin">
        <color auto="1"/>
      </bottom>
      <diagonal/>
    </border>
    <border>
      <left/>
      <right style="thin">
        <color auto="1"/>
      </right>
      <top style="thin">
        <color auto="1"/>
      </top>
      <bottom style="medium">
        <color auto="1"/>
      </bottom>
      <diagonal/>
    </border>
    <border>
      <left/>
      <right style="thin">
        <color auto="1"/>
      </right>
      <top style="medium">
        <color auto="1"/>
      </top>
      <bottom style="thin">
        <color auto="1"/>
      </bottom>
      <diagonal/>
    </border>
    <border>
      <left style="medium">
        <color auto="1"/>
      </left>
      <right style="medium">
        <color auto="1"/>
      </right>
      <top/>
      <bottom style="thin">
        <color auto="1"/>
      </bottom>
      <diagonal/>
    </border>
    <border>
      <left style="medium">
        <color auto="1"/>
      </left>
      <right style="medium">
        <color auto="1"/>
      </right>
      <top style="thin">
        <color auto="1"/>
      </top>
      <bottom style="thin">
        <color auto="1"/>
      </bottom>
      <diagonal/>
    </border>
    <border>
      <left style="medium">
        <color auto="1"/>
      </left>
      <right style="medium">
        <color auto="1"/>
      </right>
      <top style="thin">
        <color auto="1"/>
      </top>
      <bottom style="medium">
        <color auto="1"/>
      </bottom>
      <diagonal/>
    </border>
    <border>
      <left style="medium">
        <color auto="1"/>
      </left>
      <right style="medium">
        <color auto="1"/>
      </right>
      <top style="medium">
        <color auto="1"/>
      </top>
      <bottom style="thin">
        <color auto="1"/>
      </bottom>
      <diagonal/>
    </border>
    <border>
      <left style="thick">
        <color auto="1"/>
      </left>
      <right/>
      <top/>
      <bottom/>
      <diagonal/>
    </border>
    <border>
      <left/>
      <right style="thick">
        <color auto="1"/>
      </right>
      <top/>
      <bottom/>
      <diagonal/>
    </border>
    <border>
      <left style="thick">
        <color auto="1"/>
      </left>
      <right/>
      <top/>
      <bottom style="thick">
        <color auto="1"/>
      </bottom>
      <diagonal/>
    </border>
    <border>
      <left/>
      <right/>
      <top/>
      <bottom style="thick">
        <color auto="1"/>
      </bottom>
      <diagonal/>
    </border>
    <border>
      <left/>
      <right style="thick">
        <color auto="1"/>
      </right>
      <top/>
      <bottom style="thick">
        <color auto="1"/>
      </bottom>
      <diagonal/>
    </border>
    <border>
      <left style="thick">
        <color auto="1"/>
      </left>
      <right/>
      <top style="thick">
        <color auto="1"/>
      </top>
      <bottom style="thick">
        <color auto="1"/>
      </bottom>
      <diagonal/>
    </border>
    <border>
      <left/>
      <right/>
      <top style="thick">
        <color auto="1"/>
      </top>
      <bottom style="thick">
        <color auto="1"/>
      </bottom>
      <diagonal/>
    </border>
    <border>
      <left/>
      <right style="thick">
        <color auto="1"/>
      </right>
      <top style="thick">
        <color auto="1"/>
      </top>
      <bottom style="thick">
        <color auto="1"/>
      </bottom>
      <diagonal/>
    </border>
    <border>
      <left style="thick">
        <color auto="1"/>
      </left>
      <right/>
      <top style="thick">
        <color auto="1"/>
      </top>
      <bottom/>
      <diagonal/>
    </border>
    <border>
      <left/>
      <right/>
      <top style="thick">
        <color auto="1"/>
      </top>
      <bottom/>
      <diagonal/>
    </border>
    <border>
      <left/>
      <right style="thick">
        <color auto="1"/>
      </right>
      <top style="thick">
        <color auto="1"/>
      </top>
      <bottom/>
      <diagonal/>
    </border>
  </borders>
  <cellStyleXfs count="35">
    <xf numFmtId="0" fontId="0" fillId="0" borderId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  <xf numFmtId="0" fontId="2" fillId="0" borderId="0" applyNumberFormat="0" applyFill="0" applyBorder="0" applyAlignment="0" applyProtection="0"/>
    <xf numFmtId="0" fontId="3" fillId="0" borderId="0" applyNumberFormat="0" applyFill="0" applyBorder="0" applyAlignment="0" applyProtection="0"/>
  </cellStyleXfs>
  <cellXfs count="68">
    <xf numFmtId="0" fontId="0" fillId="0" borderId="0" xfId="0"/>
    <xf numFmtId="0" fontId="0" fillId="0" borderId="0" xfId="0" applyBorder="1"/>
    <xf numFmtId="0" fontId="0" fillId="0" borderId="0" xfId="0" applyBorder="1" applyAlignment="1">
      <alignment horizontal="center"/>
    </xf>
    <xf numFmtId="0" fontId="0" fillId="0" borderId="10" xfId="0" applyBorder="1" applyAlignment="1">
      <alignment horizontal="center"/>
    </xf>
    <xf numFmtId="0" fontId="0" fillId="0" borderId="11" xfId="0" applyBorder="1" applyAlignment="1">
      <alignment horizontal="center"/>
    </xf>
    <xf numFmtId="0" fontId="0" fillId="0" borderId="8" xfId="0" applyBorder="1" applyAlignment="1">
      <alignment horizontal="left"/>
    </xf>
    <xf numFmtId="0" fontId="0" fillId="0" borderId="9" xfId="0" applyBorder="1" applyAlignment="1">
      <alignment horizontal="left"/>
    </xf>
    <xf numFmtId="0" fontId="0" fillId="0" borderId="2" xfId="0" applyBorder="1" applyAlignment="1">
      <alignment horizontal="left"/>
    </xf>
    <xf numFmtId="0" fontId="0" fillId="0" borderId="5" xfId="0" applyBorder="1" applyAlignment="1">
      <alignment horizontal="left"/>
    </xf>
    <xf numFmtId="0" fontId="0" fillId="0" borderId="7" xfId="0" applyBorder="1" applyAlignment="1">
      <alignment horizontal="left"/>
    </xf>
    <xf numFmtId="0" fontId="0" fillId="0" borderId="3" xfId="0" applyBorder="1" applyAlignment="1">
      <alignment horizontal="left"/>
    </xf>
    <xf numFmtId="0" fontId="0" fillId="0" borderId="4" xfId="0" applyBorder="1" applyAlignment="1">
      <alignment horizontal="left"/>
    </xf>
    <xf numFmtId="0" fontId="4" fillId="0" borderId="0" xfId="0" applyFont="1" applyAlignment="1">
      <alignment horizontal="center"/>
    </xf>
    <xf numFmtId="0" fontId="4" fillId="0" borderId="0" xfId="0" applyFont="1" applyBorder="1" applyAlignment="1">
      <alignment horizontal="center"/>
    </xf>
    <xf numFmtId="0" fontId="0" fillId="0" borderId="12" xfId="0" applyBorder="1" applyAlignment="1">
      <alignment horizontal="center"/>
    </xf>
    <xf numFmtId="0" fontId="0" fillId="0" borderId="14" xfId="0" applyBorder="1" applyAlignment="1">
      <alignment horizontal="left"/>
    </xf>
    <xf numFmtId="0" fontId="0" fillId="0" borderId="15" xfId="0" applyBorder="1" applyAlignment="1">
      <alignment horizontal="left"/>
    </xf>
    <xf numFmtId="0" fontId="0" fillId="0" borderId="16" xfId="0" applyBorder="1" applyAlignment="1">
      <alignment horizontal="left"/>
    </xf>
    <xf numFmtId="0" fontId="4" fillId="0" borderId="1" xfId="0" applyFont="1" applyBorder="1" applyAlignment="1">
      <alignment horizontal="center"/>
    </xf>
    <xf numFmtId="0" fontId="4" fillId="0" borderId="17" xfId="0" applyFont="1" applyBorder="1" applyAlignment="1">
      <alignment horizontal="center"/>
    </xf>
    <xf numFmtId="0" fontId="4" fillId="0" borderId="18" xfId="0" applyFont="1" applyBorder="1" applyAlignment="1">
      <alignment horizontal="center"/>
    </xf>
    <xf numFmtId="0" fontId="4" fillId="0" borderId="19" xfId="0" applyFont="1" applyBorder="1" applyAlignment="1">
      <alignment horizontal="center"/>
    </xf>
    <xf numFmtId="0" fontId="4" fillId="0" borderId="20" xfId="0" applyFont="1" applyBorder="1" applyAlignment="1">
      <alignment horizontal="center"/>
    </xf>
    <xf numFmtId="0" fontId="0" fillId="2" borderId="2" xfId="0" applyFill="1" applyBorder="1" applyAlignment="1">
      <alignment horizontal="left"/>
    </xf>
    <xf numFmtId="0" fontId="0" fillId="2" borderId="6" xfId="0" applyFill="1" applyBorder="1" applyAlignment="1">
      <alignment horizontal="left"/>
    </xf>
    <xf numFmtId="0" fontId="0" fillId="3" borderId="2" xfId="0" applyFill="1" applyBorder="1" applyAlignment="1">
      <alignment horizontal="left"/>
    </xf>
    <xf numFmtId="0" fontId="0" fillId="3" borderId="6" xfId="0" applyFill="1" applyBorder="1" applyAlignment="1">
      <alignment horizontal="left"/>
    </xf>
    <xf numFmtId="0" fontId="0" fillId="3" borderId="7" xfId="0" applyFill="1" applyBorder="1" applyAlignment="1">
      <alignment horizontal="left"/>
    </xf>
    <xf numFmtId="0" fontId="0" fillId="2" borderId="5" xfId="0" applyFill="1" applyBorder="1" applyAlignment="1">
      <alignment horizontal="left"/>
    </xf>
    <xf numFmtId="0" fontId="0" fillId="2" borderId="7" xfId="0" applyFill="1" applyBorder="1" applyAlignment="1">
      <alignment horizontal="left"/>
    </xf>
    <xf numFmtId="0" fontId="0" fillId="2" borderId="14" xfId="0" applyFill="1" applyBorder="1" applyAlignment="1">
      <alignment horizontal="left"/>
    </xf>
    <xf numFmtId="0" fontId="0" fillId="2" borderId="15" xfId="0" applyFill="1" applyBorder="1" applyAlignment="1">
      <alignment horizontal="left"/>
    </xf>
    <xf numFmtId="0" fontId="0" fillId="4" borderId="13" xfId="0" applyFill="1" applyBorder="1" applyAlignment="1">
      <alignment horizontal="left"/>
    </xf>
    <xf numFmtId="0" fontId="0" fillId="4" borderId="14" xfId="0" applyFill="1" applyBorder="1" applyAlignment="1">
      <alignment horizontal="left"/>
    </xf>
    <xf numFmtId="0" fontId="0" fillId="4" borderId="15" xfId="0" applyFill="1" applyBorder="1" applyAlignment="1">
      <alignment horizontal="left"/>
    </xf>
    <xf numFmtId="0" fontId="5" fillId="2" borderId="5" xfId="0" applyFont="1" applyFill="1" applyBorder="1" applyAlignment="1">
      <alignment horizontal="left"/>
    </xf>
    <xf numFmtId="0" fontId="0" fillId="0" borderId="14" xfId="0" applyFill="1" applyBorder="1" applyAlignment="1">
      <alignment horizontal="left"/>
    </xf>
    <xf numFmtId="0" fontId="0" fillId="0" borderId="15" xfId="0" applyFill="1" applyBorder="1" applyAlignment="1">
      <alignment horizontal="left"/>
    </xf>
    <xf numFmtId="0" fontId="5" fillId="0" borderId="7" xfId="0" applyFont="1" applyFill="1" applyBorder="1" applyAlignment="1">
      <alignment horizontal="left"/>
    </xf>
    <xf numFmtId="49" fontId="1" fillId="0" borderId="0" xfId="0" applyNumberFormat="1" applyFont="1" applyAlignment="1">
      <alignment horizontal="left"/>
    </xf>
    <xf numFmtId="49" fontId="0" fillId="0" borderId="0" xfId="0" applyNumberFormat="1" applyAlignment="1">
      <alignment horizontal="left"/>
    </xf>
    <xf numFmtId="0" fontId="0" fillId="3" borderId="0" xfId="0" applyFill="1"/>
    <xf numFmtId="0" fontId="0" fillId="2" borderId="0" xfId="0" applyFill="1"/>
    <xf numFmtId="0" fontId="0" fillId="5" borderId="2" xfId="0" applyFill="1" applyBorder="1" applyAlignment="1">
      <alignment horizontal="left"/>
    </xf>
    <xf numFmtId="0" fontId="0" fillId="6" borderId="0" xfId="0" applyFill="1"/>
    <xf numFmtId="0" fontId="0" fillId="6" borderId="2" xfId="0" applyFill="1" applyBorder="1" applyAlignment="1">
      <alignment horizontal="left"/>
    </xf>
    <xf numFmtId="0" fontId="0" fillId="6" borderId="6" xfId="0" applyFill="1" applyBorder="1" applyAlignment="1">
      <alignment horizontal="left"/>
    </xf>
    <xf numFmtId="0" fontId="0" fillId="6" borderId="5" xfId="0" applyFill="1" applyBorder="1" applyAlignment="1">
      <alignment horizontal="left"/>
    </xf>
    <xf numFmtId="0" fontId="0" fillId="6" borderId="7" xfId="0" applyFill="1" applyBorder="1" applyAlignment="1">
      <alignment horizontal="left"/>
    </xf>
    <xf numFmtId="0" fontId="0" fillId="6" borderId="14" xfId="0" applyFill="1" applyBorder="1" applyAlignment="1">
      <alignment horizontal="left"/>
    </xf>
    <xf numFmtId="0" fontId="0" fillId="6" borderId="15" xfId="0" applyFill="1" applyBorder="1" applyAlignment="1">
      <alignment horizontal="left"/>
    </xf>
    <xf numFmtId="49" fontId="0" fillId="0" borderId="0" xfId="0" applyNumberFormat="1" applyBorder="1" applyAlignment="1">
      <alignment horizontal="left"/>
    </xf>
    <xf numFmtId="49" fontId="0" fillId="0" borderId="0" xfId="0" applyNumberFormat="1" applyBorder="1" applyAlignment="1">
      <alignment horizontal="center"/>
    </xf>
    <xf numFmtId="49" fontId="0" fillId="0" borderId="21" xfId="0" applyNumberFormat="1" applyBorder="1" applyAlignment="1">
      <alignment horizontal="left"/>
    </xf>
    <xf numFmtId="49" fontId="0" fillId="0" borderId="22" xfId="0" applyNumberFormat="1" applyBorder="1" applyAlignment="1">
      <alignment horizontal="left"/>
    </xf>
    <xf numFmtId="49" fontId="0" fillId="0" borderId="23" xfId="0" applyNumberFormat="1" applyBorder="1" applyAlignment="1">
      <alignment horizontal="left"/>
    </xf>
    <xf numFmtId="49" fontId="0" fillId="0" borderId="24" xfId="0" applyNumberFormat="1" applyBorder="1" applyAlignment="1">
      <alignment horizontal="left"/>
    </xf>
    <xf numFmtId="49" fontId="0" fillId="0" borderId="24" xfId="0" applyNumberFormat="1" applyBorder="1" applyAlignment="1">
      <alignment horizontal="center"/>
    </xf>
    <xf numFmtId="49" fontId="0" fillId="0" borderId="25" xfId="0" applyNumberFormat="1" applyBorder="1" applyAlignment="1">
      <alignment horizontal="left"/>
    </xf>
    <xf numFmtId="49" fontId="1" fillId="0" borderId="26" xfId="0" applyNumberFormat="1" applyFont="1" applyBorder="1" applyAlignment="1">
      <alignment horizontal="left"/>
    </xf>
    <xf numFmtId="49" fontId="1" fillId="0" borderId="27" xfId="0" applyNumberFormat="1" applyFont="1" applyBorder="1" applyAlignment="1">
      <alignment horizontal="left"/>
    </xf>
    <xf numFmtId="49" fontId="1" fillId="0" borderId="28" xfId="0" applyNumberFormat="1" applyFont="1" applyBorder="1" applyAlignment="1">
      <alignment horizontal="left"/>
    </xf>
    <xf numFmtId="49" fontId="0" fillId="0" borderId="26" xfId="0" applyNumberFormat="1" applyBorder="1" applyAlignment="1">
      <alignment horizontal="center"/>
    </xf>
    <xf numFmtId="49" fontId="0" fillId="0" borderId="27" xfId="0" applyNumberFormat="1" applyBorder="1" applyAlignment="1">
      <alignment horizontal="center"/>
    </xf>
    <xf numFmtId="49" fontId="0" fillId="0" borderId="28" xfId="0" applyNumberFormat="1" applyBorder="1" applyAlignment="1">
      <alignment horizontal="center"/>
    </xf>
    <xf numFmtId="49" fontId="0" fillId="0" borderId="29" xfId="0" applyNumberFormat="1" applyBorder="1" applyAlignment="1">
      <alignment horizontal="left"/>
    </xf>
    <xf numFmtId="49" fontId="0" fillId="0" borderId="30" xfId="0" applyNumberFormat="1" applyBorder="1" applyAlignment="1">
      <alignment horizontal="left"/>
    </xf>
    <xf numFmtId="49" fontId="0" fillId="0" borderId="31" xfId="0" applyNumberFormat="1" applyBorder="1" applyAlignment="1">
      <alignment horizontal="left"/>
    </xf>
  </cellXfs>
  <cellStyles count="35">
    <cellStyle name="Followed Hyperlink" xfId="2" builtinId="9" hidden="1"/>
    <cellStyle name="Followed Hyperlink" xfId="4" builtinId="9" hidden="1"/>
    <cellStyle name="Followed Hyperlink" xfId="6" builtinId="9" hidden="1"/>
    <cellStyle name="Followed Hyperlink" xfId="8" builtinId="9" hidden="1"/>
    <cellStyle name="Followed Hyperlink" xfId="10" builtinId="9" hidden="1"/>
    <cellStyle name="Followed Hyperlink" xfId="12" builtinId="9" hidden="1"/>
    <cellStyle name="Followed Hyperlink" xfId="14" builtinId="9" hidden="1"/>
    <cellStyle name="Followed Hyperlink" xfId="16" builtinId="9" hidden="1"/>
    <cellStyle name="Followed Hyperlink" xfId="18" builtinId="9" hidden="1"/>
    <cellStyle name="Followed Hyperlink" xfId="20" builtinId="9" hidden="1"/>
    <cellStyle name="Followed Hyperlink" xfId="22" builtinId="9" hidden="1"/>
    <cellStyle name="Followed Hyperlink" xfId="24" builtinId="9" hidden="1"/>
    <cellStyle name="Followed Hyperlink" xfId="26" builtinId="9" hidden="1"/>
    <cellStyle name="Followed Hyperlink" xfId="28" builtinId="9" hidden="1"/>
    <cellStyle name="Followed Hyperlink" xfId="30" builtinId="9" hidden="1"/>
    <cellStyle name="Followed Hyperlink" xfId="32" builtinId="9" hidden="1"/>
    <cellStyle name="Followed Hyperlink" xfId="34" builtinId="9" hidden="1"/>
    <cellStyle name="Hyperlink" xfId="1" builtinId="8" hidden="1"/>
    <cellStyle name="Hyperlink" xfId="3" builtinId="8" hidden="1"/>
    <cellStyle name="Hyperlink" xfId="5" builtinId="8" hidden="1"/>
    <cellStyle name="Hyperlink" xfId="7" builtinId="8" hidden="1"/>
    <cellStyle name="Hyperlink" xfId="9" builtinId="8" hidden="1"/>
    <cellStyle name="Hyperlink" xfId="11" builtinId="8" hidden="1"/>
    <cellStyle name="Hyperlink" xfId="13" builtinId="8" hidden="1"/>
    <cellStyle name="Hyperlink" xfId="15" builtinId="8" hidden="1"/>
    <cellStyle name="Hyperlink" xfId="17" builtinId="8" hidden="1"/>
    <cellStyle name="Hyperlink" xfId="19" builtinId="8" hidden="1"/>
    <cellStyle name="Hyperlink" xfId="21" builtinId="8" hidden="1"/>
    <cellStyle name="Hyperlink" xfId="23" builtinId="8" hidden="1"/>
    <cellStyle name="Hyperlink" xfId="25" builtinId="8" hidden="1"/>
    <cellStyle name="Hyperlink" xfId="27" builtinId="8" hidden="1"/>
    <cellStyle name="Hyperlink" xfId="29" builtinId="8" hidden="1"/>
    <cellStyle name="Hyperlink" xfId="31" builtinId="8" hidden="1"/>
    <cellStyle name="Hyperlink" xfId="33" builtinId="8" hidden="1"/>
    <cellStyle name="Normal" xfId="0" builtinId="0"/>
  </cellStyles>
  <dxfs count="0"/>
  <tableStyles count="0" defaultTableStyle="TableStyleMedium9" defaultPivotStyle="PivotStyleMedium4"/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theme" Target="theme/theme1.xml"/><Relationship Id="rId4" Type="http://schemas.openxmlformats.org/officeDocument/2006/relationships/styles" Target="styles.xml"/><Relationship Id="rId5" Type="http://schemas.openxmlformats.org/officeDocument/2006/relationships/sharedStrings" Target="sharedStrings.xml"/><Relationship Id="rId1" Type="http://schemas.openxmlformats.org/officeDocument/2006/relationships/worksheet" Target="worksheets/sheet1.xml"/><Relationship Id="rId2" Type="http://schemas.openxmlformats.org/officeDocument/2006/relationships/worksheet" Target="worksheets/sheet2.xml"/></Relationships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B1:K58"/>
  <sheetViews>
    <sheetView workbookViewId="0">
      <selection activeCell="K17" sqref="K17"/>
    </sheetView>
  </sheetViews>
  <sheetFormatPr baseColWidth="10" defaultRowHeight="15" x14ac:dyDescent="0"/>
  <cols>
    <col min="2" max="2" width="8.83203125" style="12" bestFit="1" customWidth="1"/>
    <col min="3" max="3" width="12.1640625" customWidth="1"/>
    <col min="4" max="6" width="10" bestFit="1" customWidth="1"/>
    <col min="7" max="7" width="9.5" bestFit="1" customWidth="1"/>
    <col min="8" max="8" width="14" bestFit="1" customWidth="1"/>
    <col min="9" max="9" width="9.5" bestFit="1" customWidth="1"/>
    <col min="11" max="11" width="12.6640625" bestFit="1" customWidth="1"/>
  </cols>
  <sheetData>
    <row r="1" spans="2:11" ht="16" thickBot="1"/>
    <row r="2" spans="2:11" s="2" customFormat="1" ht="16" thickBot="1">
      <c r="B2" s="18"/>
      <c r="C2" s="14" t="s">
        <v>4</v>
      </c>
      <c r="D2" s="3" t="s">
        <v>5</v>
      </c>
      <c r="E2" s="3" t="s">
        <v>6</v>
      </c>
      <c r="F2" s="3" t="s">
        <v>7</v>
      </c>
      <c r="G2" s="3" t="s">
        <v>8</v>
      </c>
      <c r="H2" s="3" t="s">
        <v>9</v>
      </c>
      <c r="I2" s="4" t="s">
        <v>10</v>
      </c>
    </row>
    <row r="3" spans="2:11">
      <c r="B3" s="19" t="s">
        <v>12</v>
      </c>
      <c r="C3" s="32">
        <v>9</v>
      </c>
      <c r="D3" s="5">
        <v>10</v>
      </c>
      <c r="E3" s="5">
        <v>11</v>
      </c>
      <c r="F3" s="5">
        <v>12</v>
      </c>
      <c r="G3" s="5">
        <v>13</v>
      </c>
      <c r="H3" s="5">
        <v>14</v>
      </c>
      <c r="I3" s="6">
        <v>15</v>
      </c>
      <c r="K3" s="41" t="s">
        <v>109</v>
      </c>
    </row>
    <row r="4" spans="2:11">
      <c r="B4" s="20" t="s">
        <v>0</v>
      </c>
      <c r="C4" s="33"/>
      <c r="D4" s="7"/>
      <c r="E4" s="7"/>
      <c r="F4" s="7"/>
      <c r="G4" s="7"/>
      <c r="H4" s="7"/>
      <c r="I4" s="8"/>
    </row>
    <row r="5" spans="2:11">
      <c r="B5" s="20" t="s">
        <v>1</v>
      </c>
      <c r="C5" s="33"/>
      <c r="D5" s="25" t="s">
        <v>17</v>
      </c>
      <c r="E5" s="25" t="s">
        <v>17</v>
      </c>
      <c r="F5" s="25" t="s">
        <v>17</v>
      </c>
      <c r="G5" s="43"/>
      <c r="H5" s="43"/>
      <c r="I5" s="8"/>
      <c r="K5" s="44" t="s">
        <v>108</v>
      </c>
    </row>
    <row r="6" spans="2:11" ht="16" thickBot="1">
      <c r="B6" s="21" t="s">
        <v>2</v>
      </c>
      <c r="C6" s="34"/>
      <c r="D6" s="26" t="s">
        <v>16</v>
      </c>
      <c r="E6" s="26" t="s">
        <v>16</v>
      </c>
      <c r="F6" s="26" t="s">
        <v>16</v>
      </c>
      <c r="G6" s="26" t="s">
        <v>16</v>
      </c>
      <c r="H6" s="26" t="s">
        <v>54</v>
      </c>
      <c r="I6" s="27" t="s">
        <v>16</v>
      </c>
    </row>
    <row r="7" spans="2:11">
      <c r="B7" s="22" t="s">
        <v>12</v>
      </c>
      <c r="C7" s="17">
        <v>16</v>
      </c>
      <c r="D7" s="10">
        <v>17</v>
      </c>
      <c r="E7" s="10">
        <v>18</v>
      </c>
      <c r="F7" s="10">
        <v>19</v>
      </c>
      <c r="G7" s="10">
        <v>20</v>
      </c>
      <c r="H7" s="10">
        <v>21</v>
      </c>
      <c r="I7" s="11">
        <v>22</v>
      </c>
      <c r="K7" s="42" t="s">
        <v>107</v>
      </c>
    </row>
    <row r="8" spans="2:11">
      <c r="B8" s="20" t="s">
        <v>0</v>
      </c>
      <c r="C8" s="15"/>
      <c r="D8" s="7"/>
      <c r="E8" s="7"/>
      <c r="F8" s="7"/>
      <c r="G8" s="7"/>
      <c r="H8" s="7"/>
      <c r="I8" s="8"/>
    </row>
    <row r="9" spans="2:11">
      <c r="B9" s="20" t="s">
        <v>1</v>
      </c>
      <c r="C9" s="15"/>
      <c r="D9" s="45"/>
      <c r="E9" s="45"/>
      <c r="F9" s="45"/>
      <c r="G9" s="45"/>
      <c r="H9" s="45"/>
      <c r="I9" s="8"/>
    </row>
    <row r="10" spans="2:11" ht="16" thickBot="1">
      <c r="B10" s="21" t="s">
        <v>2</v>
      </c>
      <c r="C10" s="16"/>
      <c r="D10" s="26" t="s">
        <v>85</v>
      </c>
      <c r="E10" s="26" t="s">
        <v>85</v>
      </c>
      <c r="F10" s="26" t="s">
        <v>85</v>
      </c>
      <c r="G10" s="26" t="s">
        <v>85</v>
      </c>
      <c r="H10" s="26" t="s">
        <v>85</v>
      </c>
      <c r="I10" s="9"/>
    </row>
    <row r="11" spans="2:11">
      <c r="B11" s="22" t="s">
        <v>12</v>
      </c>
      <c r="C11" s="17">
        <v>23</v>
      </c>
      <c r="D11" s="10">
        <v>24</v>
      </c>
      <c r="E11" s="10">
        <v>25</v>
      </c>
      <c r="F11" s="10">
        <v>26</v>
      </c>
      <c r="G11" s="10">
        <v>27</v>
      </c>
      <c r="H11" s="10">
        <v>28</v>
      </c>
      <c r="I11" s="11">
        <v>29</v>
      </c>
    </row>
    <row r="12" spans="2:11">
      <c r="B12" s="20" t="s">
        <v>0</v>
      </c>
      <c r="C12" s="15"/>
      <c r="D12" s="7"/>
      <c r="E12" s="7"/>
      <c r="F12" s="7"/>
      <c r="G12" s="7"/>
      <c r="H12" s="7"/>
      <c r="I12" s="8"/>
    </row>
    <row r="13" spans="2:11">
      <c r="B13" s="20" t="s">
        <v>1</v>
      </c>
      <c r="C13" s="15"/>
      <c r="D13" s="45"/>
      <c r="E13" s="45"/>
      <c r="F13" s="45"/>
      <c r="G13" s="45"/>
      <c r="H13" s="45"/>
      <c r="I13" s="8"/>
    </row>
    <row r="14" spans="2:11" ht="16" thickBot="1">
      <c r="B14" s="21" t="s">
        <v>2</v>
      </c>
      <c r="C14" s="16"/>
      <c r="D14" s="26" t="s">
        <v>85</v>
      </c>
      <c r="E14" s="26" t="s">
        <v>85</v>
      </c>
      <c r="F14" s="26" t="s">
        <v>85</v>
      </c>
      <c r="G14" s="26" t="s">
        <v>85</v>
      </c>
      <c r="H14" s="26" t="s">
        <v>85</v>
      </c>
      <c r="I14" s="9"/>
    </row>
    <row r="15" spans="2:11">
      <c r="B15" s="22" t="s">
        <v>3</v>
      </c>
      <c r="C15" s="17">
        <v>30</v>
      </c>
      <c r="D15" s="10">
        <v>31</v>
      </c>
      <c r="E15" s="10">
        <v>1</v>
      </c>
      <c r="F15" s="10">
        <v>2</v>
      </c>
      <c r="G15" s="10">
        <v>3</v>
      </c>
      <c r="H15" s="10">
        <v>4</v>
      </c>
      <c r="I15" s="11">
        <v>5</v>
      </c>
    </row>
    <row r="16" spans="2:11">
      <c r="B16" s="20" t="s">
        <v>0</v>
      </c>
      <c r="C16" s="15"/>
      <c r="D16" s="7"/>
      <c r="E16" s="7"/>
      <c r="F16" s="7"/>
      <c r="G16" s="7"/>
      <c r="H16" s="7"/>
      <c r="I16" s="8"/>
    </row>
    <row r="17" spans="2:9">
      <c r="B17" s="20" t="s">
        <v>1</v>
      </c>
      <c r="C17" s="15"/>
      <c r="D17" s="45"/>
      <c r="E17" s="45"/>
      <c r="F17" s="45"/>
      <c r="G17" s="45"/>
      <c r="H17" s="45"/>
      <c r="I17" s="8"/>
    </row>
    <row r="18" spans="2:9" ht="16" thickBot="1">
      <c r="B18" s="21" t="s">
        <v>2</v>
      </c>
      <c r="C18" s="16"/>
      <c r="D18" s="46"/>
      <c r="E18" s="46"/>
      <c r="F18" s="46"/>
      <c r="G18" s="46"/>
      <c r="H18" s="46"/>
      <c r="I18" s="9"/>
    </row>
    <row r="19" spans="2:9">
      <c r="B19" s="22" t="s">
        <v>11</v>
      </c>
      <c r="C19" s="17">
        <v>6</v>
      </c>
      <c r="D19" s="10">
        <v>7</v>
      </c>
      <c r="E19" s="10">
        <v>8</v>
      </c>
      <c r="F19" s="10">
        <v>9</v>
      </c>
      <c r="G19" s="10">
        <v>10</v>
      </c>
      <c r="H19" s="10">
        <v>11</v>
      </c>
      <c r="I19" s="11">
        <v>12</v>
      </c>
    </row>
    <row r="20" spans="2:9">
      <c r="B20" s="20" t="s">
        <v>0</v>
      </c>
      <c r="C20" s="15"/>
      <c r="D20" s="23" t="s">
        <v>18</v>
      </c>
      <c r="E20" s="7"/>
      <c r="F20" s="7"/>
      <c r="G20" s="7"/>
      <c r="H20" s="7"/>
      <c r="I20" s="8"/>
    </row>
    <row r="21" spans="2:9">
      <c r="B21" s="20" t="s">
        <v>1</v>
      </c>
      <c r="C21" s="15"/>
      <c r="D21" s="23" t="s">
        <v>18</v>
      </c>
      <c r="E21" s="45"/>
      <c r="F21" s="45"/>
      <c r="G21" s="45"/>
      <c r="H21" s="45"/>
      <c r="I21" s="8"/>
    </row>
    <row r="22" spans="2:9" ht="16" thickBot="1">
      <c r="B22" s="21" t="s">
        <v>2</v>
      </c>
      <c r="C22" s="16"/>
      <c r="D22" s="24" t="s">
        <v>18</v>
      </c>
      <c r="E22" s="46"/>
      <c r="F22" s="46"/>
      <c r="G22" s="46"/>
      <c r="H22" s="46"/>
      <c r="I22" s="9"/>
    </row>
    <row r="23" spans="2:9">
      <c r="B23" s="22" t="s">
        <v>11</v>
      </c>
      <c r="C23" s="17">
        <v>13</v>
      </c>
      <c r="D23" s="10">
        <v>14</v>
      </c>
      <c r="E23" s="10">
        <v>15</v>
      </c>
      <c r="F23" s="10">
        <v>16</v>
      </c>
      <c r="G23" s="10">
        <v>17</v>
      </c>
      <c r="H23" s="10">
        <v>18</v>
      </c>
      <c r="I23" s="11">
        <v>19</v>
      </c>
    </row>
    <row r="24" spans="2:9">
      <c r="B24" s="20" t="s">
        <v>0</v>
      </c>
      <c r="C24" s="15"/>
      <c r="D24" s="7"/>
      <c r="E24" s="7"/>
      <c r="F24" s="7"/>
      <c r="G24" s="7"/>
      <c r="H24" s="7"/>
      <c r="I24" s="8"/>
    </row>
    <row r="25" spans="2:9" ht="16" thickBot="1">
      <c r="B25" s="20" t="s">
        <v>1</v>
      </c>
      <c r="C25" s="15"/>
      <c r="D25" s="26" t="s">
        <v>16</v>
      </c>
      <c r="E25" s="26" t="s">
        <v>16</v>
      </c>
      <c r="F25" s="26" t="s">
        <v>16</v>
      </c>
      <c r="G25" s="26" t="s">
        <v>16</v>
      </c>
      <c r="H25" s="26" t="s">
        <v>16</v>
      </c>
      <c r="I25" s="9"/>
    </row>
    <row r="26" spans="2:9" ht="16" thickBot="1">
      <c r="B26" s="21" t="s">
        <v>2</v>
      </c>
      <c r="C26" s="16"/>
      <c r="D26" s="26" t="s">
        <v>16</v>
      </c>
      <c r="E26" s="26" t="s">
        <v>16</v>
      </c>
      <c r="F26" s="26" t="s">
        <v>16</v>
      </c>
      <c r="G26" s="26" t="s">
        <v>16</v>
      </c>
      <c r="H26" s="26" t="s">
        <v>16</v>
      </c>
      <c r="I26" s="9"/>
    </row>
    <row r="27" spans="2:9">
      <c r="B27" s="22" t="s">
        <v>11</v>
      </c>
      <c r="C27" s="17">
        <v>20</v>
      </c>
      <c r="D27" s="10">
        <v>21</v>
      </c>
      <c r="E27" s="10">
        <v>22</v>
      </c>
      <c r="F27" s="10">
        <v>23</v>
      </c>
      <c r="G27" s="10">
        <v>24</v>
      </c>
      <c r="H27" s="10">
        <v>25</v>
      </c>
      <c r="I27" s="11">
        <v>26</v>
      </c>
    </row>
    <row r="28" spans="2:9">
      <c r="B28" s="20" t="s">
        <v>0</v>
      </c>
      <c r="C28" s="15"/>
      <c r="D28" s="23"/>
      <c r="E28" s="23"/>
      <c r="F28" s="23"/>
      <c r="G28" s="23"/>
      <c r="H28" s="23"/>
      <c r="I28" s="28"/>
    </row>
    <row r="29" spans="2:9">
      <c r="B29" s="20" t="s">
        <v>1</v>
      </c>
      <c r="C29" s="15"/>
      <c r="D29" s="23" t="s">
        <v>86</v>
      </c>
      <c r="E29" s="23" t="s">
        <v>86</v>
      </c>
      <c r="F29" s="23" t="s">
        <v>86</v>
      </c>
      <c r="G29" s="23" t="s">
        <v>86</v>
      </c>
      <c r="H29" s="23" t="s">
        <v>86</v>
      </c>
      <c r="I29" s="28" t="s">
        <v>86</v>
      </c>
    </row>
    <row r="30" spans="2:9" ht="16" thickBot="1">
      <c r="B30" s="21" t="s">
        <v>2</v>
      </c>
      <c r="C30" s="16"/>
      <c r="D30" s="24" t="s">
        <v>87</v>
      </c>
      <c r="E30" s="24" t="s">
        <v>87</v>
      </c>
      <c r="F30" s="24" t="s">
        <v>87</v>
      </c>
      <c r="G30" s="24" t="s">
        <v>87</v>
      </c>
      <c r="H30" s="24" t="s">
        <v>87</v>
      </c>
      <c r="I30" s="29" t="s">
        <v>87</v>
      </c>
    </row>
    <row r="31" spans="2:9">
      <c r="B31" s="22" t="s">
        <v>13</v>
      </c>
      <c r="C31" s="17">
        <v>27</v>
      </c>
      <c r="D31" s="10">
        <v>28</v>
      </c>
      <c r="E31" s="10">
        <v>29</v>
      </c>
      <c r="F31" s="10">
        <v>30</v>
      </c>
      <c r="G31" s="10">
        <v>1</v>
      </c>
      <c r="H31" s="10">
        <v>2</v>
      </c>
      <c r="I31" s="11">
        <v>3</v>
      </c>
    </row>
    <row r="32" spans="2:9">
      <c r="B32" s="20" t="s">
        <v>0</v>
      </c>
      <c r="C32" s="30"/>
      <c r="D32" s="23"/>
      <c r="E32" s="23"/>
      <c r="F32" s="23"/>
      <c r="G32" s="23"/>
      <c r="H32" s="23"/>
      <c r="I32" s="35"/>
    </row>
    <row r="33" spans="2:9">
      <c r="B33" s="20" t="s">
        <v>1</v>
      </c>
      <c r="C33" s="30" t="s">
        <v>86</v>
      </c>
      <c r="D33" s="23" t="s">
        <v>86</v>
      </c>
      <c r="E33" s="23" t="s">
        <v>86</v>
      </c>
      <c r="F33" s="23" t="s">
        <v>86</v>
      </c>
      <c r="G33" s="23" t="s">
        <v>86</v>
      </c>
      <c r="H33" s="23" t="s">
        <v>86</v>
      </c>
      <c r="I33" s="35" t="s">
        <v>86</v>
      </c>
    </row>
    <row r="34" spans="2:9" ht="16" thickBot="1">
      <c r="B34" s="21" t="s">
        <v>2</v>
      </c>
      <c r="C34" s="31" t="s">
        <v>87</v>
      </c>
      <c r="D34" s="24" t="s">
        <v>87</v>
      </c>
      <c r="E34" s="24" t="s">
        <v>87</v>
      </c>
      <c r="F34" s="24" t="s">
        <v>87</v>
      </c>
      <c r="G34" s="24" t="s">
        <v>87</v>
      </c>
      <c r="H34" s="24" t="s">
        <v>87</v>
      </c>
      <c r="I34" s="38"/>
    </row>
    <row r="35" spans="2:9">
      <c r="B35" s="22" t="s">
        <v>14</v>
      </c>
      <c r="C35" s="17">
        <v>4</v>
      </c>
      <c r="D35" s="10">
        <v>5</v>
      </c>
      <c r="E35" s="10">
        <v>6</v>
      </c>
      <c r="F35" s="10">
        <v>7</v>
      </c>
      <c r="G35" s="10">
        <v>8</v>
      </c>
      <c r="H35" s="10">
        <v>9</v>
      </c>
      <c r="I35" s="11">
        <v>10</v>
      </c>
    </row>
    <row r="36" spans="2:9">
      <c r="B36" s="20" t="s">
        <v>0</v>
      </c>
      <c r="C36" s="36"/>
      <c r="D36" s="45"/>
      <c r="E36" s="45"/>
      <c r="F36" s="45"/>
      <c r="G36" s="45"/>
      <c r="H36" s="45"/>
      <c r="I36" s="47"/>
    </row>
    <row r="37" spans="2:9">
      <c r="B37" s="20" t="s">
        <v>1</v>
      </c>
      <c r="C37" s="36"/>
      <c r="D37" s="45" t="s">
        <v>110</v>
      </c>
      <c r="E37" s="45" t="s">
        <v>111</v>
      </c>
      <c r="F37" s="45" t="s">
        <v>111</v>
      </c>
      <c r="G37" s="45" t="s">
        <v>111</v>
      </c>
      <c r="H37" s="45" t="s">
        <v>111</v>
      </c>
      <c r="I37" s="47"/>
    </row>
    <row r="38" spans="2:9" ht="16" thickBot="1">
      <c r="B38" s="21" t="s">
        <v>2</v>
      </c>
      <c r="C38" s="37"/>
      <c r="D38" s="46"/>
      <c r="E38" s="46"/>
      <c r="F38" s="46"/>
      <c r="G38" s="46"/>
      <c r="H38" s="46"/>
      <c r="I38" s="48"/>
    </row>
    <row r="39" spans="2:9">
      <c r="B39" s="22" t="s">
        <v>14</v>
      </c>
      <c r="C39" s="17">
        <v>11</v>
      </c>
      <c r="D39" s="10">
        <v>12</v>
      </c>
      <c r="E39" s="10">
        <v>13</v>
      </c>
      <c r="F39" s="10">
        <v>14</v>
      </c>
      <c r="G39" s="10">
        <v>15</v>
      </c>
      <c r="H39" s="10">
        <v>16</v>
      </c>
      <c r="I39" s="11">
        <v>17</v>
      </c>
    </row>
    <row r="40" spans="2:9">
      <c r="B40" s="20" t="s">
        <v>0</v>
      </c>
      <c r="C40" s="49"/>
      <c r="D40" s="45"/>
      <c r="E40" s="45"/>
      <c r="F40" s="45"/>
      <c r="G40" s="45"/>
      <c r="H40" s="45"/>
      <c r="I40" s="47"/>
    </row>
    <row r="41" spans="2:9">
      <c r="B41" s="20" t="s">
        <v>1</v>
      </c>
      <c r="C41" s="49"/>
      <c r="D41" s="45" t="s">
        <v>110</v>
      </c>
      <c r="E41" s="45" t="s">
        <v>111</v>
      </c>
      <c r="F41" s="45" t="s">
        <v>111</v>
      </c>
      <c r="G41" s="45" t="s">
        <v>111</v>
      </c>
      <c r="H41" s="45" t="s">
        <v>111</v>
      </c>
      <c r="I41" s="47"/>
    </row>
    <row r="42" spans="2:9" ht="16" thickBot="1">
      <c r="B42" s="21" t="s">
        <v>2</v>
      </c>
      <c r="C42" s="50"/>
      <c r="D42" s="46"/>
      <c r="E42" s="46"/>
      <c r="F42" s="46"/>
      <c r="G42" s="46"/>
      <c r="H42" s="46"/>
      <c r="I42" s="48"/>
    </row>
    <row r="43" spans="2:9">
      <c r="B43" s="22" t="s">
        <v>14</v>
      </c>
      <c r="C43" s="17">
        <v>18</v>
      </c>
      <c r="D43" s="10">
        <v>19</v>
      </c>
      <c r="E43" s="10">
        <v>20</v>
      </c>
      <c r="F43" s="10">
        <v>21</v>
      </c>
      <c r="G43" s="10">
        <v>22</v>
      </c>
      <c r="H43" s="10">
        <v>23</v>
      </c>
      <c r="I43" s="11">
        <v>24</v>
      </c>
    </row>
    <row r="44" spans="2:9">
      <c r="B44" s="20" t="s">
        <v>0</v>
      </c>
      <c r="C44" s="49"/>
      <c r="D44" s="45"/>
      <c r="E44" s="45"/>
      <c r="F44" s="45"/>
      <c r="G44" s="45"/>
      <c r="H44" s="45"/>
      <c r="I44" s="47"/>
    </row>
    <row r="45" spans="2:9">
      <c r="B45" s="20" t="s">
        <v>1</v>
      </c>
      <c r="C45" s="49"/>
      <c r="D45" s="45" t="s">
        <v>110</v>
      </c>
      <c r="E45" s="45" t="s">
        <v>111</v>
      </c>
      <c r="F45" s="45" t="s">
        <v>111</v>
      </c>
      <c r="G45" s="45" t="s">
        <v>111</v>
      </c>
      <c r="H45" s="45" t="s">
        <v>111</v>
      </c>
      <c r="I45" s="47"/>
    </row>
    <row r="46" spans="2:9" ht="16" thickBot="1">
      <c r="B46" s="21" t="s">
        <v>2</v>
      </c>
      <c r="C46" s="50"/>
      <c r="D46" s="46"/>
      <c r="E46" s="46"/>
      <c r="F46" s="46"/>
      <c r="G46" s="46"/>
      <c r="H46" s="46"/>
      <c r="I46" s="48"/>
    </row>
    <row r="47" spans="2:9">
      <c r="B47" s="22" t="s">
        <v>15</v>
      </c>
      <c r="C47" s="17">
        <v>25</v>
      </c>
      <c r="D47" s="10">
        <v>26</v>
      </c>
      <c r="E47" s="10">
        <v>27</v>
      </c>
      <c r="F47" s="10">
        <v>28</v>
      </c>
      <c r="G47" s="10">
        <v>29</v>
      </c>
      <c r="H47" s="10">
        <v>30</v>
      </c>
      <c r="I47" s="11">
        <v>1</v>
      </c>
    </row>
    <row r="48" spans="2:9">
      <c r="B48" s="20" t="s">
        <v>0</v>
      </c>
      <c r="C48" s="49"/>
      <c r="D48" s="23"/>
      <c r="E48" s="23"/>
      <c r="F48" s="23"/>
      <c r="G48" s="23"/>
      <c r="H48" s="23"/>
      <c r="I48" s="8"/>
    </row>
    <row r="49" spans="2:9">
      <c r="B49" s="20" t="s">
        <v>1</v>
      </c>
      <c r="C49" s="49"/>
      <c r="D49" s="23" t="s">
        <v>88</v>
      </c>
      <c r="E49" s="23" t="s">
        <v>88</v>
      </c>
      <c r="F49" s="23" t="s">
        <v>88</v>
      </c>
      <c r="G49" s="23" t="s">
        <v>88</v>
      </c>
      <c r="H49" s="23" t="s">
        <v>88</v>
      </c>
      <c r="I49" s="8"/>
    </row>
    <row r="50" spans="2:9" ht="16" thickBot="1">
      <c r="B50" s="21" t="s">
        <v>2</v>
      </c>
      <c r="C50" s="50"/>
      <c r="D50" s="24"/>
      <c r="E50" s="24"/>
      <c r="F50" s="24"/>
      <c r="G50" s="24"/>
      <c r="H50" s="24"/>
      <c r="I50" s="9"/>
    </row>
    <row r="51" spans="2:9">
      <c r="B51" s="13"/>
      <c r="C51" s="1"/>
      <c r="D51" s="1"/>
      <c r="E51" s="1"/>
      <c r="F51" s="1"/>
      <c r="G51" s="1"/>
      <c r="H51" s="1"/>
      <c r="I51" s="1"/>
    </row>
    <row r="52" spans="2:9">
      <c r="B52" s="13"/>
      <c r="C52" s="1"/>
      <c r="D52" s="1"/>
      <c r="E52" s="1"/>
      <c r="F52" s="1"/>
      <c r="G52" s="1"/>
      <c r="H52" s="1"/>
      <c r="I52" s="1"/>
    </row>
    <row r="53" spans="2:9">
      <c r="B53" s="13"/>
      <c r="C53" s="1"/>
      <c r="D53" s="1"/>
      <c r="E53" s="1"/>
      <c r="F53" s="1"/>
      <c r="G53" s="1"/>
      <c r="H53" s="1"/>
      <c r="I53" s="1"/>
    </row>
    <row r="54" spans="2:9">
      <c r="B54" s="13"/>
      <c r="C54" s="1"/>
      <c r="D54" s="1"/>
      <c r="E54" s="1"/>
      <c r="F54" s="1"/>
      <c r="G54" s="1"/>
      <c r="H54" s="1"/>
      <c r="I54" s="1"/>
    </row>
    <row r="55" spans="2:9">
      <c r="B55" s="13"/>
      <c r="C55" s="1"/>
      <c r="D55" s="1"/>
      <c r="E55" s="1"/>
      <c r="F55" s="1"/>
      <c r="G55" s="1"/>
      <c r="H55" s="1"/>
      <c r="I55" s="1"/>
    </row>
    <row r="56" spans="2:9">
      <c r="B56" s="13"/>
      <c r="C56" s="1"/>
      <c r="D56" s="1"/>
      <c r="E56" s="1"/>
      <c r="F56" s="1"/>
      <c r="G56" s="1"/>
      <c r="H56" s="1"/>
      <c r="I56" s="1"/>
    </row>
    <row r="57" spans="2:9">
      <c r="B57" s="13"/>
      <c r="C57" s="1"/>
      <c r="D57" s="1"/>
      <c r="E57" s="1"/>
      <c r="F57" s="1"/>
      <c r="G57" s="1"/>
      <c r="H57" s="1"/>
      <c r="I57" s="1"/>
    </row>
    <row r="58" spans="2:9">
      <c r="B58" s="13"/>
      <c r="C58" s="1"/>
      <c r="D58" s="1"/>
      <c r="E58" s="1"/>
      <c r="F58" s="1"/>
      <c r="G58" s="1"/>
      <c r="H58" s="1"/>
      <c r="I58" s="1"/>
    </row>
  </sheetData>
  <pageMargins left="0.75" right="0.75" top="1" bottom="1" header="0.5" footer="0.5"/>
  <pageSetup orientation="portrait" horizontalDpi="4294967292" verticalDpi="4294967292"/>
  <extLst>
    <ext xmlns:mx="http://schemas.microsoft.com/office/mac/excel/2008/main" uri="{64002731-A6B0-56B0-2670-7721B7C09600}">
      <mx:PLV Mode="0" OnePage="0" WScale="0"/>
    </ext>
  </extLst>
</worksheet>
</file>

<file path=xl/worksheets/sheet2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M24"/>
  <sheetViews>
    <sheetView tabSelected="1" workbookViewId="0">
      <selection activeCell="K39" sqref="K39"/>
    </sheetView>
  </sheetViews>
  <sheetFormatPr baseColWidth="10" defaultRowHeight="15" x14ac:dyDescent="0"/>
  <cols>
    <col min="1" max="1" width="6.33203125" style="40" bestFit="1" customWidth="1"/>
    <col min="2" max="2" width="30.33203125" style="40" bestFit="1" customWidth="1"/>
    <col min="3" max="3" width="16" style="40" bestFit="1" customWidth="1"/>
    <col min="4" max="4" width="3.5" style="40" bestFit="1" customWidth="1"/>
    <col min="5" max="5" width="7" style="40" bestFit="1" customWidth="1"/>
    <col min="6" max="6" width="6.83203125" style="40" bestFit="1" customWidth="1"/>
    <col min="7" max="7" width="8" style="40" bestFit="1" customWidth="1"/>
    <col min="8" max="8" width="9.6640625" style="40" bestFit="1" customWidth="1"/>
    <col min="9" max="9" width="11.33203125" style="40" bestFit="1" customWidth="1"/>
    <col min="10" max="10" width="8" style="40" bestFit="1" customWidth="1"/>
    <col min="11" max="11" width="11.1640625" style="40" bestFit="1" customWidth="1"/>
    <col min="12" max="12" width="8.5" style="40" bestFit="1" customWidth="1"/>
    <col min="13" max="13" width="11.6640625" style="40" customWidth="1"/>
    <col min="14" max="16384" width="10.83203125" style="40"/>
  </cols>
  <sheetData>
    <row r="1" spans="1:13" ht="16" thickBot="1"/>
    <row r="2" spans="1:13" s="39" customFormat="1" ht="17" thickTop="1" thickBot="1">
      <c r="A2" s="59" t="s">
        <v>67</v>
      </c>
      <c r="B2" s="60" t="s">
        <v>19</v>
      </c>
      <c r="C2" s="60" t="s">
        <v>45</v>
      </c>
      <c r="D2" s="60" t="s">
        <v>56</v>
      </c>
      <c r="E2" s="60" t="s">
        <v>20</v>
      </c>
      <c r="F2" s="60" t="s">
        <v>21</v>
      </c>
      <c r="G2" s="60" t="s">
        <v>29</v>
      </c>
      <c r="H2" s="60" t="s">
        <v>30</v>
      </c>
      <c r="I2" s="60" t="s">
        <v>31</v>
      </c>
      <c r="J2" s="60" t="s">
        <v>84</v>
      </c>
      <c r="K2" s="60" t="s">
        <v>83</v>
      </c>
      <c r="L2" s="60" t="s">
        <v>44</v>
      </c>
      <c r="M2" s="61" t="s">
        <v>22</v>
      </c>
    </row>
    <row r="3" spans="1:13" ht="16" thickTop="1">
      <c r="A3" s="53"/>
      <c r="B3" s="51"/>
      <c r="C3" s="51"/>
      <c r="D3" s="51"/>
      <c r="E3" s="51"/>
      <c r="F3" s="51"/>
      <c r="G3" s="51"/>
      <c r="H3" s="51"/>
      <c r="I3" s="51"/>
      <c r="J3" s="51"/>
      <c r="K3" s="51"/>
      <c r="L3" s="51"/>
      <c r="M3" s="54"/>
    </row>
    <row r="4" spans="1:13">
      <c r="A4" s="53"/>
      <c r="B4" s="51" t="s">
        <v>77</v>
      </c>
      <c r="C4" s="51" t="s">
        <v>27</v>
      </c>
      <c r="D4" s="52"/>
      <c r="E4" s="52"/>
      <c r="F4" s="52" t="s">
        <v>24</v>
      </c>
      <c r="G4" s="51" t="s">
        <v>34</v>
      </c>
      <c r="H4" s="51" t="s">
        <v>78</v>
      </c>
      <c r="I4" s="51" t="s">
        <v>74</v>
      </c>
      <c r="J4" s="51" t="s">
        <v>79</v>
      </c>
      <c r="K4" s="51" t="s">
        <v>71</v>
      </c>
      <c r="L4" s="51" t="s">
        <v>103</v>
      </c>
      <c r="M4" s="54" t="s">
        <v>80</v>
      </c>
    </row>
    <row r="5" spans="1:13">
      <c r="A5" s="53"/>
      <c r="B5" s="51" t="s">
        <v>58</v>
      </c>
      <c r="C5" s="51" t="s">
        <v>59</v>
      </c>
      <c r="D5" s="52"/>
      <c r="E5" s="52"/>
      <c r="F5" s="52" t="s">
        <v>24</v>
      </c>
      <c r="G5" s="51" t="s">
        <v>34</v>
      </c>
      <c r="H5" s="51" t="s">
        <v>60</v>
      </c>
      <c r="I5" s="51" t="s">
        <v>76</v>
      </c>
      <c r="J5" s="51" t="s">
        <v>38</v>
      </c>
      <c r="K5" s="51" t="s">
        <v>71</v>
      </c>
      <c r="L5" s="51" t="s">
        <v>39</v>
      </c>
      <c r="M5" s="54" t="s">
        <v>61</v>
      </c>
    </row>
    <row r="6" spans="1:13">
      <c r="A6" s="53"/>
      <c r="B6" s="51" t="s">
        <v>100</v>
      </c>
      <c r="C6" s="51" t="s">
        <v>101</v>
      </c>
      <c r="D6" s="52"/>
      <c r="E6" s="52"/>
      <c r="F6" s="52" t="s">
        <v>24</v>
      </c>
      <c r="G6" s="51" t="s">
        <v>34</v>
      </c>
      <c r="H6" s="51" t="s">
        <v>102</v>
      </c>
      <c r="I6" s="51" t="s">
        <v>74</v>
      </c>
      <c r="J6" s="51" t="s">
        <v>38</v>
      </c>
      <c r="K6" s="51" t="s">
        <v>71</v>
      </c>
      <c r="L6" s="51" t="s">
        <v>103</v>
      </c>
      <c r="M6" s="54" t="s">
        <v>65</v>
      </c>
    </row>
    <row r="7" spans="1:13">
      <c r="A7" s="53" t="s">
        <v>68</v>
      </c>
      <c r="B7" s="51" t="s">
        <v>69</v>
      </c>
      <c r="C7" s="51" t="s">
        <v>73</v>
      </c>
      <c r="D7" s="52"/>
      <c r="E7" s="52"/>
      <c r="F7" s="52" t="s">
        <v>24</v>
      </c>
      <c r="G7" s="51" t="s">
        <v>34</v>
      </c>
      <c r="H7" s="51" t="s">
        <v>53</v>
      </c>
      <c r="I7" s="51" t="s">
        <v>70</v>
      </c>
      <c r="J7" s="51" t="s">
        <v>92</v>
      </c>
      <c r="K7" s="51" t="s">
        <v>71</v>
      </c>
      <c r="L7" s="51" t="s">
        <v>39</v>
      </c>
      <c r="M7" s="54" t="s">
        <v>81</v>
      </c>
    </row>
    <row r="8" spans="1:13">
      <c r="A8" s="53" t="s">
        <v>106</v>
      </c>
      <c r="B8" s="51" t="s">
        <v>50</v>
      </c>
      <c r="C8" s="51" t="s">
        <v>51</v>
      </c>
      <c r="D8" s="52"/>
      <c r="E8" s="52" t="s">
        <v>24</v>
      </c>
      <c r="F8" s="52" t="s">
        <v>24</v>
      </c>
      <c r="G8" s="51" t="s">
        <v>52</v>
      </c>
      <c r="H8" s="51" t="s">
        <v>53</v>
      </c>
      <c r="I8" s="51" t="s">
        <v>74</v>
      </c>
      <c r="J8" s="51" t="s">
        <v>55</v>
      </c>
      <c r="K8" s="51" t="s">
        <v>1</v>
      </c>
      <c r="L8" s="51" t="s">
        <v>39</v>
      </c>
      <c r="M8" s="54" t="s">
        <v>65</v>
      </c>
    </row>
    <row r="9" spans="1:13">
      <c r="A9" s="53"/>
      <c r="B9" s="51" t="s">
        <v>47</v>
      </c>
      <c r="C9" s="51" t="s">
        <v>23</v>
      </c>
      <c r="D9" s="52"/>
      <c r="E9" s="52" t="s">
        <v>24</v>
      </c>
      <c r="F9" s="52"/>
      <c r="G9" s="51" t="s">
        <v>35</v>
      </c>
      <c r="H9" s="51" t="s">
        <v>36</v>
      </c>
      <c r="I9" s="51" t="s">
        <v>74</v>
      </c>
      <c r="J9" s="51" t="s">
        <v>55</v>
      </c>
      <c r="K9" s="51" t="s">
        <v>1</v>
      </c>
      <c r="L9" s="51" t="s">
        <v>43</v>
      </c>
      <c r="M9" s="54" t="s">
        <v>65</v>
      </c>
    </row>
    <row r="10" spans="1:13">
      <c r="A10" s="53"/>
      <c r="B10" s="51" t="s">
        <v>46</v>
      </c>
      <c r="C10" s="51" t="s">
        <v>72</v>
      </c>
      <c r="D10" s="52"/>
      <c r="E10" s="52" t="s">
        <v>24</v>
      </c>
      <c r="F10" s="52"/>
      <c r="G10" s="51" t="s">
        <v>35</v>
      </c>
      <c r="H10" s="51" t="s">
        <v>36</v>
      </c>
      <c r="I10" s="51" t="s">
        <v>75</v>
      </c>
      <c r="J10" s="51" t="s">
        <v>38</v>
      </c>
      <c r="K10" s="51" t="s">
        <v>1</v>
      </c>
      <c r="L10" s="51" t="s">
        <v>39</v>
      </c>
      <c r="M10" s="54" t="s">
        <v>65</v>
      </c>
    </row>
    <row r="11" spans="1:13" ht="16" thickBot="1">
      <c r="A11" s="55"/>
      <c r="B11" s="56" t="s">
        <v>26</v>
      </c>
      <c r="C11" s="56" t="s">
        <v>27</v>
      </c>
      <c r="D11" s="57"/>
      <c r="E11" s="57"/>
      <c r="F11" s="57" t="s">
        <v>24</v>
      </c>
      <c r="G11" s="56" t="s">
        <v>34</v>
      </c>
      <c r="H11" s="56" t="s">
        <v>32</v>
      </c>
      <c r="I11" s="56" t="s">
        <v>33</v>
      </c>
      <c r="J11" s="56" t="s">
        <v>91</v>
      </c>
      <c r="K11" s="56" t="s">
        <v>71</v>
      </c>
      <c r="L11" s="56" t="s">
        <v>103</v>
      </c>
      <c r="M11" s="58" t="s">
        <v>82</v>
      </c>
    </row>
    <row r="12" spans="1:13" ht="17" thickTop="1" thickBot="1">
      <c r="A12" s="62" t="s">
        <v>112</v>
      </c>
      <c r="B12" s="63"/>
      <c r="C12" s="63"/>
      <c r="D12" s="63"/>
      <c r="E12" s="63"/>
      <c r="F12" s="63"/>
      <c r="G12" s="63"/>
      <c r="H12" s="63"/>
      <c r="I12" s="63"/>
      <c r="J12" s="63"/>
      <c r="K12" s="63"/>
      <c r="L12" s="63"/>
      <c r="M12" s="64"/>
    </row>
    <row r="13" spans="1:13" ht="16" thickTop="1">
      <c r="A13" s="53"/>
      <c r="B13" s="51" t="s">
        <v>57</v>
      </c>
      <c r="C13" s="51" t="s">
        <v>104</v>
      </c>
      <c r="D13" s="52" t="s">
        <v>24</v>
      </c>
      <c r="E13" s="52"/>
      <c r="F13" s="52"/>
      <c r="G13" s="51"/>
      <c r="H13" s="51"/>
      <c r="I13" s="51"/>
      <c r="J13" s="51" t="s">
        <v>66</v>
      </c>
      <c r="K13" s="51" t="s">
        <v>1</v>
      </c>
      <c r="L13" s="51" t="s">
        <v>43</v>
      </c>
      <c r="M13" s="54" t="s">
        <v>89</v>
      </c>
    </row>
    <row r="14" spans="1:13">
      <c r="A14" s="53"/>
      <c r="B14" s="51" t="s">
        <v>114</v>
      </c>
      <c r="C14" s="51" t="s">
        <v>115</v>
      </c>
      <c r="D14" s="52" t="s">
        <v>24</v>
      </c>
      <c r="E14" s="52"/>
      <c r="F14" s="52"/>
      <c r="G14" s="51"/>
      <c r="H14" s="51"/>
      <c r="I14" s="51"/>
      <c r="J14" s="51" t="s">
        <v>116</v>
      </c>
      <c r="K14" s="51" t="s">
        <v>1</v>
      </c>
      <c r="L14" s="51" t="s">
        <v>39</v>
      </c>
      <c r="M14" s="54" t="s">
        <v>117</v>
      </c>
    </row>
    <row r="15" spans="1:13">
      <c r="A15" s="53"/>
      <c r="B15" s="51" t="s">
        <v>125</v>
      </c>
      <c r="C15" s="51" t="s">
        <v>97</v>
      </c>
      <c r="D15" s="52"/>
      <c r="E15" s="52" t="s">
        <v>24</v>
      </c>
      <c r="F15" s="52" t="s">
        <v>24</v>
      </c>
      <c r="G15" s="51" t="s">
        <v>35</v>
      </c>
      <c r="H15" s="51" t="s">
        <v>53</v>
      </c>
      <c r="I15" s="51" t="s">
        <v>123</v>
      </c>
      <c r="J15" s="51" t="s">
        <v>124</v>
      </c>
      <c r="K15" s="51" t="s">
        <v>1</v>
      </c>
      <c r="L15" s="51" t="s">
        <v>103</v>
      </c>
      <c r="M15" s="54" t="s">
        <v>28</v>
      </c>
    </row>
    <row r="16" spans="1:13">
      <c r="A16" s="53"/>
      <c r="B16" s="51" t="s">
        <v>96</v>
      </c>
      <c r="C16" s="51" t="s">
        <v>49</v>
      </c>
      <c r="D16" s="52"/>
      <c r="E16" s="52"/>
      <c r="F16" s="52" t="s">
        <v>24</v>
      </c>
      <c r="G16" s="51" t="s">
        <v>34</v>
      </c>
      <c r="H16" s="51" t="s">
        <v>53</v>
      </c>
      <c r="I16" s="51" t="s">
        <v>33</v>
      </c>
      <c r="J16" s="51" t="s">
        <v>55</v>
      </c>
      <c r="K16" s="51" t="s">
        <v>1</v>
      </c>
      <c r="L16" s="51" t="s">
        <v>43</v>
      </c>
      <c r="M16" s="54" t="s">
        <v>28</v>
      </c>
    </row>
    <row r="17" spans="1:13">
      <c r="A17" s="53"/>
      <c r="B17" s="51" t="s">
        <v>26</v>
      </c>
      <c r="C17" s="51" t="s">
        <v>27</v>
      </c>
      <c r="D17" s="52"/>
      <c r="E17" s="52"/>
      <c r="F17" s="52" t="s">
        <v>24</v>
      </c>
      <c r="G17" s="51" t="s">
        <v>34</v>
      </c>
      <c r="H17" s="51" t="s">
        <v>32</v>
      </c>
      <c r="I17" s="51" t="s">
        <v>33</v>
      </c>
      <c r="J17" s="51" t="s">
        <v>91</v>
      </c>
      <c r="K17" s="51" t="s">
        <v>93</v>
      </c>
      <c r="L17" s="51" t="s">
        <v>48</v>
      </c>
      <c r="M17" s="54" t="s">
        <v>28</v>
      </c>
    </row>
    <row r="18" spans="1:13">
      <c r="A18" s="53" t="s">
        <v>105</v>
      </c>
      <c r="B18" s="51" t="s">
        <v>40</v>
      </c>
      <c r="C18" s="51" t="s">
        <v>99</v>
      </c>
      <c r="D18" s="52"/>
      <c r="E18" s="52"/>
      <c r="F18" s="52" t="s">
        <v>24</v>
      </c>
      <c r="G18" s="51" t="s">
        <v>34</v>
      </c>
      <c r="H18" s="51" t="s">
        <v>41</v>
      </c>
      <c r="I18" s="51" t="s">
        <v>42</v>
      </c>
      <c r="J18" s="51" t="s">
        <v>94</v>
      </c>
      <c r="K18" s="51" t="s">
        <v>25</v>
      </c>
      <c r="L18" s="51" t="s">
        <v>39</v>
      </c>
      <c r="M18" s="54" t="s">
        <v>28</v>
      </c>
    </row>
    <row r="19" spans="1:13">
      <c r="A19" s="53"/>
      <c r="B19" s="51" t="s">
        <v>62</v>
      </c>
      <c r="C19" s="51" t="s">
        <v>97</v>
      </c>
      <c r="D19" s="52" t="s">
        <v>24</v>
      </c>
      <c r="E19" s="52" t="s">
        <v>24</v>
      </c>
      <c r="F19" s="52" t="s">
        <v>24</v>
      </c>
      <c r="G19" s="51" t="s">
        <v>52</v>
      </c>
      <c r="H19" s="51" t="s">
        <v>53</v>
      </c>
      <c r="I19" s="51" t="s">
        <v>63</v>
      </c>
      <c r="J19" s="51" t="s">
        <v>90</v>
      </c>
      <c r="K19" s="51" t="s">
        <v>25</v>
      </c>
      <c r="L19" s="51" t="s">
        <v>43</v>
      </c>
      <c r="M19" s="54" t="s">
        <v>28</v>
      </c>
    </row>
    <row r="20" spans="1:13">
      <c r="A20" s="53"/>
      <c r="B20" s="51" t="s">
        <v>64</v>
      </c>
      <c r="C20" s="51" t="s">
        <v>97</v>
      </c>
      <c r="D20" s="52" t="s">
        <v>24</v>
      </c>
      <c r="E20" s="52" t="s">
        <v>24</v>
      </c>
      <c r="F20" s="52" t="s">
        <v>24</v>
      </c>
      <c r="G20" s="51" t="s">
        <v>52</v>
      </c>
      <c r="H20" s="51" t="s">
        <v>53</v>
      </c>
      <c r="I20" s="51" t="s">
        <v>63</v>
      </c>
      <c r="J20" s="51" t="s">
        <v>90</v>
      </c>
      <c r="K20" s="51" t="s">
        <v>25</v>
      </c>
      <c r="L20" s="51" t="s">
        <v>43</v>
      </c>
      <c r="M20" s="54" t="s">
        <v>28</v>
      </c>
    </row>
    <row r="21" spans="1:13" ht="16" thickBot="1">
      <c r="A21" s="53"/>
      <c r="B21" s="51" t="s">
        <v>95</v>
      </c>
      <c r="C21" s="51" t="s">
        <v>98</v>
      </c>
      <c r="D21" s="52"/>
      <c r="E21" s="52" t="s">
        <v>24</v>
      </c>
      <c r="F21" s="52"/>
      <c r="G21" s="51" t="s">
        <v>35</v>
      </c>
      <c r="H21" s="51" t="s">
        <v>36</v>
      </c>
      <c r="I21" s="51" t="s">
        <v>37</v>
      </c>
      <c r="J21" s="51" t="s">
        <v>55</v>
      </c>
      <c r="K21" s="51" t="s">
        <v>1</v>
      </c>
      <c r="L21" s="51" t="s">
        <v>43</v>
      </c>
      <c r="M21" s="54" t="s">
        <v>28</v>
      </c>
    </row>
    <row r="22" spans="1:13" ht="16" thickTop="1">
      <c r="A22" s="65"/>
      <c r="B22" s="66" t="s">
        <v>113</v>
      </c>
      <c r="C22" s="66" t="s">
        <v>97</v>
      </c>
      <c r="D22" s="66" t="s">
        <v>24</v>
      </c>
      <c r="E22" s="66"/>
      <c r="F22" s="66"/>
      <c r="G22" s="66"/>
      <c r="H22" s="66"/>
      <c r="I22" s="66"/>
      <c r="J22" s="66" t="s">
        <v>38</v>
      </c>
      <c r="K22" s="66" t="s">
        <v>1</v>
      </c>
      <c r="L22" s="66" t="s">
        <v>43</v>
      </c>
      <c r="M22" s="67" t="s">
        <v>120</v>
      </c>
    </row>
    <row r="23" spans="1:13" ht="16" thickBot="1">
      <c r="A23" s="55"/>
      <c r="B23" s="56" t="s">
        <v>118</v>
      </c>
      <c r="C23" s="56" t="s">
        <v>119</v>
      </c>
      <c r="D23" s="56"/>
      <c r="E23" s="56"/>
      <c r="F23" s="56" t="s">
        <v>24</v>
      </c>
      <c r="G23" s="56" t="s">
        <v>34</v>
      </c>
      <c r="H23" s="56" t="s">
        <v>53</v>
      </c>
      <c r="I23" s="56" t="s">
        <v>75</v>
      </c>
      <c r="J23" s="56" t="s">
        <v>121</v>
      </c>
      <c r="K23" s="56" t="s">
        <v>25</v>
      </c>
      <c r="L23" s="56" t="s">
        <v>39</v>
      </c>
      <c r="M23" s="58" t="s">
        <v>122</v>
      </c>
    </row>
    <row r="24" spans="1:13" ht="16" thickTop="1"/>
  </sheetData>
  <mergeCells count="1">
    <mergeCell ref="A12:M12"/>
  </mergeCells>
  <pageMargins left="0.75" right="0.75" top="1" bottom="1" header="0.5" footer="0.5"/>
  <pageSetup orientation="portrait" horizontalDpi="4294967292" verticalDpi="4294967292"/>
  <extLst>
    <ext xmlns:mx="http://schemas.microsoft.com/office/mac/excel/2008/main" uri="{64002731-A6B0-56B0-2670-7721B7C09600}">
      <mx:PLV Mode="0" OnePage="0" WScale="0"/>
    </ext>
  </extLst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Macintosh Excel</Application>
  <DocSecurity>0</DocSecurity>
  <ScaleCrop>false</ScaleCrop>
  <HeadingPairs>
    <vt:vector size="2" baseType="variant">
      <vt:variant>
        <vt:lpstr>Worksheets</vt:lpstr>
      </vt:variant>
      <vt:variant>
        <vt:i4>2</vt:i4>
      </vt:variant>
    </vt:vector>
  </HeadingPairs>
  <TitlesOfParts>
    <vt:vector size="2" baseType="lpstr">
      <vt:lpstr>Calendar</vt:lpstr>
      <vt:lpstr>Tasks</vt:lpstr>
    </vt:vector>
  </TitlesOfParts>
  <Company>JLAB</Company>
  <LinksUpToDate>false</LinksUpToDate>
  <SharedDoc>false</SharedDoc>
  <HyperlinksChanged>false</HyperlinksChanged>
  <AppVersion>14.0300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Joe Grames</dc:creator>
  <cp:lastModifiedBy>Joe Grames</cp:lastModifiedBy>
  <dcterms:created xsi:type="dcterms:W3CDTF">2015-08-09T11:01:44Z</dcterms:created>
  <dcterms:modified xsi:type="dcterms:W3CDTF">2015-08-10T16:17:40Z</dcterms:modified>
</cp:coreProperties>
</file>