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16" r:id="rId4"/>
    <p:sldId id="310" r:id="rId5"/>
    <p:sldId id="311" r:id="rId6"/>
    <p:sldId id="312" r:id="rId7"/>
    <p:sldId id="313" r:id="rId8"/>
    <p:sldId id="314" r:id="rId9"/>
    <p:sldId id="315" r:id="rId10"/>
    <p:sldId id="31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C31"/>
    <a:srgbClr val="A5A5A5"/>
    <a:srgbClr val="5297D4"/>
    <a:srgbClr val="EE7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2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Gabriel\GPT\Excel\R30-3_Skewed%20anode_0.0005mesh_SURVEYEDCHEC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Gabriel\GPT\Excel\R30-3_Skewed%20anode_0.0005mesh_SURVEYEDCHEC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E:\Gabriel\GPT\Excel\R30-3_Skewed%20anode_0.0005mesh_SURVEYEDCHECK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Gabriel\GPT\Excel\R30-3_Skewed%20anode_0.0005mesh_SURVEYEDCHEC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2"/>
          <c:order val="2"/>
          <c:tx>
            <c:strRef>
              <c:f>AVGx!$L$40</c:f>
              <c:strCache>
                <c:ptCount val="1"/>
                <c:pt idx="0">
                  <c:v>Per design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rgbClr val="00B0F0"/>
                </a:solidFill>
              </a:ln>
              <a:effectLst/>
            </c:spPr>
          </c:marker>
          <c:dLbls>
            <c:dLbl>
              <c:idx val="810"/>
              <c:layout>
                <c:manualLayout>
                  <c:x val="-5.6841253233265877E-3"/>
                  <c:y val="-0.10132832881629364"/>
                </c:manualLayout>
              </c:layout>
              <c:numFmt formatCode="#,##0.000" sourceLinked="0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0-DF89-4DFA-A751-31E1B64E3B17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AVGx!$G$3:$G$870</c:f>
              <c:numCache>
                <c:formatCode>0.00E+00</c:formatCode>
                <c:ptCount val="868"/>
                <c:pt idx="0">
                  <c:v>1.3279462134214201E-3</c:v>
                </c:pt>
                <c:pt idx="1">
                  <c:v>1.86071858934345E-3</c:v>
                </c:pt>
                <c:pt idx="2">
                  <c:v>2.3944782603545398E-3</c:v>
                </c:pt>
                <c:pt idx="3">
                  <c:v>3.1961969270356601E-3</c:v>
                </c:pt>
                <c:pt idx="4">
                  <c:v>4.26633870480609E-3</c:v>
                </c:pt>
                <c:pt idx="5">
                  <c:v>5.3396558517692502E-3</c:v>
                </c:pt>
                <c:pt idx="6">
                  <c:v>6.4163012318088604E-3</c:v>
                </c:pt>
                <c:pt idx="7">
                  <c:v>7.4964285649075802E-3</c:v>
                </c:pt>
                <c:pt idx="8">
                  <c:v>8.5801842994477195E-3</c:v>
                </c:pt>
                <c:pt idx="9">
                  <c:v>9.6677026352308092E-3</c:v>
                </c:pt>
                <c:pt idx="10">
                  <c:v>1.0759102762609E-2</c:v>
                </c:pt>
                <c:pt idx="11">
                  <c:v>1.1854487543092001E-2</c:v>
                </c:pt>
                <c:pt idx="12">
                  <c:v>1.2953943105300901E-2</c:v>
                </c:pt>
                <c:pt idx="13">
                  <c:v>1.40575390269918E-2</c:v>
                </c:pt>
                <c:pt idx="14">
                  <c:v>1.5165328907480799E-2</c:v>
                </c:pt>
                <c:pt idx="15">
                  <c:v>1.6277351211729098E-2</c:v>
                </c:pt>
                <c:pt idx="16">
                  <c:v>1.7393630297622299E-2</c:v>
                </c:pt>
                <c:pt idx="17">
                  <c:v>1.85141775666318E-2</c:v>
                </c:pt>
                <c:pt idx="18">
                  <c:v>1.96389926919119E-2</c:v>
                </c:pt>
                <c:pt idx="19">
                  <c:v>2.0768064883020399E-2</c:v>
                </c:pt>
                <c:pt idx="20">
                  <c:v>2.1901374153104499E-2</c:v>
                </c:pt>
                <c:pt idx="21">
                  <c:v>2.3038892558666101E-2</c:v>
                </c:pt>
                <c:pt idx="22">
                  <c:v>2.4180585390537499E-2</c:v>
                </c:pt>
                <c:pt idx="23">
                  <c:v>2.5326412299079702E-2</c:v>
                </c:pt>
                <c:pt idx="24">
                  <c:v>2.64763283372439E-2</c:v>
                </c:pt>
                <c:pt idx="25">
                  <c:v>2.7630284910838399E-2</c:v>
                </c:pt>
                <c:pt idx="26">
                  <c:v>2.8788230633087199E-2</c:v>
                </c:pt>
                <c:pt idx="27">
                  <c:v>2.9950112081682499E-2</c:v>
                </c:pt>
                <c:pt idx="28">
                  <c:v>3.11158744539696E-2</c:v>
                </c:pt>
                <c:pt idx="29">
                  <c:v>3.2285462124471601E-2</c:v>
                </c:pt>
                <c:pt idx="30">
                  <c:v>3.3458819108108898E-2</c:v>
                </c:pt>
                <c:pt idx="31">
                  <c:v>3.4635889429776197E-2</c:v>
                </c:pt>
                <c:pt idx="32">
                  <c:v>3.5816617404019403E-2</c:v>
                </c:pt>
                <c:pt idx="33">
                  <c:v>3.7000947827014498E-2</c:v>
                </c:pt>
                <c:pt idx="34">
                  <c:v>3.8188826079359701E-2</c:v>
                </c:pt>
                <c:pt idx="35">
                  <c:v>3.9380198137905303E-2</c:v>
                </c:pt>
                <c:pt idx="36">
                  <c:v>4.0575010490691697E-2</c:v>
                </c:pt>
                <c:pt idx="37">
                  <c:v>4.1773209945277202E-2</c:v>
                </c:pt>
                <c:pt idx="38">
                  <c:v>4.2974743316208298E-2</c:v>
                </c:pt>
                <c:pt idx="39">
                  <c:v>4.41795569679473E-2</c:v>
                </c:pt>
                <c:pt idx="40">
                  <c:v>4.5387596186198302E-2</c:v>
                </c:pt>
                <c:pt idx="41">
                  <c:v>4.6598804334273103E-2</c:v>
                </c:pt>
                <c:pt idx="42">
                  <c:v>4.7813121749637602E-2</c:v>
                </c:pt>
                <c:pt idx="43">
                  <c:v>4.9030484317426903E-2</c:v>
                </c:pt>
                <c:pt idx="44">
                  <c:v>5.0250821667114802E-2</c:v>
                </c:pt>
                <c:pt idx="45">
                  <c:v>5.1474054952217102E-2</c:v>
                </c:pt>
                <c:pt idx="46">
                  <c:v>5.2700094202951402E-2</c:v>
                </c:pt>
                <c:pt idx="47">
                  <c:v>5.3928835351946099E-2</c:v>
                </c:pt>
                <c:pt idx="48">
                  <c:v>5.5160157141216498E-2</c:v>
                </c:pt>
                <c:pt idx="49">
                  <c:v>5.6393918359005701E-2</c:v>
                </c:pt>
                <c:pt idx="50">
                  <c:v>5.76299559951573E-2</c:v>
                </c:pt>
                <c:pt idx="51">
                  <c:v>5.8868085122218701E-2</c:v>
                </c:pt>
                <c:pt idx="52">
                  <c:v>6.0108101166160603E-2</c:v>
                </c:pt>
                <c:pt idx="53">
                  <c:v>6.1349784960836498E-2</c:v>
                </c:pt>
                <c:pt idx="54">
                  <c:v>6.2592910313707603E-2</c:v>
                </c:pt>
                <c:pt idx="55">
                  <c:v>6.3837253162552995E-2</c:v>
                </c:pt>
                <c:pt idx="56">
                  <c:v>6.5082600876415306E-2</c:v>
                </c:pt>
                <c:pt idx="57">
                  <c:v>6.6328760157185807E-2</c:v>
                </c:pt>
                <c:pt idx="58">
                  <c:v>6.7575562398134503E-2</c:v>
                </c:pt>
                <c:pt idx="59">
                  <c:v>6.8822865980102593E-2</c:v>
                </c:pt>
                <c:pt idx="60">
                  <c:v>7.0070555797649495E-2</c:v>
                </c:pt>
                <c:pt idx="61">
                  <c:v>7.1318540734571098E-2</c:v>
                </c:pt>
                <c:pt idx="62">
                  <c:v>7.2566750072790204E-2</c:v>
                </c:pt>
                <c:pt idx="63">
                  <c:v>7.3815129604096294E-2</c:v>
                </c:pt>
                <c:pt idx="64">
                  <c:v>7.5063638030292604E-2</c:v>
                </c:pt>
                <c:pt idx="65">
                  <c:v>7.6312243891140205E-2</c:v>
                </c:pt>
                <c:pt idx="66">
                  <c:v>7.7560923111792399E-2</c:v>
                </c:pt>
                <c:pt idx="67">
                  <c:v>7.8809657104933706E-2</c:v>
                </c:pt>
                <c:pt idx="68">
                  <c:v>8.0058431348123196E-2</c:v>
                </c:pt>
                <c:pt idx="69">
                  <c:v>8.1307234326790101E-2</c:v>
                </c:pt>
                <c:pt idx="70">
                  <c:v>8.2556056759435101E-2</c:v>
                </c:pt>
                <c:pt idx="71">
                  <c:v>8.3804891029811798E-2</c:v>
                </c:pt>
                <c:pt idx="72">
                  <c:v>8.5053730773889197E-2</c:v>
                </c:pt>
                <c:pt idx="73">
                  <c:v>8.6302570578666402E-2</c:v>
                </c:pt>
                <c:pt idx="74">
                  <c:v>8.7551405765246601E-2</c:v>
                </c:pt>
                <c:pt idx="75">
                  <c:v>8.8800232232693399E-2</c:v>
                </c:pt>
                <c:pt idx="76">
                  <c:v>9.0049046348315703E-2</c:v>
                </c:pt>
                <c:pt idx="77">
                  <c:v>9.1297844872023096E-2</c:v>
                </c:pt>
                <c:pt idx="78">
                  <c:v>9.2546624906908695E-2</c:v>
                </c:pt>
                <c:pt idx="79">
                  <c:v>9.3795383868909094E-2</c:v>
                </c:pt>
                <c:pt idx="80">
                  <c:v>9.5044119470504299E-2</c:v>
                </c:pt>
                <c:pt idx="81">
                  <c:v>9.6292829713720093E-2</c:v>
                </c:pt>
                <c:pt idx="82">
                  <c:v>9.7541512889114196E-2</c:v>
                </c:pt>
                <c:pt idx="83">
                  <c:v>9.8790167577260696E-2</c:v>
                </c:pt>
                <c:pt idx="84">
                  <c:v>0.10003879265038799</c:v>
                </c:pt>
                <c:pt idx="85">
                  <c:v>0.101287387271863</c:v>
                </c:pt>
                <c:pt idx="86">
                  <c:v>0.10253595089246299</c:v>
                </c:pt>
                <c:pt idx="87">
                  <c:v>0.10378448324214901</c:v>
                </c:pt>
                <c:pt idx="88">
                  <c:v>0.105032984317074</c:v>
                </c:pt>
                <c:pt idx="89">
                  <c:v>0.106281454361913</c:v>
                </c:pt>
                <c:pt idx="90">
                  <c:v>0.107529893848184</c:v>
                </c:pt>
                <c:pt idx="91">
                  <c:v>0.10877830344909201</c:v>
                </c:pt>
                <c:pt idx="92">
                  <c:v>0.110026684012242</c:v>
                </c:pt>
                <c:pt idx="93">
                  <c:v>0.11127503653119999</c:v>
                </c:pt>
                <c:pt idx="94">
                  <c:v>0.11252336211698</c:v>
                </c:pt>
                <c:pt idx="95">
                  <c:v>0.113771661970361</c:v>
                </c:pt>
                <c:pt idx="96">
                  <c:v>0.115019937355885</c:v>
                </c:pt>
                <c:pt idx="97">
                  <c:v>0.116268189578071</c:v>
                </c:pt>
                <c:pt idx="98">
                  <c:v>0.117516419960263</c:v>
                </c:pt>
                <c:pt idx="99">
                  <c:v>0.11876462982632199</c:v>
                </c:pt>
                <c:pt idx="100">
                  <c:v>0.12001282048518799</c:v>
                </c:pt>
                <c:pt idx="101">
                  <c:v>0.121260993218237</c:v>
                </c:pt>
                <c:pt idx="102">
                  <c:v>0.122509149269214</c:v>
                </c:pt>
                <c:pt idx="103">
                  <c:v>0.123757289836513</c:v>
                </c:pt>
                <c:pt idx="104">
                  <c:v>0.125005416067519</c:v>
                </c:pt>
                <c:pt idx="105">
                  <c:v>0.126253529054737</c:v>
                </c:pt>
                <c:pt idx="106">
                  <c:v>0.12750162983340399</c:v>
                </c:pt>
                <c:pt idx="107">
                  <c:v>0.12874971938035401</c:v>
                </c:pt>
                <c:pt idx="108">
                  <c:v>0.12999779861386601</c:v>
                </c:pt>
                <c:pt idx="109">
                  <c:v>0.13124586839427099</c:v>
                </c:pt>
                <c:pt idx="110">
                  <c:v>0.132493929527183</c:v>
                </c:pt>
                <c:pt idx="111">
                  <c:v>0.13374198301624701</c:v>
                </c:pt>
                <c:pt idx="112">
                  <c:v>0.134990030588301</c:v>
                </c:pt>
                <c:pt idx="113">
                  <c:v>0.13623807396170901</c:v>
                </c:pt>
                <c:pt idx="114">
                  <c:v>0.13748611470526001</c:v>
                </c:pt>
                <c:pt idx="115">
                  <c:v>0.13873415424841301</c:v>
                </c:pt>
                <c:pt idx="116">
                  <c:v>0.13998219363880601</c:v>
                </c:pt>
                <c:pt idx="117">
                  <c:v>0.14123023302919899</c:v>
                </c:pt>
                <c:pt idx="118">
                  <c:v>0.14247827241959299</c:v>
                </c:pt>
                <c:pt idx="119">
                  <c:v>0.14372631180998499</c:v>
                </c:pt>
                <c:pt idx="120">
                  <c:v>0.14497435120037899</c:v>
                </c:pt>
                <c:pt idx="121">
                  <c:v>0.14622239059077199</c:v>
                </c:pt>
                <c:pt idx="122">
                  <c:v>0.147470429981165</c:v>
                </c:pt>
                <c:pt idx="123">
                  <c:v>0.148718469371558</c:v>
                </c:pt>
                <c:pt idx="124">
                  <c:v>0.149966508761951</c:v>
                </c:pt>
                <c:pt idx="125">
                  <c:v>0.151214548152345</c:v>
                </c:pt>
                <c:pt idx="126">
                  <c:v>0.152462587542738</c:v>
                </c:pt>
                <c:pt idx="127">
                  <c:v>0.15371062693313101</c:v>
                </c:pt>
                <c:pt idx="128">
                  <c:v>0.15495866632352401</c:v>
                </c:pt>
                <c:pt idx="129">
                  <c:v>0.15620670571391701</c:v>
                </c:pt>
                <c:pt idx="130">
                  <c:v>0.15745474510431001</c:v>
                </c:pt>
                <c:pt idx="131">
                  <c:v>0.15870278449470299</c:v>
                </c:pt>
                <c:pt idx="132">
                  <c:v>0.15995082388509699</c:v>
                </c:pt>
                <c:pt idx="133">
                  <c:v>0.16119886327548899</c:v>
                </c:pt>
                <c:pt idx="134">
                  <c:v>0.16244690266588299</c:v>
                </c:pt>
                <c:pt idx="135">
                  <c:v>0.16369494205627499</c:v>
                </c:pt>
                <c:pt idx="136">
                  <c:v>0.164942981446669</c:v>
                </c:pt>
                <c:pt idx="137">
                  <c:v>0.166191020837062</c:v>
                </c:pt>
                <c:pt idx="138">
                  <c:v>0.167439060227455</c:v>
                </c:pt>
                <c:pt idx="139">
                  <c:v>0.168687099617848</c:v>
                </c:pt>
                <c:pt idx="140">
                  <c:v>0.169935139008241</c:v>
                </c:pt>
                <c:pt idx="141">
                  <c:v>0.17118317839863401</c:v>
                </c:pt>
                <c:pt idx="142">
                  <c:v>0.17243121778902701</c:v>
                </c:pt>
                <c:pt idx="143">
                  <c:v>0.17367925717942001</c:v>
                </c:pt>
                <c:pt idx="144">
                  <c:v>0.17492729656981301</c:v>
                </c:pt>
                <c:pt idx="145">
                  <c:v>0.17617533596020701</c:v>
                </c:pt>
                <c:pt idx="146">
                  <c:v>0.17742337535059999</c:v>
                </c:pt>
                <c:pt idx="147">
                  <c:v>0.17867141474099299</c:v>
                </c:pt>
                <c:pt idx="148">
                  <c:v>0.17991945413138599</c:v>
                </c:pt>
                <c:pt idx="149">
                  <c:v>0.18116749352177999</c:v>
                </c:pt>
                <c:pt idx="150">
                  <c:v>0.182415532912172</c:v>
                </c:pt>
                <c:pt idx="151">
                  <c:v>0.183663572302565</c:v>
                </c:pt>
                <c:pt idx="152">
                  <c:v>0.184911611692958</c:v>
                </c:pt>
                <c:pt idx="153">
                  <c:v>0.186159651083351</c:v>
                </c:pt>
                <c:pt idx="154">
                  <c:v>0.187407690473745</c:v>
                </c:pt>
                <c:pt idx="155">
                  <c:v>0.18865572986413701</c:v>
                </c:pt>
                <c:pt idx="156">
                  <c:v>0.18990376925453101</c:v>
                </c:pt>
                <c:pt idx="157">
                  <c:v>0.19115180864492401</c:v>
                </c:pt>
                <c:pt idx="158">
                  <c:v>0.19239984803531701</c:v>
                </c:pt>
                <c:pt idx="159">
                  <c:v>0.19364788742571001</c:v>
                </c:pt>
                <c:pt idx="160">
                  <c:v>0.19489592681610299</c:v>
                </c:pt>
                <c:pt idx="161">
                  <c:v>0.19614396620649599</c:v>
                </c:pt>
                <c:pt idx="162">
                  <c:v>0.19739200559688899</c:v>
                </c:pt>
                <c:pt idx="163">
                  <c:v>0.19864004498728199</c:v>
                </c:pt>
                <c:pt idx="164">
                  <c:v>0.199888084377676</c:v>
                </c:pt>
                <c:pt idx="165">
                  <c:v>0.201136123768068</c:v>
                </c:pt>
                <c:pt idx="166">
                  <c:v>0.202384163158463</c:v>
                </c:pt>
                <c:pt idx="167">
                  <c:v>0.203632202548855</c:v>
                </c:pt>
                <c:pt idx="168">
                  <c:v>0.204880241939248</c:v>
                </c:pt>
                <c:pt idx="169">
                  <c:v>0.206128281329642</c:v>
                </c:pt>
                <c:pt idx="170">
                  <c:v>0.20737632072003401</c:v>
                </c:pt>
                <c:pt idx="171">
                  <c:v>0.20862436011042801</c:v>
                </c:pt>
                <c:pt idx="172">
                  <c:v>0.20987239950082001</c:v>
                </c:pt>
                <c:pt idx="173">
                  <c:v>0.21112043889121301</c:v>
                </c:pt>
                <c:pt idx="174">
                  <c:v>0.21236847828160699</c:v>
                </c:pt>
                <c:pt idx="175">
                  <c:v>0.21361651767199999</c:v>
                </c:pt>
                <c:pt idx="176">
                  <c:v>0.21486455706239299</c:v>
                </c:pt>
                <c:pt idx="177">
                  <c:v>0.21611259645278599</c:v>
                </c:pt>
                <c:pt idx="178">
                  <c:v>0.21736063584317999</c:v>
                </c:pt>
                <c:pt idx="179">
                  <c:v>0.218608675233573</c:v>
                </c:pt>
                <c:pt idx="180">
                  <c:v>0.219856714623966</c:v>
                </c:pt>
                <c:pt idx="181">
                  <c:v>0.221104754014359</c:v>
                </c:pt>
                <c:pt idx="182">
                  <c:v>0.222352793404751</c:v>
                </c:pt>
                <c:pt idx="183">
                  <c:v>0.223600832795145</c:v>
                </c:pt>
                <c:pt idx="184">
                  <c:v>0.22484887218553801</c:v>
                </c:pt>
                <c:pt idx="185">
                  <c:v>0.22609691157593101</c:v>
                </c:pt>
                <c:pt idx="186">
                  <c:v>0.22734495096632401</c:v>
                </c:pt>
                <c:pt idx="187">
                  <c:v>0.22859299035671701</c:v>
                </c:pt>
                <c:pt idx="188">
                  <c:v>0.22984102974711099</c:v>
                </c:pt>
                <c:pt idx="189">
                  <c:v>0.23108906913750399</c:v>
                </c:pt>
                <c:pt idx="190">
                  <c:v>0.23233710852789599</c:v>
                </c:pt>
                <c:pt idx="191">
                  <c:v>0.23358514791828999</c:v>
                </c:pt>
                <c:pt idx="192">
                  <c:v>0.23483318730868299</c:v>
                </c:pt>
                <c:pt idx="193">
                  <c:v>0.236081226699076</c:v>
                </c:pt>
                <c:pt idx="194">
                  <c:v>0.237329266089469</c:v>
                </c:pt>
                <c:pt idx="195">
                  <c:v>0.238577305479863</c:v>
                </c:pt>
                <c:pt idx="196">
                  <c:v>0.239825344870255</c:v>
                </c:pt>
                <c:pt idx="197">
                  <c:v>0.241073384260649</c:v>
                </c:pt>
                <c:pt idx="198">
                  <c:v>0.24232142365104201</c:v>
                </c:pt>
                <c:pt idx="199">
                  <c:v>0.24356946304143501</c:v>
                </c:pt>
                <c:pt idx="200">
                  <c:v>0.24481750243182801</c:v>
                </c:pt>
                <c:pt idx="201">
                  <c:v>0.24606554182222101</c:v>
                </c:pt>
                <c:pt idx="202">
                  <c:v>0.24731358121261501</c:v>
                </c:pt>
                <c:pt idx="203">
                  <c:v>0.24856162060300799</c:v>
                </c:pt>
                <c:pt idx="204">
                  <c:v>0.24980965999340099</c:v>
                </c:pt>
                <c:pt idx="205">
                  <c:v>0.25105769938379302</c:v>
                </c:pt>
                <c:pt idx="206">
                  <c:v>0.25230573877418699</c:v>
                </c:pt>
                <c:pt idx="207">
                  <c:v>0.25355377816458002</c:v>
                </c:pt>
                <c:pt idx="208">
                  <c:v>0.254801817554973</c:v>
                </c:pt>
                <c:pt idx="209">
                  <c:v>0.25604985694536703</c:v>
                </c:pt>
                <c:pt idx="210">
                  <c:v>0.257297896335759</c:v>
                </c:pt>
                <c:pt idx="211">
                  <c:v>0.25854593572615298</c:v>
                </c:pt>
                <c:pt idx="212">
                  <c:v>0.25979397511654601</c:v>
                </c:pt>
                <c:pt idx="213">
                  <c:v>0.26104201450693898</c:v>
                </c:pt>
                <c:pt idx="214">
                  <c:v>0.26229005389733201</c:v>
                </c:pt>
                <c:pt idx="215">
                  <c:v>0.26353809328772498</c:v>
                </c:pt>
                <c:pt idx="216">
                  <c:v>0.26478613267811801</c:v>
                </c:pt>
                <c:pt idx="217">
                  <c:v>0.26603417206851099</c:v>
                </c:pt>
                <c:pt idx="218">
                  <c:v>0.26728221145890502</c:v>
                </c:pt>
                <c:pt idx="219">
                  <c:v>0.26853025084929799</c:v>
                </c:pt>
                <c:pt idx="220">
                  <c:v>0.26977829023969102</c:v>
                </c:pt>
                <c:pt idx="221">
                  <c:v>0.271026329630084</c:v>
                </c:pt>
                <c:pt idx="222">
                  <c:v>0.27227436902047703</c:v>
                </c:pt>
                <c:pt idx="223">
                  <c:v>0.27352240841087</c:v>
                </c:pt>
                <c:pt idx="224">
                  <c:v>0.27477044780126297</c:v>
                </c:pt>
                <c:pt idx="225">
                  <c:v>0.276018487191656</c:v>
                </c:pt>
                <c:pt idx="226">
                  <c:v>0.27726652658204998</c:v>
                </c:pt>
                <c:pt idx="227">
                  <c:v>0.27851456597244301</c:v>
                </c:pt>
                <c:pt idx="228">
                  <c:v>0.27976260536283498</c:v>
                </c:pt>
                <c:pt idx="229">
                  <c:v>0.28101064475322901</c:v>
                </c:pt>
                <c:pt idx="230">
                  <c:v>0.28225868414362199</c:v>
                </c:pt>
                <c:pt idx="231">
                  <c:v>0.28350672353401601</c:v>
                </c:pt>
                <c:pt idx="232">
                  <c:v>0.28475476292440899</c:v>
                </c:pt>
                <c:pt idx="233">
                  <c:v>0.28600280231480202</c:v>
                </c:pt>
                <c:pt idx="234">
                  <c:v>0.28725084170519499</c:v>
                </c:pt>
                <c:pt idx="235">
                  <c:v>0.28849888109558802</c:v>
                </c:pt>
                <c:pt idx="236">
                  <c:v>0.289746920485981</c:v>
                </c:pt>
                <c:pt idx="237">
                  <c:v>0.29099495987637403</c:v>
                </c:pt>
                <c:pt idx="238">
                  <c:v>0.292242999266767</c:v>
                </c:pt>
                <c:pt idx="239">
                  <c:v>0.29349103865715997</c:v>
                </c:pt>
                <c:pt idx="240">
                  <c:v>0.294739078047554</c:v>
                </c:pt>
                <c:pt idx="241">
                  <c:v>0.29598711743794698</c:v>
                </c:pt>
                <c:pt idx="242">
                  <c:v>0.29723515682833901</c:v>
                </c:pt>
                <c:pt idx="243">
                  <c:v>0.29848319621873298</c:v>
                </c:pt>
                <c:pt idx="244">
                  <c:v>0.29973123560912601</c:v>
                </c:pt>
                <c:pt idx="245">
                  <c:v>0.30097927499951999</c:v>
                </c:pt>
                <c:pt idx="246">
                  <c:v>0.30222731438991302</c:v>
                </c:pt>
                <c:pt idx="247">
                  <c:v>0.30347535378030599</c:v>
                </c:pt>
                <c:pt idx="248">
                  <c:v>0.30472339317069802</c:v>
                </c:pt>
                <c:pt idx="249">
                  <c:v>0.30597143256109199</c:v>
                </c:pt>
                <c:pt idx="250">
                  <c:v>0.30721947195148502</c:v>
                </c:pt>
                <c:pt idx="251">
                  <c:v>0.308467511341878</c:v>
                </c:pt>
                <c:pt idx="252">
                  <c:v>0.30971555073227103</c:v>
                </c:pt>
                <c:pt idx="253">
                  <c:v>0.310963590122665</c:v>
                </c:pt>
                <c:pt idx="254">
                  <c:v>0.31221162951305698</c:v>
                </c:pt>
                <c:pt idx="255">
                  <c:v>0.31345966890345001</c:v>
                </c:pt>
                <c:pt idx="256">
                  <c:v>0.31470770829384498</c:v>
                </c:pt>
                <c:pt idx="257">
                  <c:v>0.31595574768423701</c:v>
                </c:pt>
                <c:pt idx="258">
                  <c:v>0.31720378707462998</c:v>
                </c:pt>
                <c:pt idx="259">
                  <c:v>0.31845182646502401</c:v>
                </c:pt>
                <c:pt idx="260">
                  <c:v>0.31969986585541599</c:v>
                </c:pt>
                <c:pt idx="261">
                  <c:v>0.32094790524581002</c:v>
                </c:pt>
                <c:pt idx="262">
                  <c:v>0.32219594463620299</c:v>
                </c:pt>
                <c:pt idx="263">
                  <c:v>0.32344398402659602</c:v>
                </c:pt>
                <c:pt idx="264">
                  <c:v>0.324692023416989</c:v>
                </c:pt>
                <c:pt idx="265">
                  <c:v>0.32594006280738202</c:v>
                </c:pt>
                <c:pt idx="266">
                  <c:v>0.327188102197776</c:v>
                </c:pt>
                <c:pt idx="267">
                  <c:v>0.32843614158816697</c:v>
                </c:pt>
                <c:pt idx="268">
                  <c:v>0.329684180978562</c:v>
                </c:pt>
                <c:pt idx="269">
                  <c:v>0.33093222036895398</c:v>
                </c:pt>
                <c:pt idx="270">
                  <c:v>0.33218025975934801</c:v>
                </c:pt>
                <c:pt idx="271">
                  <c:v>0.33342829914973998</c:v>
                </c:pt>
                <c:pt idx="272">
                  <c:v>0.33467633854013501</c:v>
                </c:pt>
                <c:pt idx="273">
                  <c:v>0.33592437793052599</c:v>
                </c:pt>
                <c:pt idx="274">
                  <c:v>0.33717241732092101</c:v>
                </c:pt>
                <c:pt idx="275">
                  <c:v>0.33842045671131299</c:v>
                </c:pt>
                <c:pt idx="276">
                  <c:v>0.33966849610170702</c:v>
                </c:pt>
                <c:pt idx="277">
                  <c:v>0.34091653549209999</c:v>
                </c:pt>
                <c:pt idx="278">
                  <c:v>0.34216457488249302</c:v>
                </c:pt>
                <c:pt idx="279">
                  <c:v>0.343412614272887</c:v>
                </c:pt>
                <c:pt idx="280">
                  <c:v>0.34466065366327903</c:v>
                </c:pt>
                <c:pt idx="281">
                  <c:v>0.345908693053673</c:v>
                </c:pt>
                <c:pt idx="282">
                  <c:v>0.34715673244406497</c:v>
                </c:pt>
                <c:pt idx="283">
                  <c:v>0.348404771834458</c:v>
                </c:pt>
                <c:pt idx="284">
                  <c:v>0.34965281122485198</c:v>
                </c:pt>
                <c:pt idx="285">
                  <c:v>0.35090085061524401</c:v>
                </c:pt>
                <c:pt idx="286">
                  <c:v>0.35214889000563798</c:v>
                </c:pt>
                <c:pt idx="287">
                  <c:v>0.35339692939603101</c:v>
                </c:pt>
                <c:pt idx="288">
                  <c:v>0.35464496878642399</c:v>
                </c:pt>
                <c:pt idx="289">
                  <c:v>0.35589300817681802</c:v>
                </c:pt>
                <c:pt idx="290">
                  <c:v>0.35714104756720999</c:v>
                </c:pt>
                <c:pt idx="291">
                  <c:v>0.35838908695760402</c:v>
                </c:pt>
                <c:pt idx="292">
                  <c:v>0.35963712634799699</c:v>
                </c:pt>
                <c:pt idx="293">
                  <c:v>0.36088516573839002</c:v>
                </c:pt>
                <c:pt idx="294">
                  <c:v>0.362133205128782</c:v>
                </c:pt>
                <c:pt idx="295">
                  <c:v>0.36338124451917497</c:v>
                </c:pt>
                <c:pt idx="296">
                  <c:v>0.36462928390957</c:v>
                </c:pt>
                <c:pt idx="297">
                  <c:v>0.36587732329996298</c:v>
                </c:pt>
                <c:pt idx="298">
                  <c:v>0.36712536269035601</c:v>
                </c:pt>
                <c:pt idx="299">
                  <c:v>0.36837340208074898</c:v>
                </c:pt>
                <c:pt idx="300">
                  <c:v>0.36962144147114201</c:v>
                </c:pt>
                <c:pt idx="301">
                  <c:v>0.37086948086153498</c:v>
                </c:pt>
                <c:pt idx="302">
                  <c:v>0.37211752025192801</c:v>
                </c:pt>
                <c:pt idx="303">
                  <c:v>0.37336555964232099</c:v>
                </c:pt>
                <c:pt idx="304">
                  <c:v>0.37461359903271402</c:v>
                </c:pt>
                <c:pt idx="305">
                  <c:v>0.37586163842310699</c:v>
                </c:pt>
                <c:pt idx="306">
                  <c:v>0.37710967781350002</c:v>
                </c:pt>
                <c:pt idx="307">
                  <c:v>0.378357717203894</c:v>
                </c:pt>
                <c:pt idx="308">
                  <c:v>0.37960575659428702</c:v>
                </c:pt>
                <c:pt idx="309">
                  <c:v>0.380853795984679</c:v>
                </c:pt>
                <c:pt idx="310">
                  <c:v>0.38210183537507297</c:v>
                </c:pt>
                <c:pt idx="311">
                  <c:v>0.383349874765466</c:v>
                </c:pt>
                <c:pt idx="312">
                  <c:v>0.38459791415585898</c:v>
                </c:pt>
                <c:pt idx="313">
                  <c:v>0.38584595354625201</c:v>
                </c:pt>
                <c:pt idx="314">
                  <c:v>0.38709399293664498</c:v>
                </c:pt>
                <c:pt idx="315">
                  <c:v>0.38834203232704001</c:v>
                </c:pt>
                <c:pt idx="316">
                  <c:v>0.38959007171743298</c:v>
                </c:pt>
                <c:pt idx="317">
                  <c:v>0.39083811110782601</c:v>
                </c:pt>
                <c:pt idx="318">
                  <c:v>0.39208615049821799</c:v>
                </c:pt>
                <c:pt idx="319">
                  <c:v>0.39333418988861102</c:v>
                </c:pt>
                <c:pt idx="320">
                  <c:v>0.39458222927900399</c:v>
                </c:pt>
                <c:pt idx="321">
                  <c:v>0.39583026866939802</c:v>
                </c:pt>
                <c:pt idx="322">
                  <c:v>0.397078308059791</c:v>
                </c:pt>
                <c:pt idx="323">
                  <c:v>0.39832634745018403</c:v>
                </c:pt>
                <c:pt idx="324">
                  <c:v>0.399574386840577</c:v>
                </c:pt>
                <c:pt idx="325">
                  <c:v>0.40082242623096997</c:v>
                </c:pt>
                <c:pt idx="326">
                  <c:v>0.402070465621363</c:v>
                </c:pt>
                <c:pt idx="327">
                  <c:v>0.40331850501175598</c:v>
                </c:pt>
                <c:pt idx="328">
                  <c:v>0.40456654440214801</c:v>
                </c:pt>
                <c:pt idx="329">
                  <c:v>0.40581458379254298</c:v>
                </c:pt>
                <c:pt idx="330">
                  <c:v>0.40706262318293601</c:v>
                </c:pt>
                <c:pt idx="331">
                  <c:v>0.40831066257332899</c:v>
                </c:pt>
                <c:pt idx="332">
                  <c:v>0.40955870196372302</c:v>
                </c:pt>
                <c:pt idx="333">
                  <c:v>0.41080674135411499</c:v>
                </c:pt>
                <c:pt idx="334">
                  <c:v>0.41205478074451002</c:v>
                </c:pt>
                <c:pt idx="335">
                  <c:v>0.41330282013490199</c:v>
                </c:pt>
                <c:pt idx="336">
                  <c:v>0.41455085952529502</c:v>
                </c:pt>
                <c:pt idx="337">
                  <c:v>0.415798898915688</c:v>
                </c:pt>
                <c:pt idx="338">
                  <c:v>0.41704693830608303</c:v>
                </c:pt>
                <c:pt idx="339">
                  <c:v>0.418294977696475</c:v>
                </c:pt>
                <c:pt idx="340">
                  <c:v>0.41954301708686798</c:v>
                </c:pt>
                <c:pt idx="341">
                  <c:v>0.42079105647726001</c:v>
                </c:pt>
                <c:pt idx="342">
                  <c:v>0.42203909586765398</c:v>
                </c:pt>
                <c:pt idx="343">
                  <c:v>0.42328713525804801</c:v>
                </c:pt>
                <c:pt idx="344">
                  <c:v>0.42453517464843998</c:v>
                </c:pt>
                <c:pt idx="345">
                  <c:v>0.42578321403883301</c:v>
                </c:pt>
                <c:pt idx="346">
                  <c:v>0.42703125342922699</c:v>
                </c:pt>
                <c:pt idx="347">
                  <c:v>0.42827929281961902</c:v>
                </c:pt>
                <c:pt idx="348">
                  <c:v>0.42952733221001199</c:v>
                </c:pt>
                <c:pt idx="349">
                  <c:v>0.43077537160040602</c:v>
                </c:pt>
                <c:pt idx="350">
                  <c:v>0.432023410990799</c:v>
                </c:pt>
                <c:pt idx="351">
                  <c:v>0.43327145038119103</c:v>
                </c:pt>
                <c:pt idx="352">
                  <c:v>0.434519489771585</c:v>
                </c:pt>
                <c:pt idx="353">
                  <c:v>0.43576752916197697</c:v>
                </c:pt>
                <c:pt idx="354">
                  <c:v>0.43701556855237</c:v>
                </c:pt>
                <c:pt idx="355">
                  <c:v>0.43826360794276498</c:v>
                </c:pt>
                <c:pt idx="356">
                  <c:v>0.43951164733315801</c:v>
                </c:pt>
                <c:pt idx="357">
                  <c:v>0.44075968672354998</c:v>
                </c:pt>
                <c:pt idx="358">
                  <c:v>0.44200772611394201</c:v>
                </c:pt>
                <c:pt idx="359">
                  <c:v>0.44325576550433698</c:v>
                </c:pt>
                <c:pt idx="360">
                  <c:v>0.44450380489473001</c:v>
                </c:pt>
                <c:pt idx="361">
                  <c:v>0.44575184428512399</c:v>
                </c:pt>
                <c:pt idx="362">
                  <c:v>0.44699988367551502</c:v>
                </c:pt>
                <c:pt idx="363">
                  <c:v>0.44824792306590799</c:v>
                </c:pt>
                <c:pt idx="364">
                  <c:v>0.44949596245630302</c:v>
                </c:pt>
                <c:pt idx="365">
                  <c:v>0.450744001846696</c:v>
                </c:pt>
                <c:pt idx="366">
                  <c:v>0.45199204123708903</c:v>
                </c:pt>
                <c:pt idx="367">
                  <c:v>0.453240080627483</c:v>
                </c:pt>
                <c:pt idx="368">
                  <c:v>0.45448812001787597</c:v>
                </c:pt>
                <c:pt idx="369">
                  <c:v>0.455736159408268</c:v>
                </c:pt>
                <c:pt idx="370">
                  <c:v>0.45698419879866298</c:v>
                </c:pt>
                <c:pt idx="371">
                  <c:v>0.45823223818905401</c:v>
                </c:pt>
                <c:pt idx="372">
                  <c:v>0.45948027757944798</c:v>
                </c:pt>
                <c:pt idx="373">
                  <c:v>0.46072831696984001</c:v>
                </c:pt>
                <c:pt idx="374">
                  <c:v>0.46197635636023399</c:v>
                </c:pt>
                <c:pt idx="375">
                  <c:v>0.46322439575062802</c:v>
                </c:pt>
                <c:pt idx="376">
                  <c:v>0.46447243514102099</c:v>
                </c:pt>
                <c:pt idx="377">
                  <c:v>0.46572047453141302</c:v>
                </c:pt>
                <c:pt idx="378">
                  <c:v>0.46696851392180599</c:v>
                </c:pt>
                <c:pt idx="379">
                  <c:v>0.46821655331219902</c:v>
                </c:pt>
                <c:pt idx="380">
                  <c:v>0.469464592702593</c:v>
                </c:pt>
                <c:pt idx="381">
                  <c:v>0.47071263209298603</c:v>
                </c:pt>
                <c:pt idx="382">
                  <c:v>0.471960671483379</c:v>
                </c:pt>
                <c:pt idx="383">
                  <c:v>0.47320871087377098</c:v>
                </c:pt>
                <c:pt idx="384">
                  <c:v>0.47445675026416301</c:v>
                </c:pt>
                <c:pt idx="385">
                  <c:v>0.47570478965455798</c:v>
                </c:pt>
                <c:pt idx="386">
                  <c:v>0.47695282904495201</c:v>
                </c:pt>
                <c:pt idx="387">
                  <c:v>0.47820086843534498</c:v>
                </c:pt>
                <c:pt idx="388">
                  <c:v>0.47944890782573701</c:v>
                </c:pt>
                <c:pt idx="389">
                  <c:v>0.48069694721612899</c:v>
                </c:pt>
                <c:pt idx="390">
                  <c:v>0.48194498660652302</c:v>
                </c:pt>
                <c:pt idx="391">
                  <c:v>0.48319302599691499</c:v>
                </c:pt>
                <c:pt idx="392">
                  <c:v>0.48444106538730902</c:v>
                </c:pt>
                <c:pt idx="393">
                  <c:v>0.485689104777703</c:v>
                </c:pt>
                <c:pt idx="394">
                  <c:v>0.48693714416809603</c:v>
                </c:pt>
                <c:pt idx="395">
                  <c:v>0.488185183558488</c:v>
                </c:pt>
                <c:pt idx="396">
                  <c:v>0.48943322294888097</c:v>
                </c:pt>
                <c:pt idx="397">
                  <c:v>0.490681262339275</c:v>
                </c:pt>
                <c:pt idx="398">
                  <c:v>0.49192930172966898</c:v>
                </c:pt>
                <c:pt idx="399">
                  <c:v>0.49317734112006201</c:v>
                </c:pt>
                <c:pt idx="400">
                  <c:v>0.49442538051045398</c:v>
                </c:pt>
                <c:pt idx="401">
                  <c:v>0.49567341990084701</c:v>
                </c:pt>
                <c:pt idx="402">
                  <c:v>0.49692145929124099</c:v>
                </c:pt>
                <c:pt idx="403">
                  <c:v>0.49816949868163402</c:v>
                </c:pt>
                <c:pt idx="404">
                  <c:v>0.49941753807202599</c:v>
                </c:pt>
                <c:pt idx="405">
                  <c:v>0.50066557746242002</c:v>
                </c:pt>
                <c:pt idx="406">
                  <c:v>0.50191361685281199</c:v>
                </c:pt>
                <c:pt idx="407">
                  <c:v>0.50316165624320597</c:v>
                </c:pt>
                <c:pt idx="408">
                  <c:v>0.50440969563360005</c:v>
                </c:pt>
                <c:pt idx="409">
                  <c:v>0.50565773502399303</c:v>
                </c:pt>
                <c:pt idx="410">
                  <c:v>0.506905774414386</c:v>
                </c:pt>
                <c:pt idx="411">
                  <c:v>0.50815381380477798</c:v>
                </c:pt>
                <c:pt idx="412">
                  <c:v>0.50940185319517095</c:v>
                </c:pt>
                <c:pt idx="413">
                  <c:v>0.51064989258556404</c:v>
                </c:pt>
                <c:pt idx="414">
                  <c:v>0.51189793197595801</c:v>
                </c:pt>
                <c:pt idx="415">
                  <c:v>0.51314597136634899</c:v>
                </c:pt>
                <c:pt idx="416">
                  <c:v>0.51439401075674396</c:v>
                </c:pt>
                <c:pt idx="417">
                  <c:v>0.51564205014713604</c:v>
                </c:pt>
                <c:pt idx="418">
                  <c:v>0.51689008953753102</c:v>
                </c:pt>
                <c:pt idx="419">
                  <c:v>0.51813812892792399</c:v>
                </c:pt>
                <c:pt idx="420">
                  <c:v>0.51938616831831597</c:v>
                </c:pt>
                <c:pt idx="421">
                  <c:v>0.52063420770870805</c:v>
                </c:pt>
                <c:pt idx="422">
                  <c:v>0.52188224709910103</c:v>
                </c:pt>
                <c:pt idx="423">
                  <c:v>0.523130286489496</c:v>
                </c:pt>
                <c:pt idx="424">
                  <c:v>0.52437832587988897</c:v>
                </c:pt>
                <c:pt idx="425">
                  <c:v>0.52562636527028195</c:v>
                </c:pt>
                <c:pt idx="426">
                  <c:v>0.52687440466067603</c:v>
                </c:pt>
                <c:pt idx="427">
                  <c:v>0.52812244405106701</c:v>
                </c:pt>
                <c:pt idx="428">
                  <c:v>0.52937048344145998</c:v>
                </c:pt>
                <c:pt idx="429">
                  <c:v>0.53061852283185396</c:v>
                </c:pt>
                <c:pt idx="430">
                  <c:v>0.53186656222224704</c:v>
                </c:pt>
                <c:pt idx="431">
                  <c:v>0.53311460161264101</c:v>
                </c:pt>
                <c:pt idx="432">
                  <c:v>0.53436264100303399</c:v>
                </c:pt>
                <c:pt idx="433">
                  <c:v>0.53561068039342596</c:v>
                </c:pt>
                <c:pt idx="434">
                  <c:v>0.53685871978381805</c:v>
                </c:pt>
                <c:pt idx="435">
                  <c:v>0.53810675917421202</c:v>
                </c:pt>
                <c:pt idx="436">
                  <c:v>0.539354798564605</c:v>
                </c:pt>
                <c:pt idx="437">
                  <c:v>0.54060283795499897</c:v>
                </c:pt>
                <c:pt idx="438">
                  <c:v>0.54185087734539195</c:v>
                </c:pt>
                <c:pt idx="439">
                  <c:v>0.54309891673578403</c:v>
                </c:pt>
                <c:pt idx="440">
                  <c:v>0.54434695612617801</c:v>
                </c:pt>
                <c:pt idx="441">
                  <c:v>0.54559499551656898</c:v>
                </c:pt>
                <c:pt idx="442">
                  <c:v>0.54684303490696495</c:v>
                </c:pt>
                <c:pt idx="443">
                  <c:v>0.54809107429735704</c:v>
                </c:pt>
                <c:pt idx="444">
                  <c:v>0.54933911368775101</c:v>
                </c:pt>
                <c:pt idx="445">
                  <c:v>0.55058715307814199</c:v>
                </c:pt>
                <c:pt idx="446">
                  <c:v>0.55183519246853596</c:v>
                </c:pt>
                <c:pt idx="447">
                  <c:v>0.55308323185892805</c:v>
                </c:pt>
                <c:pt idx="448">
                  <c:v>0.55433127124932302</c:v>
                </c:pt>
                <c:pt idx="449">
                  <c:v>0.555579310639715</c:v>
                </c:pt>
                <c:pt idx="450">
                  <c:v>0.55682735003010797</c:v>
                </c:pt>
                <c:pt idx="451">
                  <c:v>0.55807538942049995</c:v>
                </c:pt>
                <c:pt idx="452">
                  <c:v>0.55932342881089403</c:v>
                </c:pt>
                <c:pt idx="453">
                  <c:v>0.560571468201287</c:v>
                </c:pt>
                <c:pt idx="454">
                  <c:v>0.56181950759168098</c:v>
                </c:pt>
                <c:pt idx="455">
                  <c:v>0.56306754698207395</c:v>
                </c:pt>
                <c:pt idx="456">
                  <c:v>0.56431558637246704</c:v>
                </c:pt>
                <c:pt idx="457">
                  <c:v>0.56556362576286001</c:v>
                </c:pt>
                <c:pt idx="458">
                  <c:v>0.56681166515325299</c:v>
                </c:pt>
                <c:pt idx="459">
                  <c:v>0.56805970454364696</c:v>
                </c:pt>
                <c:pt idx="460">
                  <c:v>0.56930774393403905</c:v>
                </c:pt>
                <c:pt idx="461">
                  <c:v>0.57055578332443202</c:v>
                </c:pt>
                <c:pt idx="462">
                  <c:v>0.57180382271482499</c:v>
                </c:pt>
                <c:pt idx="463">
                  <c:v>0.57305186210521897</c:v>
                </c:pt>
                <c:pt idx="464">
                  <c:v>0.57429990149561005</c:v>
                </c:pt>
                <c:pt idx="465">
                  <c:v>0.57554794088600503</c:v>
                </c:pt>
                <c:pt idx="466">
                  <c:v>0.576795980276398</c:v>
                </c:pt>
                <c:pt idx="467">
                  <c:v>0.57804401966679197</c:v>
                </c:pt>
                <c:pt idx="468">
                  <c:v>0.57929205905718295</c:v>
                </c:pt>
                <c:pt idx="469">
                  <c:v>0.58054009844757803</c:v>
                </c:pt>
                <c:pt idx="470">
                  <c:v>0.58178813783797101</c:v>
                </c:pt>
                <c:pt idx="471">
                  <c:v>0.58303617722836398</c:v>
                </c:pt>
                <c:pt idx="472">
                  <c:v>0.58428421661875596</c:v>
                </c:pt>
                <c:pt idx="473">
                  <c:v>0.58553225600915004</c:v>
                </c:pt>
                <c:pt idx="474">
                  <c:v>0.58678029539954302</c:v>
                </c:pt>
                <c:pt idx="475">
                  <c:v>0.58802833478993499</c:v>
                </c:pt>
                <c:pt idx="476">
                  <c:v>0.58927637418032897</c:v>
                </c:pt>
                <c:pt idx="477">
                  <c:v>0.59052441357072005</c:v>
                </c:pt>
                <c:pt idx="478">
                  <c:v>0.59177245296111403</c:v>
                </c:pt>
                <c:pt idx="479">
                  <c:v>0.593020492351509</c:v>
                </c:pt>
                <c:pt idx="480">
                  <c:v>0.59426853174189997</c:v>
                </c:pt>
                <c:pt idx="481">
                  <c:v>0.59551657113229395</c:v>
                </c:pt>
                <c:pt idx="482">
                  <c:v>0.59676461052268603</c:v>
                </c:pt>
                <c:pt idx="483">
                  <c:v>0.59801264991308101</c:v>
                </c:pt>
                <c:pt idx="484">
                  <c:v>0.59926068930347298</c:v>
                </c:pt>
                <c:pt idx="485">
                  <c:v>0.60050872869386696</c:v>
                </c:pt>
                <c:pt idx="486">
                  <c:v>0.60175676808426004</c:v>
                </c:pt>
                <c:pt idx="487">
                  <c:v>0.60300480747465401</c:v>
                </c:pt>
                <c:pt idx="488">
                  <c:v>0.60425284686504499</c:v>
                </c:pt>
                <c:pt idx="489">
                  <c:v>0.60550088625543896</c:v>
                </c:pt>
                <c:pt idx="490">
                  <c:v>0.60674892564583005</c:v>
                </c:pt>
                <c:pt idx="491">
                  <c:v>0.60799696503622502</c:v>
                </c:pt>
                <c:pt idx="492">
                  <c:v>0.609245004426617</c:v>
                </c:pt>
                <c:pt idx="493">
                  <c:v>0.61049304381701097</c:v>
                </c:pt>
                <c:pt idx="494">
                  <c:v>0.61174108320740395</c:v>
                </c:pt>
                <c:pt idx="495">
                  <c:v>0.61298912259779703</c:v>
                </c:pt>
                <c:pt idx="496">
                  <c:v>0.614237161988191</c:v>
                </c:pt>
                <c:pt idx="497">
                  <c:v>0.61548520137858298</c:v>
                </c:pt>
                <c:pt idx="498">
                  <c:v>0.61673324076897695</c:v>
                </c:pt>
                <c:pt idx="499">
                  <c:v>0.61798128015937004</c:v>
                </c:pt>
                <c:pt idx="500">
                  <c:v>0.61922931954976301</c:v>
                </c:pt>
                <c:pt idx="501">
                  <c:v>0.62047735894015499</c:v>
                </c:pt>
                <c:pt idx="502">
                  <c:v>0.62172539833054996</c:v>
                </c:pt>
                <c:pt idx="503">
                  <c:v>0.62297343772094105</c:v>
                </c:pt>
                <c:pt idx="504">
                  <c:v>0.62422147711133402</c:v>
                </c:pt>
                <c:pt idx="505">
                  <c:v>0.625469516501728</c:v>
                </c:pt>
                <c:pt idx="506">
                  <c:v>0.62671755589211997</c:v>
                </c:pt>
                <c:pt idx="507">
                  <c:v>0.62796559528251406</c:v>
                </c:pt>
                <c:pt idx="508">
                  <c:v>0.62921363467290803</c:v>
                </c:pt>
                <c:pt idx="509">
                  <c:v>0.6304616740633</c:v>
                </c:pt>
                <c:pt idx="510">
                  <c:v>0.63170971345369298</c:v>
                </c:pt>
                <c:pt idx="511">
                  <c:v>0.63295775284408695</c:v>
                </c:pt>
                <c:pt idx="512">
                  <c:v>0.63420579223447904</c:v>
                </c:pt>
                <c:pt idx="513">
                  <c:v>0.63545383162487301</c:v>
                </c:pt>
                <c:pt idx="514">
                  <c:v>0.63670187101526599</c:v>
                </c:pt>
                <c:pt idx="515">
                  <c:v>0.63794991040565796</c:v>
                </c:pt>
                <c:pt idx="516">
                  <c:v>0.63919794979605205</c:v>
                </c:pt>
                <c:pt idx="517">
                  <c:v>0.64044598918644502</c:v>
                </c:pt>
                <c:pt idx="518">
                  <c:v>0.64169402857683799</c:v>
                </c:pt>
                <c:pt idx="519">
                  <c:v>0.64294206796722997</c:v>
                </c:pt>
                <c:pt idx="520">
                  <c:v>0.64419010735762205</c:v>
                </c:pt>
                <c:pt idx="521">
                  <c:v>0.64543814674801703</c:v>
                </c:pt>
                <c:pt idx="522">
                  <c:v>0.646686186138411</c:v>
                </c:pt>
                <c:pt idx="523">
                  <c:v>0.64793422552880298</c:v>
                </c:pt>
                <c:pt idx="524">
                  <c:v>0.64918226491919595</c:v>
                </c:pt>
                <c:pt idx="525">
                  <c:v>0.65043030430958904</c:v>
                </c:pt>
                <c:pt idx="526">
                  <c:v>0.65167834369998301</c:v>
                </c:pt>
                <c:pt idx="527">
                  <c:v>0.65292638309037598</c:v>
                </c:pt>
                <c:pt idx="528">
                  <c:v>0.65417442248076896</c:v>
                </c:pt>
                <c:pt idx="529">
                  <c:v>0.65542246187116204</c:v>
                </c:pt>
                <c:pt idx="530">
                  <c:v>0.65667050126155602</c:v>
                </c:pt>
                <c:pt idx="531">
                  <c:v>0.65791854065194799</c:v>
                </c:pt>
                <c:pt idx="532">
                  <c:v>0.65916658004234097</c:v>
                </c:pt>
                <c:pt idx="533">
                  <c:v>0.66041461943273405</c:v>
                </c:pt>
                <c:pt idx="534">
                  <c:v>0.66166265882312703</c:v>
                </c:pt>
                <c:pt idx="535">
                  <c:v>0.662910698213519</c:v>
                </c:pt>
                <c:pt idx="536">
                  <c:v>0.66415873760391198</c:v>
                </c:pt>
                <c:pt idx="537">
                  <c:v>0.66540677699430595</c:v>
                </c:pt>
                <c:pt idx="538">
                  <c:v>0.66665481638469903</c:v>
                </c:pt>
                <c:pt idx="539">
                  <c:v>0.66790285577509401</c:v>
                </c:pt>
                <c:pt idx="540">
                  <c:v>0.66915089516548598</c:v>
                </c:pt>
                <c:pt idx="541">
                  <c:v>0.67039893455587896</c:v>
                </c:pt>
                <c:pt idx="542">
                  <c:v>0.67164697394627104</c:v>
                </c:pt>
                <c:pt idx="543">
                  <c:v>0.67289501333666601</c:v>
                </c:pt>
                <c:pt idx="544">
                  <c:v>0.67414305272705899</c:v>
                </c:pt>
                <c:pt idx="545">
                  <c:v>0.67539109211745196</c:v>
                </c:pt>
                <c:pt idx="546">
                  <c:v>0.67663913150784605</c:v>
                </c:pt>
                <c:pt idx="547">
                  <c:v>0.67788717089823602</c:v>
                </c:pt>
                <c:pt idx="548">
                  <c:v>0.679135210288632</c:v>
                </c:pt>
                <c:pt idx="549">
                  <c:v>0.68038324967902397</c:v>
                </c:pt>
                <c:pt idx="550">
                  <c:v>0.68163128906941495</c:v>
                </c:pt>
                <c:pt idx="551">
                  <c:v>0.68287932845981003</c:v>
                </c:pt>
                <c:pt idx="552">
                  <c:v>0.68412736785020201</c:v>
                </c:pt>
                <c:pt idx="553">
                  <c:v>0.68537540724059598</c:v>
                </c:pt>
                <c:pt idx="554">
                  <c:v>0.68662344663098895</c:v>
                </c:pt>
                <c:pt idx="555">
                  <c:v>0.68787148602138204</c:v>
                </c:pt>
                <c:pt idx="556">
                  <c:v>0.68911952541177701</c:v>
                </c:pt>
                <c:pt idx="557">
                  <c:v>0.69036756480216899</c:v>
                </c:pt>
                <c:pt idx="558">
                  <c:v>0.69161560419256196</c:v>
                </c:pt>
                <c:pt idx="559">
                  <c:v>0.69286364358295705</c:v>
                </c:pt>
                <c:pt idx="560">
                  <c:v>0.69411168297334802</c:v>
                </c:pt>
                <c:pt idx="561">
                  <c:v>0.695359722363741</c:v>
                </c:pt>
                <c:pt idx="562">
                  <c:v>0.69660776175413397</c:v>
                </c:pt>
                <c:pt idx="563">
                  <c:v>0.69785580114452805</c:v>
                </c:pt>
                <c:pt idx="564">
                  <c:v>0.69910384053492003</c:v>
                </c:pt>
                <c:pt idx="565">
                  <c:v>0.700351879925315</c:v>
                </c:pt>
                <c:pt idx="566">
                  <c:v>0.70159991931570498</c:v>
                </c:pt>
                <c:pt idx="567">
                  <c:v>0.70284795870609895</c:v>
                </c:pt>
                <c:pt idx="568">
                  <c:v>0.70409599809649404</c:v>
                </c:pt>
                <c:pt idx="569">
                  <c:v>0.70534403748688501</c:v>
                </c:pt>
                <c:pt idx="570">
                  <c:v>0.70659207687727499</c:v>
                </c:pt>
                <c:pt idx="571">
                  <c:v>0.70784011626767296</c:v>
                </c:pt>
                <c:pt idx="572">
                  <c:v>0.70908815565806504</c:v>
                </c:pt>
                <c:pt idx="573">
                  <c:v>0.71033619504845702</c:v>
                </c:pt>
                <c:pt idx="574">
                  <c:v>0.71158423443885199</c:v>
                </c:pt>
                <c:pt idx="575">
                  <c:v>0.71283227382924397</c:v>
                </c:pt>
                <c:pt idx="576">
                  <c:v>0.71408031321963805</c:v>
                </c:pt>
                <c:pt idx="577">
                  <c:v>0.71532835261003003</c:v>
                </c:pt>
                <c:pt idx="578">
                  <c:v>0.716576392000424</c:v>
                </c:pt>
                <c:pt idx="579">
                  <c:v>0.71782443139081697</c:v>
                </c:pt>
                <c:pt idx="580">
                  <c:v>0.71907247078120995</c:v>
                </c:pt>
                <c:pt idx="581">
                  <c:v>0.72032051017160204</c:v>
                </c:pt>
                <c:pt idx="582">
                  <c:v>0.72156854956199701</c:v>
                </c:pt>
                <c:pt idx="583">
                  <c:v>0.72281658895238998</c:v>
                </c:pt>
                <c:pt idx="584">
                  <c:v>0.72406462834278196</c:v>
                </c:pt>
                <c:pt idx="585">
                  <c:v>0.72531266773317504</c:v>
                </c:pt>
                <c:pt idx="586">
                  <c:v>0.72656070712356802</c:v>
                </c:pt>
                <c:pt idx="587">
                  <c:v>0.72780874651396099</c:v>
                </c:pt>
                <c:pt idx="588">
                  <c:v>0.72905678590435397</c:v>
                </c:pt>
                <c:pt idx="589">
                  <c:v>0.73030482529474805</c:v>
                </c:pt>
                <c:pt idx="590">
                  <c:v>0.73155286468514202</c:v>
                </c:pt>
                <c:pt idx="591">
                  <c:v>0.732800904075534</c:v>
                </c:pt>
                <c:pt idx="592">
                  <c:v>0.73404894346592697</c:v>
                </c:pt>
                <c:pt idx="593">
                  <c:v>0.73529698285631895</c:v>
                </c:pt>
                <c:pt idx="594">
                  <c:v>0.73654502224671303</c:v>
                </c:pt>
                <c:pt idx="595">
                  <c:v>0.73779306163710501</c:v>
                </c:pt>
                <c:pt idx="596">
                  <c:v>0.73904110102749898</c:v>
                </c:pt>
                <c:pt idx="597">
                  <c:v>0.74028914041789196</c:v>
                </c:pt>
                <c:pt idx="598">
                  <c:v>0.74153717980828304</c:v>
                </c:pt>
                <c:pt idx="599">
                  <c:v>0.74278521919867702</c:v>
                </c:pt>
                <c:pt idx="600">
                  <c:v>0.74403325858906899</c:v>
                </c:pt>
                <c:pt idx="601">
                  <c:v>0.74528129797946396</c:v>
                </c:pt>
                <c:pt idx="602">
                  <c:v>0.74652933736985705</c:v>
                </c:pt>
                <c:pt idx="603">
                  <c:v>0.74777737676025102</c:v>
                </c:pt>
                <c:pt idx="604">
                  <c:v>0.749025416150645</c:v>
                </c:pt>
                <c:pt idx="605">
                  <c:v>0.75027345554103797</c:v>
                </c:pt>
                <c:pt idx="606">
                  <c:v>0.75152149493142995</c:v>
                </c:pt>
                <c:pt idx="607">
                  <c:v>0.75276953432182303</c:v>
                </c:pt>
                <c:pt idx="608">
                  <c:v>0.754017573712216</c:v>
                </c:pt>
                <c:pt idx="609">
                  <c:v>0.75526561310260798</c:v>
                </c:pt>
                <c:pt idx="610">
                  <c:v>0.75651365249300295</c:v>
                </c:pt>
                <c:pt idx="611">
                  <c:v>0.75776169188339404</c:v>
                </c:pt>
                <c:pt idx="612">
                  <c:v>0.75900973127378801</c:v>
                </c:pt>
                <c:pt idx="613">
                  <c:v>0.76025777066418299</c:v>
                </c:pt>
                <c:pt idx="614">
                  <c:v>0.76150581005457396</c:v>
                </c:pt>
                <c:pt idx="615">
                  <c:v>0.76275384944496805</c:v>
                </c:pt>
                <c:pt idx="616">
                  <c:v>0.76400188883536102</c:v>
                </c:pt>
                <c:pt idx="617">
                  <c:v>0.76524992822575599</c:v>
                </c:pt>
                <c:pt idx="618">
                  <c:v>0.76649796761614497</c:v>
                </c:pt>
                <c:pt idx="619">
                  <c:v>0.76774600700654105</c:v>
                </c:pt>
                <c:pt idx="620">
                  <c:v>0.76899404639693303</c:v>
                </c:pt>
                <c:pt idx="621">
                  <c:v>0.770242085787327</c:v>
                </c:pt>
                <c:pt idx="622">
                  <c:v>0.77149012517771998</c:v>
                </c:pt>
                <c:pt idx="623">
                  <c:v>0.77273816456811295</c:v>
                </c:pt>
                <c:pt idx="624">
                  <c:v>0.77398620395850604</c:v>
                </c:pt>
                <c:pt idx="625">
                  <c:v>0.77523424334889901</c:v>
                </c:pt>
                <c:pt idx="626">
                  <c:v>0.77648228273929298</c:v>
                </c:pt>
                <c:pt idx="627">
                  <c:v>0.77773032212968496</c:v>
                </c:pt>
                <c:pt idx="628">
                  <c:v>0.77897836152007804</c:v>
                </c:pt>
                <c:pt idx="629">
                  <c:v>0.78022640091047002</c:v>
                </c:pt>
                <c:pt idx="630">
                  <c:v>0.78147444030086499</c:v>
                </c:pt>
                <c:pt idx="631">
                  <c:v>0.78272247969125497</c:v>
                </c:pt>
                <c:pt idx="632">
                  <c:v>0.78397051908164905</c:v>
                </c:pt>
                <c:pt idx="633">
                  <c:v>0.78521855847204203</c:v>
                </c:pt>
                <c:pt idx="634">
                  <c:v>0.786466597862437</c:v>
                </c:pt>
                <c:pt idx="635">
                  <c:v>0.78771463725283097</c:v>
                </c:pt>
                <c:pt idx="636">
                  <c:v>0.78896267664322195</c:v>
                </c:pt>
                <c:pt idx="637">
                  <c:v>0.79021071603361603</c:v>
                </c:pt>
                <c:pt idx="638">
                  <c:v>0.79145875542400801</c:v>
                </c:pt>
                <c:pt idx="639">
                  <c:v>0.79270679481440098</c:v>
                </c:pt>
                <c:pt idx="640">
                  <c:v>0.79395483420479396</c:v>
                </c:pt>
                <c:pt idx="641">
                  <c:v>0.79520287359518604</c:v>
                </c:pt>
                <c:pt idx="642">
                  <c:v>0.79645091298558102</c:v>
                </c:pt>
                <c:pt idx="643">
                  <c:v>0.79769895237597299</c:v>
                </c:pt>
                <c:pt idx="644">
                  <c:v>0.79894699176636796</c:v>
                </c:pt>
                <c:pt idx="645">
                  <c:v>0.80019503115676205</c:v>
                </c:pt>
                <c:pt idx="646">
                  <c:v>0.80144307054715402</c:v>
                </c:pt>
                <c:pt idx="647">
                  <c:v>0.802691109937545</c:v>
                </c:pt>
                <c:pt idx="648">
                  <c:v>0.80393914932793797</c:v>
                </c:pt>
                <c:pt idx="649">
                  <c:v>0.80518718871833195</c:v>
                </c:pt>
                <c:pt idx="650">
                  <c:v>0.80643522810872503</c:v>
                </c:pt>
                <c:pt idx="651">
                  <c:v>0.80768326749911701</c:v>
                </c:pt>
                <c:pt idx="652">
                  <c:v>0.80893130688951098</c:v>
                </c:pt>
                <c:pt idx="653">
                  <c:v>0.81017934627990495</c:v>
                </c:pt>
                <c:pt idx="654">
                  <c:v>0.81142738567029704</c:v>
                </c:pt>
                <c:pt idx="655">
                  <c:v>0.81267542506069101</c:v>
                </c:pt>
                <c:pt idx="656">
                  <c:v>0.81392346445108299</c:v>
                </c:pt>
                <c:pt idx="657">
                  <c:v>0.81517150384147596</c:v>
                </c:pt>
                <c:pt idx="658">
                  <c:v>0.81641954323187005</c:v>
                </c:pt>
                <c:pt idx="659">
                  <c:v>0.81766758262226102</c:v>
                </c:pt>
                <c:pt idx="660">
                  <c:v>0.818915622012657</c:v>
                </c:pt>
                <c:pt idx="661">
                  <c:v>0.82016366140304997</c:v>
                </c:pt>
                <c:pt idx="662">
                  <c:v>0.82141170079343995</c:v>
                </c:pt>
                <c:pt idx="663">
                  <c:v>0.82265974018383603</c:v>
                </c:pt>
                <c:pt idx="664">
                  <c:v>0.823907779574229</c:v>
                </c:pt>
                <c:pt idx="665">
                  <c:v>0.82515581896462298</c:v>
                </c:pt>
                <c:pt idx="666">
                  <c:v>0.82640385835501595</c:v>
                </c:pt>
                <c:pt idx="667">
                  <c:v>0.82765189774540804</c:v>
                </c:pt>
                <c:pt idx="668">
                  <c:v>0.82889993713580001</c:v>
                </c:pt>
                <c:pt idx="669">
                  <c:v>0.83014797652619399</c:v>
                </c:pt>
                <c:pt idx="670">
                  <c:v>0.83139601591658696</c:v>
                </c:pt>
                <c:pt idx="671">
                  <c:v>0.83264405530698005</c:v>
                </c:pt>
                <c:pt idx="672">
                  <c:v>0.83389209469737202</c:v>
                </c:pt>
                <c:pt idx="673">
                  <c:v>0.83514013408776799</c:v>
                </c:pt>
                <c:pt idx="674">
                  <c:v>0.83638817347815897</c:v>
                </c:pt>
                <c:pt idx="675">
                  <c:v>0.83763621286855505</c:v>
                </c:pt>
                <c:pt idx="676">
                  <c:v>0.83888425225894703</c:v>
                </c:pt>
                <c:pt idx="677">
                  <c:v>0.840132291649339</c:v>
                </c:pt>
                <c:pt idx="678">
                  <c:v>0.84138033103973198</c:v>
                </c:pt>
                <c:pt idx="679">
                  <c:v>0.84262837043012495</c:v>
                </c:pt>
                <c:pt idx="680">
                  <c:v>0.84387640982051804</c:v>
                </c:pt>
                <c:pt idx="681">
                  <c:v>0.84512444921091301</c:v>
                </c:pt>
                <c:pt idx="682">
                  <c:v>0.84637248860130398</c:v>
                </c:pt>
                <c:pt idx="683">
                  <c:v>0.84762052799169496</c:v>
                </c:pt>
                <c:pt idx="684">
                  <c:v>0.84886856738209104</c:v>
                </c:pt>
                <c:pt idx="685">
                  <c:v>0.85011660677248402</c:v>
                </c:pt>
                <c:pt idx="686">
                  <c:v>0.85136464616287599</c:v>
                </c:pt>
                <c:pt idx="687">
                  <c:v>0.85261268555326997</c:v>
                </c:pt>
                <c:pt idx="688">
                  <c:v>0.85386072494366305</c:v>
                </c:pt>
                <c:pt idx="689">
                  <c:v>0.85510876433405503</c:v>
                </c:pt>
                <c:pt idx="690">
                  <c:v>0.856356803724448</c:v>
                </c:pt>
                <c:pt idx="691">
                  <c:v>0.85760484311484098</c:v>
                </c:pt>
                <c:pt idx="692">
                  <c:v>0.85885288250523595</c:v>
                </c:pt>
                <c:pt idx="693">
                  <c:v>0.86010092189563103</c:v>
                </c:pt>
                <c:pt idx="694">
                  <c:v>0.86134896128602101</c:v>
                </c:pt>
                <c:pt idx="695">
                  <c:v>0.86259700067641398</c:v>
                </c:pt>
                <c:pt idx="696">
                  <c:v>0.86384504006680796</c:v>
                </c:pt>
                <c:pt idx="697">
                  <c:v>0.86509307945720204</c:v>
                </c:pt>
                <c:pt idx="698">
                  <c:v>0.86634111884759202</c:v>
                </c:pt>
                <c:pt idx="699">
                  <c:v>0.86758915823798399</c:v>
                </c:pt>
                <c:pt idx="700">
                  <c:v>0.86883719762837996</c:v>
                </c:pt>
                <c:pt idx="701">
                  <c:v>0.87008523701877305</c:v>
                </c:pt>
                <c:pt idx="702">
                  <c:v>0.87133327640916303</c:v>
                </c:pt>
                <c:pt idx="703">
                  <c:v>0.872581315799559</c:v>
                </c:pt>
                <c:pt idx="704">
                  <c:v>0.87382935518995397</c:v>
                </c:pt>
                <c:pt idx="705">
                  <c:v>0.87507739458034295</c:v>
                </c:pt>
                <c:pt idx="706">
                  <c:v>0.87632543397073703</c:v>
                </c:pt>
                <c:pt idx="707">
                  <c:v>0.87757347336113301</c:v>
                </c:pt>
                <c:pt idx="708">
                  <c:v>0.87882151275152498</c:v>
                </c:pt>
                <c:pt idx="709">
                  <c:v>0.88006955214191696</c:v>
                </c:pt>
                <c:pt idx="710">
                  <c:v>0.88131759153230904</c:v>
                </c:pt>
                <c:pt idx="711">
                  <c:v>0.88256563092270301</c:v>
                </c:pt>
                <c:pt idx="712">
                  <c:v>0.88381367031309599</c:v>
                </c:pt>
                <c:pt idx="713">
                  <c:v>0.88506170970349096</c:v>
                </c:pt>
                <c:pt idx="714">
                  <c:v>0.88630974909388305</c:v>
                </c:pt>
                <c:pt idx="715">
                  <c:v>0.88755778848427602</c:v>
                </c:pt>
                <c:pt idx="716">
                  <c:v>0.888805827874668</c:v>
                </c:pt>
                <c:pt idx="717">
                  <c:v>0.89005386726505997</c:v>
                </c:pt>
                <c:pt idx="718">
                  <c:v>0.89130190665545705</c:v>
                </c:pt>
                <c:pt idx="719">
                  <c:v>0.89254994604584603</c:v>
                </c:pt>
                <c:pt idx="720">
                  <c:v>0.89379798543623901</c:v>
                </c:pt>
                <c:pt idx="721">
                  <c:v>0.89504602482663398</c:v>
                </c:pt>
                <c:pt idx="722">
                  <c:v>0.89629406421702695</c:v>
                </c:pt>
                <c:pt idx="723">
                  <c:v>0.89754210360742004</c:v>
                </c:pt>
                <c:pt idx="724">
                  <c:v>0.89879014299781301</c:v>
                </c:pt>
                <c:pt idx="725">
                  <c:v>0.90003818238820599</c:v>
                </c:pt>
                <c:pt idx="726">
                  <c:v>0.90128622177860096</c:v>
                </c:pt>
                <c:pt idx="727">
                  <c:v>0.90253426116899205</c:v>
                </c:pt>
                <c:pt idx="728">
                  <c:v>0.90378230055938802</c:v>
                </c:pt>
                <c:pt idx="729">
                  <c:v>0.905030339949778</c:v>
                </c:pt>
                <c:pt idx="730">
                  <c:v>0.90627837934017297</c:v>
                </c:pt>
                <c:pt idx="731">
                  <c:v>0.90752641873056705</c:v>
                </c:pt>
                <c:pt idx="732">
                  <c:v>0.90877445812095903</c:v>
                </c:pt>
                <c:pt idx="733">
                  <c:v>0.910022497511354</c:v>
                </c:pt>
                <c:pt idx="734">
                  <c:v>0.91127053690174498</c:v>
                </c:pt>
                <c:pt idx="735">
                  <c:v>0.91251857629213795</c:v>
                </c:pt>
                <c:pt idx="736">
                  <c:v>0.91376661568253204</c:v>
                </c:pt>
                <c:pt idx="737">
                  <c:v>0.91501465507292201</c:v>
                </c:pt>
                <c:pt idx="738">
                  <c:v>0.91626269446331599</c:v>
                </c:pt>
                <c:pt idx="739">
                  <c:v>0.91751073385371096</c:v>
                </c:pt>
                <c:pt idx="740">
                  <c:v>0.91875877324410404</c:v>
                </c:pt>
                <c:pt idx="741">
                  <c:v>0.92000681263449602</c:v>
                </c:pt>
                <c:pt idx="742">
                  <c:v>0.92125485202488799</c:v>
                </c:pt>
                <c:pt idx="743">
                  <c:v>0.92250289141528397</c:v>
                </c:pt>
                <c:pt idx="744">
                  <c:v>0.92375093080567505</c:v>
                </c:pt>
                <c:pt idx="745">
                  <c:v>0.92499897019606803</c:v>
                </c:pt>
                <c:pt idx="746">
                  <c:v>0.926247009586463</c:v>
                </c:pt>
                <c:pt idx="747">
                  <c:v>0.92749504897685497</c:v>
                </c:pt>
                <c:pt idx="748">
                  <c:v>0.92874308836724795</c:v>
                </c:pt>
                <c:pt idx="749">
                  <c:v>0.92999112775764103</c:v>
                </c:pt>
                <c:pt idx="750">
                  <c:v>0.93123916714803501</c:v>
                </c:pt>
                <c:pt idx="751">
                  <c:v>0.93248720653842898</c:v>
                </c:pt>
                <c:pt idx="752">
                  <c:v>0.93373524592882196</c:v>
                </c:pt>
                <c:pt idx="753">
                  <c:v>0.93498328531921304</c:v>
                </c:pt>
                <c:pt idx="754">
                  <c:v>0.93623132470960702</c:v>
                </c:pt>
                <c:pt idx="755">
                  <c:v>0.93747936409999799</c:v>
                </c:pt>
                <c:pt idx="756">
                  <c:v>0.93872740349039396</c:v>
                </c:pt>
                <c:pt idx="757">
                  <c:v>0.93997544288078505</c:v>
                </c:pt>
                <c:pt idx="758">
                  <c:v>0.94122348227117902</c:v>
                </c:pt>
                <c:pt idx="759">
                  <c:v>0.94247152166157</c:v>
                </c:pt>
                <c:pt idx="760">
                  <c:v>0.94371956105196197</c:v>
                </c:pt>
                <c:pt idx="761">
                  <c:v>0.94496760044235895</c:v>
                </c:pt>
                <c:pt idx="762">
                  <c:v>0.94621563983274903</c:v>
                </c:pt>
                <c:pt idx="763">
                  <c:v>0.94746367922314201</c:v>
                </c:pt>
                <c:pt idx="764">
                  <c:v>0.94871171861353598</c:v>
                </c:pt>
                <c:pt idx="765">
                  <c:v>0.94995975800392896</c:v>
                </c:pt>
                <c:pt idx="766">
                  <c:v>0.95120779739432504</c:v>
                </c:pt>
                <c:pt idx="767">
                  <c:v>0.95245583678471801</c:v>
                </c:pt>
                <c:pt idx="768">
                  <c:v>0.95370387617510999</c:v>
                </c:pt>
                <c:pt idx="769">
                  <c:v>0.95495191556550496</c:v>
                </c:pt>
                <c:pt idx="770">
                  <c:v>0.95619995495589605</c:v>
                </c:pt>
                <c:pt idx="771">
                  <c:v>0.95744799434629002</c:v>
                </c:pt>
                <c:pt idx="772">
                  <c:v>0.95869603373668499</c:v>
                </c:pt>
                <c:pt idx="773">
                  <c:v>0.95994407312707697</c:v>
                </c:pt>
                <c:pt idx="774">
                  <c:v>0.96119211251746794</c:v>
                </c:pt>
                <c:pt idx="775">
                  <c:v>0.96244015190786203</c:v>
                </c:pt>
                <c:pt idx="776">
                  <c:v>0.96368819129825301</c:v>
                </c:pt>
                <c:pt idx="777">
                  <c:v>0.96493623068864798</c:v>
                </c:pt>
                <c:pt idx="778">
                  <c:v>0.96618427007903995</c:v>
                </c:pt>
                <c:pt idx="779">
                  <c:v>0.96743230946943504</c:v>
                </c:pt>
                <c:pt idx="780">
                  <c:v>0.96868034885982701</c:v>
                </c:pt>
                <c:pt idx="781">
                  <c:v>0.96992838825021899</c:v>
                </c:pt>
                <c:pt idx="782">
                  <c:v>0.97117642764061296</c:v>
                </c:pt>
                <c:pt idx="783">
                  <c:v>0.97242446703100704</c:v>
                </c:pt>
                <c:pt idx="784">
                  <c:v>0.97367250642139902</c:v>
                </c:pt>
                <c:pt idx="785">
                  <c:v>0.97492054581179299</c:v>
                </c:pt>
                <c:pt idx="786">
                  <c:v>0.97616858520218597</c:v>
                </c:pt>
                <c:pt idx="787">
                  <c:v>0.97741662459257805</c:v>
                </c:pt>
                <c:pt idx="788">
                  <c:v>0.97866466398297203</c:v>
                </c:pt>
                <c:pt idx="789">
                  <c:v>0.979912703373367</c:v>
                </c:pt>
                <c:pt idx="790">
                  <c:v>0.98116074276375798</c:v>
                </c:pt>
                <c:pt idx="791">
                  <c:v>0.98240878215415095</c:v>
                </c:pt>
                <c:pt idx="792">
                  <c:v>0.98365682154454304</c:v>
                </c:pt>
                <c:pt idx="793">
                  <c:v>0.98490486093493701</c:v>
                </c:pt>
                <c:pt idx="794">
                  <c:v>0.98615290032532699</c:v>
                </c:pt>
                <c:pt idx="795">
                  <c:v>0.98740093971572196</c:v>
                </c:pt>
                <c:pt idx="796">
                  <c:v>0.98864897910611504</c:v>
                </c:pt>
                <c:pt idx="797">
                  <c:v>0.98989701849650902</c:v>
                </c:pt>
                <c:pt idx="798">
                  <c:v>0.99114505788690099</c:v>
                </c:pt>
                <c:pt idx="799">
                  <c:v>0.99239309727729696</c:v>
                </c:pt>
                <c:pt idx="800">
                  <c:v>0.99364113666768705</c:v>
                </c:pt>
                <c:pt idx="801">
                  <c:v>0.99488917605808302</c:v>
                </c:pt>
                <c:pt idx="802">
                  <c:v>0.996137215448474</c:v>
                </c:pt>
                <c:pt idx="803">
                  <c:v>0.99738525483886797</c:v>
                </c:pt>
                <c:pt idx="804">
                  <c:v>0.99863329422926195</c:v>
                </c:pt>
                <c:pt idx="805">
                  <c:v>0.99988133361965303</c:v>
                </c:pt>
                <c:pt idx="806">
                  <c:v>1.0011293730100399</c:v>
                </c:pt>
                <c:pt idx="807">
                  <c:v>1.0023774124004401</c:v>
                </c:pt>
                <c:pt idx="808">
                  <c:v>1.0036254517908301</c:v>
                </c:pt>
                <c:pt idx="809">
                  <c:v>1.00487349118122</c:v>
                </c:pt>
                <c:pt idx="810">
                  <c:v>1.00612153057162</c:v>
                </c:pt>
                <c:pt idx="811">
                  <c:v>1.00736956996201</c:v>
                </c:pt>
                <c:pt idx="812">
                  <c:v>1.0086176093524</c:v>
                </c:pt>
                <c:pt idx="813">
                  <c:v>1.0098656487427899</c:v>
                </c:pt>
                <c:pt idx="814">
                  <c:v>1.0111136881331899</c:v>
                </c:pt>
                <c:pt idx="815">
                  <c:v>1.0123617275235799</c:v>
                </c:pt>
                <c:pt idx="816">
                  <c:v>1.0136097669139701</c:v>
                </c:pt>
                <c:pt idx="817">
                  <c:v>1.0148578063043701</c:v>
                </c:pt>
                <c:pt idx="818">
                  <c:v>1.01610584569476</c:v>
                </c:pt>
                <c:pt idx="819">
                  <c:v>1.01735388508516</c:v>
                </c:pt>
                <c:pt idx="820">
                  <c:v>1.01860192447555</c:v>
                </c:pt>
                <c:pt idx="821">
                  <c:v>1.01984996386594</c:v>
                </c:pt>
                <c:pt idx="822">
                  <c:v>1.0210980032563299</c:v>
                </c:pt>
                <c:pt idx="823">
                  <c:v>1.0223460426467199</c:v>
                </c:pt>
                <c:pt idx="824">
                  <c:v>1.0235940820371201</c:v>
                </c:pt>
                <c:pt idx="825">
                  <c:v>1.0248421214275101</c:v>
                </c:pt>
                <c:pt idx="826">
                  <c:v>1.0260901608179001</c:v>
                </c:pt>
                <c:pt idx="827">
                  <c:v>1.0273382002083</c:v>
                </c:pt>
                <c:pt idx="828">
                  <c:v>1.02858623959869</c:v>
                </c:pt>
                <c:pt idx="829">
                  <c:v>1.02983427898908</c:v>
                </c:pt>
                <c:pt idx="830">
                  <c:v>1.0310823183794799</c:v>
                </c:pt>
                <c:pt idx="831">
                  <c:v>1.0323303577698699</c:v>
                </c:pt>
                <c:pt idx="832">
                  <c:v>1.0335783971602599</c:v>
                </c:pt>
                <c:pt idx="833">
                  <c:v>1.0348264365506601</c:v>
                </c:pt>
                <c:pt idx="834">
                  <c:v>1.0360744759410501</c:v>
                </c:pt>
                <c:pt idx="835">
                  <c:v>1.03732251533144</c:v>
                </c:pt>
                <c:pt idx="836">
                  <c:v>1.03857055472183</c:v>
                </c:pt>
                <c:pt idx="837">
                  <c:v>1.03981859411223</c:v>
                </c:pt>
                <c:pt idx="838">
                  <c:v>1.04106663350262</c:v>
                </c:pt>
                <c:pt idx="839">
                  <c:v>1.0423146728930099</c:v>
                </c:pt>
                <c:pt idx="840">
                  <c:v>1.0435627122834099</c:v>
                </c:pt>
                <c:pt idx="841">
                  <c:v>1.0448107516738001</c:v>
                </c:pt>
                <c:pt idx="842">
                  <c:v>1.0460587910641901</c:v>
                </c:pt>
                <c:pt idx="843">
                  <c:v>1.0473068304545901</c:v>
                </c:pt>
                <c:pt idx="844">
                  <c:v>1.04855486984498</c:v>
                </c:pt>
                <c:pt idx="845">
                  <c:v>1.04980290923537</c:v>
                </c:pt>
                <c:pt idx="846">
                  <c:v>1.05105094862577</c:v>
                </c:pt>
                <c:pt idx="847">
                  <c:v>1.05229898801616</c:v>
                </c:pt>
                <c:pt idx="848">
                  <c:v>1.0535470274065499</c:v>
                </c:pt>
                <c:pt idx="849">
                  <c:v>1.0547950667969399</c:v>
                </c:pt>
                <c:pt idx="850">
                  <c:v>1.0560431061873401</c:v>
                </c:pt>
                <c:pt idx="851">
                  <c:v>1.0572911455777301</c:v>
                </c:pt>
                <c:pt idx="852">
                  <c:v>1.0585391849681201</c:v>
                </c:pt>
                <c:pt idx="853">
                  <c:v>1.05978722435852</c:v>
                </c:pt>
                <c:pt idx="854">
                  <c:v>1.06103526374891</c:v>
                </c:pt>
                <c:pt idx="855">
                  <c:v>1.0622833031393</c:v>
                </c:pt>
                <c:pt idx="856">
                  <c:v>1.0635313425296899</c:v>
                </c:pt>
                <c:pt idx="857">
                  <c:v>1.0647793819200899</c:v>
                </c:pt>
                <c:pt idx="858">
                  <c:v>1.0660274213104799</c:v>
                </c:pt>
                <c:pt idx="859">
                  <c:v>1.0672754607008801</c:v>
                </c:pt>
                <c:pt idx="860">
                  <c:v>1.0685235000912701</c:v>
                </c:pt>
                <c:pt idx="861">
                  <c:v>1.06977153948166</c:v>
                </c:pt>
                <c:pt idx="862">
                  <c:v>1.07101957887205</c:v>
                </c:pt>
                <c:pt idx="863">
                  <c:v>1.07226761826244</c:v>
                </c:pt>
                <c:pt idx="864">
                  <c:v>1.07351565765284</c:v>
                </c:pt>
                <c:pt idx="865">
                  <c:v>1.0747636970432399</c:v>
                </c:pt>
                <c:pt idx="866">
                  <c:v>1.0760117364336299</c:v>
                </c:pt>
                <c:pt idx="867">
                  <c:v>1.0772597758240201</c:v>
                </c:pt>
              </c:numCache>
            </c:numRef>
          </c:xVal>
          <c:yVal>
            <c:numRef>
              <c:f>AVGx!$H$3:$H$870</c:f>
              <c:numCache>
                <c:formatCode>0.00E+00</c:formatCode>
                <c:ptCount val="868"/>
                <c:pt idx="0">
                  <c:v>-1.7232584320655199E-7</c:v>
                </c:pt>
                <c:pt idx="1">
                  <c:v>-1.3891618165181699E-7</c:v>
                </c:pt>
                <c:pt idx="2">
                  <c:v>-1.5622329941062599E-8</c:v>
                </c:pt>
                <c:pt idx="3">
                  <c:v>-4.8392498122700499E-8</c:v>
                </c:pt>
                <c:pt idx="4">
                  <c:v>-4.84203358741952E-8</c:v>
                </c:pt>
                <c:pt idx="5">
                  <c:v>-4.84567175553732E-8</c:v>
                </c:pt>
                <c:pt idx="6">
                  <c:v>-4.8514421426455597E-8</c:v>
                </c:pt>
                <c:pt idx="7">
                  <c:v>-4.86043793931885E-8</c:v>
                </c:pt>
                <c:pt idx="8">
                  <c:v>-4.8737905782459803E-8</c:v>
                </c:pt>
                <c:pt idx="9">
                  <c:v>-4.8931226104100398E-8</c:v>
                </c:pt>
                <c:pt idx="10">
                  <c:v>-4.9201796822552101E-8</c:v>
                </c:pt>
                <c:pt idx="11">
                  <c:v>-4.9566316589464697E-8</c:v>
                </c:pt>
                <c:pt idx="12">
                  <c:v>-5.0045916068395101E-8</c:v>
                </c:pt>
                <c:pt idx="13">
                  <c:v>-5.0661265355173502E-8</c:v>
                </c:pt>
                <c:pt idx="14">
                  <c:v>-5.14286708896372E-8</c:v>
                </c:pt>
                <c:pt idx="15">
                  <c:v>-5.2363283816832098E-8</c:v>
                </c:pt>
                <c:pt idx="16">
                  <c:v>-5.3476917597112097E-8</c:v>
                </c:pt>
                <c:pt idx="17">
                  <c:v>-5.4772798101113597E-8</c:v>
                </c:pt>
                <c:pt idx="18">
                  <c:v>-5.6249646538207299E-8</c:v>
                </c:pt>
                <c:pt idx="19">
                  <c:v>-5.7903421054695602E-8</c:v>
                </c:pt>
                <c:pt idx="20">
                  <c:v>-5.9725594534898895E-8</c:v>
                </c:pt>
                <c:pt idx="21">
                  <c:v>-6.1707901221369795E-8</c:v>
                </c:pt>
                <c:pt idx="22">
                  <c:v>-6.3843772252808305E-8</c:v>
                </c:pt>
                <c:pt idx="23">
                  <c:v>-6.6127214224623796E-8</c:v>
                </c:pt>
                <c:pt idx="24">
                  <c:v>-6.8551282844779198E-8</c:v>
                </c:pt>
                <c:pt idx="25">
                  <c:v>-7.1109518494868999E-8</c:v>
                </c:pt>
                <c:pt idx="26">
                  <c:v>-7.3793465704320704E-8</c:v>
                </c:pt>
                <c:pt idx="27">
                  <c:v>-7.6592329144051906E-8</c:v>
                </c:pt>
                <c:pt idx="28">
                  <c:v>-7.9492383595436601E-8</c:v>
                </c:pt>
                <c:pt idx="29">
                  <c:v>-8.2477336671174103E-8</c:v>
                </c:pt>
                <c:pt idx="30">
                  <c:v>-8.5527959495521401E-8</c:v>
                </c:pt>
                <c:pt idx="31">
                  <c:v>-8.8622281533472095E-8</c:v>
                </c:pt>
                <c:pt idx="32">
                  <c:v>-9.1735385631243906E-8</c:v>
                </c:pt>
                <c:pt idx="33">
                  <c:v>-9.4839485439857306E-8</c:v>
                </c:pt>
                <c:pt idx="34">
                  <c:v>-9.7903662849492194E-8</c:v>
                </c:pt>
                <c:pt idx="35">
                  <c:v>-1.0089327930488301E-7</c:v>
                </c:pt>
                <c:pt idx="36">
                  <c:v>-1.03769213060912E-7</c:v>
                </c:pt>
                <c:pt idx="37">
                  <c:v>-1.06487111844709E-7</c:v>
                </c:pt>
                <c:pt idx="38">
                  <c:v>-1.08997389474754E-7</c:v>
                </c:pt>
                <c:pt idx="39">
                  <c:v>-1.11245825357964E-7</c:v>
                </c:pt>
                <c:pt idx="40">
                  <c:v>-1.13173589063114E-7</c:v>
                </c:pt>
                <c:pt idx="41">
                  <c:v>-1.1471796423003701E-7</c:v>
                </c:pt>
                <c:pt idx="42">
                  <c:v>-1.15811869529616E-7</c:v>
                </c:pt>
                <c:pt idx="43">
                  <c:v>-1.16384041775904E-7</c:v>
                </c:pt>
                <c:pt idx="44">
                  <c:v>-1.16359506573896E-7</c:v>
                </c:pt>
                <c:pt idx="45">
                  <c:v>-1.15660782764676E-7</c:v>
                </c:pt>
                <c:pt idx="46">
                  <c:v>-1.1421014215148801E-7</c:v>
                </c:pt>
                <c:pt idx="47">
                  <c:v>-1.1194098460955201E-7</c:v>
                </c:pt>
                <c:pt idx="48">
                  <c:v>-1.08800090324677E-7</c:v>
                </c:pt>
                <c:pt idx="49">
                  <c:v>-1.0475604662961099E-7</c:v>
                </c:pt>
                <c:pt idx="50">
                  <c:v>-9.9808765172905205E-8</c:v>
                </c:pt>
                <c:pt idx="51">
                  <c:v>-9.3995535693482203E-8</c:v>
                </c:pt>
                <c:pt idx="52">
                  <c:v>-8.7384076242118804E-8</c:v>
                </c:pt>
                <c:pt idx="53">
                  <c:v>-8.0069889637070999E-8</c:v>
                </c:pt>
                <c:pt idx="54">
                  <c:v>-7.2166408077833603E-8</c:v>
                </c:pt>
                <c:pt idx="55">
                  <c:v>-6.3789302332116404E-8</c:v>
                </c:pt>
                <c:pt idx="56">
                  <c:v>-5.5041975345391501E-8</c:v>
                </c:pt>
                <c:pt idx="57">
                  <c:v>-4.6020903677006301E-8</c:v>
                </c:pt>
                <c:pt idx="58">
                  <c:v>-3.6803862299117502E-8</c:v>
                </c:pt>
                <c:pt idx="59">
                  <c:v>-2.7449035717533701E-8</c:v>
                </c:pt>
                <c:pt idx="60">
                  <c:v>-1.7997317133506799E-8</c:v>
                </c:pt>
                <c:pt idx="61">
                  <c:v>-8.4795499434752507E-9</c:v>
                </c:pt>
                <c:pt idx="62">
                  <c:v>1.09232816851706E-9</c:v>
                </c:pt>
                <c:pt idx="63">
                  <c:v>1.0712208768246501E-8</c:v>
                </c:pt>
                <c:pt idx="64">
                  <c:v>2.03768617126866E-8</c:v>
                </c:pt>
                <c:pt idx="65">
                  <c:v>3.00832779288359E-8</c:v>
                </c:pt>
                <c:pt idx="66">
                  <c:v>3.9828113568476803E-8</c:v>
                </c:pt>
                <c:pt idx="67">
                  <c:v>4.9606934977883597E-8</c:v>
                </c:pt>
                <c:pt idx="68">
                  <c:v>5.9415147970900998E-8</c:v>
                </c:pt>
                <c:pt idx="69">
                  <c:v>6.9249336595211006E-8</c:v>
                </c:pt>
                <c:pt idx="70">
                  <c:v>7.9106586745529802E-8</c:v>
                </c:pt>
                <c:pt idx="71">
                  <c:v>8.8985722601777202E-8</c:v>
                </c:pt>
                <c:pt idx="72">
                  <c:v>9.8887248575459894E-8</c:v>
                </c:pt>
                <c:pt idx="73">
                  <c:v>1.08812966221433E-7</c:v>
                </c:pt>
                <c:pt idx="74">
                  <c:v>1.18765263859236E-7</c:v>
                </c:pt>
                <c:pt idx="75">
                  <c:v>1.28746654629304E-7</c:v>
                </c:pt>
                <c:pt idx="76">
                  <c:v>1.3875943136995001E-7</c:v>
                </c:pt>
                <c:pt idx="77">
                  <c:v>1.4880539403526999E-7</c:v>
                </c:pt>
                <c:pt idx="78">
                  <c:v>1.5888570279301899E-7</c:v>
                </c:pt>
                <c:pt idx="79">
                  <c:v>1.6900076722571E-7</c:v>
                </c:pt>
                <c:pt idx="80">
                  <c:v>1.79150152789669E-7</c:v>
                </c:pt>
                <c:pt idx="81">
                  <c:v>1.8933243241652199E-7</c:v>
                </c:pt>
                <c:pt idx="82">
                  <c:v>1.9954498068493301E-7</c:v>
                </c:pt>
                <c:pt idx="83">
                  <c:v>2.0978374999335099E-7</c:v>
                </c:pt>
                <c:pt idx="84">
                  <c:v>2.2004316369318401E-7</c:v>
                </c:pt>
                <c:pt idx="85">
                  <c:v>2.3031616938129899E-7</c:v>
                </c:pt>
                <c:pt idx="86">
                  <c:v>2.40594485122121E-7</c:v>
                </c:pt>
                <c:pt idx="87">
                  <c:v>2.5086906162911599E-7</c:v>
                </c:pt>
                <c:pt idx="88">
                  <c:v>2.6113058637602198E-7</c:v>
                </c:pt>
                <c:pt idx="89">
                  <c:v>2.7137014243976501E-7</c:v>
                </c:pt>
                <c:pt idx="90">
                  <c:v>2.8157965922240702E-7</c:v>
                </c:pt>
                <c:pt idx="91">
                  <c:v>2.9175222467878099E-7</c:v>
                </c:pt>
                <c:pt idx="92">
                  <c:v>3.0188219776334099E-7</c:v>
                </c:pt>
                <c:pt idx="93">
                  <c:v>3.1196517487436799E-7</c:v>
                </c:pt>
                <c:pt idx="94">
                  <c:v>3.2199780061154398E-7</c:v>
                </c:pt>
                <c:pt idx="95">
                  <c:v>3.3197754270309898E-7</c:v>
                </c:pt>
                <c:pt idx="96">
                  <c:v>3.4190253253269302E-7</c:v>
                </c:pt>
                <c:pt idx="97">
                  <c:v>3.5177152389959002E-7</c:v>
                </c:pt>
                <c:pt idx="98">
                  <c:v>3.6158391504984699E-7</c:v>
                </c:pt>
                <c:pt idx="99">
                  <c:v>3.7133976435200601E-7</c:v>
                </c:pt>
                <c:pt idx="100">
                  <c:v>3.8103981808283601E-7</c:v>
                </c:pt>
                <c:pt idx="101">
                  <c:v>3.9068547154052602E-7</c:v>
                </c:pt>
                <c:pt idx="102">
                  <c:v>4.0027867130048301E-7</c:v>
                </c:pt>
                <c:pt idx="103">
                  <c:v>4.0982180265848503E-7</c:v>
                </c:pt>
                <c:pt idx="104">
                  <c:v>4.1931759513282502E-7</c:v>
                </c:pt>
                <c:pt idx="105">
                  <c:v>4.2876901990846998E-7</c:v>
                </c:pt>
                <c:pt idx="106">
                  <c:v>4.3817918651183298E-7</c:v>
                </c:pt>
                <c:pt idx="107">
                  <c:v>4.4755128375561501E-7</c:v>
                </c:pt>
                <c:pt idx="108">
                  <c:v>4.5688852387327E-7</c:v>
                </c:pt>
                <c:pt idx="109">
                  <c:v>4.6619410686827001E-7</c:v>
                </c:pt>
                <c:pt idx="110">
                  <c:v>4.7547121674875598E-7</c:v>
                </c:pt>
                <c:pt idx="111">
                  <c:v>4.8472373219610401E-7</c:v>
                </c:pt>
                <c:pt idx="112">
                  <c:v>4.9395751502862198E-7</c:v>
                </c:pt>
                <c:pt idx="113">
                  <c:v>5.0317829990023102E-7</c:v>
                </c:pt>
                <c:pt idx="114">
                  <c:v>5.1239114764724003E-7</c:v>
                </c:pt>
                <c:pt idx="115">
                  <c:v>5.21600481121843E-7</c:v>
                </c:pt>
                <c:pt idx="116">
                  <c:v>5.3080937362908902E-7</c:v>
                </c:pt>
                <c:pt idx="117">
                  <c:v>5.4001826613632995E-7</c:v>
                </c:pt>
                <c:pt idx="118">
                  <c:v>5.49227158643573E-7</c:v>
                </c:pt>
                <c:pt idx="119">
                  <c:v>5.5843605115081595E-7</c:v>
                </c:pt>
                <c:pt idx="120">
                  <c:v>5.67644943658059E-7</c:v>
                </c:pt>
                <c:pt idx="121">
                  <c:v>5.7685383616530301E-7</c:v>
                </c:pt>
                <c:pt idx="122">
                  <c:v>5.8606272867254701E-7</c:v>
                </c:pt>
                <c:pt idx="123">
                  <c:v>5.9527162117978996E-7</c:v>
                </c:pt>
                <c:pt idx="124">
                  <c:v>6.0448051368703301E-7</c:v>
                </c:pt>
                <c:pt idx="125">
                  <c:v>6.1368940619427595E-7</c:v>
                </c:pt>
                <c:pt idx="126">
                  <c:v>6.2289829870151996E-7</c:v>
                </c:pt>
                <c:pt idx="127">
                  <c:v>6.32107191208761E-7</c:v>
                </c:pt>
                <c:pt idx="128">
                  <c:v>6.41316083716005E-7</c:v>
                </c:pt>
                <c:pt idx="129">
                  <c:v>6.5052497622324901E-7</c:v>
                </c:pt>
                <c:pt idx="130">
                  <c:v>6.5973386873049195E-7</c:v>
                </c:pt>
                <c:pt idx="131">
                  <c:v>6.6894276123773501E-7</c:v>
                </c:pt>
                <c:pt idx="132">
                  <c:v>6.7815165374497901E-7</c:v>
                </c:pt>
                <c:pt idx="133">
                  <c:v>6.8736054625222196E-7</c:v>
                </c:pt>
                <c:pt idx="134">
                  <c:v>6.96569438759463E-7</c:v>
                </c:pt>
                <c:pt idx="135">
                  <c:v>7.0577833126670901E-7</c:v>
                </c:pt>
                <c:pt idx="136">
                  <c:v>7.1498722377395302E-7</c:v>
                </c:pt>
                <c:pt idx="137">
                  <c:v>7.2419611628119395E-7</c:v>
                </c:pt>
                <c:pt idx="138">
                  <c:v>7.3340500878843902E-7</c:v>
                </c:pt>
                <c:pt idx="139">
                  <c:v>7.4261390129568101E-7</c:v>
                </c:pt>
                <c:pt idx="140">
                  <c:v>7.5182279380292396E-7</c:v>
                </c:pt>
                <c:pt idx="141">
                  <c:v>7.6103168631016796E-7</c:v>
                </c:pt>
                <c:pt idx="142">
                  <c:v>7.7024057881741197E-7</c:v>
                </c:pt>
                <c:pt idx="143">
                  <c:v>7.7944947132465597E-7</c:v>
                </c:pt>
                <c:pt idx="144">
                  <c:v>7.8865836383189796E-7</c:v>
                </c:pt>
                <c:pt idx="145">
                  <c:v>7.9786725633914102E-7</c:v>
                </c:pt>
                <c:pt idx="146">
                  <c:v>8.0707614884638396E-7</c:v>
                </c:pt>
                <c:pt idx="147">
                  <c:v>8.1628504135362797E-7</c:v>
                </c:pt>
                <c:pt idx="148">
                  <c:v>8.2549393386087197E-7</c:v>
                </c:pt>
                <c:pt idx="149">
                  <c:v>8.3470282636811502E-7</c:v>
                </c:pt>
                <c:pt idx="150">
                  <c:v>8.4391171887535501E-7</c:v>
                </c:pt>
                <c:pt idx="151">
                  <c:v>8.5312061138259996E-7</c:v>
                </c:pt>
                <c:pt idx="152">
                  <c:v>8.6232950388984196E-7</c:v>
                </c:pt>
                <c:pt idx="153">
                  <c:v>8.7153839639708797E-7</c:v>
                </c:pt>
                <c:pt idx="154">
                  <c:v>8.8074728890433102E-7</c:v>
                </c:pt>
                <c:pt idx="155">
                  <c:v>8.8995618141157598E-7</c:v>
                </c:pt>
                <c:pt idx="156">
                  <c:v>8.9916507391881903E-7</c:v>
                </c:pt>
                <c:pt idx="157">
                  <c:v>9.0837396642605997E-7</c:v>
                </c:pt>
                <c:pt idx="158">
                  <c:v>9.1758285893330302E-7</c:v>
                </c:pt>
                <c:pt idx="159">
                  <c:v>9.2679175144054703E-7</c:v>
                </c:pt>
                <c:pt idx="160">
                  <c:v>9.3600064394779103E-7</c:v>
                </c:pt>
                <c:pt idx="161">
                  <c:v>9.4520953645503196E-7</c:v>
                </c:pt>
                <c:pt idx="162">
                  <c:v>9.5441842896227904E-7</c:v>
                </c:pt>
                <c:pt idx="163">
                  <c:v>9.6362732146952209E-7</c:v>
                </c:pt>
                <c:pt idx="164">
                  <c:v>9.7283621397676599E-7</c:v>
                </c:pt>
                <c:pt idx="165">
                  <c:v>9.8204510648400798E-7</c:v>
                </c:pt>
                <c:pt idx="166">
                  <c:v>9.9125399899124892E-7</c:v>
                </c:pt>
                <c:pt idx="167">
                  <c:v>1.0004628914984901E-6</c:v>
                </c:pt>
                <c:pt idx="168">
                  <c:v>1.0096717840057299E-6</c:v>
                </c:pt>
                <c:pt idx="169">
                  <c:v>1.01888067651297E-6</c:v>
                </c:pt>
                <c:pt idx="170">
                  <c:v>1.0280895690202201E-6</c:v>
                </c:pt>
                <c:pt idx="171">
                  <c:v>1.0372984615274599E-6</c:v>
                </c:pt>
                <c:pt idx="172">
                  <c:v>1.0465073540347E-6</c:v>
                </c:pt>
                <c:pt idx="173">
                  <c:v>1.0557162465419501E-6</c:v>
                </c:pt>
                <c:pt idx="174">
                  <c:v>1.0649251390491899E-6</c:v>
                </c:pt>
                <c:pt idx="175">
                  <c:v>1.07413403155644E-6</c:v>
                </c:pt>
                <c:pt idx="176">
                  <c:v>1.0833429240636801E-6</c:v>
                </c:pt>
                <c:pt idx="177">
                  <c:v>1.0925518165709199E-6</c:v>
                </c:pt>
                <c:pt idx="178">
                  <c:v>1.10176070907817E-6</c:v>
                </c:pt>
                <c:pt idx="179">
                  <c:v>1.1109696015854101E-6</c:v>
                </c:pt>
                <c:pt idx="180">
                  <c:v>1.12017849409265E-6</c:v>
                </c:pt>
                <c:pt idx="181">
                  <c:v>1.1293873865999E-6</c:v>
                </c:pt>
                <c:pt idx="182">
                  <c:v>1.1385962791071401E-6</c:v>
                </c:pt>
                <c:pt idx="183">
                  <c:v>1.14780517161438E-6</c:v>
                </c:pt>
                <c:pt idx="184">
                  <c:v>1.15701406412162E-6</c:v>
                </c:pt>
                <c:pt idx="185">
                  <c:v>1.1662229566288701E-6</c:v>
                </c:pt>
                <c:pt idx="186">
                  <c:v>1.17543184913611E-6</c:v>
                </c:pt>
                <c:pt idx="187">
                  <c:v>1.18464074164336E-6</c:v>
                </c:pt>
                <c:pt idx="188">
                  <c:v>1.1938496341505899E-6</c:v>
                </c:pt>
                <c:pt idx="189">
                  <c:v>1.20305852665784E-6</c:v>
                </c:pt>
                <c:pt idx="190">
                  <c:v>1.21226741916508E-6</c:v>
                </c:pt>
                <c:pt idx="191">
                  <c:v>1.2214763116723199E-6</c:v>
                </c:pt>
                <c:pt idx="192">
                  <c:v>1.23068520417957E-6</c:v>
                </c:pt>
                <c:pt idx="193">
                  <c:v>1.2398940966868101E-6</c:v>
                </c:pt>
                <c:pt idx="194">
                  <c:v>1.2491029891940601E-6</c:v>
                </c:pt>
                <c:pt idx="195">
                  <c:v>1.2583118817013E-6</c:v>
                </c:pt>
                <c:pt idx="196">
                  <c:v>1.2675207742085401E-6</c:v>
                </c:pt>
                <c:pt idx="197">
                  <c:v>1.2767296667157799E-6</c:v>
                </c:pt>
                <c:pt idx="198">
                  <c:v>1.28593855922303E-6</c:v>
                </c:pt>
                <c:pt idx="199">
                  <c:v>1.2951474517302701E-6</c:v>
                </c:pt>
                <c:pt idx="200">
                  <c:v>1.3043563442375201E-6</c:v>
                </c:pt>
                <c:pt idx="201">
                  <c:v>1.31356523674476E-6</c:v>
                </c:pt>
                <c:pt idx="202">
                  <c:v>1.3227741292520001E-6</c:v>
                </c:pt>
                <c:pt idx="203">
                  <c:v>1.3319830217592399E-6</c:v>
                </c:pt>
                <c:pt idx="204">
                  <c:v>1.34119191426649E-6</c:v>
                </c:pt>
                <c:pt idx="205">
                  <c:v>1.3504008067737301E-6</c:v>
                </c:pt>
                <c:pt idx="206">
                  <c:v>1.3596096992809801E-6</c:v>
                </c:pt>
                <c:pt idx="207">
                  <c:v>1.36881859178822E-6</c:v>
                </c:pt>
                <c:pt idx="208">
                  <c:v>1.3780274842954601E-6</c:v>
                </c:pt>
                <c:pt idx="209">
                  <c:v>1.3872363768026999E-6</c:v>
                </c:pt>
                <c:pt idx="210">
                  <c:v>1.39644526930995E-6</c:v>
                </c:pt>
                <c:pt idx="211">
                  <c:v>1.4056541618171901E-6</c:v>
                </c:pt>
                <c:pt idx="212">
                  <c:v>1.4148630543244399E-6</c:v>
                </c:pt>
                <c:pt idx="213">
                  <c:v>1.42407194683168E-6</c:v>
                </c:pt>
                <c:pt idx="214">
                  <c:v>1.4332808393389201E-6</c:v>
                </c:pt>
                <c:pt idx="215">
                  <c:v>1.4424897318461599E-6</c:v>
                </c:pt>
                <c:pt idx="216">
                  <c:v>1.45169862435341E-6</c:v>
                </c:pt>
                <c:pt idx="217">
                  <c:v>1.4609075168606501E-6</c:v>
                </c:pt>
                <c:pt idx="218">
                  <c:v>1.4701164093678999E-6</c:v>
                </c:pt>
                <c:pt idx="219">
                  <c:v>1.47932530187514E-6</c:v>
                </c:pt>
                <c:pt idx="220">
                  <c:v>1.4885341943823801E-6</c:v>
                </c:pt>
                <c:pt idx="221">
                  <c:v>1.49774308688962E-6</c:v>
                </c:pt>
                <c:pt idx="222">
                  <c:v>1.50695197939687E-6</c:v>
                </c:pt>
                <c:pt idx="223">
                  <c:v>1.5161608719041101E-6</c:v>
                </c:pt>
                <c:pt idx="224">
                  <c:v>1.52536976441135E-6</c:v>
                </c:pt>
                <c:pt idx="225">
                  <c:v>1.53457865691859E-6</c:v>
                </c:pt>
                <c:pt idx="226">
                  <c:v>1.5437875494258401E-6</c:v>
                </c:pt>
                <c:pt idx="227">
                  <c:v>1.5529964419330899E-6</c:v>
                </c:pt>
                <c:pt idx="228">
                  <c:v>1.56220533444032E-6</c:v>
                </c:pt>
                <c:pt idx="229">
                  <c:v>1.5714142269475701E-6</c:v>
                </c:pt>
                <c:pt idx="230">
                  <c:v>1.5806231194548199E-6</c:v>
                </c:pt>
                <c:pt idx="231">
                  <c:v>1.58983201196205E-6</c:v>
                </c:pt>
                <c:pt idx="232">
                  <c:v>1.5990409044693001E-6</c:v>
                </c:pt>
                <c:pt idx="233">
                  <c:v>1.60824979697654E-6</c:v>
                </c:pt>
                <c:pt idx="234">
                  <c:v>1.61745868948379E-6</c:v>
                </c:pt>
                <c:pt idx="235">
                  <c:v>1.6266675819910301E-6</c:v>
                </c:pt>
                <c:pt idx="236">
                  <c:v>1.63587647449827E-6</c:v>
                </c:pt>
                <c:pt idx="237">
                  <c:v>1.64508536700552E-6</c:v>
                </c:pt>
                <c:pt idx="238">
                  <c:v>1.6542942595127601E-6</c:v>
                </c:pt>
                <c:pt idx="239">
                  <c:v>1.6635031520200099E-6</c:v>
                </c:pt>
                <c:pt idx="240">
                  <c:v>1.6727120445272401E-6</c:v>
                </c:pt>
                <c:pt idx="241">
                  <c:v>1.6819209370344901E-6</c:v>
                </c:pt>
                <c:pt idx="242">
                  <c:v>1.69112982954173E-6</c:v>
                </c:pt>
                <c:pt idx="243">
                  <c:v>1.70033872204898E-6</c:v>
                </c:pt>
                <c:pt idx="244">
                  <c:v>1.7095476145562201E-6</c:v>
                </c:pt>
                <c:pt idx="245">
                  <c:v>1.71875650706346E-6</c:v>
                </c:pt>
                <c:pt idx="246">
                  <c:v>1.7279653995707001E-6</c:v>
                </c:pt>
                <c:pt idx="247">
                  <c:v>1.7371742920779501E-6</c:v>
                </c:pt>
                <c:pt idx="248">
                  <c:v>1.74638318458519E-6</c:v>
                </c:pt>
                <c:pt idx="249">
                  <c:v>1.7555920770924301E-6</c:v>
                </c:pt>
                <c:pt idx="250">
                  <c:v>1.7648009695996801E-6</c:v>
                </c:pt>
                <c:pt idx="251">
                  <c:v>1.77400986210692E-6</c:v>
                </c:pt>
                <c:pt idx="252">
                  <c:v>1.7832187546141601E-6</c:v>
                </c:pt>
                <c:pt idx="253">
                  <c:v>1.7924276471214099E-6</c:v>
                </c:pt>
                <c:pt idx="254">
                  <c:v>1.80163653962865E-6</c:v>
                </c:pt>
                <c:pt idx="255">
                  <c:v>1.8108454321359E-6</c:v>
                </c:pt>
                <c:pt idx="256">
                  <c:v>1.8200543246431501E-6</c:v>
                </c:pt>
                <c:pt idx="257">
                  <c:v>1.8292632171503899E-6</c:v>
                </c:pt>
                <c:pt idx="258">
                  <c:v>1.83847210965763E-6</c:v>
                </c:pt>
                <c:pt idx="259">
                  <c:v>1.8476810021648699E-6</c:v>
                </c:pt>
                <c:pt idx="260">
                  <c:v>1.85688989467211E-6</c:v>
                </c:pt>
                <c:pt idx="261">
                  <c:v>1.86609878717936E-6</c:v>
                </c:pt>
                <c:pt idx="262">
                  <c:v>1.8753076796865999E-6</c:v>
                </c:pt>
                <c:pt idx="263">
                  <c:v>1.88451657219384E-6</c:v>
                </c:pt>
                <c:pt idx="264">
                  <c:v>1.89372546470109E-6</c:v>
                </c:pt>
                <c:pt idx="265">
                  <c:v>1.9029343572083299E-6</c:v>
                </c:pt>
                <c:pt idx="266">
                  <c:v>1.91214324971557E-6</c:v>
                </c:pt>
                <c:pt idx="267">
                  <c:v>1.9213521422228198E-6</c:v>
                </c:pt>
                <c:pt idx="268">
                  <c:v>1.9305610347300599E-6</c:v>
                </c:pt>
                <c:pt idx="269">
                  <c:v>1.9397699272373E-6</c:v>
                </c:pt>
                <c:pt idx="270">
                  <c:v>1.9489788197445498E-6</c:v>
                </c:pt>
                <c:pt idx="271">
                  <c:v>1.9581877122517899E-6</c:v>
                </c:pt>
                <c:pt idx="272">
                  <c:v>1.9673966047590402E-6</c:v>
                </c:pt>
                <c:pt idx="273">
                  <c:v>1.9766054972662798E-6</c:v>
                </c:pt>
                <c:pt idx="274">
                  <c:v>1.9858143897735199E-6</c:v>
                </c:pt>
                <c:pt idx="275">
                  <c:v>1.99502328228076E-6</c:v>
                </c:pt>
                <c:pt idx="276">
                  <c:v>2.0042321747880098E-6</c:v>
                </c:pt>
                <c:pt idx="277">
                  <c:v>2.0134410672952601E-6</c:v>
                </c:pt>
                <c:pt idx="278">
                  <c:v>2.0226499598025002E-6</c:v>
                </c:pt>
                <c:pt idx="279">
                  <c:v>2.0318588523097398E-6</c:v>
                </c:pt>
                <c:pt idx="280">
                  <c:v>2.0410677448169799E-6</c:v>
                </c:pt>
                <c:pt idx="281">
                  <c:v>2.0502766373242302E-6</c:v>
                </c:pt>
                <c:pt idx="282">
                  <c:v>2.0594855298314601E-6</c:v>
                </c:pt>
                <c:pt idx="283">
                  <c:v>2.0686944223387099E-6</c:v>
                </c:pt>
                <c:pt idx="284">
                  <c:v>2.07790331484595E-6</c:v>
                </c:pt>
                <c:pt idx="285">
                  <c:v>2.0871122073531998E-6</c:v>
                </c:pt>
                <c:pt idx="286">
                  <c:v>2.0963210998604399E-6</c:v>
                </c:pt>
                <c:pt idx="287">
                  <c:v>2.10552999236768E-6</c:v>
                </c:pt>
                <c:pt idx="288">
                  <c:v>2.1147388848749298E-6</c:v>
                </c:pt>
                <c:pt idx="289">
                  <c:v>2.1239477773821699E-6</c:v>
                </c:pt>
                <c:pt idx="290">
                  <c:v>2.1331566698894202E-6</c:v>
                </c:pt>
                <c:pt idx="291">
                  <c:v>2.1423655623966598E-6</c:v>
                </c:pt>
                <c:pt idx="292">
                  <c:v>2.1515744549039101E-6</c:v>
                </c:pt>
                <c:pt idx="293">
                  <c:v>2.1607833474111502E-6</c:v>
                </c:pt>
                <c:pt idx="294">
                  <c:v>2.1699922399183898E-6</c:v>
                </c:pt>
                <c:pt idx="295">
                  <c:v>2.1792011324256401E-6</c:v>
                </c:pt>
                <c:pt idx="296">
                  <c:v>2.1884100249328802E-6</c:v>
                </c:pt>
                <c:pt idx="297">
                  <c:v>2.19761891744013E-6</c:v>
                </c:pt>
                <c:pt idx="298">
                  <c:v>2.2068278099473599E-6</c:v>
                </c:pt>
                <c:pt idx="299">
                  <c:v>2.2160367024546102E-6</c:v>
                </c:pt>
                <c:pt idx="300">
                  <c:v>2.2252455949618499E-6</c:v>
                </c:pt>
                <c:pt idx="301">
                  <c:v>2.2344544874691001E-6</c:v>
                </c:pt>
                <c:pt idx="302">
                  <c:v>2.2436633799763402E-6</c:v>
                </c:pt>
                <c:pt idx="303">
                  <c:v>2.2528722724835799E-6</c:v>
                </c:pt>
                <c:pt idx="304">
                  <c:v>2.2620811649908199E-6</c:v>
                </c:pt>
                <c:pt idx="305">
                  <c:v>2.2712900574980702E-6</c:v>
                </c:pt>
                <c:pt idx="306">
                  <c:v>2.2804989500053099E-6</c:v>
                </c:pt>
                <c:pt idx="307">
                  <c:v>2.2897078425125601E-6</c:v>
                </c:pt>
                <c:pt idx="308">
                  <c:v>2.2989167350198002E-6</c:v>
                </c:pt>
                <c:pt idx="309">
                  <c:v>2.3081256275270399E-6</c:v>
                </c:pt>
                <c:pt idx="310">
                  <c:v>2.3173345200342901E-6</c:v>
                </c:pt>
                <c:pt idx="311">
                  <c:v>2.3265434125415302E-6</c:v>
                </c:pt>
                <c:pt idx="312">
                  <c:v>2.3357523050487699E-6</c:v>
                </c:pt>
                <c:pt idx="313">
                  <c:v>2.3449611975560201E-6</c:v>
                </c:pt>
                <c:pt idx="314">
                  <c:v>2.3541700900632602E-6</c:v>
                </c:pt>
                <c:pt idx="315">
                  <c:v>2.3633789825704999E-6</c:v>
                </c:pt>
                <c:pt idx="316">
                  <c:v>2.3725878750777501E-6</c:v>
                </c:pt>
                <c:pt idx="317">
                  <c:v>2.3817967675849902E-6</c:v>
                </c:pt>
                <c:pt idx="318">
                  <c:v>2.3910056600922299E-6</c:v>
                </c:pt>
                <c:pt idx="319">
                  <c:v>2.4002145525994801E-6</c:v>
                </c:pt>
                <c:pt idx="320">
                  <c:v>2.4094234451067202E-6</c:v>
                </c:pt>
                <c:pt idx="321">
                  <c:v>2.4186323376139599E-6</c:v>
                </c:pt>
                <c:pt idx="322">
                  <c:v>2.4278412301212E-6</c:v>
                </c:pt>
                <c:pt idx="323">
                  <c:v>2.4370501226284498E-6</c:v>
                </c:pt>
                <c:pt idx="324">
                  <c:v>2.4462590151357E-6</c:v>
                </c:pt>
                <c:pt idx="325">
                  <c:v>2.4554679076429401E-6</c:v>
                </c:pt>
                <c:pt idx="326">
                  <c:v>2.46467680015019E-6</c:v>
                </c:pt>
                <c:pt idx="327">
                  <c:v>2.4738856926574199E-6</c:v>
                </c:pt>
                <c:pt idx="328">
                  <c:v>2.4830945851646701E-6</c:v>
                </c:pt>
                <c:pt idx="329">
                  <c:v>2.4923034776719098E-6</c:v>
                </c:pt>
                <c:pt idx="330">
                  <c:v>2.50151237017916E-6</c:v>
                </c:pt>
                <c:pt idx="331">
                  <c:v>2.5107212626864001E-6</c:v>
                </c:pt>
                <c:pt idx="332">
                  <c:v>2.5199301551936398E-6</c:v>
                </c:pt>
                <c:pt idx="333">
                  <c:v>2.52913904770089E-6</c:v>
                </c:pt>
                <c:pt idx="334">
                  <c:v>2.5383479402081301E-6</c:v>
                </c:pt>
                <c:pt idx="335">
                  <c:v>2.5475568327153698E-6</c:v>
                </c:pt>
                <c:pt idx="336">
                  <c:v>2.5567657252226099E-6</c:v>
                </c:pt>
                <c:pt idx="337">
                  <c:v>2.5659746177298601E-6</c:v>
                </c:pt>
                <c:pt idx="338">
                  <c:v>2.5751835102370998E-6</c:v>
                </c:pt>
                <c:pt idx="339">
                  <c:v>2.5843924027443501E-6</c:v>
                </c:pt>
                <c:pt idx="340">
                  <c:v>2.5936012952515901E-6</c:v>
                </c:pt>
                <c:pt idx="341">
                  <c:v>2.6028101877588298E-6</c:v>
                </c:pt>
                <c:pt idx="342">
                  <c:v>2.6120190802660699E-6</c:v>
                </c:pt>
                <c:pt idx="343">
                  <c:v>2.6212279727733201E-6</c:v>
                </c:pt>
                <c:pt idx="344">
                  <c:v>2.6304368652805598E-6</c:v>
                </c:pt>
                <c:pt idx="345">
                  <c:v>2.6396457577878101E-6</c:v>
                </c:pt>
                <c:pt idx="346">
                  <c:v>2.6488546502950501E-6</c:v>
                </c:pt>
                <c:pt idx="347">
                  <c:v>2.6580635428022898E-6</c:v>
                </c:pt>
                <c:pt idx="348">
                  <c:v>2.6672724353095401E-6</c:v>
                </c:pt>
                <c:pt idx="349">
                  <c:v>2.6764813278167802E-6</c:v>
                </c:pt>
                <c:pt idx="350">
                  <c:v>2.6856902203240198E-6</c:v>
                </c:pt>
                <c:pt idx="351">
                  <c:v>2.6948991128312701E-6</c:v>
                </c:pt>
                <c:pt idx="352">
                  <c:v>2.7041080053385102E-6</c:v>
                </c:pt>
                <c:pt idx="353">
                  <c:v>2.7133168978457498E-6</c:v>
                </c:pt>
                <c:pt idx="354">
                  <c:v>2.7225257903530001E-6</c:v>
                </c:pt>
                <c:pt idx="355">
                  <c:v>2.7317346828602402E-6</c:v>
                </c:pt>
                <c:pt idx="356">
                  <c:v>2.7409435753674798E-6</c:v>
                </c:pt>
                <c:pt idx="357">
                  <c:v>2.7501524678747199E-6</c:v>
                </c:pt>
                <c:pt idx="358">
                  <c:v>2.75936136038196E-6</c:v>
                </c:pt>
                <c:pt idx="359">
                  <c:v>2.7685702528892098E-6</c:v>
                </c:pt>
                <c:pt idx="360">
                  <c:v>2.7777791453964499E-6</c:v>
                </c:pt>
                <c:pt idx="361">
                  <c:v>2.7869880379037002E-6</c:v>
                </c:pt>
                <c:pt idx="362">
                  <c:v>2.79619693041095E-6</c:v>
                </c:pt>
                <c:pt idx="363">
                  <c:v>2.8054058229181901E-6</c:v>
                </c:pt>
                <c:pt idx="364">
                  <c:v>2.8146147154254302E-6</c:v>
                </c:pt>
                <c:pt idx="365">
                  <c:v>2.82382360793268E-6</c:v>
                </c:pt>
                <c:pt idx="366">
                  <c:v>2.8330325004399099E-6</c:v>
                </c:pt>
                <c:pt idx="367">
                  <c:v>2.84224139294715E-6</c:v>
                </c:pt>
                <c:pt idx="368">
                  <c:v>2.8514502854543998E-6</c:v>
                </c:pt>
                <c:pt idx="369">
                  <c:v>2.8606591779616501E-6</c:v>
                </c:pt>
                <c:pt idx="370">
                  <c:v>2.8698680704688902E-6</c:v>
                </c:pt>
                <c:pt idx="371">
                  <c:v>2.8790769629761298E-6</c:v>
                </c:pt>
                <c:pt idx="372">
                  <c:v>2.8882858554833699E-6</c:v>
                </c:pt>
                <c:pt idx="373">
                  <c:v>2.8974947479906202E-6</c:v>
                </c:pt>
                <c:pt idx="374">
                  <c:v>2.9067036404978598E-6</c:v>
                </c:pt>
                <c:pt idx="375">
                  <c:v>2.9159125330050999E-6</c:v>
                </c:pt>
                <c:pt idx="376">
                  <c:v>2.9251214255123502E-6</c:v>
                </c:pt>
                <c:pt idx="377">
                  <c:v>2.9343303180195898E-6</c:v>
                </c:pt>
                <c:pt idx="378">
                  <c:v>2.9435392105268401E-6</c:v>
                </c:pt>
                <c:pt idx="379">
                  <c:v>2.9527481030340802E-6</c:v>
                </c:pt>
                <c:pt idx="380">
                  <c:v>2.96195699554133E-6</c:v>
                </c:pt>
                <c:pt idx="381">
                  <c:v>2.9711658880485599E-6</c:v>
                </c:pt>
                <c:pt idx="382">
                  <c:v>2.9803747805558102E-6</c:v>
                </c:pt>
                <c:pt idx="383">
                  <c:v>2.9895836730630498E-6</c:v>
                </c:pt>
                <c:pt idx="384">
                  <c:v>2.9987925655702899E-6</c:v>
                </c:pt>
                <c:pt idx="385">
                  <c:v>3.0080014580775402E-6</c:v>
                </c:pt>
                <c:pt idx="386">
                  <c:v>3.0172103505847798E-6</c:v>
                </c:pt>
                <c:pt idx="387">
                  <c:v>3.0264192430920199E-6</c:v>
                </c:pt>
                <c:pt idx="388">
                  <c:v>3.03562813559926E-6</c:v>
                </c:pt>
                <c:pt idx="389">
                  <c:v>3.0448370281065099E-6</c:v>
                </c:pt>
                <c:pt idx="390">
                  <c:v>3.0540459206137499E-6</c:v>
                </c:pt>
                <c:pt idx="391">
                  <c:v>3.06325481312099E-6</c:v>
                </c:pt>
                <c:pt idx="392">
                  <c:v>3.0724637056282399E-6</c:v>
                </c:pt>
                <c:pt idx="393">
                  <c:v>3.0816725981354799E-6</c:v>
                </c:pt>
                <c:pt idx="394">
                  <c:v>3.09088149064272E-6</c:v>
                </c:pt>
                <c:pt idx="395">
                  <c:v>3.1000903831499601E-6</c:v>
                </c:pt>
                <c:pt idx="396">
                  <c:v>3.1092992756572099E-6</c:v>
                </c:pt>
                <c:pt idx="397">
                  <c:v>3.11850816816445E-6</c:v>
                </c:pt>
                <c:pt idx="398">
                  <c:v>3.1277170606716901E-6</c:v>
                </c:pt>
                <c:pt idx="399">
                  <c:v>3.1369259531789399E-6</c:v>
                </c:pt>
                <c:pt idx="400">
                  <c:v>3.14613484568618E-6</c:v>
                </c:pt>
                <c:pt idx="401">
                  <c:v>3.1553437381934299E-6</c:v>
                </c:pt>
                <c:pt idx="402">
                  <c:v>3.1645526307006602E-6</c:v>
                </c:pt>
                <c:pt idx="403">
                  <c:v>3.17376152320791E-6</c:v>
                </c:pt>
                <c:pt idx="404">
                  <c:v>3.1829704157151599E-6</c:v>
                </c:pt>
                <c:pt idx="405">
                  <c:v>3.1921793082223898E-6</c:v>
                </c:pt>
                <c:pt idx="406">
                  <c:v>3.20138820072964E-6</c:v>
                </c:pt>
                <c:pt idx="407">
                  <c:v>3.2105970932368801E-6</c:v>
                </c:pt>
                <c:pt idx="408">
                  <c:v>3.21980598574413E-6</c:v>
                </c:pt>
                <c:pt idx="409">
                  <c:v>3.22901487825137E-6</c:v>
                </c:pt>
                <c:pt idx="410">
                  <c:v>3.2382237707586101E-6</c:v>
                </c:pt>
                <c:pt idx="411">
                  <c:v>3.2474326632658498E-6</c:v>
                </c:pt>
                <c:pt idx="412">
                  <c:v>3.2566415557731E-6</c:v>
                </c:pt>
                <c:pt idx="413">
                  <c:v>3.2658504482803401E-6</c:v>
                </c:pt>
                <c:pt idx="414">
                  <c:v>3.27505934078759E-6</c:v>
                </c:pt>
                <c:pt idx="415">
                  <c:v>3.2842682332948199E-6</c:v>
                </c:pt>
                <c:pt idx="416">
                  <c:v>3.2934771258020799E-6</c:v>
                </c:pt>
                <c:pt idx="417">
                  <c:v>3.3026860183093001E-6</c:v>
                </c:pt>
                <c:pt idx="418">
                  <c:v>3.3118949108165601E-6</c:v>
                </c:pt>
                <c:pt idx="419">
                  <c:v>3.32110380332379E-6</c:v>
                </c:pt>
                <c:pt idx="420">
                  <c:v>3.3303126958310301E-6</c:v>
                </c:pt>
                <c:pt idx="421">
                  <c:v>3.3395215883382901E-6</c:v>
                </c:pt>
                <c:pt idx="422">
                  <c:v>3.3487304808455301E-6</c:v>
                </c:pt>
                <c:pt idx="423">
                  <c:v>3.3579393733527698E-6</c:v>
                </c:pt>
                <c:pt idx="424">
                  <c:v>3.3671482658600002E-6</c:v>
                </c:pt>
                <c:pt idx="425">
                  <c:v>3.3763571583672601E-6</c:v>
                </c:pt>
                <c:pt idx="426">
                  <c:v>3.3855660508744998E-6</c:v>
                </c:pt>
                <c:pt idx="427">
                  <c:v>3.3947749433817399E-6</c:v>
                </c:pt>
                <c:pt idx="428">
                  <c:v>3.40398383588898E-6</c:v>
                </c:pt>
                <c:pt idx="429">
                  <c:v>3.4131927283962201E-6</c:v>
                </c:pt>
                <c:pt idx="430">
                  <c:v>3.4224016209034699E-6</c:v>
                </c:pt>
                <c:pt idx="431">
                  <c:v>3.43161051341071E-6</c:v>
                </c:pt>
                <c:pt idx="432">
                  <c:v>3.4408194059179501E-6</c:v>
                </c:pt>
                <c:pt idx="433">
                  <c:v>3.4500282984251999E-6</c:v>
                </c:pt>
                <c:pt idx="434">
                  <c:v>3.4592371909324502E-6</c:v>
                </c:pt>
                <c:pt idx="435">
                  <c:v>3.4684460834396801E-6</c:v>
                </c:pt>
                <c:pt idx="436">
                  <c:v>3.4776549759469202E-6</c:v>
                </c:pt>
                <c:pt idx="437">
                  <c:v>3.4868638684541802E-6</c:v>
                </c:pt>
                <c:pt idx="438">
                  <c:v>3.4960727609614101E-6</c:v>
                </c:pt>
                <c:pt idx="439">
                  <c:v>3.5052816534686599E-6</c:v>
                </c:pt>
                <c:pt idx="440">
                  <c:v>3.5144905459759E-6</c:v>
                </c:pt>
                <c:pt idx="441">
                  <c:v>3.5236994384831401E-6</c:v>
                </c:pt>
                <c:pt idx="442">
                  <c:v>3.5329083309903802E-6</c:v>
                </c:pt>
                <c:pt idx="443">
                  <c:v>3.54211722349763E-6</c:v>
                </c:pt>
                <c:pt idx="444">
                  <c:v>3.5513261160048701E-6</c:v>
                </c:pt>
                <c:pt idx="445">
                  <c:v>3.5605350085121102E-6</c:v>
                </c:pt>
                <c:pt idx="446">
                  <c:v>3.56974390101936E-6</c:v>
                </c:pt>
                <c:pt idx="447">
                  <c:v>3.5789527935265899E-6</c:v>
                </c:pt>
                <c:pt idx="448">
                  <c:v>3.5881616860338402E-6</c:v>
                </c:pt>
                <c:pt idx="449">
                  <c:v>3.5973705785410798E-6</c:v>
                </c:pt>
                <c:pt idx="450">
                  <c:v>3.6065794710483398E-6</c:v>
                </c:pt>
                <c:pt idx="451">
                  <c:v>3.6157883635555702E-6</c:v>
                </c:pt>
                <c:pt idx="452">
                  <c:v>3.62499725606282E-6</c:v>
                </c:pt>
                <c:pt idx="453">
                  <c:v>3.6342061485700601E-6</c:v>
                </c:pt>
                <c:pt idx="454">
                  <c:v>3.6434150410773002E-6</c:v>
                </c:pt>
                <c:pt idx="455">
                  <c:v>3.6526239335845398E-6</c:v>
                </c:pt>
                <c:pt idx="456">
                  <c:v>3.6618328260917799E-6</c:v>
                </c:pt>
                <c:pt idx="457">
                  <c:v>3.67104171859902E-6</c:v>
                </c:pt>
                <c:pt idx="458">
                  <c:v>3.6802506111062698E-6</c:v>
                </c:pt>
                <c:pt idx="459">
                  <c:v>3.6894595036135298E-6</c:v>
                </c:pt>
                <c:pt idx="460">
                  <c:v>3.6986683961207602E-6</c:v>
                </c:pt>
                <c:pt idx="461">
                  <c:v>3.7078772886279999E-6</c:v>
                </c:pt>
                <c:pt idx="462">
                  <c:v>3.7170861811352399E-6</c:v>
                </c:pt>
                <c:pt idx="463">
                  <c:v>3.7262950736424999E-6</c:v>
                </c:pt>
                <c:pt idx="464">
                  <c:v>3.7355039661497299E-6</c:v>
                </c:pt>
                <c:pt idx="465">
                  <c:v>3.7447128586569699E-6</c:v>
                </c:pt>
                <c:pt idx="466">
                  <c:v>3.75392175116421E-6</c:v>
                </c:pt>
                <c:pt idx="467">
                  <c:v>3.7631306436714599E-6</c:v>
                </c:pt>
                <c:pt idx="468">
                  <c:v>3.7723395361786999E-6</c:v>
                </c:pt>
                <c:pt idx="469">
                  <c:v>3.7815484286859599E-6</c:v>
                </c:pt>
                <c:pt idx="470">
                  <c:v>3.7907573211931899E-6</c:v>
                </c:pt>
                <c:pt idx="471">
                  <c:v>3.7999662137004299E-6</c:v>
                </c:pt>
                <c:pt idx="472">
                  <c:v>3.80917510620767E-6</c:v>
                </c:pt>
                <c:pt idx="473">
                  <c:v>3.8183839987149097E-6</c:v>
                </c:pt>
                <c:pt idx="474">
                  <c:v>3.8275928912221599E-6</c:v>
                </c:pt>
                <c:pt idx="475">
                  <c:v>3.8368017837293899E-6</c:v>
                </c:pt>
                <c:pt idx="476">
                  <c:v>3.8460106762366596E-6</c:v>
                </c:pt>
                <c:pt idx="477">
                  <c:v>3.8552195687438904E-6</c:v>
                </c:pt>
                <c:pt idx="478">
                  <c:v>3.8644284612511296E-6</c:v>
                </c:pt>
                <c:pt idx="479">
                  <c:v>3.8736373537583697E-6</c:v>
                </c:pt>
                <c:pt idx="480">
                  <c:v>3.88284624626562E-6</c:v>
                </c:pt>
                <c:pt idx="481">
                  <c:v>3.8920551387728702E-6</c:v>
                </c:pt>
                <c:pt idx="482">
                  <c:v>3.90126403128009E-6</c:v>
                </c:pt>
                <c:pt idx="483">
                  <c:v>3.9104729237873402E-6</c:v>
                </c:pt>
                <c:pt idx="484">
                  <c:v>3.9196818162945803E-6</c:v>
                </c:pt>
                <c:pt idx="485">
                  <c:v>3.9288907088018204E-6</c:v>
                </c:pt>
                <c:pt idx="486">
                  <c:v>3.93809960130908E-6</c:v>
                </c:pt>
                <c:pt idx="487">
                  <c:v>3.94730849381632E-6</c:v>
                </c:pt>
                <c:pt idx="488">
                  <c:v>3.9565173863235601E-6</c:v>
                </c:pt>
                <c:pt idx="489">
                  <c:v>3.9657262788308002E-6</c:v>
                </c:pt>
                <c:pt idx="490">
                  <c:v>3.9749351713380403E-6</c:v>
                </c:pt>
                <c:pt idx="491">
                  <c:v>3.9841440638452804E-6</c:v>
                </c:pt>
                <c:pt idx="492">
                  <c:v>3.9933529563525298E-6</c:v>
                </c:pt>
                <c:pt idx="493">
                  <c:v>4.0025618488597801E-6</c:v>
                </c:pt>
                <c:pt idx="494">
                  <c:v>4.0117707413670201E-6</c:v>
                </c:pt>
                <c:pt idx="495">
                  <c:v>4.0209796338742704E-6</c:v>
                </c:pt>
                <c:pt idx="496">
                  <c:v>4.0301885263815096E-6</c:v>
                </c:pt>
                <c:pt idx="497">
                  <c:v>4.0393974188887404E-6</c:v>
                </c:pt>
                <c:pt idx="498">
                  <c:v>4.0486063113959703E-6</c:v>
                </c:pt>
                <c:pt idx="499">
                  <c:v>4.0578152039032299E-6</c:v>
                </c:pt>
                <c:pt idx="500">
                  <c:v>4.0670240964104801E-6</c:v>
                </c:pt>
                <c:pt idx="501">
                  <c:v>4.0762329889177202E-6</c:v>
                </c:pt>
                <c:pt idx="502">
                  <c:v>4.0854418814249603E-6</c:v>
                </c:pt>
                <c:pt idx="503">
                  <c:v>4.0946507739321902E-6</c:v>
                </c:pt>
                <c:pt idx="504">
                  <c:v>4.1038596664394396E-6</c:v>
                </c:pt>
                <c:pt idx="505">
                  <c:v>4.1130685589466797E-6</c:v>
                </c:pt>
                <c:pt idx="506">
                  <c:v>4.12227745145393E-6</c:v>
                </c:pt>
                <c:pt idx="507">
                  <c:v>4.1314863439611701E-6</c:v>
                </c:pt>
                <c:pt idx="508">
                  <c:v>4.1406952364684102E-6</c:v>
                </c:pt>
                <c:pt idx="509">
                  <c:v>4.1499041289756604E-6</c:v>
                </c:pt>
                <c:pt idx="510">
                  <c:v>4.1591130214828997E-6</c:v>
                </c:pt>
                <c:pt idx="511">
                  <c:v>4.1683219139901499E-6</c:v>
                </c:pt>
                <c:pt idx="512">
                  <c:v>4.17753080649739E-6</c:v>
                </c:pt>
                <c:pt idx="513">
                  <c:v>4.1867396990046199E-6</c:v>
                </c:pt>
                <c:pt idx="514">
                  <c:v>4.1959485915118702E-6</c:v>
                </c:pt>
                <c:pt idx="515">
                  <c:v>4.2051574840191204E-6</c:v>
                </c:pt>
                <c:pt idx="516">
                  <c:v>4.2143663765263597E-6</c:v>
                </c:pt>
                <c:pt idx="517">
                  <c:v>4.2235752690335896E-6</c:v>
                </c:pt>
                <c:pt idx="518">
                  <c:v>4.2327841615408398E-6</c:v>
                </c:pt>
                <c:pt idx="519">
                  <c:v>4.2419930540480901E-6</c:v>
                </c:pt>
                <c:pt idx="520">
                  <c:v>4.2512019465553403E-6</c:v>
                </c:pt>
                <c:pt idx="521">
                  <c:v>4.2604108390625703E-6</c:v>
                </c:pt>
                <c:pt idx="522">
                  <c:v>4.2696197315698197E-6</c:v>
                </c:pt>
                <c:pt idx="523">
                  <c:v>4.2788286240770598E-6</c:v>
                </c:pt>
                <c:pt idx="524">
                  <c:v>4.28803751658431E-6</c:v>
                </c:pt>
                <c:pt idx="525">
                  <c:v>4.2972464090915298E-6</c:v>
                </c:pt>
                <c:pt idx="526">
                  <c:v>4.30645530159878E-6</c:v>
                </c:pt>
                <c:pt idx="527">
                  <c:v>4.3156641941060201E-6</c:v>
                </c:pt>
                <c:pt idx="528">
                  <c:v>4.3248730866132704E-6</c:v>
                </c:pt>
                <c:pt idx="529">
                  <c:v>4.3340819791205198E-6</c:v>
                </c:pt>
                <c:pt idx="530">
                  <c:v>4.3432908716277598E-6</c:v>
                </c:pt>
                <c:pt idx="531">
                  <c:v>4.3524997641349898E-6</c:v>
                </c:pt>
                <c:pt idx="532">
                  <c:v>4.3617086566422502E-6</c:v>
                </c:pt>
                <c:pt idx="533">
                  <c:v>4.3709175491494801E-6</c:v>
                </c:pt>
                <c:pt idx="534">
                  <c:v>4.3801264416567304E-6</c:v>
                </c:pt>
                <c:pt idx="535">
                  <c:v>4.3893353341639798E-6</c:v>
                </c:pt>
                <c:pt idx="536">
                  <c:v>4.3985442266712097E-6</c:v>
                </c:pt>
                <c:pt idx="537">
                  <c:v>4.4077531191784599E-6</c:v>
                </c:pt>
                <c:pt idx="538">
                  <c:v>4.4169620116857E-6</c:v>
                </c:pt>
                <c:pt idx="539">
                  <c:v>4.4261709041929401E-6</c:v>
                </c:pt>
                <c:pt idx="540">
                  <c:v>4.4353797967001904E-6</c:v>
                </c:pt>
                <c:pt idx="541">
                  <c:v>4.4445886892074101E-6</c:v>
                </c:pt>
                <c:pt idx="542">
                  <c:v>4.4537975817146697E-6</c:v>
                </c:pt>
                <c:pt idx="543">
                  <c:v>4.4630064742219199E-6</c:v>
                </c:pt>
                <c:pt idx="544">
                  <c:v>4.47221536672916E-6</c:v>
                </c:pt>
                <c:pt idx="545">
                  <c:v>4.4814242592364001E-6</c:v>
                </c:pt>
                <c:pt idx="546">
                  <c:v>4.4906331517436504E-6</c:v>
                </c:pt>
                <c:pt idx="547">
                  <c:v>4.4998420442508896E-6</c:v>
                </c:pt>
                <c:pt idx="548">
                  <c:v>4.5090509367581297E-6</c:v>
                </c:pt>
                <c:pt idx="549">
                  <c:v>4.5182598292653698E-6</c:v>
                </c:pt>
                <c:pt idx="550">
                  <c:v>4.52746872177262E-6</c:v>
                </c:pt>
                <c:pt idx="551">
                  <c:v>4.5366776142798703E-6</c:v>
                </c:pt>
                <c:pt idx="552">
                  <c:v>4.5458865067871002E-6</c:v>
                </c:pt>
                <c:pt idx="553">
                  <c:v>4.5550953992943496E-6</c:v>
                </c:pt>
                <c:pt idx="554">
                  <c:v>4.5643042918015999E-6</c:v>
                </c:pt>
                <c:pt idx="555">
                  <c:v>4.5735131843088298E-6</c:v>
                </c:pt>
                <c:pt idx="556">
                  <c:v>4.5827220768160699E-6</c:v>
                </c:pt>
                <c:pt idx="557">
                  <c:v>4.5919309693233201E-6</c:v>
                </c:pt>
                <c:pt idx="558">
                  <c:v>4.6011398618305602E-6</c:v>
                </c:pt>
                <c:pt idx="559">
                  <c:v>4.6103487543378003E-6</c:v>
                </c:pt>
                <c:pt idx="560">
                  <c:v>4.6195576468450404E-6</c:v>
                </c:pt>
                <c:pt idx="561">
                  <c:v>4.6287665393522898E-6</c:v>
                </c:pt>
                <c:pt idx="562">
                  <c:v>4.6379754318595299E-6</c:v>
                </c:pt>
                <c:pt idx="563">
                  <c:v>4.6471843243667801E-6</c:v>
                </c:pt>
                <c:pt idx="564">
                  <c:v>4.6563932168740202E-6</c:v>
                </c:pt>
                <c:pt idx="565">
                  <c:v>4.6656021093812501E-6</c:v>
                </c:pt>
                <c:pt idx="566">
                  <c:v>4.6748110018885097E-6</c:v>
                </c:pt>
                <c:pt idx="567">
                  <c:v>4.6840198943957498E-6</c:v>
                </c:pt>
                <c:pt idx="568">
                  <c:v>4.6932287869029797E-6</c:v>
                </c:pt>
                <c:pt idx="569">
                  <c:v>4.7024376794102198E-6</c:v>
                </c:pt>
                <c:pt idx="570">
                  <c:v>4.7116465719174599E-6</c:v>
                </c:pt>
                <c:pt idx="571">
                  <c:v>4.7208554644247203E-6</c:v>
                </c:pt>
                <c:pt idx="572">
                  <c:v>4.7300643569319604E-6</c:v>
                </c:pt>
                <c:pt idx="573">
                  <c:v>4.7392732494391996E-6</c:v>
                </c:pt>
                <c:pt idx="574">
                  <c:v>4.7484821419464499E-6</c:v>
                </c:pt>
                <c:pt idx="575">
                  <c:v>4.75769103445369E-6</c:v>
                </c:pt>
                <c:pt idx="576">
                  <c:v>4.7668999269609301E-6</c:v>
                </c:pt>
                <c:pt idx="577">
                  <c:v>4.7761088194681896E-6</c:v>
                </c:pt>
                <c:pt idx="578">
                  <c:v>4.7853177119754102E-6</c:v>
                </c:pt>
                <c:pt idx="579">
                  <c:v>4.7945266044826503E-6</c:v>
                </c:pt>
                <c:pt idx="580">
                  <c:v>4.8037354969898997E-6</c:v>
                </c:pt>
                <c:pt idx="581">
                  <c:v>4.8129443894971398E-6</c:v>
                </c:pt>
                <c:pt idx="582">
                  <c:v>4.8221532820043799E-6</c:v>
                </c:pt>
                <c:pt idx="583">
                  <c:v>4.83136217451162E-6</c:v>
                </c:pt>
                <c:pt idx="584">
                  <c:v>4.8405710670188804E-6</c:v>
                </c:pt>
                <c:pt idx="585">
                  <c:v>4.8497799595261197E-6</c:v>
                </c:pt>
                <c:pt idx="586">
                  <c:v>4.8589888520333597E-6</c:v>
                </c:pt>
                <c:pt idx="587">
                  <c:v>4.8681977445405998E-6</c:v>
                </c:pt>
                <c:pt idx="588">
                  <c:v>4.8774066370478399E-6</c:v>
                </c:pt>
                <c:pt idx="589">
                  <c:v>4.8866155295550902E-6</c:v>
                </c:pt>
                <c:pt idx="590">
                  <c:v>4.8958244220623201E-6</c:v>
                </c:pt>
                <c:pt idx="591">
                  <c:v>4.9050333145695797E-6</c:v>
                </c:pt>
                <c:pt idx="592">
                  <c:v>4.9142422070768197E-6</c:v>
                </c:pt>
                <c:pt idx="593">
                  <c:v>4.9234510995840598E-6</c:v>
                </c:pt>
                <c:pt idx="594">
                  <c:v>4.9326599920913101E-6</c:v>
                </c:pt>
                <c:pt idx="595">
                  <c:v>4.9418688845985603E-6</c:v>
                </c:pt>
                <c:pt idx="596">
                  <c:v>4.9510777771057903E-6</c:v>
                </c:pt>
                <c:pt idx="597">
                  <c:v>4.9602866696130304E-6</c:v>
                </c:pt>
                <c:pt idx="598">
                  <c:v>4.9694955621202696E-6</c:v>
                </c:pt>
                <c:pt idx="599">
                  <c:v>4.9787044546275097E-6</c:v>
                </c:pt>
                <c:pt idx="600">
                  <c:v>4.9879133471347701E-6</c:v>
                </c:pt>
                <c:pt idx="601">
                  <c:v>4.9971222396420102E-6</c:v>
                </c:pt>
                <c:pt idx="602">
                  <c:v>5.0063311321492503E-6</c:v>
                </c:pt>
                <c:pt idx="603">
                  <c:v>5.0155400246564904E-6</c:v>
                </c:pt>
                <c:pt idx="604">
                  <c:v>5.0247489171637296E-6</c:v>
                </c:pt>
                <c:pt idx="605">
                  <c:v>5.0339578096709798E-6</c:v>
                </c:pt>
                <c:pt idx="606">
                  <c:v>5.0431667021782098E-6</c:v>
                </c:pt>
                <c:pt idx="607">
                  <c:v>5.05237559468546E-6</c:v>
                </c:pt>
                <c:pt idx="608">
                  <c:v>5.0615844871927103E-6</c:v>
                </c:pt>
                <c:pt idx="609">
                  <c:v>5.0707933796999402E-6</c:v>
                </c:pt>
                <c:pt idx="610">
                  <c:v>5.0800022722071998E-6</c:v>
                </c:pt>
                <c:pt idx="611">
                  <c:v>5.0892111647144297E-6</c:v>
                </c:pt>
                <c:pt idx="612">
                  <c:v>5.0984200572216503E-6</c:v>
                </c:pt>
                <c:pt idx="613">
                  <c:v>5.10762894972892E-6</c:v>
                </c:pt>
                <c:pt idx="614">
                  <c:v>5.1168378422361601E-6</c:v>
                </c:pt>
                <c:pt idx="615">
                  <c:v>5.1260467347434002E-6</c:v>
                </c:pt>
                <c:pt idx="616">
                  <c:v>5.1352556272506496E-6</c:v>
                </c:pt>
                <c:pt idx="617">
                  <c:v>5.1444645197578999E-6</c:v>
                </c:pt>
                <c:pt idx="618">
                  <c:v>5.1536734122651298E-6</c:v>
                </c:pt>
                <c:pt idx="619">
                  <c:v>5.1628823047723597E-6</c:v>
                </c:pt>
                <c:pt idx="620">
                  <c:v>5.1720911972796201E-6</c:v>
                </c:pt>
                <c:pt idx="621">
                  <c:v>5.18130008978685E-6</c:v>
                </c:pt>
                <c:pt idx="622">
                  <c:v>5.1905089822941096E-6</c:v>
                </c:pt>
                <c:pt idx="623">
                  <c:v>5.1997178748013497E-6</c:v>
                </c:pt>
                <c:pt idx="624">
                  <c:v>5.2089267673086E-6</c:v>
                </c:pt>
                <c:pt idx="625">
                  <c:v>5.2181356598158299E-6</c:v>
                </c:pt>
                <c:pt idx="626">
                  <c:v>5.2273445523230801E-6</c:v>
                </c:pt>
                <c:pt idx="627">
                  <c:v>5.2365534448303101E-6</c:v>
                </c:pt>
                <c:pt idx="628">
                  <c:v>5.2457623373375603E-6</c:v>
                </c:pt>
                <c:pt idx="629">
                  <c:v>5.2549712298448097E-6</c:v>
                </c:pt>
                <c:pt idx="630">
                  <c:v>5.2641801223520498E-6</c:v>
                </c:pt>
                <c:pt idx="631">
                  <c:v>5.2733890148592899E-6</c:v>
                </c:pt>
                <c:pt idx="632">
                  <c:v>5.28259790736653E-6</c:v>
                </c:pt>
                <c:pt idx="633">
                  <c:v>5.2918067998737701E-6</c:v>
                </c:pt>
                <c:pt idx="634">
                  <c:v>5.3010156923810101E-6</c:v>
                </c:pt>
                <c:pt idx="635">
                  <c:v>5.3102245848882697E-6</c:v>
                </c:pt>
                <c:pt idx="636">
                  <c:v>5.3194334773954996E-6</c:v>
                </c:pt>
                <c:pt idx="637">
                  <c:v>5.3286423699027601E-6</c:v>
                </c:pt>
                <c:pt idx="638">
                  <c:v>5.33785126240999E-6</c:v>
                </c:pt>
                <c:pt idx="639">
                  <c:v>5.3470601549172301E-6</c:v>
                </c:pt>
                <c:pt idx="640">
                  <c:v>5.3562690474244701E-6</c:v>
                </c:pt>
                <c:pt idx="641">
                  <c:v>5.3654779399317204E-6</c:v>
                </c:pt>
                <c:pt idx="642">
                  <c:v>5.3746868324389698E-6</c:v>
                </c:pt>
                <c:pt idx="643">
                  <c:v>5.3838957249462099E-6</c:v>
                </c:pt>
                <c:pt idx="644">
                  <c:v>5.39310461745345E-6</c:v>
                </c:pt>
                <c:pt idx="645">
                  <c:v>5.4023135099606697E-6</c:v>
                </c:pt>
                <c:pt idx="646">
                  <c:v>5.41152240246792E-6</c:v>
                </c:pt>
                <c:pt idx="647">
                  <c:v>5.4207312949751804E-6</c:v>
                </c:pt>
                <c:pt idx="648">
                  <c:v>5.42994018748244E-6</c:v>
                </c:pt>
                <c:pt idx="649">
                  <c:v>5.4391490799896597E-6</c:v>
                </c:pt>
                <c:pt idx="650">
                  <c:v>5.44835797249691E-6</c:v>
                </c:pt>
                <c:pt idx="651">
                  <c:v>5.4575668650041602E-6</c:v>
                </c:pt>
                <c:pt idx="652">
                  <c:v>5.4667757575113902E-6</c:v>
                </c:pt>
                <c:pt idx="653">
                  <c:v>5.4759846500186404E-6</c:v>
                </c:pt>
                <c:pt idx="654">
                  <c:v>5.4851935425258797E-6</c:v>
                </c:pt>
                <c:pt idx="655">
                  <c:v>5.4944024350331197E-6</c:v>
                </c:pt>
                <c:pt idx="656">
                  <c:v>5.50361132754037E-6</c:v>
                </c:pt>
                <c:pt idx="657">
                  <c:v>5.5128202200476101E-6</c:v>
                </c:pt>
                <c:pt idx="658">
                  <c:v>5.5220291125548502E-6</c:v>
                </c:pt>
                <c:pt idx="659">
                  <c:v>5.5312380050620903E-6</c:v>
                </c:pt>
                <c:pt idx="660">
                  <c:v>5.5404468975693202E-6</c:v>
                </c:pt>
                <c:pt idx="661">
                  <c:v>5.5496557900765899E-6</c:v>
                </c:pt>
                <c:pt idx="662">
                  <c:v>5.5588646825838198E-6</c:v>
                </c:pt>
                <c:pt idx="663">
                  <c:v>5.5680735750910701E-6</c:v>
                </c:pt>
                <c:pt idx="664">
                  <c:v>5.5772824675983102E-6</c:v>
                </c:pt>
                <c:pt idx="665">
                  <c:v>5.5864913601055596E-6</c:v>
                </c:pt>
                <c:pt idx="666">
                  <c:v>5.5957002526127997E-6</c:v>
                </c:pt>
                <c:pt idx="667">
                  <c:v>5.6049091451200398E-6</c:v>
                </c:pt>
                <c:pt idx="668">
                  <c:v>5.6141180376272697E-6</c:v>
                </c:pt>
                <c:pt idx="669">
                  <c:v>5.6233269301345301E-6</c:v>
                </c:pt>
                <c:pt idx="670">
                  <c:v>5.63253582264176E-6</c:v>
                </c:pt>
                <c:pt idx="671">
                  <c:v>5.6417447151490196E-6</c:v>
                </c:pt>
                <c:pt idx="672">
                  <c:v>5.6509536076562504E-6</c:v>
                </c:pt>
                <c:pt idx="673">
                  <c:v>5.6601625001634896E-6</c:v>
                </c:pt>
                <c:pt idx="674">
                  <c:v>5.66937139267075E-6</c:v>
                </c:pt>
                <c:pt idx="675">
                  <c:v>5.6785802851779698E-6</c:v>
                </c:pt>
                <c:pt idx="676">
                  <c:v>5.6877891776852302E-6</c:v>
                </c:pt>
                <c:pt idx="677">
                  <c:v>5.6969980701924796E-6</c:v>
                </c:pt>
                <c:pt idx="678">
                  <c:v>5.7062069626997104E-6</c:v>
                </c:pt>
                <c:pt idx="679">
                  <c:v>5.7154158552069496E-6</c:v>
                </c:pt>
                <c:pt idx="680">
                  <c:v>5.7246247477141897E-6</c:v>
                </c:pt>
                <c:pt idx="681">
                  <c:v>5.7338336402214298E-6</c:v>
                </c:pt>
                <c:pt idx="682">
                  <c:v>5.7430425327286902E-6</c:v>
                </c:pt>
                <c:pt idx="683">
                  <c:v>5.7522514252359396E-6</c:v>
                </c:pt>
                <c:pt idx="684">
                  <c:v>5.7614603177431704E-6</c:v>
                </c:pt>
                <c:pt idx="685">
                  <c:v>5.7706692102504003E-6</c:v>
                </c:pt>
                <c:pt idx="686">
                  <c:v>5.7798781027576497E-6</c:v>
                </c:pt>
                <c:pt idx="687">
                  <c:v>5.7890869952648898E-6</c:v>
                </c:pt>
                <c:pt idx="688">
                  <c:v>5.7982958877721502E-6</c:v>
                </c:pt>
                <c:pt idx="689">
                  <c:v>5.80750478027937E-6</c:v>
                </c:pt>
                <c:pt idx="690">
                  <c:v>5.8167136727866202E-6</c:v>
                </c:pt>
                <c:pt idx="691">
                  <c:v>5.8259225652938603E-6</c:v>
                </c:pt>
                <c:pt idx="692">
                  <c:v>5.8351314578011097E-6</c:v>
                </c:pt>
                <c:pt idx="693">
                  <c:v>5.8443403503083498E-6</c:v>
                </c:pt>
                <c:pt idx="694">
                  <c:v>5.8535492428156E-6</c:v>
                </c:pt>
                <c:pt idx="695">
                  <c:v>5.8627581353228401E-6</c:v>
                </c:pt>
                <c:pt idx="696">
                  <c:v>5.8719670278300802E-6</c:v>
                </c:pt>
                <c:pt idx="697">
                  <c:v>5.8811759203373203E-6</c:v>
                </c:pt>
                <c:pt idx="698">
                  <c:v>5.8903848128445604E-6</c:v>
                </c:pt>
                <c:pt idx="699">
                  <c:v>5.89959370535182E-6</c:v>
                </c:pt>
                <c:pt idx="700">
                  <c:v>5.90880259785906E-6</c:v>
                </c:pt>
                <c:pt idx="701">
                  <c:v>5.9180114903663001E-6</c:v>
                </c:pt>
                <c:pt idx="702">
                  <c:v>5.9272203828735301E-6</c:v>
                </c:pt>
                <c:pt idx="703">
                  <c:v>5.9364292753807896E-6</c:v>
                </c:pt>
                <c:pt idx="704">
                  <c:v>5.9456381678880399E-6</c:v>
                </c:pt>
                <c:pt idx="705">
                  <c:v>5.9548470603952596E-6</c:v>
                </c:pt>
                <c:pt idx="706">
                  <c:v>5.96405595290252E-6</c:v>
                </c:pt>
                <c:pt idx="707">
                  <c:v>5.97326484540975E-6</c:v>
                </c:pt>
                <c:pt idx="708">
                  <c:v>5.9824737379170002E-6</c:v>
                </c:pt>
                <c:pt idx="709">
                  <c:v>5.9916826304242496E-6</c:v>
                </c:pt>
                <c:pt idx="710">
                  <c:v>6.0008915229314804E-6</c:v>
                </c:pt>
                <c:pt idx="711">
                  <c:v>6.0101004154387298E-6</c:v>
                </c:pt>
                <c:pt idx="712">
                  <c:v>6.0193093079459699E-6</c:v>
                </c:pt>
                <c:pt idx="713">
                  <c:v>6.0285182004532201E-6</c:v>
                </c:pt>
                <c:pt idx="714">
                  <c:v>6.0377270929604399E-6</c:v>
                </c:pt>
                <c:pt idx="715">
                  <c:v>6.0469359854677096E-6</c:v>
                </c:pt>
                <c:pt idx="716">
                  <c:v>6.0561448779749404E-6</c:v>
                </c:pt>
                <c:pt idx="717">
                  <c:v>6.0653537704821898E-6</c:v>
                </c:pt>
                <c:pt idx="718">
                  <c:v>6.0745626629894299E-6</c:v>
                </c:pt>
                <c:pt idx="719">
                  <c:v>6.0837715554966801E-6</c:v>
                </c:pt>
                <c:pt idx="720">
                  <c:v>6.0929804480039202E-6</c:v>
                </c:pt>
                <c:pt idx="721">
                  <c:v>6.1021893405111696E-6</c:v>
                </c:pt>
                <c:pt idx="722">
                  <c:v>6.1113982330183902E-6</c:v>
                </c:pt>
                <c:pt idx="723">
                  <c:v>6.1206071255256498E-6</c:v>
                </c:pt>
                <c:pt idx="724">
                  <c:v>6.1298160180328704E-6</c:v>
                </c:pt>
                <c:pt idx="725">
                  <c:v>6.1390249105401198E-6</c:v>
                </c:pt>
                <c:pt idx="726">
                  <c:v>6.1482338030473701E-6</c:v>
                </c:pt>
                <c:pt idx="727">
                  <c:v>6.1574426955546102E-6</c:v>
                </c:pt>
                <c:pt idx="728">
                  <c:v>6.1666515880618604E-6</c:v>
                </c:pt>
                <c:pt idx="729">
                  <c:v>6.17586048056912E-6</c:v>
                </c:pt>
                <c:pt idx="730">
                  <c:v>6.1850693730763397E-6</c:v>
                </c:pt>
                <c:pt idx="731">
                  <c:v>6.19427826558359E-6</c:v>
                </c:pt>
                <c:pt idx="732">
                  <c:v>6.2034871580908199E-6</c:v>
                </c:pt>
                <c:pt idx="733">
                  <c:v>6.2126960505980702E-6</c:v>
                </c:pt>
                <c:pt idx="734">
                  <c:v>6.2219049431053103E-6</c:v>
                </c:pt>
                <c:pt idx="735">
                  <c:v>6.2311138356125597E-6</c:v>
                </c:pt>
                <c:pt idx="736">
                  <c:v>6.2403227281198099E-6</c:v>
                </c:pt>
                <c:pt idx="737">
                  <c:v>6.2495316206270398E-6</c:v>
                </c:pt>
                <c:pt idx="738">
                  <c:v>6.2587405131342901E-6</c:v>
                </c:pt>
                <c:pt idx="739">
                  <c:v>6.26794940564152E-6</c:v>
                </c:pt>
                <c:pt idx="740">
                  <c:v>6.2771582981487601E-6</c:v>
                </c:pt>
                <c:pt idx="741">
                  <c:v>6.2863671906560197E-6</c:v>
                </c:pt>
                <c:pt idx="742">
                  <c:v>6.2955760831632699E-6</c:v>
                </c:pt>
                <c:pt idx="743">
                  <c:v>6.30478497567051E-6</c:v>
                </c:pt>
                <c:pt idx="744">
                  <c:v>6.3139938681777501E-6</c:v>
                </c:pt>
                <c:pt idx="745">
                  <c:v>6.32320276068498E-6</c:v>
                </c:pt>
                <c:pt idx="746">
                  <c:v>6.3324116531922201E-6</c:v>
                </c:pt>
                <c:pt idx="747">
                  <c:v>6.3416205456994704E-6</c:v>
                </c:pt>
                <c:pt idx="748">
                  <c:v>6.3508294382067198E-6</c:v>
                </c:pt>
                <c:pt idx="749">
                  <c:v>6.3600383307139598E-6</c:v>
                </c:pt>
                <c:pt idx="750">
                  <c:v>6.3692472232211898E-6</c:v>
                </c:pt>
                <c:pt idx="751">
                  <c:v>6.37845611572844E-6</c:v>
                </c:pt>
                <c:pt idx="752">
                  <c:v>6.3876650082356903E-6</c:v>
                </c:pt>
                <c:pt idx="753">
                  <c:v>6.3968739007429202E-6</c:v>
                </c:pt>
                <c:pt idx="754">
                  <c:v>6.4060827932501798E-6</c:v>
                </c:pt>
                <c:pt idx="755">
                  <c:v>6.4152916857574199E-6</c:v>
                </c:pt>
                <c:pt idx="756">
                  <c:v>6.4245005782646701E-6</c:v>
                </c:pt>
                <c:pt idx="757">
                  <c:v>6.4337094707719102E-6</c:v>
                </c:pt>
                <c:pt idx="758">
                  <c:v>6.4429183632791503E-6</c:v>
                </c:pt>
                <c:pt idx="759">
                  <c:v>6.4521272557863802E-6</c:v>
                </c:pt>
                <c:pt idx="760">
                  <c:v>6.4613361482936296E-6</c:v>
                </c:pt>
                <c:pt idx="761">
                  <c:v>6.4705450408008799E-6</c:v>
                </c:pt>
                <c:pt idx="762">
                  <c:v>6.4797539333081199E-6</c:v>
                </c:pt>
                <c:pt idx="763">
                  <c:v>6.48896282581536E-6</c:v>
                </c:pt>
                <c:pt idx="764">
                  <c:v>6.4981717183226001E-6</c:v>
                </c:pt>
                <c:pt idx="765">
                  <c:v>6.5073806108298597E-6</c:v>
                </c:pt>
                <c:pt idx="766">
                  <c:v>6.5165895033370998E-6</c:v>
                </c:pt>
                <c:pt idx="767">
                  <c:v>6.52579839584435E-6</c:v>
                </c:pt>
                <c:pt idx="768">
                  <c:v>6.53500728835158E-6</c:v>
                </c:pt>
                <c:pt idx="769">
                  <c:v>6.5442161808588302E-6</c:v>
                </c:pt>
                <c:pt idx="770">
                  <c:v>6.5534250733660703E-6</c:v>
                </c:pt>
                <c:pt idx="771">
                  <c:v>6.5626339658733197E-6</c:v>
                </c:pt>
                <c:pt idx="772">
                  <c:v>6.5718428583805496E-6</c:v>
                </c:pt>
                <c:pt idx="773">
                  <c:v>6.5810517508877999E-6</c:v>
                </c:pt>
                <c:pt idx="774">
                  <c:v>6.59026064339504E-6</c:v>
                </c:pt>
                <c:pt idx="775">
                  <c:v>6.59946953590228E-6</c:v>
                </c:pt>
                <c:pt idx="776">
                  <c:v>6.60867842840951E-6</c:v>
                </c:pt>
                <c:pt idx="777">
                  <c:v>6.6178873209167704E-6</c:v>
                </c:pt>
                <c:pt idx="778">
                  <c:v>6.6270962134240198E-6</c:v>
                </c:pt>
                <c:pt idx="779">
                  <c:v>6.6363051059312302E-6</c:v>
                </c:pt>
                <c:pt idx="780">
                  <c:v>6.6455139984384898E-6</c:v>
                </c:pt>
                <c:pt idx="781">
                  <c:v>6.6547228909457299E-6</c:v>
                </c:pt>
                <c:pt idx="782">
                  <c:v>6.66393178345297E-6</c:v>
                </c:pt>
                <c:pt idx="783">
                  <c:v>6.6731406759602101E-6</c:v>
                </c:pt>
                <c:pt idx="784">
                  <c:v>6.6823495684674696E-6</c:v>
                </c:pt>
                <c:pt idx="785">
                  <c:v>6.6915584609747199E-6</c:v>
                </c:pt>
                <c:pt idx="786">
                  <c:v>6.7007673534819498E-6</c:v>
                </c:pt>
                <c:pt idx="787">
                  <c:v>6.7099762459892001E-6</c:v>
                </c:pt>
                <c:pt idx="788">
                  <c:v>6.7191851384964401E-6</c:v>
                </c:pt>
                <c:pt idx="789">
                  <c:v>6.7283940310036802E-6</c:v>
                </c:pt>
                <c:pt idx="790">
                  <c:v>6.7376029235109203E-6</c:v>
                </c:pt>
                <c:pt idx="791">
                  <c:v>6.7468118160181604E-6</c:v>
                </c:pt>
                <c:pt idx="792">
                  <c:v>6.7560207085254098E-6</c:v>
                </c:pt>
                <c:pt idx="793">
                  <c:v>6.7652296010326397E-6</c:v>
                </c:pt>
                <c:pt idx="794">
                  <c:v>6.77443849353989E-6</c:v>
                </c:pt>
                <c:pt idx="795">
                  <c:v>6.7836473860471504E-6</c:v>
                </c:pt>
                <c:pt idx="796">
                  <c:v>6.7928562785543803E-6</c:v>
                </c:pt>
                <c:pt idx="797">
                  <c:v>6.8020651710616102E-6</c:v>
                </c:pt>
                <c:pt idx="798">
                  <c:v>6.8112740635688698E-6</c:v>
                </c:pt>
                <c:pt idx="799">
                  <c:v>6.8204829560760997E-6</c:v>
                </c:pt>
                <c:pt idx="800">
                  <c:v>6.8296918485833602E-6</c:v>
                </c:pt>
                <c:pt idx="801">
                  <c:v>6.8389007410905901E-6</c:v>
                </c:pt>
                <c:pt idx="802">
                  <c:v>6.8481096335978403E-6</c:v>
                </c:pt>
                <c:pt idx="803">
                  <c:v>6.8573185261050601E-6</c:v>
                </c:pt>
                <c:pt idx="804">
                  <c:v>6.8665274186123197E-6</c:v>
                </c:pt>
                <c:pt idx="805">
                  <c:v>6.8757363111195597E-6</c:v>
                </c:pt>
                <c:pt idx="806">
                  <c:v>6.8849452036267998E-6</c:v>
                </c:pt>
                <c:pt idx="807">
                  <c:v>6.8941540961340602E-6</c:v>
                </c:pt>
                <c:pt idx="808">
                  <c:v>6.9033629886413003E-6</c:v>
                </c:pt>
                <c:pt idx="809">
                  <c:v>6.9125718811485404E-6</c:v>
                </c:pt>
                <c:pt idx="810">
                  <c:v>6.9217807736557797E-6</c:v>
                </c:pt>
                <c:pt idx="811">
                  <c:v>6.9309896661630299E-6</c:v>
                </c:pt>
                <c:pt idx="812">
                  <c:v>6.9401985586702404E-6</c:v>
                </c:pt>
                <c:pt idx="813">
                  <c:v>6.9494074511775101E-6</c:v>
                </c:pt>
                <c:pt idx="814">
                  <c:v>6.9586163436847502E-6</c:v>
                </c:pt>
                <c:pt idx="815">
                  <c:v>6.9678252361919996E-6</c:v>
                </c:pt>
                <c:pt idx="816">
                  <c:v>6.9770341286992304E-6</c:v>
                </c:pt>
                <c:pt idx="817">
                  <c:v>6.9862430212065001E-6</c:v>
                </c:pt>
                <c:pt idx="818">
                  <c:v>6.9954519137137097E-6</c:v>
                </c:pt>
                <c:pt idx="819">
                  <c:v>7.0046608062209904E-6</c:v>
                </c:pt>
                <c:pt idx="820">
                  <c:v>7.0138696987282203E-6</c:v>
                </c:pt>
                <c:pt idx="821">
                  <c:v>7.0230785912354503E-6</c:v>
                </c:pt>
                <c:pt idx="822">
                  <c:v>7.0322874837427098E-6</c:v>
                </c:pt>
                <c:pt idx="823">
                  <c:v>7.0414963762499101E-6</c:v>
                </c:pt>
                <c:pt idx="824">
                  <c:v>7.05070526875719E-6</c:v>
                </c:pt>
                <c:pt idx="825">
                  <c:v>7.0599141612644301E-6</c:v>
                </c:pt>
                <c:pt idx="826">
                  <c:v>7.0691230537716702E-6</c:v>
                </c:pt>
                <c:pt idx="827">
                  <c:v>7.0783319462789001E-6</c:v>
                </c:pt>
                <c:pt idx="828">
                  <c:v>7.0875408387861504E-6</c:v>
                </c:pt>
                <c:pt idx="829">
                  <c:v>7.0967497312933998E-6</c:v>
                </c:pt>
                <c:pt idx="830">
                  <c:v>7.10595862380065E-6</c:v>
                </c:pt>
                <c:pt idx="831">
                  <c:v>7.1151675163078698E-6</c:v>
                </c:pt>
                <c:pt idx="832">
                  <c:v>7.12437640881512E-6</c:v>
                </c:pt>
                <c:pt idx="833">
                  <c:v>7.13358530132235E-6</c:v>
                </c:pt>
                <c:pt idx="834">
                  <c:v>7.1427941938296197E-6</c:v>
                </c:pt>
                <c:pt idx="835">
                  <c:v>7.1520030863368699E-6</c:v>
                </c:pt>
                <c:pt idx="836">
                  <c:v>7.1612119788440999E-6</c:v>
                </c:pt>
                <c:pt idx="837">
                  <c:v>7.1704208713513399E-6</c:v>
                </c:pt>
                <c:pt idx="838">
                  <c:v>7.1796297638585902E-6</c:v>
                </c:pt>
                <c:pt idx="839">
                  <c:v>7.18883865636581E-6</c:v>
                </c:pt>
                <c:pt idx="840">
                  <c:v>7.1980475488730797E-6</c:v>
                </c:pt>
                <c:pt idx="841">
                  <c:v>7.2072564413803198E-6</c:v>
                </c:pt>
                <c:pt idx="842">
                  <c:v>7.2164653338875599E-6</c:v>
                </c:pt>
                <c:pt idx="843">
                  <c:v>7.2256742263947898E-6</c:v>
                </c:pt>
                <c:pt idx="844">
                  <c:v>7.2348831189020299E-6</c:v>
                </c:pt>
                <c:pt idx="845">
                  <c:v>7.2440920114092903E-6</c:v>
                </c:pt>
                <c:pt idx="846">
                  <c:v>7.2533009039165304E-6</c:v>
                </c:pt>
                <c:pt idx="847">
                  <c:v>7.2625097964237501E-6</c:v>
                </c:pt>
                <c:pt idx="848">
                  <c:v>7.27171868893103E-6</c:v>
                </c:pt>
                <c:pt idx="849">
                  <c:v>7.2809275814382498E-6</c:v>
                </c:pt>
                <c:pt idx="850">
                  <c:v>7.2901364739455102E-6</c:v>
                </c:pt>
                <c:pt idx="851">
                  <c:v>7.2993453664527401E-6</c:v>
                </c:pt>
                <c:pt idx="852">
                  <c:v>7.3085542589599802E-6</c:v>
                </c:pt>
                <c:pt idx="853">
                  <c:v>7.3177631514672203E-6</c:v>
                </c:pt>
                <c:pt idx="854">
                  <c:v>7.3269720439744502E-6</c:v>
                </c:pt>
                <c:pt idx="855">
                  <c:v>7.3361809364817098E-6</c:v>
                </c:pt>
                <c:pt idx="856">
                  <c:v>7.3453898289889702E-6</c:v>
                </c:pt>
                <c:pt idx="857">
                  <c:v>7.3545987214962298E-6</c:v>
                </c:pt>
                <c:pt idx="858">
                  <c:v>7.3638076140034199E-6</c:v>
                </c:pt>
                <c:pt idx="859">
                  <c:v>7.3730165065106803E-6</c:v>
                </c:pt>
                <c:pt idx="860">
                  <c:v>7.3822253990179297E-6</c:v>
                </c:pt>
                <c:pt idx="861">
                  <c:v>7.3914342915251698E-6</c:v>
                </c:pt>
                <c:pt idx="862">
                  <c:v>7.4006431840324302E-6</c:v>
                </c:pt>
                <c:pt idx="863">
                  <c:v>7.40985207653965E-6</c:v>
                </c:pt>
                <c:pt idx="864">
                  <c:v>7.4190609690469104E-6</c:v>
                </c:pt>
                <c:pt idx="865">
                  <c:v>7.4282698615541302E-6</c:v>
                </c:pt>
                <c:pt idx="866">
                  <c:v>7.4374787540613804E-6</c:v>
                </c:pt>
                <c:pt idx="867">
                  <c:v>7.44668764656864E-6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F89-4DFA-A751-31E1B64E3B17}"/>
            </c:ext>
          </c:extLst>
        </c:ser>
        <c:ser>
          <c:idx val="6"/>
          <c:order val="3"/>
          <c:tx>
            <c:strRef>
              <c:f>AVGx!$L$41</c:f>
              <c:strCache>
                <c:ptCount val="1"/>
                <c:pt idx="0">
                  <c:v>As built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812"/>
              <c:layout>
                <c:manualLayout>
                  <c:x val="-1.1217949071836169E-2"/>
                  <c:y val="-9.619881712039195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/>
                      <a:t> </a:t>
                    </a:r>
                    <a:fld id="{76A85D91-7DC8-4EEE-A0CA-928D46A6FB49}" type="YVALUE">
                      <a:rPr lang="en-US" baseline="0"/>
                      <a:pPr>
                        <a:defRPr/>
                      </a:pPr>
                      <a:t>[Y VALUE]</a:t>
                    </a:fld>
                    <a:endParaRPr lang="en-US" baseline="0"/>
                  </a:p>
                </c:rich>
              </c:tx>
              <c:numFmt formatCode="#,##0.00" sourceLinked="0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F89-4DFA-A751-31E1B64E3B17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AVGx!$I$3:$I$870</c:f>
              <c:numCache>
                <c:formatCode>0.00E+00</c:formatCode>
                <c:ptCount val="868"/>
                <c:pt idx="0">
                  <c:v>1.3279471096288001E-3</c:v>
                </c:pt>
                <c:pt idx="1">
                  <c:v>1.8607203265296099E-3</c:v>
                </c:pt>
                <c:pt idx="2">
                  <c:v>2.3944810958429199E-3</c:v>
                </c:pt>
                <c:pt idx="3">
                  <c:v>3.1962015487094E-3</c:v>
                </c:pt>
                <c:pt idx="4">
                  <c:v>4.2663462051932303E-3</c:v>
                </c:pt>
                <c:pt idx="5">
                  <c:v>5.33966707905403E-3</c:v>
                </c:pt>
                <c:pt idx="6">
                  <c:v>6.4163170782096501E-3</c:v>
                </c:pt>
                <c:pt idx="7">
                  <c:v>7.4964499737438803E-3</c:v>
                </c:pt>
                <c:pt idx="8">
                  <c:v>8.5802122648511205E-3</c:v>
                </c:pt>
                <c:pt idx="9">
                  <c:v>9.6677381995283803E-3</c:v>
                </c:pt>
                <c:pt idx="10">
                  <c:v>1.0759147015559901E-2</c:v>
                </c:pt>
                <c:pt idx="11">
                  <c:v>1.1854541619762401E-2</c:v>
                </c:pt>
                <c:pt idx="12">
                  <c:v>1.29540081840938E-2</c:v>
                </c:pt>
                <c:pt idx="13">
                  <c:v>1.40576163247083E-2</c:v>
                </c:pt>
                <c:pt idx="14">
                  <c:v>1.5165419674685199E-2</c:v>
                </c:pt>
                <c:pt idx="15">
                  <c:v>1.62774567229786E-2</c:v>
                </c:pt>
                <c:pt idx="16">
                  <c:v>1.7393751839547798E-2</c:v>
                </c:pt>
                <c:pt idx="17">
                  <c:v>1.8514316426747699E-2</c:v>
                </c:pt>
                <c:pt idx="18">
                  <c:v>1.9639150146269001E-2</c:v>
                </c:pt>
                <c:pt idx="19">
                  <c:v>2.07682421849744E-2</c:v>
                </c:pt>
                <c:pt idx="20">
                  <c:v>2.1901572523767902E-2</c:v>
                </c:pt>
                <c:pt idx="21">
                  <c:v>2.30391131796478E-2</c:v>
                </c:pt>
                <c:pt idx="22">
                  <c:v>2.4180829394569298E-2</c:v>
                </c:pt>
                <c:pt idx="23">
                  <c:v>2.53266807623947E-2</c:v>
                </c:pt>
                <c:pt idx="24">
                  <c:v>2.6476622273116E-2</c:v>
                </c:pt>
                <c:pt idx="25">
                  <c:v>2.7630605263910799E-2</c:v>
                </c:pt>
                <c:pt idx="26">
                  <c:v>2.8788578275355199E-2</c:v>
                </c:pt>
                <c:pt idx="27">
                  <c:v>2.9950487809599399E-2</c:v>
                </c:pt>
                <c:pt idx="28">
                  <c:v>3.1116278987009801E-2</c:v>
                </c:pt>
                <c:pt idx="29">
                  <c:v>3.2285896105029799E-2</c:v>
                </c:pt>
                <c:pt idx="30">
                  <c:v>3.3459283102455703E-2</c:v>
                </c:pt>
                <c:pt idx="31">
                  <c:v>3.4636383929634397E-2</c:v>
                </c:pt>
                <c:pt idx="32">
                  <c:v>3.5817142828312297E-2</c:v>
                </c:pt>
                <c:pt idx="33">
                  <c:v>3.7001504523296501E-2</c:v>
                </c:pt>
                <c:pt idx="34">
                  <c:v>3.81894143249462E-2</c:v>
                </c:pt>
                <c:pt idx="35">
                  <c:v>3.9380818141276697E-2</c:v>
                </c:pt>
                <c:pt idx="36">
                  <c:v>4.0575662393413502E-2</c:v>
                </c:pt>
                <c:pt idx="37">
                  <c:v>4.1773893825146798E-2</c:v>
                </c:pt>
                <c:pt idx="38">
                  <c:v>4.2975459191548201E-2</c:v>
                </c:pt>
                <c:pt idx="39">
                  <c:v>4.4180304802062802E-2</c:v>
                </c:pt>
                <c:pt idx="40">
                  <c:v>4.5388375890861199E-2</c:v>
                </c:pt>
                <c:pt idx="41">
                  <c:v>4.6599615770928603E-2</c:v>
                </c:pt>
                <c:pt idx="42">
                  <c:v>4.7813964727330301E-2</c:v>
                </c:pt>
                <c:pt idx="43">
                  <c:v>4.9031358589154597E-2</c:v>
                </c:pt>
                <c:pt idx="44">
                  <c:v>5.0251726922677702E-2</c:v>
                </c:pt>
                <c:pt idx="45">
                  <c:v>5.1474990807956603E-2</c:v>
                </c:pt>
                <c:pt idx="46">
                  <c:v>5.2701060189886302E-2</c:v>
                </c:pt>
                <c:pt idx="47">
                  <c:v>5.3929830903067501E-2</c:v>
                </c:pt>
                <c:pt idx="48">
                  <c:v>5.5161181566351802E-2</c:v>
                </c:pt>
                <c:pt idx="49">
                  <c:v>5.6394970810527897E-2</c:v>
                </c:pt>
                <c:pt idx="50">
                  <c:v>5.7631035424948802E-2</c:v>
                </c:pt>
                <c:pt idx="51">
                  <c:v>5.8869190232733098E-2</c:v>
                </c:pt>
                <c:pt idx="52">
                  <c:v>6.0109230366188003E-2</c:v>
                </c:pt>
                <c:pt idx="53">
                  <c:v>6.1350936349488697E-2</c:v>
                </c:pt>
                <c:pt idx="54">
                  <c:v>6.25940817041169E-2</c:v>
                </c:pt>
                <c:pt idx="55">
                  <c:v>6.3838442153274999E-2</c:v>
                </c:pt>
                <c:pt idx="56">
                  <c:v>6.5083804965615194E-2</c:v>
                </c:pt>
                <c:pt idx="57">
                  <c:v>6.6329976879746802E-2</c:v>
                </c:pt>
                <c:pt idx="58">
                  <c:v>6.75767894538261E-2</c:v>
                </c:pt>
                <c:pt idx="59">
                  <c:v>6.8824101335533794E-2</c:v>
                </c:pt>
                <c:pt idx="60">
                  <c:v>7.0071797741743602E-2</c:v>
                </c:pt>
                <c:pt idx="61">
                  <c:v>7.1319787890589001E-2</c:v>
                </c:pt>
                <c:pt idx="62">
                  <c:v>7.2568001373085694E-2</c:v>
                </c:pt>
                <c:pt idx="63">
                  <c:v>7.3816384248902203E-2</c:v>
                </c:pt>
                <c:pt idx="64">
                  <c:v>7.5064895438090404E-2</c:v>
                </c:pt>
                <c:pt idx="65">
                  <c:v>7.6313503653776094E-2</c:v>
                </c:pt>
                <c:pt idx="66">
                  <c:v>7.7562184955290797E-2</c:v>
                </c:pt>
                <c:pt idx="67">
                  <c:v>7.8810920859612305E-2</c:v>
                </c:pt>
                <c:pt idx="68">
                  <c:v>8.0059696926325696E-2</c:v>
                </c:pt>
                <c:pt idx="69">
                  <c:v>8.1308501707022904E-2</c:v>
                </c:pt>
                <c:pt idx="70">
                  <c:v>8.2557325975438994E-2</c:v>
                </c:pt>
                <c:pt idx="71">
                  <c:v>8.3806162162556305E-2</c:v>
                </c:pt>
                <c:pt idx="72">
                  <c:v>8.5055003945639598E-2</c:v>
                </c:pt>
                <c:pt idx="73">
                  <c:v>8.63038459482173E-2</c:v>
                </c:pt>
                <c:pt idx="74">
                  <c:v>8.7552683523104302E-2</c:v>
                </c:pt>
                <c:pt idx="75">
                  <c:v>8.8801512596407894E-2</c:v>
                </c:pt>
                <c:pt idx="76">
                  <c:v>9.0050329557730499E-2</c:v>
                </c:pt>
                <c:pt idx="77">
                  <c:v>9.1299131184108206E-2</c:v>
                </c:pt>
                <c:pt idx="78">
                  <c:v>9.2547914590090402E-2</c:v>
                </c:pt>
                <c:pt idx="79">
                  <c:v>9.3796677196950701E-2</c:v>
                </c:pt>
                <c:pt idx="80">
                  <c:v>9.5045416716194805E-2</c:v>
                </c:pt>
                <c:pt idx="81">
                  <c:v>9.6294131142626499E-2</c:v>
                </c:pt>
                <c:pt idx="82">
                  <c:v>9.7542818753662705E-2</c:v>
                </c:pt>
                <c:pt idx="83">
                  <c:v>9.8791478111418099E-2</c:v>
                </c:pt>
                <c:pt idx="84">
                  <c:v>0.10004010806514101</c:v>
                </c:pt>
                <c:pt idx="85">
                  <c:v>0.101288707751636</c:v>
                </c:pt>
                <c:pt idx="86">
                  <c:v>0.10253727659234101</c:v>
                </c:pt>
                <c:pt idx="87">
                  <c:v>0.103785814285864</c:v>
                </c:pt>
                <c:pt idx="88">
                  <c:v>0.10503432079564499</c:v>
                </c:pt>
                <c:pt idx="89">
                  <c:v>0.106282796332742</c:v>
                </c:pt>
                <c:pt idx="90">
                  <c:v>0.107531241334564</c:v>
                </c:pt>
                <c:pt idx="91">
                  <c:v>0.10877965644024</c:v>
                </c:pt>
                <c:pt idx="92">
                  <c:v>0.11002804246384</c:v>
                </c:pt>
                <c:pt idx="93">
                  <c:v>0.11127640036651899</c:v>
                </c:pt>
                <c:pt idx="94">
                  <c:v>0.112524731228615</c:v>
                </c:pt>
                <c:pt idx="95">
                  <c:v>0.113773036222519</c:v>
                </c:pt>
                <c:pt idx="96">
                  <c:v>0.115021316587102</c:v>
                </c:pt>
                <c:pt idx="97">
                  <c:v>0.116269573604236</c:v>
                </c:pt>
                <c:pt idx="98">
                  <c:v>0.117517808577807</c:v>
                </c:pt>
                <c:pt idx="99">
                  <c:v>0.11876602281545399</c:v>
                </c:pt>
                <c:pt idx="100">
                  <c:v>0.120014217613091</c:v>
                </c:pt>
                <c:pt idx="101">
                  <c:v>0.121262394242151</c:v>
                </c:pt>
                <c:pt idx="102">
                  <c:v>0.122510553939408</c:v>
                </c:pt>
                <c:pt idx="103">
                  <c:v>0.123758697899123</c:v>
                </c:pt>
                <c:pt idx="104">
                  <c:v>0.12500682726727599</c:v>
                </c:pt>
                <c:pt idx="105">
                  <c:v>0.126254943137525</c:v>
                </c:pt>
                <c:pt idx="106">
                  <c:v>0.127503046548638</c:v>
                </c:pt>
                <c:pt idx="107">
                  <c:v>0.128751138483094</c:v>
                </c:pt>
                <c:pt idx="108">
                  <c:v>0.12999921986666901</c:v>
                </c:pt>
                <c:pt idx="109">
                  <c:v>0.13124729156873</c:v>
                </c:pt>
                <c:pt idx="110">
                  <c:v>0.13249535440527199</c:v>
                </c:pt>
                <c:pt idx="111">
                  <c:v>0.13374340939922799</c:v>
                </c:pt>
                <c:pt idx="112">
                  <c:v>0.13499145831972201</c:v>
                </c:pt>
                <c:pt idx="113">
                  <c:v>0.13623950292845599</c:v>
                </c:pt>
                <c:pt idx="114">
                  <c:v>0.137487544836392</c:v>
                </c:pt>
                <c:pt idx="115">
                  <c:v>0.13873558551154699</c:v>
                </c:pt>
                <c:pt idx="116">
                  <c:v>0.139983626030241</c:v>
                </c:pt>
                <c:pt idx="117">
                  <c:v>0.14123166654893499</c:v>
                </c:pt>
                <c:pt idx="118">
                  <c:v>0.142479707067629</c:v>
                </c:pt>
                <c:pt idx="119">
                  <c:v>0.14372774758632301</c:v>
                </c:pt>
                <c:pt idx="120">
                  <c:v>0.14497578810501699</c:v>
                </c:pt>
                <c:pt idx="121">
                  <c:v>0.146223828623712</c:v>
                </c:pt>
                <c:pt idx="122">
                  <c:v>0.14747186914240601</c:v>
                </c:pt>
                <c:pt idx="123">
                  <c:v>0.14871990966109999</c:v>
                </c:pt>
                <c:pt idx="124">
                  <c:v>0.149967950179794</c:v>
                </c:pt>
                <c:pt idx="125">
                  <c:v>0.15121599069848801</c:v>
                </c:pt>
                <c:pt idx="126">
                  <c:v>0.15246403121718199</c:v>
                </c:pt>
                <c:pt idx="127">
                  <c:v>0.153712071735876</c:v>
                </c:pt>
                <c:pt idx="128">
                  <c:v>0.15496011225456999</c:v>
                </c:pt>
                <c:pt idx="129">
                  <c:v>0.156208152773265</c:v>
                </c:pt>
                <c:pt idx="130">
                  <c:v>0.15745619329195801</c:v>
                </c:pt>
                <c:pt idx="131">
                  <c:v>0.15870423381065299</c:v>
                </c:pt>
                <c:pt idx="132">
                  <c:v>0.159952274329347</c:v>
                </c:pt>
                <c:pt idx="133">
                  <c:v>0.16120031484804101</c:v>
                </c:pt>
                <c:pt idx="134">
                  <c:v>0.16244835536673499</c:v>
                </c:pt>
                <c:pt idx="135">
                  <c:v>0.163696395885429</c:v>
                </c:pt>
                <c:pt idx="136">
                  <c:v>0.16494443640412401</c:v>
                </c:pt>
                <c:pt idx="137">
                  <c:v>0.166192476922817</c:v>
                </c:pt>
                <c:pt idx="138">
                  <c:v>0.16744051744151101</c:v>
                </c:pt>
                <c:pt idx="139">
                  <c:v>0.16868855796020599</c:v>
                </c:pt>
                <c:pt idx="140">
                  <c:v>0.1699365984789</c:v>
                </c:pt>
                <c:pt idx="141">
                  <c:v>0.17118463899759401</c:v>
                </c:pt>
                <c:pt idx="142">
                  <c:v>0.17243267951628799</c:v>
                </c:pt>
                <c:pt idx="143">
                  <c:v>0.173680720034982</c:v>
                </c:pt>
                <c:pt idx="144">
                  <c:v>0.17492876055367601</c:v>
                </c:pt>
                <c:pt idx="145">
                  <c:v>0.17617680107236999</c:v>
                </c:pt>
                <c:pt idx="146">
                  <c:v>0.177424841591064</c:v>
                </c:pt>
                <c:pt idx="147">
                  <c:v>0.17867288210975801</c:v>
                </c:pt>
                <c:pt idx="148">
                  <c:v>0.17992092262845299</c:v>
                </c:pt>
                <c:pt idx="149">
                  <c:v>0.18116896314714701</c:v>
                </c:pt>
                <c:pt idx="150">
                  <c:v>0.18241700366584099</c:v>
                </c:pt>
                <c:pt idx="151">
                  <c:v>0.183665044184535</c:v>
                </c:pt>
                <c:pt idx="152">
                  <c:v>0.18491308470322901</c:v>
                </c:pt>
                <c:pt idx="153">
                  <c:v>0.18616112522192299</c:v>
                </c:pt>
                <c:pt idx="154">
                  <c:v>0.187409165740617</c:v>
                </c:pt>
                <c:pt idx="155">
                  <c:v>0.18865720625931201</c:v>
                </c:pt>
                <c:pt idx="156">
                  <c:v>0.18990524677800499</c:v>
                </c:pt>
                <c:pt idx="157">
                  <c:v>0.1911532872967</c:v>
                </c:pt>
                <c:pt idx="158">
                  <c:v>0.19240132781539299</c:v>
                </c:pt>
                <c:pt idx="159">
                  <c:v>0.193649368334088</c:v>
                </c:pt>
                <c:pt idx="160">
                  <c:v>0.19489740885278201</c:v>
                </c:pt>
                <c:pt idx="161">
                  <c:v>0.19614544937147599</c:v>
                </c:pt>
                <c:pt idx="162">
                  <c:v>0.19739348989017</c:v>
                </c:pt>
                <c:pt idx="163">
                  <c:v>0.19864153040886401</c:v>
                </c:pt>
                <c:pt idx="164">
                  <c:v>0.19988957092755799</c:v>
                </c:pt>
                <c:pt idx="165">
                  <c:v>0.201137611446253</c:v>
                </c:pt>
                <c:pt idx="166">
                  <c:v>0.20238565196494601</c:v>
                </c:pt>
                <c:pt idx="167">
                  <c:v>0.20363369248363999</c:v>
                </c:pt>
                <c:pt idx="168">
                  <c:v>0.204881733002335</c:v>
                </c:pt>
                <c:pt idx="169">
                  <c:v>0.20612977352102901</c:v>
                </c:pt>
                <c:pt idx="170">
                  <c:v>0.207377814039723</c:v>
                </c:pt>
                <c:pt idx="171">
                  <c:v>0.20862585455841701</c:v>
                </c:pt>
                <c:pt idx="172">
                  <c:v>0.20987389507711099</c:v>
                </c:pt>
                <c:pt idx="173">
                  <c:v>0.211121935595806</c:v>
                </c:pt>
                <c:pt idx="174">
                  <c:v>0.21236997611450001</c:v>
                </c:pt>
                <c:pt idx="175">
                  <c:v>0.21361801663319399</c:v>
                </c:pt>
                <c:pt idx="176">
                  <c:v>0.214866057151888</c:v>
                </c:pt>
                <c:pt idx="177">
                  <c:v>0.21611409767058201</c:v>
                </c:pt>
                <c:pt idx="178">
                  <c:v>0.21736213818927599</c:v>
                </c:pt>
                <c:pt idx="179">
                  <c:v>0.21861017870797</c:v>
                </c:pt>
                <c:pt idx="180">
                  <c:v>0.21985821922666399</c:v>
                </c:pt>
                <c:pt idx="181">
                  <c:v>0.221106259745358</c:v>
                </c:pt>
                <c:pt idx="182">
                  <c:v>0.22235430026405301</c:v>
                </c:pt>
                <c:pt idx="183">
                  <c:v>0.22360234078274599</c:v>
                </c:pt>
                <c:pt idx="184">
                  <c:v>0.224850381301441</c:v>
                </c:pt>
                <c:pt idx="185">
                  <c:v>0.22609842182013401</c:v>
                </c:pt>
                <c:pt idx="186">
                  <c:v>0.22734646233882899</c:v>
                </c:pt>
                <c:pt idx="187">
                  <c:v>0.228594502857523</c:v>
                </c:pt>
                <c:pt idx="188">
                  <c:v>0.22984254337621701</c:v>
                </c:pt>
                <c:pt idx="189">
                  <c:v>0.23109058389491099</c:v>
                </c:pt>
                <c:pt idx="190">
                  <c:v>0.232338624413605</c:v>
                </c:pt>
                <c:pt idx="191">
                  <c:v>0.23358666493229999</c:v>
                </c:pt>
                <c:pt idx="192">
                  <c:v>0.234834705450994</c:v>
                </c:pt>
                <c:pt idx="193">
                  <c:v>0.23608274596968701</c:v>
                </c:pt>
                <c:pt idx="194">
                  <c:v>0.23733078648838199</c:v>
                </c:pt>
                <c:pt idx="195">
                  <c:v>0.238578827007076</c:v>
                </c:pt>
                <c:pt idx="196">
                  <c:v>0.23982686752577001</c:v>
                </c:pt>
                <c:pt idx="197">
                  <c:v>0.24107490804446499</c:v>
                </c:pt>
                <c:pt idx="198">
                  <c:v>0.242322948563159</c:v>
                </c:pt>
                <c:pt idx="199">
                  <c:v>0.24357098908185301</c:v>
                </c:pt>
                <c:pt idx="200">
                  <c:v>0.244819029600546</c:v>
                </c:pt>
                <c:pt idx="201">
                  <c:v>0.246067070119241</c:v>
                </c:pt>
                <c:pt idx="202">
                  <c:v>0.24731511063793499</c:v>
                </c:pt>
                <c:pt idx="203">
                  <c:v>0.24856315115663</c:v>
                </c:pt>
                <c:pt idx="204">
                  <c:v>0.24981119167532401</c:v>
                </c:pt>
                <c:pt idx="205">
                  <c:v>0.25105923219401799</c:v>
                </c:pt>
                <c:pt idx="206">
                  <c:v>0.25230727271271203</c:v>
                </c:pt>
                <c:pt idx="207">
                  <c:v>0.25355531323140601</c:v>
                </c:pt>
                <c:pt idx="208">
                  <c:v>0.25480335375009999</c:v>
                </c:pt>
                <c:pt idx="209">
                  <c:v>0.25605139426879397</c:v>
                </c:pt>
                <c:pt idx="210">
                  <c:v>0.25729943478748801</c:v>
                </c:pt>
                <c:pt idx="211">
                  <c:v>0.25854747530618299</c:v>
                </c:pt>
                <c:pt idx="212">
                  <c:v>0.25979551582487598</c:v>
                </c:pt>
                <c:pt idx="213">
                  <c:v>0.26104355634357101</c:v>
                </c:pt>
                <c:pt idx="214">
                  <c:v>0.262291596862265</c:v>
                </c:pt>
                <c:pt idx="215">
                  <c:v>0.26353963738095898</c:v>
                </c:pt>
                <c:pt idx="216">
                  <c:v>0.26478767789965302</c:v>
                </c:pt>
                <c:pt idx="217">
                  <c:v>0.266035718418347</c:v>
                </c:pt>
                <c:pt idx="218">
                  <c:v>0.26728375893704198</c:v>
                </c:pt>
                <c:pt idx="219">
                  <c:v>0.26853179945573602</c:v>
                </c:pt>
                <c:pt idx="220">
                  <c:v>0.269779839974429</c:v>
                </c:pt>
                <c:pt idx="221">
                  <c:v>0.27102788049312398</c:v>
                </c:pt>
                <c:pt idx="222">
                  <c:v>0.27227592101181802</c:v>
                </c:pt>
                <c:pt idx="223">
                  <c:v>0.27352396153051201</c:v>
                </c:pt>
                <c:pt idx="224">
                  <c:v>0.27477200204920599</c:v>
                </c:pt>
                <c:pt idx="225">
                  <c:v>0.27602004256790003</c:v>
                </c:pt>
                <c:pt idx="226">
                  <c:v>0.27726808308659501</c:v>
                </c:pt>
                <c:pt idx="227">
                  <c:v>0.27851612360528899</c:v>
                </c:pt>
                <c:pt idx="228">
                  <c:v>0.27976416412398197</c:v>
                </c:pt>
                <c:pt idx="229">
                  <c:v>0.28101220464267701</c:v>
                </c:pt>
                <c:pt idx="230">
                  <c:v>0.28226024516137099</c:v>
                </c:pt>
                <c:pt idx="231">
                  <c:v>0.28350828568006597</c:v>
                </c:pt>
                <c:pt idx="232">
                  <c:v>0.28475632619875901</c:v>
                </c:pt>
                <c:pt idx="233">
                  <c:v>0.286004366717453</c:v>
                </c:pt>
                <c:pt idx="234">
                  <c:v>0.28725240723614698</c:v>
                </c:pt>
                <c:pt idx="235">
                  <c:v>0.28850044775484202</c:v>
                </c:pt>
                <c:pt idx="236">
                  <c:v>0.289748488273536</c:v>
                </c:pt>
                <c:pt idx="237">
                  <c:v>0.29099652879222998</c:v>
                </c:pt>
                <c:pt idx="238">
                  <c:v>0.29224456931092502</c:v>
                </c:pt>
                <c:pt idx="239">
                  <c:v>0.293492609829618</c:v>
                </c:pt>
                <c:pt idx="240">
                  <c:v>0.29474065034831198</c:v>
                </c:pt>
                <c:pt idx="241">
                  <c:v>0.29598869086700702</c:v>
                </c:pt>
                <c:pt idx="242">
                  <c:v>0.2972367313857</c:v>
                </c:pt>
                <c:pt idx="243">
                  <c:v>0.29848477190439499</c:v>
                </c:pt>
                <c:pt idx="244">
                  <c:v>0.29973281242308902</c:v>
                </c:pt>
                <c:pt idx="245">
                  <c:v>0.30098085294178301</c:v>
                </c:pt>
                <c:pt idx="246">
                  <c:v>0.30222889346047699</c:v>
                </c:pt>
                <c:pt idx="247">
                  <c:v>0.30347693397917203</c:v>
                </c:pt>
                <c:pt idx="248">
                  <c:v>0.30472497449786601</c:v>
                </c:pt>
                <c:pt idx="249">
                  <c:v>0.30597301501655999</c:v>
                </c:pt>
                <c:pt idx="250">
                  <c:v>0.30722105553525397</c:v>
                </c:pt>
                <c:pt idx="251">
                  <c:v>0.30846909605394801</c:v>
                </c:pt>
                <c:pt idx="252">
                  <c:v>0.30971713657264199</c:v>
                </c:pt>
                <c:pt idx="253">
                  <c:v>0.31096517709133698</c:v>
                </c:pt>
                <c:pt idx="254">
                  <c:v>0.31221321761003001</c:v>
                </c:pt>
                <c:pt idx="255">
                  <c:v>0.313461258128725</c:v>
                </c:pt>
                <c:pt idx="256">
                  <c:v>0.31470929864741898</c:v>
                </c:pt>
                <c:pt idx="257">
                  <c:v>0.31595733916611202</c:v>
                </c:pt>
                <c:pt idx="258">
                  <c:v>0.317205379684807</c:v>
                </c:pt>
                <c:pt idx="259">
                  <c:v>0.31845342020350098</c:v>
                </c:pt>
                <c:pt idx="260">
                  <c:v>0.31970146072219502</c:v>
                </c:pt>
                <c:pt idx="261">
                  <c:v>0.32094950124089</c:v>
                </c:pt>
                <c:pt idx="262">
                  <c:v>0.32219754175958398</c:v>
                </c:pt>
                <c:pt idx="263">
                  <c:v>0.32344558227827802</c:v>
                </c:pt>
                <c:pt idx="264">
                  <c:v>0.324693622796972</c:v>
                </c:pt>
                <c:pt idx="265">
                  <c:v>0.32594166331566599</c:v>
                </c:pt>
                <c:pt idx="266">
                  <c:v>0.32718970383436002</c:v>
                </c:pt>
                <c:pt idx="267">
                  <c:v>0.32843774435305301</c:v>
                </c:pt>
                <c:pt idx="268">
                  <c:v>0.32968578487174799</c:v>
                </c:pt>
                <c:pt idx="269">
                  <c:v>0.33093382539044303</c:v>
                </c:pt>
                <c:pt idx="270">
                  <c:v>0.33218186590913701</c:v>
                </c:pt>
                <c:pt idx="271">
                  <c:v>0.33342990642783099</c:v>
                </c:pt>
                <c:pt idx="272">
                  <c:v>0.33467794694652497</c:v>
                </c:pt>
                <c:pt idx="273">
                  <c:v>0.33592598746521901</c:v>
                </c:pt>
                <c:pt idx="274">
                  <c:v>0.33717402798391299</c:v>
                </c:pt>
                <c:pt idx="275">
                  <c:v>0.33842206850260698</c:v>
                </c:pt>
                <c:pt idx="276">
                  <c:v>0.33967010902130101</c:v>
                </c:pt>
                <c:pt idx="277">
                  <c:v>0.340918149539996</c:v>
                </c:pt>
                <c:pt idx="278">
                  <c:v>0.34216619005868898</c:v>
                </c:pt>
                <c:pt idx="279">
                  <c:v>0.34341423057738402</c:v>
                </c:pt>
                <c:pt idx="280">
                  <c:v>0.344662271096078</c:v>
                </c:pt>
                <c:pt idx="281">
                  <c:v>0.34591031161477298</c:v>
                </c:pt>
                <c:pt idx="282">
                  <c:v>0.34715835213346702</c:v>
                </c:pt>
                <c:pt idx="283">
                  <c:v>0.348406392652161</c:v>
                </c:pt>
                <c:pt idx="284">
                  <c:v>0.34965443317085398</c:v>
                </c:pt>
                <c:pt idx="285">
                  <c:v>0.35090247368954902</c:v>
                </c:pt>
                <c:pt idx="286">
                  <c:v>0.352150514208242</c:v>
                </c:pt>
                <c:pt idx="287">
                  <c:v>0.35339855472693699</c:v>
                </c:pt>
                <c:pt idx="288">
                  <c:v>0.35464659524563102</c:v>
                </c:pt>
                <c:pt idx="289">
                  <c:v>0.35589463576432501</c:v>
                </c:pt>
                <c:pt idx="290">
                  <c:v>0.35714267628301999</c:v>
                </c:pt>
                <c:pt idx="291">
                  <c:v>0.35839071680171303</c:v>
                </c:pt>
                <c:pt idx="292">
                  <c:v>0.35963875732040701</c:v>
                </c:pt>
                <c:pt idx="293">
                  <c:v>0.36088679783910099</c:v>
                </c:pt>
                <c:pt idx="294">
                  <c:v>0.36213483835779497</c:v>
                </c:pt>
                <c:pt idx="295">
                  <c:v>0.36338287887649001</c:v>
                </c:pt>
                <c:pt idx="296">
                  <c:v>0.36463091939518399</c:v>
                </c:pt>
                <c:pt idx="297">
                  <c:v>0.36587895991387798</c:v>
                </c:pt>
                <c:pt idx="298">
                  <c:v>0.36712700043257201</c:v>
                </c:pt>
                <c:pt idx="299">
                  <c:v>0.368375040951267</c:v>
                </c:pt>
                <c:pt idx="300">
                  <c:v>0.36962308146996098</c:v>
                </c:pt>
                <c:pt idx="301">
                  <c:v>0.37087112198865502</c:v>
                </c:pt>
                <c:pt idx="302">
                  <c:v>0.372119162507349</c:v>
                </c:pt>
                <c:pt idx="303">
                  <c:v>0.37336720302604298</c:v>
                </c:pt>
                <c:pt idx="304">
                  <c:v>0.37461524354473802</c:v>
                </c:pt>
                <c:pt idx="305">
                  <c:v>0.375863284063431</c:v>
                </c:pt>
                <c:pt idx="306">
                  <c:v>0.37711132458212598</c:v>
                </c:pt>
                <c:pt idx="307">
                  <c:v>0.37835936510082002</c:v>
                </c:pt>
                <c:pt idx="308">
                  <c:v>0.379607405619515</c:v>
                </c:pt>
                <c:pt idx="309">
                  <c:v>0.38085544613820899</c:v>
                </c:pt>
                <c:pt idx="310">
                  <c:v>0.38210348665690202</c:v>
                </c:pt>
                <c:pt idx="311">
                  <c:v>0.38335152717559501</c:v>
                </c:pt>
                <c:pt idx="312">
                  <c:v>0.38459956769429099</c:v>
                </c:pt>
                <c:pt idx="313">
                  <c:v>0.38584760821298503</c:v>
                </c:pt>
                <c:pt idx="314">
                  <c:v>0.38709564873167901</c:v>
                </c:pt>
                <c:pt idx="315">
                  <c:v>0.38834368925037299</c:v>
                </c:pt>
                <c:pt idx="316">
                  <c:v>0.38959172976906797</c:v>
                </c:pt>
                <c:pt idx="317">
                  <c:v>0.39083977028776101</c:v>
                </c:pt>
                <c:pt idx="318">
                  <c:v>0.39208781080645499</c:v>
                </c:pt>
                <c:pt idx="319">
                  <c:v>0.39333585132514998</c:v>
                </c:pt>
                <c:pt idx="320">
                  <c:v>0.39458389184384302</c:v>
                </c:pt>
                <c:pt idx="321">
                  <c:v>0.395831932362538</c:v>
                </c:pt>
                <c:pt idx="322">
                  <c:v>0.39707997288123198</c:v>
                </c:pt>
                <c:pt idx="323">
                  <c:v>0.39832801339992602</c:v>
                </c:pt>
                <c:pt idx="324">
                  <c:v>0.39957605391862</c:v>
                </c:pt>
                <c:pt idx="325">
                  <c:v>0.40082409443731398</c:v>
                </c:pt>
                <c:pt idx="326">
                  <c:v>0.40207213495600702</c:v>
                </c:pt>
                <c:pt idx="327">
                  <c:v>0.403320175474702</c:v>
                </c:pt>
                <c:pt idx="328">
                  <c:v>0.40456821599339698</c:v>
                </c:pt>
                <c:pt idx="329">
                  <c:v>0.40581625651209202</c:v>
                </c:pt>
                <c:pt idx="330">
                  <c:v>0.40706429703078401</c:v>
                </c:pt>
                <c:pt idx="331">
                  <c:v>0.40831233754947899</c:v>
                </c:pt>
                <c:pt idx="332">
                  <c:v>0.40956037806817203</c:v>
                </c:pt>
                <c:pt idx="333">
                  <c:v>0.41080841858686801</c:v>
                </c:pt>
                <c:pt idx="334">
                  <c:v>0.41205645910556099</c:v>
                </c:pt>
                <c:pt idx="335">
                  <c:v>0.41330449962425603</c:v>
                </c:pt>
                <c:pt idx="336">
                  <c:v>0.41455254014294901</c:v>
                </c:pt>
                <c:pt idx="337">
                  <c:v>0.41580058066164499</c:v>
                </c:pt>
                <c:pt idx="338">
                  <c:v>0.41704862118033798</c:v>
                </c:pt>
                <c:pt idx="339">
                  <c:v>0.41829666169903201</c:v>
                </c:pt>
                <c:pt idx="340">
                  <c:v>0.419544702217726</c:v>
                </c:pt>
                <c:pt idx="341">
                  <c:v>0.42079274273642098</c:v>
                </c:pt>
                <c:pt idx="342">
                  <c:v>0.42204078325511402</c:v>
                </c:pt>
                <c:pt idx="343">
                  <c:v>0.423288823773808</c:v>
                </c:pt>
                <c:pt idx="344">
                  <c:v>0.42453686429250398</c:v>
                </c:pt>
                <c:pt idx="345">
                  <c:v>0.42578490481119702</c:v>
                </c:pt>
                <c:pt idx="346">
                  <c:v>0.427032945329892</c:v>
                </c:pt>
                <c:pt idx="347">
                  <c:v>0.42828098584858498</c:v>
                </c:pt>
                <c:pt idx="348">
                  <c:v>0.42952902636728002</c:v>
                </c:pt>
                <c:pt idx="349">
                  <c:v>0.430777066885973</c:v>
                </c:pt>
                <c:pt idx="350">
                  <c:v>0.43202510740466799</c:v>
                </c:pt>
                <c:pt idx="351">
                  <c:v>0.43327314792336202</c:v>
                </c:pt>
                <c:pt idx="352">
                  <c:v>0.43452118844205601</c:v>
                </c:pt>
                <c:pt idx="353">
                  <c:v>0.43576922896074999</c:v>
                </c:pt>
                <c:pt idx="354">
                  <c:v>0.43701726947944503</c:v>
                </c:pt>
                <c:pt idx="355">
                  <c:v>0.43826530999813701</c:v>
                </c:pt>
                <c:pt idx="356">
                  <c:v>0.43951335051683199</c:v>
                </c:pt>
                <c:pt idx="357">
                  <c:v>0.44076139103552697</c:v>
                </c:pt>
                <c:pt idx="358">
                  <c:v>0.44200943155422101</c:v>
                </c:pt>
                <c:pt idx="359">
                  <c:v>0.44325747207291599</c:v>
                </c:pt>
                <c:pt idx="360">
                  <c:v>0.44450551259160898</c:v>
                </c:pt>
                <c:pt idx="361">
                  <c:v>0.44575355311030401</c:v>
                </c:pt>
                <c:pt idx="362">
                  <c:v>0.447001593628998</c:v>
                </c:pt>
                <c:pt idx="363">
                  <c:v>0.44824963414769198</c:v>
                </c:pt>
                <c:pt idx="364">
                  <c:v>0.44949767466638402</c:v>
                </c:pt>
                <c:pt idx="365">
                  <c:v>0.450745715185079</c:v>
                </c:pt>
                <c:pt idx="366">
                  <c:v>0.45199375570377498</c:v>
                </c:pt>
                <c:pt idx="367">
                  <c:v>0.45324179622246902</c:v>
                </c:pt>
                <c:pt idx="368">
                  <c:v>0.454489836741162</c:v>
                </c:pt>
                <c:pt idx="369">
                  <c:v>0.45573787725985698</c:v>
                </c:pt>
                <c:pt idx="370">
                  <c:v>0.45698591777855002</c:v>
                </c:pt>
                <c:pt idx="371">
                  <c:v>0.458233958297244</c:v>
                </c:pt>
                <c:pt idx="372">
                  <c:v>0.45948199881593998</c:v>
                </c:pt>
                <c:pt idx="373">
                  <c:v>0.46073003933463302</c:v>
                </c:pt>
                <c:pt idx="374">
                  <c:v>0.46197807985332801</c:v>
                </c:pt>
                <c:pt idx="375">
                  <c:v>0.46322612037202199</c:v>
                </c:pt>
                <c:pt idx="376">
                  <c:v>0.46447416089071503</c:v>
                </c:pt>
                <c:pt idx="377">
                  <c:v>0.46572220140941001</c:v>
                </c:pt>
                <c:pt idx="378">
                  <c:v>0.46697024192810399</c:v>
                </c:pt>
                <c:pt idx="379">
                  <c:v>0.46821828244679697</c:v>
                </c:pt>
                <c:pt idx="380">
                  <c:v>0.46946632296549201</c:v>
                </c:pt>
                <c:pt idx="381">
                  <c:v>0.47071436348418599</c:v>
                </c:pt>
                <c:pt idx="382">
                  <c:v>0.47196240400287998</c:v>
                </c:pt>
                <c:pt idx="383">
                  <c:v>0.47321044452157401</c:v>
                </c:pt>
                <c:pt idx="384">
                  <c:v>0.474458485040269</c:v>
                </c:pt>
                <c:pt idx="385">
                  <c:v>0.47570652555896198</c:v>
                </c:pt>
                <c:pt idx="386">
                  <c:v>0.47695456607765602</c:v>
                </c:pt>
                <c:pt idx="387">
                  <c:v>0.478202606596351</c:v>
                </c:pt>
                <c:pt idx="388">
                  <c:v>0.47945064711504498</c:v>
                </c:pt>
                <c:pt idx="389">
                  <c:v>0.48069868763374002</c:v>
                </c:pt>
                <c:pt idx="390">
                  <c:v>0.481946728152432</c:v>
                </c:pt>
                <c:pt idx="391">
                  <c:v>0.48319476867112598</c:v>
                </c:pt>
                <c:pt idx="392">
                  <c:v>0.48444280918982002</c:v>
                </c:pt>
                <c:pt idx="393">
                  <c:v>0.485690849708515</c:v>
                </c:pt>
                <c:pt idx="394">
                  <c:v>0.48693889022720899</c:v>
                </c:pt>
                <c:pt idx="395">
                  <c:v>0.48818693074590302</c:v>
                </c:pt>
                <c:pt idx="396">
                  <c:v>0.48943497126459701</c:v>
                </c:pt>
                <c:pt idx="397">
                  <c:v>0.49068301178329099</c:v>
                </c:pt>
                <c:pt idx="398">
                  <c:v>0.49193105230198497</c:v>
                </c:pt>
                <c:pt idx="399">
                  <c:v>0.49317909282068001</c:v>
                </c:pt>
                <c:pt idx="400">
                  <c:v>0.49442713333937199</c:v>
                </c:pt>
                <c:pt idx="401">
                  <c:v>0.49567517385806598</c:v>
                </c:pt>
                <c:pt idx="402">
                  <c:v>0.49692321437676101</c:v>
                </c:pt>
                <c:pt idx="403">
                  <c:v>0.49817125489545599</c:v>
                </c:pt>
                <c:pt idx="404">
                  <c:v>0.49941929541414898</c:v>
                </c:pt>
                <c:pt idx="405">
                  <c:v>0.50066733593284396</c:v>
                </c:pt>
                <c:pt idx="406">
                  <c:v>0.50191537645153805</c:v>
                </c:pt>
                <c:pt idx="407">
                  <c:v>0.50316341697023304</c:v>
                </c:pt>
                <c:pt idx="408">
                  <c:v>0.50441145748892602</c:v>
                </c:pt>
                <c:pt idx="409">
                  <c:v>0.505659498007619</c:v>
                </c:pt>
                <c:pt idx="410">
                  <c:v>0.50690753852631398</c:v>
                </c:pt>
                <c:pt idx="411">
                  <c:v>0.50815557904500797</c:v>
                </c:pt>
                <c:pt idx="412">
                  <c:v>0.50940361956370195</c:v>
                </c:pt>
                <c:pt idx="413">
                  <c:v>0.51065166008239404</c:v>
                </c:pt>
                <c:pt idx="414">
                  <c:v>0.51189970060109002</c:v>
                </c:pt>
                <c:pt idx="415">
                  <c:v>0.51314774111978401</c:v>
                </c:pt>
                <c:pt idx="416">
                  <c:v>0.51439578163847899</c:v>
                </c:pt>
                <c:pt idx="417">
                  <c:v>0.51564382215717197</c:v>
                </c:pt>
                <c:pt idx="418">
                  <c:v>0.51689186267586795</c:v>
                </c:pt>
                <c:pt idx="419">
                  <c:v>0.51813990319456105</c:v>
                </c:pt>
                <c:pt idx="420">
                  <c:v>0.51938794371325403</c:v>
                </c:pt>
                <c:pt idx="421">
                  <c:v>0.52063598423194801</c:v>
                </c:pt>
                <c:pt idx="422">
                  <c:v>0.52188402475064299</c:v>
                </c:pt>
                <c:pt idx="423">
                  <c:v>0.52313206526933997</c:v>
                </c:pt>
                <c:pt idx="424">
                  <c:v>0.52438010578802996</c:v>
                </c:pt>
                <c:pt idx="425">
                  <c:v>0.52562814630672605</c:v>
                </c:pt>
                <c:pt idx="426">
                  <c:v>0.52687618682541904</c:v>
                </c:pt>
                <c:pt idx="427">
                  <c:v>0.52812422734411302</c:v>
                </c:pt>
                <c:pt idx="428">
                  <c:v>0.529372267862808</c:v>
                </c:pt>
                <c:pt idx="429">
                  <c:v>0.53062030838150298</c:v>
                </c:pt>
                <c:pt idx="430">
                  <c:v>0.53186834890019596</c:v>
                </c:pt>
                <c:pt idx="431">
                  <c:v>0.53311638941888995</c:v>
                </c:pt>
                <c:pt idx="432">
                  <c:v>0.53436442993758404</c:v>
                </c:pt>
                <c:pt idx="433">
                  <c:v>0.53561247045627802</c:v>
                </c:pt>
                <c:pt idx="434">
                  <c:v>0.53686051097497201</c:v>
                </c:pt>
                <c:pt idx="435">
                  <c:v>0.53810855149366599</c:v>
                </c:pt>
                <c:pt idx="436">
                  <c:v>0.53935659201235997</c:v>
                </c:pt>
                <c:pt idx="437">
                  <c:v>0.54060463253105495</c:v>
                </c:pt>
                <c:pt idx="438">
                  <c:v>0.54185267304975004</c:v>
                </c:pt>
                <c:pt idx="439">
                  <c:v>0.54310071356844303</c:v>
                </c:pt>
                <c:pt idx="440">
                  <c:v>0.54434875408713601</c:v>
                </c:pt>
                <c:pt idx="441">
                  <c:v>0.54559679460583199</c:v>
                </c:pt>
                <c:pt idx="442">
                  <c:v>0.54684483512452498</c:v>
                </c:pt>
                <c:pt idx="443">
                  <c:v>0.54809287564321996</c:v>
                </c:pt>
                <c:pt idx="444">
                  <c:v>0.54934091616191205</c:v>
                </c:pt>
                <c:pt idx="445">
                  <c:v>0.55058895668060703</c:v>
                </c:pt>
                <c:pt idx="446">
                  <c:v>0.55183699719930202</c:v>
                </c:pt>
                <c:pt idx="447">
                  <c:v>0.553085037717996</c:v>
                </c:pt>
                <c:pt idx="448">
                  <c:v>0.55433307823668898</c:v>
                </c:pt>
                <c:pt idx="449">
                  <c:v>0.55558111875538296</c:v>
                </c:pt>
                <c:pt idx="450">
                  <c:v>0.55682915927407906</c:v>
                </c:pt>
                <c:pt idx="451">
                  <c:v>0.55807719979277104</c:v>
                </c:pt>
                <c:pt idx="452">
                  <c:v>0.55932524031146702</c:v>
                </c:pt>
                <c:pt idx="453">
                  <c:v>0.56057328083015801</c:v>
                </c:pt>
                <c:pt idx="454">
                  <c:v>0.56182132134885299</c:v>
                </c:pt>
                <c:pt idx="455">
                  <c:v>0.56306936186754797</c:v>
                </c:pt>
                <c:pt idx="456">
                  <c:v>0.56431740238624195</c:v>
                </c:pt>
                <c:pt idx="457">
                  <c:v>0.56556544290493704</c:v>
                </c:pt>
                <c:pt idx="458">
                  <c:v>0.56681348342363103</c:v>
                </c:pt>
                <c:pt idx="459">
                  <c:v>0.56806152394232501</c:v>
                </c:pt>
                <c:pt idx="460">
                  <c:v>0.56930956446101799</c:v>
                </c:pt>
                <c:pt idx="461">
                  <c:v>0.57055760497971297</c:v>
                </c:pt>
                <c:pt idx="462">
                  <c:v>0.57180564549840496</c:v>
                </c:pt>
                <c:pt idx="463">
                  <c:v>0.57305368601710205</c:v>
                </c:pt>
                <c:pt idx="464">
                  <c:v>0.57430172653579603</c:v>
                </c:pt>
                <c:pt idx="465">
                  <c:v>0.57554976705448802</c:v>
                </c:pt>
                <c:pt idx="466">
                  <c:v>0.576797807573183</c:v>
                </c:pt>
                <c:pt idx="467">
                  <c:v>0.57804584809187698</c:v>
                </c:pt>
                <c:pt idx="468">
                  <c:v>0.57929388861057096</c:v>
                </c:pt>
                <c:pt idx="469">
                  <c:v>0.58054192912926506</c:v>
                </c:pt>
                <c:pt idx="470">
                  <c:v>0.58178996964795904</c:v>
                </c:pt>
                <c:pt idx="471">
                  <c:v>0.58303801016665302</c:v>
                </c:pt>
                <c:pt idx="472">
                  <c:v>0.584286050685347</c:v>
                </c:pt>
                <c:pt idx="473">
                  <c:v>0.58553409120404298</c:v>
                </c:pt>
                <c:pt idx="474">
                  <c:v>0.58678213172273497</c:v>
                </c:pt>
                <c:pt idx="475">
                  <c:v>0.58803017224143095</c:v>
                </c:pt>
                <c:pt idx="476">
                  <c:v>0.58927821276012404</c:v>
                </c:pt>
                <c:pt idx="477">
                  <c:v>0.59052625327881902</c:v>
                </c:pt>
                <c:pt idx="478">
                  <c:v>0.59177429379751301</c:v>
                </c:pt>
                <c:pt idx="479">
                  <c:v>0.59302233431620699</c:v>
                </c:pt>
                <c:pt idx="480">
                  <c:v>0.59427037483489997</c:v>
                </c:pt>
                <c:pt idx="481">
                  <c:v>0.59551841535359396</c:v>
                </c:pt>
                <c:pt idx="482">
                  <c:v>0.59676645587228805</c:v>
                </c:pt>
                <c:pt idx="483">
                  <c:v>0.59801449639098403</c:v>
                </c:pt>
                <c:pt idx="484">
                  <c:v>0.59926253690967701</c:v>
                </c:pt>
                <c:pt idx="485">
                  <c:v>0.60051057742837</c:v>
                </c:pt>
                <c:pt idx="486">
                  <c:v>0.60175861794706398</c:v>
                </c:pt>
                <c:pt idx="487">
                  <c:v>0.60300665846575696</c:v>
                </c:pt>
                <c:pt idx="488">
                  <c:v>0.60425469898445205</c:v>
                </c:pt>
                <c:pt idx="489">
                  <c:v>0.60550273950314804</c:v>
                </c:pt>
                <c:pt idx="490">
                  <c:v>0.60675078002184002</c:v>
                </c:pt>
                <c:pt idx="491">
                  <c:v>0.607998820540536</c:v>
                </c:pt>
                <c:pt idx="492">
                  <c:v>0.60924686105922898</c:v>
                </c:pt>
                <c:pt idx="493">
                  <c:v>0.61049490157792397</c:v>
                </c:pt>
                <c:pt idx="494">
                  <c:v>0.61174294209661795</c:v>
                </c:pt>
                <c:pt idx="495">
                  <c:v>0.61299098261531104</c:v>
                </c:pt>
                <c:pt idx="496">
                  <c:v>0.61423902313400702</c:v>
                </c:pt>
                <c:pt idx="497">
                  <c:v>0.61548706365269901</c:v>
                </c:pt>
                <c:pt idx="498">
                  <c:v>0.61673510417139399</c:v>
                </c:pt>
                <c:pt idx="499">
                  <c:v>0.61798314469008797</c:v>
                </c:pt>
                <c:pt idx="500">
                  <c:v>0.61923118520878295</c:v>
                </c:pt>
                <c:pt idx="501">
                  <c:v>0.62047922572747405</c:v>
                </c:pt>
                <c:pt idx="502">
                  <c:v>0.62172726624617103</c:v>
                </c:pt>
                <c:pt idx="503">
                  <c:v>0.62297530676486401</c:v>
                </c:pt>
                <c:pt idx="504">
                  <c:v>0.62422334728355899</c:v>
                </c:pt>
                <c:pt idx="505">
                  <c:v>0.62547138780225298</c:v>
                </c:pt>
                <c:pt idx="506">
                  <c:v>0.62671942832094596</c:v>
                </c:pt>
                <c:pt idx="507">
                  <c:v>0.62796746883964105</c:v>
                </c:pt>
                <c:pt idx="508">
                  <c:v>0.62921550935833503</c:v>
                </c:pt>
                <c:pt idx="509">
                  <c:v>0.63046354987702902</c:v>
                </c:pt>
                <c:pt idx="510">
                  <c:v>0.631711590395723</c:v>
                </c:pt>
                <c:pt idx="511">
                  <c:v>0.63295963091441698</c:v>
                </c:pt>
                <c:pt idx="512">
                  <c:v>0.63420767143311096</c:v>
                </c:pt>
                <c:pt idx="513">
                  <c:v>0.63545571195180595</c:v>
                </c:pt>
                <c:pt idx="514">
                  <c:v>0.63670375247050004</c:v>
                </c:pt>
                <c:pt idx="515">
                  <c:v>0.63795179298919302</c:v>
                </c:pt>
                <c:pt idx="516">
                  <c:v>0.639199833507888</c:v>
                </c:pt>
                <c:pt idx="517">
                  <c:v>0.64044787402658299</c:v>
                </c:pt>
                <c:pt idx="518">
                  <c:v>0.64169591454527597</c:v>
                </c:pt>
                <c:pt idx="519">
                  <c:v>0.64294395506396895</c:v>
                </c:pt>
                <c:pt idx="520">
                  <c:v>0.64419199558266405</c:v>
                </c:pt>
                <c:pt idx="521">
                  <c:v>0.64544003610135803</c:v>
                </c:pt>
                <c:pt idx="522">
                  <c:v>0.64668807662005301</c:v>
                </c:pt>
                <c:pt idx="523">
                  <c:v>0.64793611713874499</c:v>
                </c:pt>
                <c:pt idx="524">
                  <c:v>0.64918415765744197</c:v>
                </c:pt>
                <c:pt idx="525">
                  <c:v>0.65043219817613396</c:v>
                </c:pt>
                <c:pt idx="526">
                  <c:v>0.65168023869482905</c:v>
                </c:pt>
                <c:pt idx="527">
                  <c:v>0.65292827921352203</c:v>
                </c:pt>
                <c:pt idx="528">
                  <c:v>0.65417631973221702</c:v>
                </c:pt>
                <c:pt idx="529">
                  <c:v>0.655424360250911</c:v>
                </c:pt>
                <c:pt idx="530">
                  <c:v>0.65667240076960398</c:v>
                </c:pt>
                <c:pt idx="531">
                  <c:v>0.65792044128829896</c:v>
                </c:pt>
                <c:pt idx="532">
                  <c:v>0.65916848180699195</c:v>
                </c:pt>
                <c:pt idx="533">
                  <c:v>0.66041652232568704</c:v>
                </c:pt>
                <c:pt idx="534">
                  <c:v>0.66166456284438202</c:v>
                </c:pt>
                <c:pt idx="535">
                  <c:v>0.662912603363076</c:v>
                </c:pt>
                <c:pt idx="536">
                  <c:v>0.66416064388176999</c:v>
                </c:pt>
                <c:pt idx="537">
                  <c:v>0.66540868440046397</c:v>
                </c:pt>
                <c:pt idx="538">
                  <c:v>0.66665672491915695</c:v>
                </c:pt>
                <c:pt idx="539">
                  <c:v>0.66790476543785204</c:v>
                </c:pt>
                <c:pt idx="540">
                  <c:v>0.66915280595654403</c:v>
                </c:pt>
                <c:pt idx="541">
                  <c:v>0.67040084647524101</c:v>
                </c:pt>
                <c:pt idx="542">
                  <c:v>0.67164888699393399</c:v>
                </c:pt>
                <c:pt idx="543">
                  <c:v>0.67289692751262697</c:v>
                </c:pt>
                <c:pt idx="544">
                  <c:v>0.67414496803132196</c:v>
                </c:pt>
                <c:pt idx="545">
                  <c:v>0.67539300855001705</c:v>
                </c:pt>
                <c:pt idx="546">
                  <c:v>0.67664104906871003</c:v>
                </c:pt>
                <c:pt idx="547">
                  <c:v>0.67788908958740302</c:v>
                </c:pt>
                <c:pt idx="548">
                  <c:v>0.679137130106097</c:v>
                </c:pt>
                <c:pt idx="549">
                  <c:v>0.68038517062479298</c:v>
                </c:pt>
                <c:pt idx="550">
                  <c:v>0.68163321114348696</c:v>
                </c:pt>
                <c:pt idx="551">
                  <c:v>0.68288125166218105</c:v>
                </c:pt>
                <c:pt idx="552">
                  <c:v>0.68412929218087404</c:v>
                </c:pt>
                <c:pt idx="553">
                  <c:v>0.68537733269956802</c:v>
                </c:pt>
                <c:pt idx="554">
                  <c:v>0.686625373218262</c:v>
                </c:pt>
                <c:pt idx="555">
                  <c:v>0.68787341373695798</c:v>
                </c:pt>
                <c:pt idx="556">
                  <c:v>0.68912145425564997</c:v>
                </c:pt>
                <c:pt idx="557">
                  <c:v>0.69036949477434495</c:v>
                </c:pt>
                <c:pt idx="558">
                  <c:v>0.69161753529303804</c:v>
                </c:pt>
                <c:pt idx="559">
                  <c:v>0.69286557581173303</c:v>
                </c:pt>
                <c:pt idx="560">
                  <c:v>0.69411361633042701</c:v>
                </c:pt>
                <c:pt idx="561">
                  <c:v>0.69536165684911999</c:v>
                </c:pt>
                <c:pt idx="562">
                  <c:v>0.69660969736781497</c:v>
                </c:pt>
                <c:pt idx="563">
                  <c:v>0.69785773788650995</c:v>
                </c:pt>
                <c:pt idx="564">
                  <c:v>0.69910577840520305</c:v>
                </c:pt>
                <c:pt idx="565">
                  <c:v>0.70035381892389803</c:v>
                </c:pt>
                <c:pt idx="566">
                  <c:v>0.70160185944259101</c:v>
                </c:pt>
                <c:pt idx="567">
                  <c:v>0.70284989996128699</c:v>
                </c:pt>
                <c:pt idx="568">
                  <c:v>0.70409794047997998</c:v>
                </c:pt>
                <c:pt idx="569">
                  <c:v>0.70534598099867496</c:v>
                </c:pt>
                <c:pt idx="570">
                  <c:v>0.70659402151737005</c:v>
                </c:pt>
                <c:pt idx="571">
                  <c:v>0.70784206203606204</c:v>
                </c:pt>
                <c:pt idx="572">
                  <c:v>0.70909010255475502</c:v>
                </c:pt>
                <c:pt idx="573">
                  <c:v>0.71033814307345</c:v>
                </c:pt>
                <c:pt idx="574">
                  <c:v>0.71158618359214398</c:v>
                </c:pt>
                <c:pt idx="575">
                  <c:v>0.71283422411083697</c:v>
                </c:pt>
                <c:pt idx="576">
                  <c:v>0.71408226462953395</c:v>
                </c:pt>
                <c:pt idx="577">
                  <c:v>0.71533030514822904</c:v>
                </c:pt>
                <c:pt idx="578">
                  <c:v>0.71657834566692002</c:v>
                </c:pt>
                <c:pt idx="579">
                  <c:v>0.71782638618561501</c:v>
                </c:pt>
                <c:pt idx="580">
                  <c:v>0.71907442670430799</c:v>
                </c:pt>
                <c:pt idx="581">
                  <c:v>0.72032246722300297</c:v>
                </c:pt>
                <c:pt idx="582">
                  <c:v>0.72157050774169595</c:v>
                </c:pt>
                <c:pt idx="583">
                  <c:v>0.72281854826039205</c:v>
                </c:pt>
                <c:pt idx="584">
                  <c:v>0.72406658877908503</c:v>
                </c:pt>
                <c:pt idx="585">
                  <c:v>0.72531462929777901</c:v>
                </c:pt>
                <c:pt idx="586">
                  <c:v>0.72656266981647499</c:v>
                </c:pt>
                <c:pt idx="587">
                  <c:v>0.72781071033516798</c:v>
                </c:pt>
                <c:pt idx="588">
                  <c:v>0.72905875085386096</c:v>
                </c:pt>
                <c:pt idx="589">
                  <c:v>0.73030679137255705</c:v>
                </c:pt>
                <c:pt idx="590">
                  <c:v>0.73155483189125203</c:v>
                </c:pt>
                <c:pt idx="591">
                  <c:v>0.73280287240994502</c:v>
                </c:pt>
                <c:pt idx="592">
                  <c:v>0.734050912928638</c:v>
                </c:pt>
                <c:pt idx="593">
                  <c:v>0.73529895344733298</c:v>
                </c:pt>
                <c:pt idx="594">
                  <c:v>0.73654699396602696</c:v>
                </c:pt>
                <c:pt idx="595">
                  <c:v>0.73779503448471895</c:v>
                </c:pt>
                <c:pt idx="596">
                  <c:v>0.73904307500341404</c:v>
                </c:pt>
                <c:pt idx="597">
                  <c:v>0.74029111552210802</c:v>
                </c:pt>
                <c:pt idx="598">
                  <c:v>0.741539156040804</c:v>
                </c:pt>
                <c:pt idx="599">
                  <c:v>0.74278719655949599</c:v>
                </c:pt>
                <c:pt idx="600">
                  <c:v>0.74403523707818997</c:v>
                </c:pt>
                <c:pt idx="601">
                  <c:v>0.74528327759688395</c:v>
                </c:pt>
                <c:pt idx="602">
                  <c:v>0.74653131811557805</c:v>
                </c:pt>
                <c:pt idx="603">
                  <c:v>0.74777935863427403</c:v>
                </c:pt>
                <c:pt idx="604">
                  <c:v>0.74902739915296401</c:v>
                </c:pt>
                <c:pt idx="605">
                  <c:v>0.75027543967165999</c:v>
                </c:pt>
                <c:pt idx="606">
                  <c:v>0.75152348019035597</c:v>
                </c:pt>
                <c:pt idx="607">
                  <c:v>0.75277152070904996</c:v>
                </c:pt>
                <c:pt idx="608">
                  <c:v>0.75401956122774405</c:v>
                </c:pt>
                <c:pt idx="609">
                  <c:v>0.75526760174643803</c:v>
                </c:pt>
                <c:pt idx="610">
                  <c:v>0.75651564226513102</c:v>
                </c:pt>
                <c:pt idx="611">
                  <c:v>0.757763682783827</c:v>
                </c:pt>
                <c:pt idx="612">
                  <c:v>0.75901172330251798</c:v>
                </c:pt>
                <c:pt idx="613">
                  <c:v>0.76025976382121496</c:v>
                </c:pt>
                <c:pt idx="614">
                  <c:v>0.76150780433990894</c:v>
                </c:pt>
                <c:pt idx="615">
                  <c:v>0.76275584485860204</c:v>
                </c:pt>
                <c:pt idx="616">
                  <c:v>0.76400388537729502</c:v>
                </c:pt>
                <c:pt idx="617">
                  <c:v>0.765251925895992</c:v>
                </c:pt>
                <c:pt idx="618">
                  <c:v>0.76649996641468399</c:v>
                </c:pt>
                <c:pt idx="619">
                  <c:v>0.76774800693337997</c:v>
                </c:pt>
                <c:pt idx="620">
                  <c:v>0.76899604745207295</c:v>
                </c:pt>
                <c:pt idx="621">
                  <c:v>0.77024408797076704</c:v>
                </c:pt>
                <c:pt idx="622">
                  <c:v>0.77149212848946003</c:v>
                </c:pt>
                <c:pt idx="623">
                  <c:v>0.77274016900815401</c:v>
                </c:pt>
                <c:pt idx="624">
                  <c:v>0.77398820952684899</c:v>
                </c:pt>
                <c:pt idx="625">
                  <c:v>0.77523625004554197</c:v>
                </c:pt>
                <c:pt idx="626">
                  <c:v>0.77648429056423496</c:v>
                </c:pt>
                <c:pt idx="627">
                  <c:v>0.77773233108293205</c:v>
                </c:pt>
                <c:pt idx="628">
                  <c:v>0.77898037160162703</c:v>
                </c:pt>
                <c:pt idx="629">
                  <c:v>0.78022841212032201</c:v>
                </c:pt>
                <c:pt idx="630">
                  <c:v>0.781476452639013</c:v>
                </c:pt>
                <c:pt idx="631">
                  <c:v>0.78272449315770798</c:v>
                </c:pt>
                <c:pt idx="632">
                  <c:v>0.78397253367640096</c:v>
                </c:pt>
                <c:pt idx="633">
                  <c:v>0.78522057419509605</c:v>
                </c:pt>
                <c:pt idx="634">
                  <c:v>0.78646861471378904</c:v>
                </c:pt>
                <c:pt idx="635">
                  <c:v>0.78771665523248502</c:v>
                </c:pt>
                <c:pt idx="636">
                  <c:v>0.788964695751176</c:v>
                </c:pt>
                <c:pt idx="637">
                  <c:v>0.79021273626986999</c:v>
                </c:pt>
                <c:pt idx="638">
                  <c:v>0.79146077678856397</c:v>
                </c:pt>
                <c:pt idx="639">
                  <c:v>0.79270881730726095</c:v>
                </c:pt>
                <c:pt idx="640">
                  <c:v>0.79395685782595404</c:v>
                </c:pt>
                <c:pt idx="641">
                  <c:v>0.79520489834464902</c:v>
                </c:pt>
                <c:pt idx="642">
                  <c:v>0.79645293886334401</c:v>
                </c:pt>
                <c:pt idx="643">
                  <c:v>0.79770097938203699</c:v>
                </c:pt>
                <c:pt idx="644">
                  <c:v>0.79894901990072997</c:v>
                </c:pt>
                <c:pt idx="645">
                  <c:v>0.80019706041942495</c:v>
                </c:pt>
                <c:pt idx="646">
                  <c:v>0.80144510093812005</c:v>
                </c:pt>
                <c:pt idx="647">
                  <c:v>0.80269314145681403</c:v>
                </c:pt>
                <c:pt idx="648">
                  <c:v>0.80394118197550801</c:v>
                </c:pt>
                <c:pt idx="649">
                  <c:v>0.805189222494199</c:v>
                </c:pt>
                <c:pt idx="650">
                  <c:v>0.80643726301289598</c:v>
                </c:pt>
                <c:pt idx="651">
                  <c:v>0.80768530353158896</c:v>
                </c:pt>
                <c:pt idx="652">
                  <c:v>0.80893334405028305</c:v>
                </c:pt>
                <c:pt idx="653">
                  <c:v>0.81018138456897903</c:v>
                </c:pt>
                <c:pt idx="654">
                  <c:v>0.81142942508767302</c:v>
                </c:pt>
                <c:pt idx="655">
                  <c:v>0.812677465606366</c:v>
                </c:pt>
                <c:pt idx="656">
                  <c:v>0.81392550612505998</c:v>
                </c:pt>
                <c:pt idx="657">
                  <c:v>0.81517354664375297</c:v>
                </c:pt>
                <c:pt idx="658">
                  <c:v>0.81642158716244895</c:v>
                </c:pt>
                <c:pt idx="659">
                  <c:v>0.81766962768114004</c:v>
                </c:pt>
                <c:pt idx="660">
                  <c:v>0.81891766819983602</c:v>
                </c:pt>
                <c:pt idx="661">
                  <c:v>0.82016570871853001</c:v>
                </c:pt>
                <c:pt idx="662">
                  <c:v>0.82141374923722399</c:v>
                </c:pt>
                <c:pt idx="663">
                  <c:v>0.82266178975591697</c:v>
                </c:pt>
                <c:pt idx="664">
                  <c:v>0.82390983027461295</c:v>
                </c:pt>
                <c:pt idx="665">
                  <c:v>0.82515787079330605</c:v>
                </c:pt>
                <c:pt idx="666">
                  <c:v>0.82640591131199903</c:v>
                </c:pt>
                <c:pt idx="667">
                  <c:v>0.82765395183069601</c:v>
                </c:pt>
                <c:pt idx="668">
                  <c:v>0.82890199234938899</c:v>
                </c:pt>
                <c:pt idx="669">
                  <c:v>0.83015003286808298</c:v>
                </c:pt>
                <c:pt idx="670">
                  <c:v>0.83139807338677596</c:v>
                </c:pt>
                <c:pt idx="671">
                  <c:v>0.83264611390547005</c:v>
                </c:pt>
                <c:pt idx="672">
                  <c:v>0.83389415442416404</c:v>
                </c:pt>
                <c:pt idx="673">
                  <c:v>0.83514219494285902</c:v>
                </c:pt>
                <c:pt idx="674">
                  <c:v>0.836390235461552</c:v>
                </c:pt>
                <c:pt idx="675">
                  <c:v>0.83763827598024598</c:v>
                </c:pt>
                <c:pt idx="676">
                  <c:v>0.83888631649894096</c:v>
                </c:pt>
                <c:pt idx="677">
                  <c:v>0.84013435701763395</c:v>
                </c:pt>
                <c:pt idx="678">
                  <c:v>0.84138239753633004</c:v>
                </c:pt>
                <c:pt idx="679">
                  <c:v>0.84263043805502502</c:v>
                </c:pt>
                <c:pt idx="680">
                  <c:v>0.843878478573718</c:v>
                </c:pt>
                <c:pt idx="681">
                  <c:v>0.84512651909241199</c:v>
                </c:pt>
                <c:pt idx="682">
                  <c:v>0.84637455961110797</c:v>
                </c:pt>
                <c:pt idx="683">
                  <c:v>0.84762260012979995</c:v>
                </c:pt>
                <c:pt idx="684">
                  <c:v>0.84887064064849305</c:v>
                </c:pt>
                <c:pt idx="685">
                  <c:v>0.85011868116718603</c:v>
                </c:pt>
                <c:pt idx="686">
                  <c:v>0.85136672168588301</c:v>
                </c:pt>
                <c:pt idx="687">
                  <c:v>0.85261476220457899</c:v>
                </c:pt>
                <c:pt idx="688">
                  <c:v>0.85386280272327297</c:v>
                </c:pt>
                <c:pt idx="689">
                  <c:v>0.85511084324196296</c:v>
                </c:pt>
                <c:pt idx="690">
                  <c:v>0.85635888376066005</c:v>
                </c:pt>
                <c:pt idx="691">
                  <c:v>0.85760692427935303</c:v>
                </c:pt>
                <c:pt idx="692">
                  <c:v>0.85885496479804802</c:v>
                </c:pt>
                <c:pt idx="693">
                  <c:v>0.860103005316741</c:v>
                </c:pt>
                <c:pt idx="694">
                  <c:v>0.86135104583543498</c:v>
                </c:pt>
                <c:pt idx="695">
                  <c:v>0.86259908635413196</c:v>
                </c:pt>
                <c:pt idx="696">
                  <c:v>0.86384712687282394</c:v>
                </c:pt>
                <c:pt idx="697">
                  <c:v>0.86509516739151504</c:v>
                </c:pt>
                <c:pt idx="698">
                  <c:v>0.86634320791021102</c:v>
                </c:pt>
                <c:pt idx="699">
                  <c:v>0.867591248428907</c:v>
                </c:pt>
                <c:pt idx="700">
                  <c:v>0.86883928894759999</c:v>
                </c:pt>
                <c:pt idx="701">
                  <c:v>0.87008732946629197</c:v>
                </c:pt>
                <c:pt idx="702">
                  <c:v>0.87133536998498895</c:v>
                </c:pt>
                <c:pt idx="703">
                  <c:v>0.87258341050368204</c:v>
                </c:pt>
                <c:pt idx="704">
                  <c:v>0.87383145102237803</c:v>
                </c:pt>
                <c:pt idx="705">
                  <c:v>0.87507949154106901</c:v>
                </c:pt>
                <c:pt idx="706">
                  <c:v>0.87632753205976299</c:v>
                </c:pt>
                <c:pt idx="707">
                  <c:v>0.87757557257845997</c:v>
                </c:pt>
                <c:pt idx="708">
                  <c:v>0.87882361309715296</c:v>
                </c:pt>
                <c:pt idx="709">
                  <c:v>0.88007165361584605</c:v>
                </c:pt>
                <c:pt idx="710">
                  <c:v>0.88131969413453903</c:v>
                </c:pt>
                <c:pt idx="711">
                  <c:v>0.88256773465323402</c:v>
                </c:pt>
                <c:pt idx="712">
                  <c:v>0.883815775171927</c:v>
                </c:pt>
                <c:pt idx="713">
                  <c:v>0.88506381569062098</c:v>
                </c:pt>
                <c:pt idx="714">
                  <c:v>0.88631185620931796</c:v>
                </c:pt>
                <c:pt idx="715">
                  <c:v>0.88755989672801106</c:v>
                </c:pt>
                <c:pt idx="716">
                  <c:v>0.88880793724670404</c:v>
                </c:pt>
                <c:pt idx="717">
                  <c:v>0.89005597776540002</c:v>
                </c:pt>
                <c:pt idx="718">
                  <c:v>0.891304018284095</c:v>
                </c:pt>
                <c:pt idx="719">
                  <c:v>0.89255205880278798</c:v>
                </c:pt>
                <c:pt idx="720">
                  <c:v>0.89380009932148297</c:v>
                </c:pt>
                <c:pt idx="721">
                  <c:v>0.89504813984017495</c:v>
                </c:pt>
                <c:pt idx="722">
                  <c:v>0.89629618035886804</c:v>
                </c:pt>
                <c:pt idx="723">
                  <c:v>0.89754422087756403</c:v>
                </c:pt>
                <c:pt idx="724">
                  <c:v>0.89879226139625701</c:v>
                </c:pt>
                <c:pt idx="725">
                  <c:v>0.90004030191494899</c:v>
                </c:pt>
                <c:pt idx="726">
                  <c:v>0.90128834243364697</c:v>
                </c:pt>
                <c:pt idx="727">
                  <c:v>0.90253638295234095</c:v>
                </c:pt>
                <c:pt idx="728">
                  <c:v>0.90378442347103505</c:v>
                </c:pt>
                <c:pt idx="729">
                  <c:v>0.90503246398972803</c:v>
                </c:pt>
                <c:pt idx="730">
                  <c:v>0.90628050450842401</c:v>
                </c:pt>
                <c:pt idx="731">
                  <c:v>0.907528545027116</c:v>
                </c:pt>
                <c:pt idx="732">
                  <c:v>0.90877658554581198</c:v>
                </c:pt>
                <c:pt idx="733">
                  <c:v>0.91002462606450496</c:v>
                </c:pt>
                <c:pt idx="734">
                  <c:v>0.91127266658319805</c:v>
                </c:pt>
                <c:pt idx="735">
                  <c:v>0.91252070710189204</c:v>
                </c:pt>
                <c:pt idx="736">
                  <c:v>0.91376874762058502</c:v>
                </c:pt>
                <c:pt idx="737">
                  <c:v>0.915016788139281</c:v>
                </c:pt>
                <c:pt idx="738">
                  <c:v>0.91626482865797398</c:v>
                </c:pt>
                <c:pt idx="739">
                  <c:v>0.91751286917666997</c:v>
                </c:pt>
                <c:pt idx="740">
                  <c:v>0.91876090969536095</c:v>
                </c:pt>
                <c:pt idx="741">
                  <c:v>0.92000895021405704</c:v>
                </c:pt>
                <c:pt idx="742">
                  <c:v>0.92125699073275202</c:v>
                </c:pt>
                <c:pt idx="743">
                  <c:v>0.92250503125144601</c:v>
                </c:pt>
                <c:pt idx="744">
                  <c:v>0.92375307177013799</c:v>
                </c:pt>
                <c:pt idx="745">
                  <c:v>0.92500111228883097</c:v>
                </c:pt>
                <c:pt idx="746">
                  <c:v>0.92624915280752795</c:v>
                </c:pt>
                <c:pt idx="747">
                  <c:v>0.92749719332622005</c:v>
                </c:pt>
                <c:pt idx="748">
                  <c:v>0.92874523384491503</c:v>
                </c:pt>
                <c:pt idx="749">
                  <c:v>0.92999327436361001</c:v>
                </c:pt>
                <c:pt idx="750">
                  <c:v>0.93124131488230499</c:v>
                </c:pt>
                <c:pt idx="751">
                  <c:v>0.93248935540099798</c:v>
                </c:pt>
                <c:pt idx="752">
                  <c:v>0.93373739591969196</c:v>
                </c:pt>
                <c:pt idx="753">
                  <c:v>0.93498543643838705</c:v>
                </c:pt>
                <c:pt idx="754">
                  <c:v>0.93623347695708004</c:v>
                </c:pt>
                <c:pt idx="755">
                  <c:v>0.93748151747577502</c:v>
                </c:pt>
                <c:pt idx="756">
                  <c:v>0.938729557994464</c:v>
                </c:pt>
                <c:pt idx="757">
                  <c:v>0.93997759851316298</c:v>
                </c:pt>
                <c:pt idx="758">
                  <c:v>0.94122563903185696</c:v>
                </c:pt>
                <c:pt idx="759">
                  <c:v>0.94247367955054995</c:v>
                </c:pt>
                <c:pt idx="760">
                  <c:v>0.94372172006924404</c:v>
                </c:pt>
                <c:pt idx="761">
                  <c:v>0.94496976058793702</c:v>
                </c:pt>
                <c:pt idx="762">
                  <c:v>0.94621780110663101</c:v>
                </c:pt>
                <c:pt idx="763">
                  <c:v>0.94746584162532799</c:v>
                </c:pt>
                <c:pt idx="764">
                  <c:v>0.94871388214402097</c:v>
                </c:pt>
                <c:pt idx="765">
                  <c:v>0.94996192266271595</c:v>
                </c:pt>
                <c:pt idx="766">
                  <c:v>0.95120996318141005</c:v>
                </c:pt>
                <c:pt idx="767">
                  <c:v>0.95245800370010203</c:v>
                </c:pt>
                <c:pt idx="768">
                  <c:v>0.95370604421879801</c:v>
                </c:pt>
                <c:pt idx="769">
                  <c:v>0.95495408473749399</c:v>
                </c:pt>
                <c:pt idx="770">
                  <c:v>0.95620212525618298</c:v>
                </c:pt>
                <c:pt idx="771">
                  <c:v>0.95745016577487896</c:v>
                </c:pt>
                <c:pt idx="772">
                  <c:v>0.95869820629357305</c:v>
                </c:pt>
                <c:pt idx="773">
                  <c:v>0.95994624681226903</c:v>
                </c:pt>
                <c:pt idx="774">
                  <c:v>0.96119428733096302</c:v>
                </c:pt>
                <c:pt idx="775">
                  <c:v>0.962442327849656</c:v>
                </c:pt>
                <c:pt idx="776">
                  <c:v>0.96369036836834998</c:v>
                </c:pt>
                <c:pt idx="777">
                  <c:v>0.96493840888704296</c:v>
                </c:pt>
                <c:pt idx="778">
                  <c:v>0.96618644940573695</c:v>
                </c:pt>
                <c:pt idx="779">
                  <c:v>0.96743448992443204</c:v>
                </c:pt>
                <c:pt idx="780">
                  <c:v>0.96868253044312602</c:v>
                </c:pt>
                <c:pt idx="781">
                  <c:v>0.96993057096181901</c:v>
                </c:pt>
                <c:pt idx="782">
                  <c:v>0.97117861148051399</c:v>
                </c:pt>
                <c:pt idx="783">
                  <c:v>0.97242665199920997</c:v>
                </c:pt>
                <c:pt idx="784">
                  <c:v>0.97367469251790195</c:v>
                </c:pt>
                <c:pt idx="785">
                  <c:v>0.97492273303659704</c:v>
                </c:pt>
                <c:pt idx="786">
                  <c:v>0.97617077355529103</c:v>
                </c:pt>
                <c:pt idx="787">
                  <c:v>0.97741881407398701</c:v>
                </c:pt>
                <c:pt idx="788">
                  <c:v>0.97866685459267999</c:v>
                </c:pt>
                <c:pt idx="789">
                  <c:v>0.97991489511137397</c:v>
                </c:pt>
                <c:pt idx="790">
                  <c:v>0.98116293563006696</c:v>
                </c:pt>
                <c:pt idx="791">
                  <c:v>0.98241097614876105</c:v>
                </c:pt>
                <c:pt idx="792">
                  <c:v>0.98365901666745803</c:v>
                </c:pt>
                <c:pt idx="793">
                  <c:v>0.98490705718614602</c:v>
                </c:pt>
                <c:pt idx="794">
                  <c:v>0.986155097704843</c:v>
                </c:pt>
                <c:pt idx="795">
                  <c:v>0.98740313822353598</c:v>
                </c:pt>
                <c:pt idx="796">
                  <c:v>0.98865117874223196</c:v>
                </c:pt>
                <c:pt idx="797">
                  <c:v>0.98989921926092495</c:v>
                </c:pt>
                <c:pt idx="798">
                  <c:v>0.99114725977961904</c:v>
                </c:pt>
                <c:pt idx="799">
                  <c:v>0.99239530029831502</c:v>
                </c:pt>
                <c:pt idx="800">
                  <c:v>0.993643340817008</c:v>
                </c:pt>
                <c:pt idx="801">
                  <c:v>0.99489138133570099</c:v>
                </c:pt>
                <c:pt idx="802">
                  <c:v>0.99613942185439497</c:v>
                </c:pt>
                <c:pt idx="803">
                  <c:v>0.99738746237308895</c:v>
                </c:pt>
                <c:pt idx="804">
                  <c:v>0.99863550289178205</c:v>
                </c:pt>
                <c:pt idx="805">
                  <c:v>0.99988354341048002</c:v>
                </c:pt>
                <c:pt idx="806">
                  <c:v>1.0011315839291699</c:v>
                </c:pt>
                <c:pt idx="807">
                  <c:v>1.00237962444787</c:v>
                </c:pt>
                <c:pt idx="808">
                  <c:v>1.0036276649665601</c:v>
                </c:pt>
                <c:pt idx="809">
                  <c:v>1.00487570548525</c:v>
                </c:pt>
                <c:pt idx="810">
                  <c:v>1.00612374600395</c:v>
                </c:pt>
                <c:pt idx="811">
                  <c:v>1.0073717865226399</c:v>
                </c:pt>
                <c:pt idx="812">
                  <c:v>1.00861982704133</c:v>
                </c:pt>
                <c:pt idx="813">
                  <c:v>1.0098678675600301</c:v>
                </c:pt>
                <c:pt idx="814">
                  <c:v>1.01111590807872</c:v>
                </c:pt>
                <c:pt idx="815">
                  <c:v>1.0123639485974201</c:v>
                </c:pt>
                <c:pt idx="816">
                  <c:v>1.0136119891161099</c:v>
                </c:pt>
                <c:pt idx="817">
                  <c:v>1.0148600296348</c:v>
                </c:pt>
                <c:pt idx="818">
                  <c:v>1.0161080701534999</c:v>
                </c:pt>
                <c:pt idx="819">
                  <c:v>1.01735611067219</c:v>
                </c:pt>
                <c:pt idx="820">
                  <c:v>1.0186041511908801</c:v>
                </c:pt>
                <c:pt idx="821">
                  <c:v>1.01985219170958</c:v>
                </c:pt>
                <c:pt idx="822">
                  <c:v>1.0211002322282801</c:v>
                </c:pt>
                <c:pt idx="823">
                  <c:v>1.0223482727469699</c:v>
                </c:pt>
                <c:pt idx="824">
                  <c:v>1.02359631326566</c:v>
                </c:pt>
                <c:pt idx="825">
                  <c:v>1.0248443537843599</c:v>
                </c:pt>
                <c:pt idx="826">
                  <c:v>1.02609239430305</c:v>
                </c:pt>
                <c:pt idx="827">
                  <c:v>1.0273404348217401</c:v>
                </c:pt>
                <c:pt idx="828">
                  <c:v>1.02858847534044</c:v>
                </c:pt>
                <c:pt idx="829">
                  <c:v>1.0298365158591301</c:v>
                </c:pt>
                <c:pt idx="830">
                  <c:v>1.0310845563778199</c:v>
                </c:pt>
                <c:pt idx="831">
                  <c:v>1.03233259689652</c:v>
                </c:pt>
                <c:pt idx="832">
                  <c:v>1.0335806374152099</c:v>
                </c:pt>
                <c:pt idx="833">
                  <c:v>1.03482867793391</c:v>
                </c:pt>
                <c:pt idx="834">
                  <c:v>1.0360767184526001</c:v>
                </c:pt>
                <c:pt idx="835">
                  <c:v>1.0373247589712999</c:v>
                </c:pt>
                <c:pt idx="836">
                  <c:v>1.03857279948999</c:v>
                </c:pt>
                <c:pt idx="837">
                  <c:v>1.0398208400086799</c:v>
                </c:pt>
                <c:pt idx="838">
                  <c:v>1.04106888052738</c:v>
                </c:pt>
                <c:pt idx="839">
                  <c:v>1.0423169210460701</c:v>
                </c:pt>
                <c:pt idx="840">
                  <c:v>1.04356496156477</c:v>
                </c:pt>
                <c:pt idx="841">
                  <c:v>1.0448130020834601</c:v>
                </c:pt>
                <c:pt idx="842">
                  <c:v>1.0460610426021599</c:v>
                </c:pt>
                <c:pt idx="843">
                  <c:v>1.04730908312085</c:v>
                </c:pt>
                <c:pt idx="844">
                  <c:v>1.0485571236395399</c:v>
                </c:pt>
                <c:pt idx="845">
                  <c:v>1.04980516415824</c:v>
                </c:pt>
                <c:pt idx="846">
                  <c:v>1.0510532046769301</c:v>
                </c:pt>
                <c:pt idx="847">
                  <c:v>1.05230124519563</c:v>
                </c:pt>
                <c:pt idx="848">
                  <c:v>1.05354928571432</c:v>
                </c:pt>
                <c:pt idx="849">
                  <c:v>1.0547973262330099</c:v>
                </c:pt>
                <c:pt idx="850">
                  <c:v>1.05604536675171</c:v>
                </c:pt>
                <c:pt idx="851">
                  <c:v>1.0572934072704001</c:v>
                </c:pt>
                <c:pt idx="852">
                  <c:v>1.0585414477891</c:v>
                </c:pt>
                <c:pt idx="853">
                  <c:v>1.0597894883077901</c:v>
                </c:pt>
                <c:pt idx="854">
                  <c:v>1.0610375288264799</c:v>
                </c:pt>
                <c:pt idx="855">
                  <c:v>1.06228556934518</c:v>
                </c:pt>
                <c:pt idx="856">
                  <c:v>1.0635336098638699</c:v>
                </c:pt>
                <c:pt idx="857">
                  <c:v>1.06478165038257</c:v>
                </c:pt>
                <c:pt idx="858">
                  <c:v>1.0660296909012601</c:v>
                </c:pt>
                <c:pt idx="859">
                  <c:v>1.06727773141995</c:v>
                </c:pt>
                <c:pt idx="860">
                  <c:v>1.0685257719386501</c:v>
                </c:pt>
                <c:pt idx="861">
                  <c:v>1.0697738124573399</c:v>
                </c:pt>
                <c:pt idx="862">
                  <c:v>1.07102185297604</c:v>
                </c:pt>
                <c:pt idx="863">
                  <c:v>1.0722698934947299</c:v>
                </c:pt>
                <c:pt idx="864">
                  <c:v>1.07351793401342</c:v>
                </c:pt>
                <c:pt idx="865">
                  <c:v>1.0747659745321201</c:v>
                </c:pt>
                <c:pt idx="866">
                  <c:v>1.07601401505081</c:v>
                </c:pt>
                <c:pt idx="867">
                  <c:v>1.07726205556951</c:v>
                </c:pt>
              </c:numCache>
              <c:extLst xmlns:c15="http://schemas.microsoft.com/office/drawing/2012/chart"/>
            </c:numRef>
          </c:xVal>
          <c:yVal>
            <c:numRef>
              <c:f>AVGx!$J$3:$J$870</c:f>
              <c:numCache>
                <c:formatCode>0.00E+00</c:formatCode>
                <c:ptCount val="868"/>
                <c:pt idx="0">
                  <c:v>-1.7213317522832E-7</c:v>
                </c:pt>
                <c:pt idx="1">
                  <c:v>-1.3847710590166701E-7</c:v>
                </c:pt>
                <c:pt idx="2">
                  <c:v>-1.47669152550899E-8</c:v>
                </c:pt>
                <c:pt idx="3">
                  <c:v>-4.6739493807741697E-8</c:v>
                </c:pt>
                <c:pt idx="4">
                  <c:v>-4.5257328192738699E-8</c:v>
                </c:pt>
                <c:pt idx="5">
                  <c:v>-4.2920288331795401E-8</c:v>
                </c:pt>
                <c:pt idx="6">
                  <c:v>-3.9461903977613801E-8</c:v>
                </c:pt>
                <c:pt idx="7">
                  <c:v>-3.4593979215536297E-8</c:v>
                </c:pt>
                <c:pt idx="8">
                  <c:v>-2.80021695178853E-8</c:v>
                </c:pt>
                <c:pt idx="9">
                  <c:v>-1.9346473571253199E-8</c:v>
                </c:pt>
                <c:pt idx="10">
                  <c:v>-8.2629622565900202E-9</c:v>
                </c:pt>
                <c:pt idx="11">
                  <c:v>5.6335341364271703E-9</c:v>
                </c:pt>
                <c:pt idx="12">
                  <c:v>2.27466572900518E-8</c:v>
                </c:pt>
                <c:pt idx="13">
                  <c:v>4.3497976458444098E-8</c:v>
                </c:pt>
                <c:pt idx="14">
                  <c:v>6.8323951774798101E-8</c:v>
                </c:pt>
                <c:pt idx="15">
                  <c:v>9.7672643893771794E-8</c:v>
                </c:pt>
                <c:pt idx="16">
                  <c:v>1.3200095809675901E-7</c:v>
                </c:pt>
                <c:pt idx="17">
                  <c:v>1.7177237647786499E-7</c:v>
                </c:pt>
                <c:pt idx="18">
                  <c:v>2.1745210330119299E-7</c:v>
                </c:pt>
                <c:pt idx="19">
                  <c:v>2.6950308329024699E-7</c:v>
                </c:pt>
                <c:pt idx="20">
                  <c:v>3.2838369563423698E-7</c:v>
                </c:pt>
                <c:pt idx="21">
                  <c:v>3.9454574864921399E-7</c:v>
                </c:pt>
                <c:pt idx="22">
                  <c:v>4.68431038485104E-7</c:v>
                </c:pt>
                <c:pt idx="23">
                  <c:v>5.5046992990034598E-7</c:v>
                </c:pt>
                <c:pt idx="24">
                  <c:v>6.4107923606604501E-7</c:v>
                </c:pt>
                <c:pt idx="25">
                  <c:v>7.4065811855011398E-7</c:v>
                </c:pt>
                <c:pt idx="26">
                  <c:v>8.4958359028572302E-7</c:v>
                </c:pt>
                <c:pt idx="27">
                  <c:v>9.6820566769608111E-7</c:v>
                </c:pt>
                <c:pt idx="28">
                  <c:v>1.0968397919203299E-6</c:v>
                </c:pt>
                <c:pt idx="29">
                  <c:v>1.2357587259515199E-6</c:v>
                </c:pt>
                <c:pt idx="30">
                  <c:v>1.3851829453366699E-6</c:v>
                </c:pt>
                <c:pt idx="31">
                  <c:v>1.5452691595483201E-6</c:v>
                </c:pt>
                <c:pt idx="32">
                  <c:v>1.7160955808751E-6</c:v>
                </c:pt>
                <c:pt idx="33">
                  <c:v>1.8976432995578501E-6</c:v>
                </c:pt>
                <c:pt idx="34">
                  <c:v>2.08977243488603E-6</c:v>
                </c:pt>
                <c:pt idx="35">
                  <c:v>2.29219112986655E-6</c:v>
                </c:pt>
                <c:pt idx="36">
                  <c:v>2.5044149746407698E-6</c:v>
                </c:pt>
                <c:pt idx="37">
                  <c:v>2.7257141564991401E-6</c:v>
                </c:pt>
                <c:pt idx="38">
                  <c:v>2.95504490401286E-6</c:v>
                </c:pt>
                <c:pt idx="39">
                  <c:v>3.1909607820179201E-6</c:v>
                </c:pt>
                <c:pt idx="40">
                  <c:v>3.4314969417395901E-6</c:v>
                </c:pt>
                <c:pt idx="41">
                  <c:v>3.6740212138297298E-6</c:v>
                </c:pt>
                <c:pt idx="42">
                  <c:v>3.9150429347997396E-6</c:v>
                </c:pt>
                <c:pt idx="43">
                  <c:v>4.1499745169448301E-6</c:v>
                </c:pt>
                <c:pt idx="44">
                  <c:v>4.3728499905716796E-6</c:v>
                </c:pt>
                <c:pt idx="45">
                  <c:v>4.5760157616476996E-6</c:v>
                </c:pt>
                <c:pt idx="46">
                  <c:v>4.7498369661911401E-6</c:v>
                </c:pt>
                <c:pt idx="47">
                  <c:v>4.8824956819409098E-6</c:v>
                </c:pt>
                <c:pt idx="48">
                  <c:v>4.95998120447248E-6</c:v>
                </c:pt>
                <c:pt idx="49">
                  <c:v>4.9664210844449102E-6</c:v>
                </c:pt>
                <c:pt idx="50">
                  <c:v>4.8849056902243804E-6</c:v>
                </c:pt>
                <c:pt idx="51">
                  <c:v>4.6988401057107198E-6</c:v>
                </c:pt>
                <c:pt idx="52">
                  <c:v>4.3937350358559201E-6</c:v>
                </c:pt>
                <c:pt idx="53">
                  <c:v>3.9591177456037103E-6</c:v>
                </c:pt>
                <c:pt idx="54">
                  <c:v>3.3901089961391099E-6</c:v>
                </c:pt>
                <c:pt idx="55">
                  <c:v>2.68819793286715E-6</c:v>
                </c:pt>
                <c:pt idx="56">
                  <c:v>1.8609860890971601E-6</c:v>
                </c:pt>
                <c:pt idx="57">
                  <c:v>9.2093008300096605E-7</c:v>
                </c:pt>
                <c:pt idx="58">
                  <c:v>-1.16523787432425E-7</c:v>
                </c:pt>
                <c:pt idx="59">
                  <c:v>-1.2349463104148201E-6</c:v>
                </c:pt>
                <c:pt idx="60">
                  <c:v>-2.41860791373874E-6</c:v>
                </c:pt>
                <c:pt idx="61">
                  <c:v>-3.6535872128669698E-6</c:v>
                </c:pt>
                <c:pt idx="62">
                  <c:v>-4.9282668706853896E-6</c:v>
                </c:pt>
                <c:pt idx="63">
                  <c:v>-6.2333713727224897E-6</c:v>
                </c:pt>
                <c:pt idx="64">
                  <c:v>-7.5617226002454496E-6</c:v>
                </c:pt>
                <c:pt idx="65">
                  <c:v>-8.9078802692605492E-6</c:v>
                </c:pt>
                <c:pt idx="66">
                  <c:v>-1.0267771696699299E-5</c:v>
                </c:pt>
                <c:pt idx="67">
                  <c:v>-1.16383666692413E-5</c:v>
                </c:pt>
                <c:pt idx="68">
                  <c:v>-1.3017417075249301E-5</c:v>
                </c:pt>
                <c:pt idx="69">
                  <c:v>-1.4403253191777E-5</c:v>
                </c:pt>
                <c:pt idx="70">
                  <c:v>-1.57946314144426E-5</c:v>
                </c:pt>
                <c:pt idx="71">
                  <c:v>-1.7190620837035301E-5</c:v>
                </c:pt>
                <c:pt idx="72">
                  <c:v>-1.85905193441936E-5</c:v>
                </c:pt>
                <c:pt idx="73">
                  <c:v>-1.9993791724864799E-5</c:v>
                </c:pt>
                <c:pt idx="74">
                  <c:v>-2.1400023228422199E-5</c:v>
                </c:pt>
                <c:pt idx="75">
                  <c:v>-2.28088842917255E-5</c:v>
                </c:pt>
                <c:pt idx="76">
                  <c:v>-2.4220104412635901E-5</c:v>
                </c:pt>
                <c:pt idx="77">
                  <c:v>-2.5633452505688702E-5</c:v>
                </c:pt>
                <c:pt idx="78">
                  <c:v>-2.70487222210325E-5</c:v>
                </c:pt>
                <c:pt idx="79">
                  <c:v>-2.8465721235403699E-5</c:v>
                </c:pt>
                <c:pt idx="80">
                  <c:v>-2.9884263642557601E-5</c:v>
                </c:pt>
                <c:pt idx="81">
                  <c:v>-3.1304164763012801E-5</c:v>
                </c:pt>
                <c:pt idx="82">
                  <c:v>-3.2725238214058101E-5</c:v>
                </c:pt>
                <c:pt idx="83">
                  <c:v>-3.4147294833009898E-5</c:v>
                </c:pt>
                <c:pt idx="84">
                  <c:v>-3.55701429739693E-5</c:v>
                </c:pt>
                <c:pt idx="85">
                  <c:v>-3.6993589972415E-5</c:v>
                </c:pt>
                <c:pt idx="86">
                  <c:v>-3.8417444536785598E-5</c:v>
                </c:pt>
                <c:pt idx="87">
                  <c:v>-3.9841519567737602E-5</c:v>
                </c:pt>
                <c:pt idx="88">
                  <c:v>-4.1265635347580603E-5</c:v>
                </c:pt>
                <c:pt idx="89">
                  <c:v>-4.2689622782842302E-5</c:v>
                </c:pt>
                <c:pt idx="90">
                  <c:v>-4.4113326338924697E-5</c:v>
                </c:pt>
                <c:pt idx="91">
                  <c:v>-4.5536606445847898E-5</c:v>
                </c:pt>
                <c:pt idx="92">
                  <c:v>-4.6959341285201003E-5</c:v>
                </c:pt>
                <c:pt idx="93">
                  <c:v>-4.8381427777794398E-5</c:v>
                </c:pt>
                <c:pt idx="94">
                  <c:v>-4.9802781872918997E-5</c:v>
                </c:pt>
                <c:pt idx="95">
                  <c:v>-5.1223338151361398E-5</c:v>
                </c:pt>
                <c:pt idx="96">
                  <c:v>-5.2643048837423103E-5</c:v>
                </c:pt>
                <c:pt idx="97">
                  <c:v>-5.4061882370168003E-5</c:v>
                </c:pt>
                <c:pt idx="98">
                  <c:v>-5.54798216423666E-5</c:v>
                </c:pt>
                <c:pt idx="99">
                  <c:v>-5.6896862083039E-5</c:v>
                </c:pt>
                <c:pt idx="100">
                  <c:v>-5.8313009779287401E-5</c:v>
                </c:pt>
                <c:pt idx="101">
                  <c:v>-5.9728279697949597E-5</c:v>
                </c:pt>
                <c:pt idx="102">
                  <c:v>-6.1142694040630094E-5</c:v>
                </c:pt>
                <c:pt idx="103">
                  <c:v>-6.2556280704395006E-5</c:v>
                </c:pt>
                <c:pt idx="104">
                  <c:v>-6.39690718582525E-5</c:v>
                </c:pt>
                <c:pt idx="105">
                  <c:v>-6.5381102684230899E-5</c:v>
                </c:pt>
                <c:pt idx="106">
                  <c:v>-6.6792410295002096E-5</c:v>
                </c:pt>
                <c:pt idx="107">
                  <c:v>-6.8203032861475799E-5</c:v>
                </c:pt>
                <c:pt idx="108">
                  <c:v>-6.9613008940069902E-5</c:v>
                </c:pt>
                <c:pt idx="109">
                  <c:v>-7.1022376976450705E-5</c:v>
                </c:pt>
                <c:pt idx="110">
                  <c:v>-7.2431175063339095E-5</c:v>
                </c:pt>
                <c:pt idx="111">
                  <c:v>-7.38394587129637E-5</c:v>
                </c:pt>
                <c:pt idx="112">
                  <c:v>-7.52473386693696E-5</c:v>
                </c:pt>
                <c:pt idx="113">
                  <c:v>-7.6654928706645293E-5</c:v>
                </c:pt>
                <c:pt idx="114">
                  <c:v>-7.8062335209271797E-5</c:v>
                </c:pt>
                <c:pt idx="115">
                  <c:v>-7.9469657122281699E-5</c:v>
                </c:pt>
                <c:pt idx="116">
                  <c:v>-8.0876968234836101E-5</c:v>
                </c:pt>
                <c:pt idx="117">
                  <c:v>-8.2284279347390096E-5</c:v>
                </c:pt>
                <c:pt idx="118">
                  <c:v>-8.3691590459944294E-5</c:v>
                </c:pt>
                <c:pt idx="119">
                  <c:v>-8.5098901572498506E-5</c:v>
                </c:pt>
                <c:pt idx="120">
                  <c:v>-8.65062126850525E-5</c:v>
                </c:pt>
                <c:pt idx="121">
                  <c:v>-8.7913523797606495E-5</c:v>
                </c:pt>
                <c:pt idx="122">
                  <c:v>-8.9320834910160504E-5</c:v>
                </c:pt>
                <c:pt idx="123">
                  <c:v>-9.0728146022715095E-5</c:v>
                </c:pt>
                <c:pt idx="124">
                  <c:v>-9.21354571352689E-5</c:v>
                </c:pt>
                <c:pt idx="125">
                  <c:v>-9.3542768247822895E-5</c:v>
                </c:pt>
                <c:pt idx="126">
                  <c:v>-9.4950079360377201E-5</c:v>
                </c:pt>
                <c:pt idx="127">
                  <c:v>-9.6357390472931399E-5</c:v>
                </c:pt>
                <c:pt idx="128">
                  <c:v>-9.7764701585485299E-5</c:v>
                </c:pt>
                <c:pt idx="129">
                  <c:v>-9.9172012698039403E-5</c:v>
                </c:pt>
                <c:pt idx="130">
                  <c:v>-1.00579323810593E-4</c:v>
                </c:pt>
                <c:pt idx="131">
                  <c:v>-1.01986634923147E-4</c:v>
                </c:pt>
                <c:pt idx="132">
                  <c:v>-1.0339394603570099E-4</c:v>
                </c:pt>
                <c:pt idx="133">
                  <c:v>-1.0480125714825601E-4</c:v>
                </c:pt>
                <c:pt idx="134">
                  <c:v>-1.0620856826081E-4</c:v>
                </c:pt>
                <c:pt idx="135">
                  <c:v>-1.07615879373364E-4</c:v>
                </c:pt>
                <c:pt idx="136">
                  <c:v>-1.09023190485918E-4</c:v>
                </c:pt>
                <c:pt idx="137">
                  <c:v>-1.10430501598472E-4</c:v>
                </c:pt>
                <c:pt idx="138">
                  <c:v>-1.1183781271102601E-4</c:v>
                </c:pt>
                <c:pt idx="139">
                  <c:v>-1.1324512382358E-4</c:v>
                </c:pt>
                <c:pt idx="140">
                  <c:v>-1.14652434936135E-4</c:v>
                </c:pt>
                <c:pt idx="141">
                  <c:v>-1.1605974604868899E-4</c:v>
                </c:pt>
                <c:pt idx="142">
                  <c:v>-1.17467057161243E-4</c:v>
                </c:pt>
                <c:pt idx="143">
                  <c:v>-1.18874368273797E-4</c:v>
                </c:pt>
                <c:pt idx="144">
                  <c:v>-1.2028167938635101E-4</c:v>
                </c:pt>
                <c:pt idx="145">
                  <c:v>-1.21688990498905E-4</c:v>
                </c:pt>
                <c:pt idx="146">
                  <c:v>-1.2309630161145901E-4</c:v>
                </c:pt>
                <c:pt idx="147">
                  <c:v>-1.24503612724013E-4</c:v>
                </c:pt>
                <c:pt idx="148">
                  <c:v>-1.25910923836567E-4</c:v>
                </c:pt>
                <c:pt idx="149">
                  <c:v>-1.2731823494912099E-4</c:v>
                </c:pt>
                <c:pt idx="150">
                  <c:v>-1.2872554606167599E-4</c:v>
                </c:pt>
                <c:pt idx="151">
                  <c:v>-1.3013285717423001E-4</c:v>
                </c:pt>
                <c:pt idx="152">
                  <c:v>-1.3154016828678401E-4</c:v>
                </c:pt>
                <c:pt idx="153">
                  <c:v>-1.32947479399338E-4</c:v>
                </c:pt>
                <c:pt idx="154">
                  <c:v>-1.34354790511892E-4</c:v>
                </c:pt>
                <c:pt idx="155">
                  <c:v>-1.3576210162444599E-4</c:v>
                </c:pt>
                <c:pt idx="156">
                  <c:v>-1.3716941273699999E-4</c:v>
                </c:pt>
                <c:pt idx="157">
                  <c:v>-1.3857672384955501E-4</c:v>
                </c:pt>
                <c:pt idx="158">
                  <c:v>-1.3998403496210901E-4</c:v>
                </c:pt>
                <c:pt idx="159">
                  <c:v>-1.41391346074663E-4</c:v>
                </c:pt>
                <c:pt idx="160">
                  <c:v>-1.42798657187217E-4</c:v>
                </c:pt>
                <c:pt idx="161">
                  <c:v>-1.4420596829977099E-4</c:v>
                </c:pt>
                <c:pt idx="162">
                  <c:v>-1.4561327941232501E-4</c:v>
                </c:pt>
                <c:pt idx="163">
                  <c:v>-1.4702059052487901E-4</c:v>
                </c:pt>
                <c:pt idx="164">
                  <c:v>-1.4842790163743401E-4</c:v>
                </c:pt>
                <c:pt idx="165">
                  <c:v>-1.49835212749988E-4</c:v>
                </c:pt>
                <c:pt idx="166">
                  <c:v>-1.5124252386254099E-4</c:v>
                </c:pt>
                <c:pt idx="167">
                  <c:v>-1.5264983497509599E-4</c:v>
                </c:pt>
                <c:pt idx="168">
                  <c:v>-1.5405714608765001E-4</c:v>
                </c:pt>
                <c:pt idx="169">
                  <c:v>-1.5546445720020401E-4</c:v>
                </c:pt>
                <c:pt idx="170">
                  <c:v>-1.56871768312758E-4</c:v>
                </c:pt>
                <c:pt idx="171">
                  <c:v>-1.58279079425312E-4</c:v>
                </c:pt>
                <c:pt idx="172">
                  <c:v>-1.5968639053786599E-4</c:v>
                </c:pt>
                <c:pt idx="173">
                  <c:v>-1.6109370165041999E-4</c:v>
                </c:pt>
                <c:pt idx="174">
                  <c:v>-1.6250101276297501E-4</c:v>
                </c:pt>
                <c:pt idx="175">
                  <c:v>-1.63908323875528E-4</c:v>
                </c:pt>
                <c:pt idx="176">
                  <c:v>-1.65315634988083E-4</c:v>
                </c:pt>
                <c:pt idx="177">
                  <c:v>-1.66722946100637E-4</c:v>
                </c:pt>
                <c:pt idx="178">
                  <c:v>-1.6813025721319099E-4</c:v>
                </c:pt>
                <c:pt idx="179">
                  <c:v>-1.6953756832574501E-4</c:v>
                </c:pt>
                <c:pt idx="180">
                  <c:v>-1.7094487943829901E-4</c:v>
                </c:pt>
                <c:pt idx="181">
                  <c:v>-1.7235219055085401E-4</c:v>
                </c:pt>
                <c:pt idx="182">
                  <c:v>-1.73759501663407E-4</c:v>
                </c:pt>
                <c:pt idx="183">
                  <c:v>-1.7516681277596199E-4</c:v>
                </c:pt>
                <c:pt idx="184">
                  <c:v>-1.7657412388851599E-4</c:v>
                </c:pt>
                <c:pt idx="185">
                  <c:v>-1.7798143500106901E-4</c:v>
                </c:pt>
                <c:pt idx="186">
                  <c:v>-1.7938874611362401E-4</c:v>
                </c:pt>
                <c:pt idx="187">
                  <c:v>-1.80796057226178E-4</c:v>
                </c:pt>
                <c:pt idx="188">
                  <c:v>-1.82203368338732E-4</c:v>
                </c:pt>
                <c:pt idx="189">
                  <c:v>-1.8361067945128599E-4</c:v>
                </c:pt>
                <c:pt idx="190">
                  <c:v>-1.8501799056384001E-4</c:v>
                </c:pt>
                <c:pt idx="191">
                  <c:v>-1.8642530167639501E-4</c:v>
                </c:pt>
                <c:pt idx="192">
                  <c:v>-1.8783261278894901E-4</c:v>
                </c:pt>
                <c:pt idx="193">
                  <c:v>-1.89239923901503E-4</c:v>
                </c:pt>
                <c:pt idx="194">
                  <c:v>-1.90647235014058E-4</c:v>
                </c:pt>
                <c:pt idx="195">
                  <c:v>-1.9205454612661099E-4</c:v>
                </c:pt>
                <c:pt idx="196">
                  <c:v>-1.9346185723916599E-4</c:v>
                </c:pt>
                <c:pt idx="197">
                  <c:v>-1.9486916835172001E-4</c:v>
                </c:pt>
                <c:pt idx="198">
                  <c:v>-1.96276479464274E-4</c:v>
                </c:pt>
                <c:pt idx="199">
                  <c:v>-1.97683790576828E-4</c:v>
                </c:pt>
                <c:pt idx="200">
                  <c:v>-1.9909110168938199E-4</c:v>
                </c:pt>
                <c:pt idx="201">
                  <c:v>-2.0049841280193699E-4</c:v>
                </c:pt>
                <c:pt idx="202">
                  <c:v>-2.0190572391449099E-4</c:v>
                </c:pt>
                <c:pt idx="203">
                  <c:v>-2.0331303502704501E-4</c:v>
                </c:pt>
                <c:pt idx="204">
                  <c:v>-2.04720346139599E-4</c:v>
                </c:pt>
                <c:pt idx="205">
                  <c:v>-2.06127657252153E-4</c:v>
                </c:pt>
                <c:pt idx="206">
                  <c:v>-2.0753496836470699E-4</c:v>
                </c:pt>
                <c:pt idx="207">
                  <c:v>-2.0894227947726099E-4</c:v>
                </c:pt>
                <c:pt idx="208">
                  <c:v>-2.1034959058981601E-4</c:v>
                </c:pt>
                <c:pt idx="209">
                  <c:v>-2.1175690170237001E-4</c:v>
                </c:pt>
                <c:pt idx="210">
                  <c:v>-2.13164212814924E-4</c:v>
                </c:pt>
                <c:pt idx="211">
                  <c:v>-2.1457152392747699E-4</c:v>
                </c:pt>
                <c:pt idx="212">
                  <c:v>-2.1597883504003199E-4</c:v>
                </c:pt>
                <c:pt idx="213">
                  <c:v>-2.1738614615258599E-4</c:v>
                </c:pt>
                <c:pt idx="214">
                  <c:v>-2.1879345726514001E-4</c:v>
                </c:pt>
                <c:pt idx="215">
                  <c:v>-2.2020076837769501E-4</c:v>
                </c:pt>
                <c:pt idx="216">
                  <c:v>-2.21608079490249E-4</c:v>
                </c:pt>
                <c:pt idx="217">
                  <c:v>-2.2301539060280199E-4</c:v>
                </c:pt>
                <c:pt idx="218">
                  <c:v>-2.2442270171535699E-4</c:v>
                </c:pt>
                <c:pt idx="219">
                  <c:v>-2.2583001282791101E-4</c:v>
                </c:pt>
                <c:pt idx="220">
                  <c:v>-2.2723732394046501E-4</c:v>
                </c:pt>
                <c:pt idx="221">
                  <c:v>-2.2864463505302001E-4</c:v>
                </c:pt>
                <c:pt idx="222">
                  <c:v>-2.30051946165573E-4</c:v>
                </c:pt>
                <c:pt idx="223">
                  <c:v>-2.3145925727812699E-4</c:v>
                </c:pt>
                <c:pt idx="224">
                  <c:v>-2.3286656839068199E-4</c:v>
                </c:pt>
                <c:pt idx="225">
                  <c:v>-2.3427387950323601E-4</c:v>
                </c:pt>
                <c:pt idx="226">
                  <c:v>-2.3568119061579001E-4</c:v>
                </c:pt>
                <c:pt idx="227">
                  <c:v>-2.37088501728344E-4</c:v>
                </c:pt>
                <c:pt idx="228">
                  <c:v>-2.38495812840899E-4</c:v>
                </c:pt>
                <c:pt idx="229">
                  <c:v>-2.3990312395345199E-4</c:v>
                </c:pt>
                <c:pt idx="230">
                  <c:v>-2.4131043506600601E-4</c:v>
                </c:pt>
                <c:pt idx="231">
                  <c:v>-2.4271774617856001E-4</c:v>
                </c:pt>
                <c:pt idx="232">
                  <c:v>-2.4412505729111501E-4</c:v>
                </c:pt>
                <c:pt idx="233">
                  <c:v>-2.4553236840366897E-4</c:v>
                </c:pt>
                <c:pt idx="234">
                  <c:v>-2.4693967951622302E-4</c:v>
                </c:pt>
                <c:pt idx="235">
                  <c:v>-2.4834699062877799E-4</c:v>
                </c:pt>
                <c:pt idx="236">
                  <c:v>-2.4975430174133199E-4</c:v>
                </c:pt>
                <c:pt idx="237">
                  <c:v>-2.5116161285388598E-4</c:v>
                </c:pt>
                <c:pt idx="238">
                  <c:v>-2.5256892396643998E-4</c:v>
                </c:pt>
                <c:pt idx="239">
                  <c:v>-2.53976235078993E-4</c:v>
                </c:pt>
                <c:pt idx="240">
                  <c:v>-2.5538354619154802E-4</c:v>
                </c:pt>
                <c:pt idx="241">
                  <c:v>-2.5679085730410202E-4</c:v>
                </c:pt>
                <c:pt idx="242">
                  <c:v>-2.5819816841665601E-4</c:v>
                </c:pt>
                <c:pt idx="243">
                  <c:v>-2.5960547952921001E-4</c:v>
                </c:pt>
                <c:pt idx="244">
                  <c:v>-2.61012790641764E-4</c:v>
                </c:pt>
                <c:pt idx="245">
                  <c:v>-2.62420101754318E-4</c:v>
                </c:pt>
                <c:pt idx="246">
                  <c:v>-2.6382741286687302E-4</c:v>
                </c:pt>
                <c:pt idx="247">
                  <c:v>-2.6523472397942702E-4</c:v>
                </c:pt>
                <c:pt idx="248">
                  <c:v>-2.6664203509198101E-4</c:v>
                </c:pt>
                <c:pt idx="249">
                  <c:v>-2.6804934620453501E-4</c:v>
                </c:pt>
                <c:pt idx="250">
                  <c:v>-2.6945665731708998E-4</c:v>
                </c:pt>
                <c:pt idx="251">
                  <c:v>-2.7086396842964299E-4</c:v>
                </c:pt>
                <c:pt idx="252">
                  <c:v>-2.7227127954219802E-4</c:v>
                </c:pt>
                <c:pt idx="253">
                  <c:v>-2.7367859065475201E-4</c:v>
                </c:pt>
                <c:pt idx="254">
                  <c:v>-2.7508590176730699E-4</c:v>
                </c:pt>
                <c:pt idx="255">
                  <c:v>-2.7649321287986E-4</c:v>
                </c:pt>
                <c:pt idx="256">
                  <c:v>-2.77900523992414E-4</c:v>
                </c:pt>
                <c:pt idx="257">
                  <c:v>-2.7930783510496799E-4</c:v>
                </c:pt>
                <c:pt idx="258">
                  <c:v>-2.8071514621752302E-4</c:v>
                </c:pt>
                <c:pt idx="259">
                  <c:v>-2.8212245733007701E-4</c:v>
                </c:pt>
                <c:pt idx="260">
                  <c:v>-2.8352976844263101E-4</c:v>
                </c:pt>
                <c:pt idx="261">
                  <c:v>-2.84937079555185E-4</c:v>
                </c:pt>
                <c:pt idx="262">
                  <c:v>-2.8634439066773997E-4</c:v>
                </c:pt>
                <c:pt idx="263">
                  <c:v>-2.8775170178029402E-4</c:v>
                </c:pt>
                <c:pt idx="264">
                  <c:v>-2.8915901289284802E-4</c:v>
                </c:pt>
                <c:pt idx="265">
                  <c:v>-2.9056632400540201E-4</c:v>
                </c:pt>
                <c:pt idx="266">
                  <c:v>-2.9197363511795498E-4</c:v>
                </c:pt>
                <c:pt idx="267">
                  <c:v>-2.9338094623051E-4</c:v>
                </c:pt>
                <c:pt idx="268">
                  <c:v>-2.94788257343064E-4</c:v>
                </c:pt>
                <c:pt idx="269">
                  <c:v>-2.9619556845561902E-4</c:v>
                </c:pt>
                <c:pt idx="270">
                  <c:v>-2.9760287956817302E-4</c:v>
                </c:pt>
                <c:pt idx="271">
                  <c:v>-2.9901019068072598E-4</c:v>
                </c:pt>
                <c:pt idx="272">
                  <c:v>-3.0041750179328101E-4</c:v>
                </c:pt>
                <c:pt idx="273">
                  <c:v>-3.01824812905835E-4</c:v>
                </c:pt>
                <c:pt idx="274">
                  <c:v>-3.03232124018389E-4</c:v>
                </c:pt>
                <c:pt idx="275">
                  <c:v>-3.0463943513094402E-4</c:v>
                </c:pt>
                <c:pt idx="276">
                  <c:v>-3.0604674624349699E-4</c:v>
                </c:pt>
                <c:pt idx="277">
                  <c:v>-3.0745405735605201E-4</c:v>
                </c:pt>
                <c:pt idx="278">
                  <c:v>-3.0886136846860498E-4</c:v>
                </c:pt>
                <c:pt idx="279">
                  <c:v>-3.1026867958116E-4</c:v>
                </c:pt>
                <c:pt idx="280">
                  <c:v>-3.11675990693714E-4</c:v>
                </c:pt>
                <c:pt idx="281">
                  <c:v>-3.1308330180626902E-4</c:v>
                </c:pt>
                <c:pt idx="282">
                  <c:v>-3.1449061291882301E-4</c:v>
                </c:pt>
                <c:pt idx="283">
                  <c:v>-3.1589792403137598E-4</c:v>
                </c:pt>
                <c:pt idx="284">
                  <c:v>-3.17305235143931E-4</c:v>
                </c:pt>
                <c:pt idx="285">
                  <c:v>-3.1871254625648402E-4</c:v>
                </c:pt>
                <c:pt idx="286">
                  <c:v>-3.2011985736903899E-4</c:v>
                </c:pt>
                <c:pt idx="287">
                  <c:v>-3.2152716848159299E-4</c:v>
                </c:pt>
                <c:pt idx="288">
                  <c:v>-3.2293447959414698E-4</c:v>
                </c:pt>
                <c:pt idx="289">
                  <c:v>-3.2434179070670201E-4</c:v>
                </c:pt>
                <c:pt idx="290">
                  <c:v>-3.2574910181925497E-4</c:v>
                </c:pt>
                <c:pt idx="291">
                  <c:v>-3.2715641293181E-4</c:v>
                </c:pt>
                <c:pt idx="292">
                  <c:v>-3.2856372404436302E-4</c:v>
                </c:pt>
                <c:pt idx="293">
                  <c:v>-3.2997103515691701E-4</c:v>
                </c:pt>
                <c:pt idx="294">
                  <c:v>-3.3137834626947301E-4</c:v>
                </c:pt>
                <c:pt idx="295">
                  <c:v>-3.3278565738202701E-4</c:v>
                </c:pt>
                <c:pt idx="296">
                  <c:v>-3.3419296849458003E-4</c:v>
                </c:pt>
                <c:pt idx="297">
                  <c:v>-3.35600279607135E-4</c:v>
                </c:pt>
                <c:pt idx="298">
                  <c:v>-3.3700759071968899E-4</c:v>
                </c:pt>
                <c:pt idx="299">
                  <c:v>-3.3841490183224299E-4</c:v>
                </c:pt>
                <c:pt idx="300">
                  <c:v>-3.3982221294479601E-4</c:v>
                </c:pt>
                <c:pt idx="301">
                  <c:v>-3.4122952405735098E-4</c:v>
                </c:pt>
                <c:pt idx="302">
                  <c:v>-3.42636835169906E-4</c:v>
                </c:pt>
                <c:pt idx="303">
                  <c:v>-3.4404414628246E-4</c:v>
                </c:pt>
                <c:pt idx="304">
                  <c:v>-3.4545145739501399E-4</c:v>
                </c:pt>
                <c:pt idx="305">
                  <c:v>-3.4685876850756799E-4</c:v>
                </c:pt>
                <c:pt idx="306">
                  <c:v>-3.48266079620121E-4</c:v>
                </c:pt>
                <c:pt idx="307">
                  <c:v>-3.4967339073267598E-4</c:v>
                </c:pt>
                <c:pt idx="308">
                  <c:v>-3.51080701845231E-4</c:v>
                </c:pt>
                <c:pt idx="309">
                  <c:v>-3.5248801295778402E-4</c:v>
                </c:pt>
                <c:pt idx="310">
                  <c:v>-3.5389532407033899E-4</c:v>
                </c:pt>
                <c:pt idx="311">
                  <c:v>-3.5530263518289298E-4</c:v>
                </c:pt>
                <c:pt idx="312">
                  <c:v>-3.5670994629544801E-4</c:v>
                </c:pt>
                <c:pt idx="313">
                  <c:v>-3.5811725740800097E-4</c:v>
                </c:pt>
                <c:pt idx="314">
                  <c:v>-3.5952456852055502E-4</c:v>
                </c:pt>
                <c:pt idx="315">
                  <c:v>-3.6093187963310902E-4</c:v>
                </c:pt>
                <c:pt idx="316">
                  <c:v>-3.6233919074566301E-4</c:v>
                </c:pt>
                <c:pt idx="317">
                  <c:v>-3.6374650185821798E-4</c:v>
                </c:pt>
                <c:pt idx="318">
                  <c:v>-3.6515381297077301E-4</c:v>
                </c:pt>
                <c:pt idx="319">
                  <c:v>-3.6656112408332597E-4</c:v>
                </c:pt>
                <c:pt idx="320">
                  <c:v>-3.6796843519588002E-4</c:v>
                </c:pt>
                <c:pt idx="321">
                  <c:v>-3.6937574630843402E-4</c:v>
                </c:pt>
                <c:pt idx="322">
                  <c:v>-3.7078305742098899E-4</c:v>
                </c:pt>
                <c:pt idx="323">
                  <c:v>-3.7219036853354298E-4</c:v>
                </c:pt>
                <c:pt idx="324">
                  <c:v>-3.7359767964609698E-4</c:v>
                </c:pt>
                <c:pt idx="325">
                  <c:v>-3.7500499075865103E-4</c:v>
                </c:pt>
                <c:pt idx="326">
                  <c:v>-3.7641230187120502E-4</c:v>
                </c:pt>
                <c:pt idx="327">
                  <c:v>-3.7781961298375999E-4</c:v>
                </c:pt>
                <c:pt idx="328">
                  <c:v>-3.7922692409631301E-4</c:v>
                </c:pt>
                <c:pt idx="329">
                  <c:v>-3.8063423520886798E-4</c:v>
                </c:pt>
                <c:pt idx="330">
                  <c:v>-3.82041546321421E-4</c:v>
                </c:pt>
                <c:pt idx="331">
                  <c:v>-3.83448857433977E-4</c:v>
                </c:pt>
                <c:pt idx="332">
                  <c:v>-3.8485616854653002E-4</c:v>
                </c:pt>
                <c:pt idx="333">
                  <c:v>-3.8626347965908499E-4</c:v>
                </c:pt>
                <c:pt idx="334">
                  <c:v>-3.8767079077163801E-4</c:v>
                </c:pt>
                <c:pt idx="335">
                  <c:v>-3.8907810188419298E-4</c:v>
                </c:pt>
                <c:pt idx="336">
                  <c:v>-3.9048541299674698E-4</c:v>
                </c:pt>
                <c:pt idx="337">
                  <c:v>-3.9189272410929999E-4</c:v>
                </c:pt>
                <c:pt idx="338">
                  <c:v>-3.9330003522185502E-4</c:v>
                </c:pt>
                <c:pt idx="339">
                  <c:v>-3.9470734633440901E-4</c:v>
                </c:pt>
                <c:pt idx="340">
                  <c:v>-3.9611465744696301E-4</c:v>
                </c:pt>
                <c:pt idx="341">
                  <c:v>-3.9752196855951798E-4</c:v>
                </c:pt>
                <c:pt idx="342">
                  <c:v>-3.98929279672073E-4</c:v>
                </c:pt>
                <c:pt idx="343">
                  <c:v>-4.0033659078462499E-4</c:v>
                </c:pt>
                <c:pt idx="344">
                  <c:v>-4.0174390189717899E-4</c:v>
                </c:pt>
                <c:pt idx="345">
                  <c:v>-4.0315121300973401E-4</c:v>
                </c:pt>
                <c:pt idx="346">
                  <c:v>-4.0455852412228801E-4</c:v>
                </c:pt>
                <c:pt idx="347">
                  <c:v>-4.05965835234842E-4</c:v>
                </c:pt>
                <c:pt idx="348">
                  <c:v>-4.0737314634739502E-4</c:v>
                </c:pt>
                <c:pt idx="349">
                  <c:v>-4.0878045745995102E-4</c:v>
                </c:pt>
                <c:pt idx="350">
                  <c:v>-4.1018776857250502E-4</c:v>
                </c:pt>
                <c:pt idx="351">
                  <c:v>-4.1159507968505901E-4</c:v>
                </c:pt>
                <c:pt idx="352">
                  <c:v>-4.1300239079761301E-4</c:v>
                </c:pt>
                <c:pt idx="353">
                  <c:v>-4.14409701910167E-4</c:v>
                </c:pt>
                <c:pt idx="354">
                  <c:v>-4.1581701302272203E-4</c:v>
                </c:pt>
                <c:pt idx="355">
                  <c:v>-4.1722432413527402E-4</c:v>
                </c:pt>
                <c:pt idx="356">
                  <c:v>-4.1863163524783002E-4</c:v>
                </c:pt>
                <c:pt idx="357">
                  <c:v>-4.2003894636038401E-4</c:v>
                </c:pt>
                <c:pt idx="358">
                  <c:v>-4.2144625747293698E-4</c:v>
                </c:pt>
                <c:pt idx="359">
                  <c:v>-4.22853568585492E-4</c:v>
                </c:pt>
                <c:pt idx="360">
                  <c:v>-4.24260879698046E-4</c:v>
                </c:pt>
                <c:pt idx="361">
                  <c:v>-4.2566819081060102E-4</c:v>
                </c:pt>
                <c:pt idx="362">
                  <c:v>-4.2707550192315399E-4</c:v>
                </c:pt>
                <c:pt idx="363">
                  <c:v>-4.2848281303570798E-4</c:v>
                </c:pt>
                <c:pt idx="364">
                  <c:v>-4.2989012414826301E-4</c:v>
                </c:pt>
                <c:pt idx="365">
                  <c:v>-4.31297435260817E-4</c:v>
                </c:pt>
                <c:pt idx="366">
                  <c:v>-4.32704746373371E-4</c:v>
                </c:pt>
                <c:pt idx="367">
                  <c:v>-4.3411205748592401E-4</c:v>
                </c:pt>
                <c:pt idx="368">
                  <c:v>-4.3551936859848001E-4</c:v>
                </c:pt>
                <c:pt idx="369">
                  <c:v>-4.3692667971103401E-4</c:v>
                </c:pt>
                <c:pt idx="370">
                  <c:v>-4.3833399082358697E-4</c:v>
                </c:pt>
                <c:pt idx="371">
                  <c:v>-4.3974130193614298E-4</c:v>
                </c:pt>
                <c:pt idx="372">
                  <c:v>-4.4114861304869599E-4</c:v>
                </c:pt>
                <c:pt idx="373">
                  <c:v>-4.4255592416124901E-4</c:v>
                </c:pt>
                <c:pt idx="374">
                  <c:v>-4.4396323527380398E-4</c:v>
                </c:pt>
                <c:pt idx="375">
                  <c:v>-4.45370546386357E-4</c:v>
                </c:pt>
                <c:pt idx="376">
                  <c:v>-4.4677785749891197E-4</c:v>
                </c:pt>
                <c:pt idx="377">
                  <c:v>-4.48185168611467E-4</c:v>
                </c:pt>
                <c:pt idx="378">
                  <c:v>-4.4959247972402202E-4</c:v>
                </c:pt>
                <c:pt idx="379">
                  <c:v>-4.5099979083657602E-4</c:v>
                </c:pt>
                <c:pt idx="380">
                  <c:v>-4.5240710194912801E-4</c:v>
                </c:pt>
                <c:pt idx="381">
                  <c:v>-4.5381441306168298E-4</c:v>
                </c:pt>
                <c:pt idx="382">
                  <c:v>-4.5522172417423703E-4</c:v>
                </c:pt>
                <c:pt idx="383">
                  <c:v>-4.5662903528679297E-4</c:v>
                </c:pt>
                <c:pt idx="384">
                  <c:v>-4.5803634639934502E-4</c:v>
                </c:pt>
                <c:pt idx="385">
                  <c:v>-4.5944365751189901E-4</c:v>
                </c:pt>
                <c:pt idx="386">
                  <c:v>-4.6085096862445398E-4</c:v>
                </c:pt>
                <c:pt idx="387">
                  <c:v>-4.62258279737007E-4</c:v>
                </c:pt>
                <c:pt idx="388">
                  <c:v>-4.63665590849561E-4</c:v>
                </c:pt>
                <c:pt idx="389">
                  <c:v>-4.6507290196211499E-4</c:v>
                </c:pt>
                <c:pt idx="390">
                  <c:v>-4.6648021307466899E-4</c:v>
                </c:pt>
                <c:pt idx="391">
                  <c:v>-4.6788752418722298E-4</c:v>
                </c:pt>
                <c:pt idx="392">
                  <c:v>-4.69294835299778E-4</c:v>
                </c:pt>
                <c:pt idx="393">
                  <c:v>-4.7070214641233102E-4</c:v>
                </c:pt>
                <c:pt idx="394">
                  <c:v>-4.7210945752488599E-4</c:v>
                </c:pt>
                <c:pt idx="395">
                  <c:v>-4.7351676863743999E-4</c:v>
                </c:pt>
                <c:pt idx="396">
                  <c:v>-4.7492407974999398E-4</c:v>
                </c:pt>
                <c:pt idx="397">
                  <c:v>-4.7633139086254798E-4</c:v>
                </c:pt>
                <c:pt idx="398">
                  <c:v>-4.7773870197510197E-4</c:v>
                </c:pt>
                <c:pt idx="399">
                  <c:v>-4.7914601308765602E-4</c:v>
                </c:pt>
                <c:pt idx="400">
                  <c:v>-4.8055332420021099E-4</c:v>
                </c:pt>
                <c:pt idx="401">
                  <c:v>-4.8196063531276401E-4</c:v>
                </c:pt>
                <c:pt idx="402">
                  <c:v>-4.8336794642531898E-4</c:v>
                </c:pt>
                <c:pt idx="403">
                  <c:v>-4.8477525753787298E-4</c:v>
                </c:pt>
                <c:pt idx="404">
                  <c:v>-4.86182568650428E-4</c:v>
                </c:pt>
                <c:pt idx="405">
                  <c:v>-4.8758987976297999E-4</c:v>
                </c:pt>
                <c:pt idx="406">
                  <c:v>-4.8899719087553404E-4</c:v>
                </c:pt>
                <c:pt idx="407">
                  <c:v>-4.9040450198808896E-4</c:v>
                </c:pt>
                <c:pt idx="408">
                  <c:v>-4.9181181310064301E-4</c:v>
                </c:pt>
                <c:pt idx="409">
                  <c:v>-4.9321912421319695E-4</c:v>
                </c:pt>
                <c:pt idx="410">
                  <c:v>-4.9462643532575197E-4</c:v>
                </c:pt>
                <c:pt idx="411">
                  <c:v>-4.9603374643830505E-4</c:v>
                </c:pt>
                <c:pt idx="412">
                  <c:v>-4.9744105755085899E-4</c:v>
                </c:pt>
                <c:pt idx="413">
                  <c:v>-4.9884836866341401E-4</c:v>
                </c:pt>
                <c:pt idx="414">
                  <c:v>-5.0025567977596795E-4</c:v>
                </c:pt>
                <c:pt idx="415">
                  <c:v>-5.01662990888522E-4</c:v>
                </c:pt>
                <c:pt idx="416">
                  <c:v>-5.0307030200107703E-4</c:v>
                </c:pt>
                <c:pt idx="417">
                  <c:v>-5.0447761311363205E-4</c:v>
                </c:pt>
                <c:pt idx="418">
                  <c:v>-5.0588492422618404E-4</c:v>
                </c:pt>
                <c:pt idx="419">
                  <c:v>-5.07292235338737E-4</c:v>
                </c:pt>
                <c:pt idx="420">
                  <c:v>-5.0869954645129203E-4</c:v>
                </c:pt>
                <c:pt idx="421">
                  <c:v>-5.1010685756384597E-4</c:v>
                </c:pt>
                <c:pt idx="422">
                  <c:v>-5.1151416867640197E-4</c:v>
                </c:pt>
                <c:pt idx="423">
                  <c:v>-5.1292147978895504E-4</c:v>
                </c:pt>
                <c:pt idx="424">
                  <c:v>-5.1432879090150703E-4</c:v>
                </c:pt>
                <c:pt idx="425">
                  <c:v>-5.1573610201406303E-4</c:v>
                </c:pt>
                <c:pt idx="426">
                  <c:v>-5.1714341312661697E-4</c:v>
                </c:pt>
                <c:pt idx="427">
                  <c:v>-5.1855072423917102E-4</c:v>
                </c:pt>
                <c:pt idx="428">
                  <c:v>-5.1995803535172496E-4</c:v>
                </c:pt>
                <c:pt idx="429">
                  <c:v>-5.2136534646427901E-4</c:v>
                </c:pt>
                <c:pt idx="430">
                  <c:v>-5.2277265757683501E-4</c:v>
                </c:pt>
                <c:pt idx="431">
                  <c:v>-5.2417996868938798E-4</c:v>
                </c:pt>
                <c:pt idx="432">
                  <c:v>-5.2558727980194105E-4</c:v>
                </c:pt>
                <c:pt idx="433">
                  <c:v>-5.2699459091449597E-4</c:v>
                </c:pt>
                <c:pt idx="434">
                  <c:v>-5.2840190202705002E-4</c:v>
                </c:pt>
                <c:pt idx="435">
                  <c:v>-5.2980921313960396E-4</c:v>
                </c:pt>
                <c:pt idx="436">
                  <c:v>-5.3121652425215801E-4</c:v>
                </c:pt>
                <c:pt idx="437">
                  <c:v>-5.3262383536471303E-4</c:v>
                </c:pt>
                <c:pt idx="438">
                  <c:v>-5.3403114647726697E-4</c:v>
                </c:pt>
                <c:pt idx="439">
                  <c:v>-5.3543845758982004E-4</c:v>
                </c:pt>
                <c:pt idx="440">
                  <c:v>-5.3684576870237399E-4</c:v>
                </c:pt>
                <c:pt idx="441">
                  <c:v>-5.3825307981492901E-4</c:v>
                </c:pt>
                <c:pt idx="442">
                  <c:v>-5.3966039092748198E-4</c:v>
                </c:pt>
                <c:pt idx="443">
                  <c:v>-5.4106770204003602E-4</c:v>
                </c:pt>
                <c:pt idx="444">
                  <c:v>-5.4247501315259105E-4</c:v>
                </c:pt>
                <c:pt idx="445">
                  <c:v>-5.4388232426514401E-4</c:v>
                </c:pt>
                <c:pt idx="446">
                  <c:v>-5.4528963537770001E-4</c:v>
                </c:pt>
                <c:pt idx="447">
                  <c:v>-5.4669694649025298E-4</c:v>
                </c:pt>
                <c:pt idx="448">
                  <c:v>-5.48104257602808E-4</c:v>
                </c:pt>
                <c:pt idx="449">
                  <c:v>-5.4951156871536097E-4</c:v>
                </c:pt>
                <c:pt idx="450">
                  <c:v>-5.5091887982791599E-4</c:v>
                </c:pt>
                <c:pt idx="451">
                  <c:v>-5.5232619094046896E-4</c:v>
                </c:pt>
                <c:pt idx="452">
                  <c:v>-5.5373350205302398E-4</c:v>
                </c:pt>
                <c:pt idx="453">
                  <c:v>-5.5514081316557803E-4</c:v>
                </c:pt>
                <c:pt idx="454">
                  <c:v>-5.5654812427813197E-4</c:v>
                </c:pt>
                <c:pt idx="455">
                  <c:v>-5.5795543539068505E-4</c:v>
                </c:pt>
                <c:pt idx="456">
                  <c:v>-5.5936274650323899E-4</c:v>
                </c:pt>
                <c:pt idx="457">
                  <c:v>-5.6077005761579401E-4</c:v>
                </c:pt>
                <c:pt idx="458">
                  <c:v>-5.6217736872834795E-4</c:v>
                </c:pt>
                <c:pt idx="459">
                  <c:v>-5.63584679840902E-4</c:v>
                </c:pt>
                <c:pt idx="460">
                  <c:v>-5.6499199095345497E-4</c:v>
                </c:pt>
                <c:pt idx="461">
                  <c:v>-5.6639930206601097E-4</c:v>
                </c:pt>
                <c:pt idx="462">
                  <c:v>-5.6780661317856502E-4</c:v>
                </c:pt>
                <c:pt idx="463">
                  <c:v>-5.6921392429111798E-4</c:v>
                </c:pt>
                <c:pt idx="464">
                  <c:v>-5.7062123540367301E-4</c:v>
                </c:pt>
                <c:pt idx="465">
                  <c:v>-5.7202854651622695E-4</c:v>
                </c:pt>
                <c:pt idx="466">
                  <c:v>-5.7343585762878197E-4</c:v>
                </c:pt>
                <c:pt idx="467">
                  <c:v>-5.7484316874133504E-4</c:v>
                </c:pt>
                <c:pt idx="468">
                  <c:v>-5.7625047985388801E-4</c:v>
                </c:pt>
                <c:pt idx="469">
                  <c:v>-5.7765779096644596E-4</c:v>
                </c:pt>
                <c:pt idx="470">
                  <c:v>-5.79065102078996E-4</c:v>
                </c:pt>
                <c:pt idx="471">
                  <c:v>-5.8047241319155102E-4</c:v>
                </c:pt>
                <c:pt idx="472">
                  <c:v>-5.8187972430410496E-4</c:v>
                </c:pt>
                <c:pt idx="473">
                  <c:v>-5.8328703541666096E-4</c:v>
                </c:pt>
                <c:pt idx="474">
                  <c:v>-5.8469434652921295E-4</c:v>
                </c:pt>
                <c:pt idx="475">
                  <c:v>-5.86101657641767E-4</c:v>
                </c:pt>
                <c:pt idx="476">
                  <c:v>-5.8750896875431997E-4</c:v>
                </c:pt>
                <c:pt idx="477">
                  <c:v>-5.8891627986687597E-4</c:v>
                </c:pt>
                <c:pt idx="478">
                  <c:v>-5.9032359097942904E-4</c:v>
                </c:pt>
                <c:pt idx="479">
                  <c:v>-5.9173090209198396E-4</c:v>
                </c:pt>
                <c:pt idx="480">
                  <c:v>-5.9313821320453801E-4</c:v>
                </c:pt>
                <c:pt idx="481">
                  <c:v>-5.9454552431709303E-4</c:v>
                </c:pt>
                <c:pt idx="482">
                  <c:v>-5.9595283542964502E-4</c:v>
                </c:pt>
                <c:pt idx="483">
                  <c:v>-5.9736014654220005E-4</c:v>
                </c:pt>
                <c:pt idx="484">
                  <c:v>-5.9876745765475496E-4</c:v>
                </c:pt>
                <c:pt idx="485">
                  <c:v>-6.0017476876730695E-4</c:v>
                </c:pt>
                <c:pt idx="486">
                  <c:v>-6.0158207987986198E-4</c:v>
                </c:pt>
                <c:pt idx="487">
                  <c:v>-6.02989390992417E-4</c:v>
                </c:pt>
                <c:pt idx="488">
                  <c:v>-6.0439670210497203E-4</c:v>
                </c:pt>
                <c:pt idx="489">
                  <c:v>-6.0580401321752499E-4</c:v>
                </c:pt>
                <c:pt idx="490">
                  <c:v>-6.0721132433007904E-4</c:v>
                </c:pt>
                <c:pt idx="491">
                  <c:v>-6.08618635442632E-4</c:v>
                </c:pt>
                <c:pt idx="492">
                  <c:v>-6.1002594655518703E-4</c:v>
                </c:pt>
                <c:pt idx="493">
                  <c:v>-6.1143325766774097E-4</c:v>
                </c:pt>
                <c:pt idx="494">
                  <c:v>-6.1284056878029599E-4</c:v>
                </c:pt>
                <c:pt idx="495">
                  <c:v>-6.1424787989284896E-4</c:v>
                </c:pt>
                <c:pt idx="496">
                  <c:v>-6.1565519100540301E-4</c:v>
                </c:pt>
                <c:pt idx="497">
                  <c:v>-6.1706250211795803E-4</c:v>
                </c:pt>
                <c:pt idx="498">
                  <c:v>-6.1846981323051197E-4</c:v>
                </c:pt>
                <c:pt idx="499">
                  <c:v>-6.1987712434306602E-4</c:v>
                </c:pt>
                <c:pt idx="500">
                  <c:v>-6.2128443545561899E-4</c:v>
                </c:pt>
                <c:pt idx="501">
                  <c:v>-6.2269174656817401E-4</c:v>
                </c:pt>
                <c:pt idx="502">
                  <c:v>-6.2409905768072698E-4</c:v>
                </c:pt>
                <c:pt idx="503">
                  <c:v>-6.2550636879328103E-4</c:v>
                </c:pt>
                <c:pt idx="504">
                  <c:v>-6.2691367990583703E-4</c:v>
                </c:pt>
                <c:pt idx="505">
                  <c:v>-6.2832099101838902E-4</c:v>
                </c:pt>
                <c:pt idx="506">
                  <c:v>-6.2972830213094404E-4</c:v>
                </c:pt>
                <c:pt idx="507">
                  <c:v>-6.3113561324349798E-4</c:v>
                </c:pt>
                <c:pt idx="508">
                  <c:v>-6.3254292435605203E-4</c:v>
                </c:pt>
                <c:pt idx="509">
                  <c:v>-6.3395023546860597E-4</c:v>
                </c:pt>
                <c:pt idx="510">
                  <c:v>-6.3535754658115904E-4</c:v>
                </c:pt>
                <c:pt idx="511">
                  <c:v>-6.3676485769371505E-4</c:v>
                </c:pt>
                <c:pt idx="512">
                  <c:v>-6.3817216880626899E-4</c:v>
                </c:pt>
                <c:pt idx="513">
                  <c:v>-6.3957947991882304E-4</c:v>
                </c:pt>
                <c:pt idx="514">
                  <c:v>-6.4098679103137795E-4</c:v>
                </c:pt>
                <c:pt idx="515">
                  <c:v>-6.42394102143932E-4</c:v>
                </c:pt>
                <c:pt idx="516">
                  <c:v>-6.4380141325648399E-4</c:v>
                </c:pt>
                <c:pt idx="517">
                  <c:v>-6.4520872436903999E-4</c:v>
                </c:pt>
                <c:pt idx="518">
                  <c:v>-6.4661603548159404E-4</c:v>
                </c:pt>
                <c:pt idx="519">
                  <c:v>-6.4802334659414798E-4</c:v>
                </c:pt>
                <c:pt idx="520">
                  <c:v>-6.4943065770670105E-4</c:v>
                </c:pt>
                <c:pt idx="521">
                  <c:v>-6.5083796881925499E-4</c:v>
                </c:pt>
                <c:pt idx="522">
                  <c:v>-6.5224527993181002E-4</c:v>
                </c:pt>
                <c:pt idx="523">
                  <c:v>-6.5365259104436396E-4</c:v>
                </c:pt>
                <c:pt idx="524">
                  <c:v>-6.5505990215691703E-4</c:v>
                </c:pt>
                <c:pt idx="525">
                  <c:v>-6.5646721326947097E-4</c:v>
                </c:pt>
                <c:pt idx="526">
                  <c:v>-6.5787452438202697E-4</c:v>
                </c:pt>
                <c:pt idx="527">
                  <c:v>-6.5928183549458102E-4</c:v>
                </c:pt>
                <c:pt idx="528">
                  <c:v>-6.6068914660713399E-4</c:v>
                </c:pt>
                <c:pt idx="529">
                  <c:v>-6.6209645771968901E-4</c:v>
                </c:pt>
                <c:pt idx="530">
                  <c:v>-6.6350376883224295E-4</c:v>
                </c:pt>
                <c:pt idx="531">
                  <c:v>-6.64911079944797E-4</c:v>
                </c:pt>
                <c:pt idx="532">
                  <c:v>-6.6631839105735203E-4</c:v>
                </c:pt>
                <c:pt idx="533">
                  <c:v>-6.6772570216990499E-4</c:v>
                </c:pt>
                <c:pt idx="534">
                  <c:v>-6.6913301328245601E-4</c:v>
                </c:pt>
                <c:pt idx="535">
                  <c:v>-6.7054032439501298E-4</c:v>
                </c:pt>
                <c:pt idx="536">
                  <c:v>-6.7194763550756801E-4</c:v>
                </c:pt>
                <c:pt idx="537">
                  <c:v>-6.7335494662012E-4</c:v>
                </c:pt>
                <c:pt idx="538">
                  <c:v>-6.7476225773267404E-4</c:v>
                </c:pt>
                <c:pt idx="539">
                  <c:v>-6.7616956884523005E-4</c:v>
                </c:pt>
                <c:pt idx="540">
                  <c:v>-6.7757687995778496E-4</c:v>
                </c:pt>
                <c:pt idx="541">
                  <c:v>-6.7898419107033803E-4</c:v>
                </c:pt>
                <c:pt idx="542">
                  <c:v>-6.8039150218289198E-4</c:v>
                </c:pt>
                <c:pt idx="543">
                  <c:v>-6.8179881329544505E-4</c:v>
                </c:pt>
                <c:pt idx="544">
                  <c:v>-6.8320612440799997E-4</c:v>
                </c:pt>
                <c:pt idx="545">
                  <c:v>-6.8461343552055401E-4</c:v>
                </c:pt>
                <c:pt idx="546">
                  <c:v>-6.8602074663310698E-4</c:v>
                </c:pt>
                <c:pt idx="547">
                  <c:v>-6.87428057745662E-4</c:v>
                </c:pt>
                <c:pt idx="548">
                  <c:v>-6.8883536885821703E-4</c:v>
                </c:pt>
                <c:pt idx="549">
                  <c:v>-6.9024267997077205E-4</c:v>
                </c:pt>
                <c:pt idx="550">
                  <c:v>-6.9164999108332502E-4</c:v>
                </c:pt>
                <c:pt idx="551">
                  <c:v>-6.9305730219587798E-4</c:v>
                </c:pt>
                <c:pt idx="552">
                  <c:v>-6.9446461330843203E-4</c:v>
                </c:pt>
                <c:pt idx="553">
                  <c:v>-6.9587192442098695E-4</c:v>
                </c:pt>
                <c:pt idx="554">
                  <c:v>-6.9727923553354002E-4</c:v>
                </c:pt>
                <c:pt idx="555">
                  <c:v>-6.9868654664609602E-4</c:v>
                </c:pt>
                <c:pt idx="556">
                  <c:v>-7.0009385775864996E-4</c:v>
                </c:pt>
                <c:pt idx="557">
                  <c:v>-7.0150116887120401E-4</c:v>
                </c:pt>
                <c:pt idx="558">
                  <c:v>-7.0290847998375795E-4</c:v>
                </c:pt>
                <c:pt idx="559">
                  <c:v>-7.04315791096312E-4</c:v>
                </c:pt>
                <c:pt idx="560">
                  <c:v>-7.0572310220886605E-4</c:v>
                </c:pt>
                <c:pt idx="561">
                  <c:v>-7.0713041332141999E-4</c:v>
                </c:pt>
                <c:pt idx="562">
                  <c:v>-7.0853772443397502E-4</c:v>
                </c:pt>
                <c:pt idx="563">
                  <c:v>-7.0994503554652701E-4</c:v>
                </c:pt>
                <c:pt idx="564">
                  <c:v>-7.1135234665908095E-4</c:v>
                </c:pt>
                <c:pt idx="565">
                  <c:v>-7.1275965777163695E-4</c:v>
                </c:pt>
                <c:pt idx="566">
                  <c:v>-7.1416696888418796E-4</c:v>
                </c:pt>
                <c:pt idx="567">
                  <c:v>-7.1557427999674602E-4</c:v>
                </c:pt>
                <c:pt idx="568">
                  <c:v>-7.1698159110929899E-4</c:v>
                </c:pt>
                <c:pt idx="569">
                  <c:v>-7.1838890222185097E-4</c:v>
                </c:pt>
                <c:pt idx="570">
                  <c:v>-7.19796213334406E-4</c:v>
                </c:pt>
                <c:pt idx="571">
                  <c:v>-7.2120352444695896E-4</c:v>
                </c:pt>
                <c:pt idx="572">
                  <c:v>-7.2261083555951399E-4</c:v>
                </c:pt>
                <c:pt idx="573">
                  <c:v>-7.2401814667206598E-4</c:v>
                </c:pt>
                <c:pt idx="574">
                  <c:v>-7.2542545778462198E-4</c:v>
                </c:pt>
                <c:pt idx="575">
                  <c:v>-7.2683276889717895E-4</c:v>
                </c:pt>
                <c:pt idx="576">
                  <c:v>-7.2824008000973105E-4</c:v>
                </c:pt>
                <c:pt idx="577">
                  <c:v>-7.2964739112228402E-4</c:v>
                </c:pt>
                <c:pt idx="578">
                  <c:v>-7.3105470223483904E-4</c:v>
                </c:pt>
                <c:pt idx="579">
                  <c:v>-7.3246201334739298E-4</c:v>
                </c:pt>
                <c:pt idx="580">
                  <c:v>-7.3386932445994801E-4</c:v>
                </c:pt>
                <c:pt idx="581">
                  <c:v>-7.3527663557250303E-4</c:v>
                </c:pt>
                <c:pt idx="582">
                  <c:v>-7.3668394668505502E-4</c:v>
                </c:pt>
                <c:pt idx="583">
                  <c:v>-7.3809125779760799E-4</c:v>
                </c:pt>
                <c:pt idx="584">
                  <c:v>-7.3949856891016095E-4</c:v>
                </c:pt>
                <c:pt idx="585">
                  <c:v>-7.4090588002271598E-4</c:v>
                </c:pt>
                <c:pt idx="586">
                  <c:v>-7.4231319113527003E-4</c:v>
                </c:pt>
                <c:pt idx="587">
                  <c:v>-7.4372050224782397E-4</c:v>
                </c:pt>
                <c:pt idx="588">
                  <c:v>-7.4512781336038105E-4</c:v>
                </c:pt>
                <c:pt idx="589">
                  <c:v>-7.4653512447293402E-4</c:v>
                </c:pt>
                <c:pt idx="590">
                  <c:v>-7.4794243558549002E-4</c:v>
                </c:pt>
                <c:pt idx="591">
                  <c:v>-7.4934974669804396E-4</c:v>
                </c:pt>
                <c:pt idx="592">
                  <c:v>-7.5075705781059703E-4</c:v>
                </c:pt>
                <c:pt idx="593">
                  <c:v>-7.5216436892314804E-4</c:v>
                </c:pt>
                <c:pt idx="594">
                  <c:v>-7.5357168003570502E-4</c:v>
                </c:pt>
                <c:pt idx="595">
                  <c:v>-7.5497899114825798E-4</c:v>
                </c:pt>
                <c:pt idx="596">
                  <c:v>-7.5638630226081095E-4</c:v>
                </c:pt>
                <c:pt idx="597">
                  <c:v>-7.5779361337336695E-4</c:v>
                </c:pt>
                <c:pt idx="598">
                  <c:v>-7.5920092448592197E-4</c:v>
                </c:pt>
                <c:pt idx="599">
                  <c:v>-7.6060823559847505E-4</c:v>
                </c:pt>
                <c:pt idx="600">
                  <c:v>-7.6201554671102996E-4</c:v>
                </c:pt>
                <c:pt idx="601">
                  <c:v>-7.6342285782358401E-4</c:v>
                </c:pt>
                <c:pt idx="602">
                  <c:v>-7.6483016893613698E-4</c:v>
                </c:pt>
                <c:pt idx="603">
                  <c:v>-7.6623748004869005E-4</c:v>
                </c:pt>
                <c:pt idx="604">
                  <c:v>-7.6764479116124605E-4</c:v>
                </c:pt>
                <c:pt idx="605">
                  <c:v>-7.6905210227379902E-4</c:v>
                </c:pt>
                <c:pt idx="606">
                  <c:v>-7.7045941338635198E-4</c:v>
                </c:pt>
                <c:pt idx="607">
                  <c:v>-7.7186672449890701E-4</c:v>
                </c:pt>
                <c:pt idx="608">
                  <c:v>-7.7327403561146301E-4</c:v>
                </c:pt>
                <c:pt idx="609">
                  <c:v>-7.7468134672401597E-4</c:v>
                </c:pt>
                <c:pt idx="610">
                  <c:v>-7.76088657836571E-4</c:v>
                </c:pt>
                <c:pt idx="611">
                  <c:v>-7.7749596894912396E-4</c:v>
                </c:pt>
                <c:pt idx="612">
                  <c:v>-7.7890328006167801E-4</c:v>
                </c:pt>
                <c:pt idx="613">
                  <c:v>-7.8031059117423195E-4</c:v>
                </c:pt>
                <c:pt idx="614">
                  <c:v>-7.81717902286786E-4</c:v>
                </c:pt>
                <c:pt idx="615">
                  <c:v>-7.8312521339933897E-4</c:v>
                </c:pt>
                <c:pt idx="616">
                  <c:v>-7.8453252451189497E-4</c:v>
                </c:pt>
                <c:pt idx="617">
                  <c:v>-7.8593983562445097E-4</c:v>
                </c:pt>
                <c:pt idx="618">
                  <c:v>-7.8734714673700198E-4</c:v>
                </c:pt>
                <c:pt idx="619">
                  <c:v>-7.8875445784955896E-4</c:v>
                </c:pt>
                <c:pt idx="620">
                  <c:v>-7.9016176896210997E-4</c:v>
                </c:pt>
                <c:pt idx="621">
                  <c:v>-7.9156908007466402E-4</c:v>
                </c:pt>
                <c:pt idx="622">
                  <c:v>-7.9297639118721698E-4</c:v>
                </c:pt>
                <c:pt idx="623">
                  <c:v>-7.9438370229977201E-4</c:v>
                </c:pt>
                <c:pt idx="624">
                  <c:v>-7.9579101341232595E-4</c:v>
                </c:pt>
                <c:pt idx="625">
                  <c:v>-7.9719832452488195E-4</c:v>
                </c:pt>
                <c:pt idx="626">
                  <c:v>-7.9860563563743405E-4</c:v>
                </c:pt>
                <c:pt idx="627">
                  <c:v>-8.0001294674999005E-4</c:v>
                </c:pt>
                <c:pt idx="628">
                  <c:v>-8.0142025786254399E-4</c:v>
                </c:pt>
                <c:pt idx="629">
                  <c:v>-8.0282756897509804E-4</c:v>
                </c:pt>
                <c:pt idx="630">
                  <c:v>-8.0423488008765003E-4</c:v>
                </c:pt>
                <c:pt idx="631">
                  <c:v>-8.0564219120020798E-4</c:v>
                </c:pt>
                <c:pt idx="632">
                  <c:v>-8.0704950231275997E-4</c:v>
                </c:pt>
                <c:pt idx="633">
                  <c:v>-8.0845681342531597E-4</c:v>
                </c:pt>
                <c:pt idx="634">
                  <c:v>-8.0986412453786698E-4</c:v>
                </c:pt>
                <c:pt idx="635">
                  <c:v>-8.1127143565042201E-4</c:v>
                </c:pt>
                <c:pt idx="636">
                  <c:v>-8.1267874676297595E-4</c:v>
                </c:pt>
                <c:pt idx="637">
                  <c:v>-8.1408605787553E-4</c:v>
                </c:pt>
                <c:pt idx="638">
                  <c:v>-8.1549336898808502E-4</c:v>
                </c:pt>
                <c:pt idx="639">
                  <c:v>-8.1690068010063896E-4</c:v>
                </c:pt>
                <c:pt idx="640">
                  <c:v>-8.1830799121319301E-4</c:v>
                </c:pt>
                <c:pt idx="641">
                  <c:v>-8.1971530232574598E-4</c:v>
                </c:pt>
                <c:pt idx="642">
                  <c:v>-8.2112261343830002E-4</c:v>
                </c:pt>
                <c:pt idx="643">
                  <c:v>-8.2252992455085602E-4</c:v>
                </c:pt>
                <c:pt idx="644">
                  <c:v>-8.2393723566340801E-4</c:v>
                </c:pt>
                <c:pt idx="645">
                  <c:v>-8.2534454677596401E-4</c:v>
                </c:pt>
                <c:pt idx="646">
                  <c:v>-8.2675185788851698E-4</c:v>
                </c:pt>
                <c:pt idx="647">
                  <c:v>-8.28159169001072E-4</c:v>
                </c:pt>
                <c:pt idx="648">
                  <c:v>-8.2956648011362399E-4</c:v>
                </c:pt>
                <c:pt idx="649">
                  <c:v>-8.3097379122618205E-4</c:v>
                </c:pt>
                <c:pt idx="650">
                  <c:v>-8.3238110233873296E-4</c:v>
                </c:pt>
                <c:pt idx="651">
                  <c:v>-8.3378841345128603E-4</c:v>
                </c:pt>
                <c:pt idx="652">
                  <c:v>-8.3519572456384301E-4</c:v>
                </c:pt>
                <c:pt idx="653">
                  <c:v>-8.36603035676395E-4</c:v>
                </c:pt>
                <c:pt idx="654">
                  <c:v>-8.3801034678895002E-4</c:v>
                </c:pt>
                <c:pt idx="655">
                  <c:v>-8.3941765790150201E-4</c:v>
                </c:pt>
                <c:pt idx="656">
                  <c:v>-8.4082496901405899E-4</c:v>
                </c:pt>
                <c:pt idx="657">
                  <c:v>-8.4223228012661098E-4</c:v>
                </c:pt>
                <c:pt idx="658">
                  <c:v>-8.4363959123916904E-4</c:v>
                </c:pt>
                <c:pt idx="659">
                  <c:v>-8.4504690235171897E-4</c:v>
                </c:pt>
                <c:pt idx="660">
                  <c:v>-8.4645421346427399E-4</c:v>
                </c:pt>
                <c:pt idx="661">
                  <c:v>-8.4786152457682696E-4</c:v>
                </c:pt>
                <c:pt idx="662">
                  <c:v>-8.4926883568938198E-4</c:v>
                </c:pt>
                <c:pt idx="663">
                  <c:v>-8.5067614680194004E-4</c:v>
                </c:pt>
                <c:pt idx="664">
                  <c:v>-8.5208345791449095E-4</c:v>
                </c:pt>
                <c:pt idx="665">
                  <c:v>-8.5349076902704402E-4</c:v>
                </c:pt>
                <c:pt idx="666">
                  <c:v>-8.5489808013960002E-4</c:v>
                </c:pt>
                <c:pt idx="667">
                  <c:v>-8.5630539125215505E-4</c:v>
                </c:pt>
                <c:pt idx="668">
                  <c:v>-8.5771270236470801E-4</c:v>
                </c:pt>
                <c:pt idx="669">
                  <c:v>-8.5912001347726303E-4</c:v>
                </c:pt>
                <c:pt idx="670">
                  <c:v>-8.6052732458981405E-4</c:v>
                </c:pt>
                <c:pt idx="671">
                  <c:v>-8.6193463570236896E-4</c:v>
                </c:pt>
                <c:pt idx="672">
                  <c:v>-8.6334194681492399E-4</c:v>
                </c:pt>
                <c:pt idx="673">
                  <c:v>-8.6474925792747804E-4</c:v>
                </c:pt>
                <c:pt idx="674">
                  <c:v>-8.6615656904003198E-4</c:v>
                </c:pt>
                <c:pt idx="675">
                  <c:v>-8.6756388015258603E-4</c:v>
                </c:pt>
                <c:pt idx="676">
                  <c:v>-8.6897119126513704E-4</c:v>
                </c:pt>
                <c:pt idx="677">
                  <c:v>-8.7037850237769402E-4</c:v>
                </c:pt>
                <c:pt idx="678">
                  <c:v>-8.7178581349024904E-4</c:v>
                </c:pt>
                <c:pt idx="679">
                  <c:v>-8.7319312460280201E-4</c:v>
                </c:pt>
                <c:pt idx="680">
                  <c:v>-8.74600435715354E-4</c:v>
                </c:pt>
                <c:pt idx="681">
                  <c:v>-8.7600774682791E-4</c:v>
                </c:pt>
                <c:pt idx="682">
                  <c:v>-8.7741505794046199E-4</c:v>
                </c:pt>
                <c:pt idx="683">
                  <c:v>-8.7882236905301799E-4</c:v>
                </c:pt>
                <c:pt idx="684">
                  <c:v>-8.8022968016557301E-4</c:v>
                </c:pt>
                <c:pt idx="685">
                  <c:v>-8.8163699127812695E-4</c:v>
                </c:pt>
                <c:pt idx="686">
                  <c:v>-8.83044302390681E-4</c:v>
                </c:pt>
                <c:pt idx="687">
                  <c:v>-8.8445161350323505E-4</c:v>
                </c:pt>
                <c:pt idx="688">
                  <c:v>-8.8585892461578802E-4</c:v>
                </c:pt>
                <c:pt idx="689">
                  <c:v>-8.8726623572834304E-4</c:v>
                </c:pt>
                <c:pt idx="690">
                  <c:v>-8.88673546840896E-4</c:v>
                </c:pt>
                <c:pt idx="691">
                  <c:v>-8.9008085795345103E-4</c:v>
                </c:pt>
                <c:pt idx="692">
                  <c:v>-8.9148816906600595E-4</c:v>
                </c:pt>
                <c:pt idx="693">
                  <c:v>-8.9289548017855804E-4</c:v>
                </c:pt>
                <c:pt idx="694">
                  <c:v>-8.9430279129111502E-4</c:v>
                </c:pt>
                <c:pt idx="695">
                  <c:v>-8.9571010240366896E-4</c:v>
                </c:pt>
                <c:pt idx="696">
                  <c:v>-8.9711741351621997E-4</c:v>
                </c:pt>
                <c:pt idx="697">
                  <c:v>-8.9852472462877597E-4</c:v>
                </c:pt>
                <c:pt idx="698">
                  <c:v>-8.9993203574132796E-4</c:v>
                </c:pt>
                <c:pt idx="699">
                  <c:v>-9.0133934685388602E-4</c:v>
                </c:pt>
                <c:pt idx="700">
                  <c:v>-9.0274665796643801E-4</c:v>
                </c:pt>
                <c:pt idx="701">
                  <c:v>-9.0415396907899195E-4</c:v>
                </c:pt>
                <c:pt idx="702">
                  <c:v>-9.0556128019154503E-4</c:v>
                </c:pt>
                <c:pt idx="703">
                  <c:v>-9.0696859130409702E-4</c:v>
                </c:pt>
                <c:pt idx="704">
                  <c:v>-9.0837590241665302E-4</c:v>
                </c:pt>
                <c:pt idx="705">
                  <c:v>-9.0978321352920696E-4</c:v>
                </c:pt>
                <c:pt idx="706">
                  <c:v>-9.1119052464176198E-4</c:v>
                </c:pt>
                <c:pt idx="707">
                  <c:v>-9.1259783575431798E-4</c:v>
                </c:pt>
                <c:pt idx="708">
                  <c:v>-9.1400514686687095E-4</c:v>
                </c:pt>
                <c:pt idx="709">
                  <c:v>-9.1541245797942597E-4</c:v>
                </c:pt>
                <c:pt idx="710">
                  <c:v>-9.1681976909197796E-4</c:v>
                </c:pt>
                <c:pt idx="711">
                  <c:v>-9.1822708020453299E-4</c:v>
                </c:pt>
                <c:pt idx="712">
                  <c:v>-9.1963439131708595E-4</c:v>
                </c:pt>
                <c:pt idx="713">
                  <c:v>-9.2104170242964098E-4</c:v>
                </c:pt>
                <c:pt idx="714">
                  <c:v>-9.2244901354219698E-4</c:v>
                </c:pt>
                <c:pt idx="715">
                  <c:v>-9.2385632465475103E-4</c:v>
                </c:pt>
                <c:pt idx="716">
                  <c:v>-9.2526363576729998E-4</c:v>
                </c:pt>
                <c:pt idx="717">
                  <c:v>-9.2667094687985696E-4</c:v>
                </c:pt>
                <c:pt idx="718">
                  <c:v>-9.2807825799241198E-4</c:v>
                </c:pt>
                <c:pt idx="719">
                  <c:v>-9.29485569104967E-4</c:v>
                </c:pt>
                <c:pt idx="720">
                  <c:v>-9.3089288021751997E-4</c:v>
                </c:pt>
                <c:pt idx="721">
                  <c:v>-9.3230019133007304E-4</c:v>
                </c:pt>
                <c:pt idx="722">
                  <c:v>-9.3370750244262698E-4</c:v>
                </c:pt>
                <c:pt idx="723">
                  <c:v>-9.3511481355518201E-4</c:v>
                </c:pt>
                <c:pt idx="724">
                  <c:v>-9.3652212466773595E-4</c:v>
                </c:pt>
                <c:pt idx="725">
                  <c:v>-9.3792943578029303E-4</c:v>
                </c:pt>
                <c:pt idx="726">
                  <c:v>-9.3933674689284502E-4</c:v>
                </c:pt>
                <c:pt idx="727">
                  <c:v>-9.4074405800540005E-4</c:v>
                </c:pt>
                <c:pt idx="728">
                  <c:v>-9.4215136911795301E-4</c:v>
                </c:pt>
                <c:pt idx="729">
                  <c:v>-9.4355868023050804E-4</c:v>
                </c:pt>
                <c:pt idx="730">
                  <c:v>-9.44965991343061E-4</c:v>
                </c:pt>
                <c:pt idx="731">
                  <c:v>-9.4637330245561603E-4</c:v>
                </c:pt>
                <c:pt idx="732">
                  <c:v>-9.4778061356816899E-4</c:v>
                </c:pt>
                <c:pt idx="733">
                  <c:v>-9.4918792468072402E-4</c:v>
                </c:pt>
                <c:pt idx="734">
                  <c:v>-9.5059523579327796E-4</c:v>
                </c:pt>
                <c:pt idx="735">
                  <c:v>-9.5200254690582995E-4</c:v>
                </c:pt>
                <c:pt idx="736">
                  <c:v>-9.5340985801838703E-4</c:v>
                </c:pt>
                <c:pt idx="737">
                  <c:v>-9.5481716913094E-4</c:v>
                </c:pt>
                <c:pt idx="738">
                  <c:v>-9.5622448024349405E-4</c:v>
                </c:pt>
                <c:pt idx="739">
                  <c:v>-9.5763179135605005E-4</c:v>
                </c:pt>
                <c:pt idx="740">
                  <c:v>-9.5903910246860095E-4</c:v>
                </c:pt>
                <c:pt idx="741">
                  <c:v>-9.6044641358115598E-4</c:v>
                </c:pt>
                <c:pt idx="742">
                  <c:v>-9.6185372469370905E-4</c:v>
                </c:pt>
                <c:pt idx="743">
                  <c:v>-9.6326103580626397E-4</c:v>
                </c:pt>
                <c:pt idx="744">
                  <c:v>-9.6466834691881899E-4</c:v>
                </c:pt>
                <c:pt idx="745">
                  <c:v>-9.6607565803137304E-4</c:v>
                </c:pt>
                <c:pt idx="746">
                  <c:v>-9.6748296914392503E-4</c:v>
                </c:pt>
                <c:pt idx="747">
                  <c:v>-9.6889028025648103E-4</c:v>
                </c:pt>
                <c:pt idx="748">
                  <c:v>-9.7029759136903605E-4</c:v>
                </c:pt>
                <c:pt idx="749">
                  <c:v>-9.7170490248158999E-4</c:v>
                </c:pt>
                <c:pt idx="750">
                  <c:v>-9.7311221359414404E-4</c:v>
                </c:pt>
                <c:pt idx="751">
                  <c:v>-9.7451952470669798E-4</c:v>
                </c:pt>
                <c:pt idx="752">
                  <c:v>-9.7592683581925095E-4</c:v>
                </c:pt>
                <c:pt idx="753">
                  <c:v>-9.7733414693180706E-4</c:v>
                </c:pt>
                <c:pt idx="754">
                  <c:v>-9.7874145804435894E-4</c:v>
                </c:pt>
                <c:pt idx="755">
                  <c:v>-9.8014876915691299E-4</c:v>
                </c:pt>
                <c:pt idx="756">
                  <c:v>-9.8155608026946508E-4</c:v>
                </c:pt>
                <c:pt idx="757">
                  <c:v>-9.8296339138202E-4</c:v>
                </c:pt>
                <c:pt idx="758">
                  <c:v>-9.84370702494576E-4</c:v>
                </c:pt>
                <c:pt idx="759">
                  <c:v>-9.85778013607132E-4</c:v>
                </c:pt>
                <c:pt idx="760">
                  <c:v>-9.871853247196841E-4</c:v>
                </c:pt>
                <c:pt idx="761">
                  <c:v>-9.8859263583223706E-4</c:v>
                </c:pt>
                <c:pt idx="762">
                  <c:v>-9.8999994694479393E-4</c:v>
                </c:pt>
                <c:pt idx="763">
                  <c:v>-9.9140725805734798E-4</c:v>
                </c:pt>
                <c:pt idx="764">
                  <c:v>-9.9281456916990095E-4</c:v>
                </c:pt>
                <c:pt idx="765">
                  <c:v>-9.9422188028245695E-4</c:v>
                </c:pt>
                <c:pt idx="766">
                  <c:v>-9.9562919139500796E-4</c:v>
                </c:pt>
                <c:pt idx="767">
                  <c:v>-9.9703650250756201E-4</c:v>
                </c:pt>
                <c:pt idx="768">
                  <c:v>-9.9844381362011497E-4</c:v>
                </c:pt>
                <c:pt idx="769">
                  <c:v>-9.9985112473267011E-4</c:v>
                </c:pt>
                <c:pt idx="770">
                  <c:v>-1.00125843584522E-3</c:v>
                </c:pt>
                <c:pt idx="771">
                  <c:v>-1.00266574695777E-3</c:v>
                </c:pt>
                <c:pt idx="772">
                  <c:v>-1.0040730580703301E-3</c:v>
                </c:pt>
                <c:pt idx="773">
                  <c:v>-1.00548036918288E-3</c:v>
                </c:pt>
                <c:pt idx="774">
                  <c:v>-1.0068876802954399E-3</c:v>
                </c:pt>
                <c:pt idx="775">
                  <c:v>-1.0082949914079901E-3</c:v>
                </c:pt>
                <c:pt idx="776">
                  <c:v>-1.00970230252055E-3</c:v>
                </c:pt>
                <c:pt idx="777">
                  <c:v>-1.0111096136330999E-3</c:v>
                </c:pt>
                <c:pt idx="778">
                  <c:v>-1.01251692474565E-3</c:v>
                </c:pt>
                <c:pt idx="779">
                  <c:v>-1.0139242358582099E-3</c:v>
                </c:pt>
                <c:pt idx="780">
                  <c:v>-1.0153315469707601E-3</c:v>
                </c:pt>
                <c:pt idx="781">
                  <c:v>-1.01673885808332E-3</c:v>
                </c:pt>
                <c:pt idx="782">
                  <c:v>-1.0181461691958699E-3</c:v>
                </c:pt>
                <c:pt idx="783">
                  <c:v>-1.0195534803084201E-3</c:v>
                </c:pt>
                <c:pt idx="784">
                  <c:v>-1.02096079142098E-3</c:v>
                </c:pt>
                <c:pt idx="785">
                  <c:v>-1.0223681025335299E-3</c:v>
                </c:pt>
                <c:pt idx="786">
                  <c:v>-1.0237754136460801E-3</c:v>
                </c:pt>
                <c:pt idx="787">
                  <c:v>-1.02518272475864E-3</c:v>
                </c:pt>
                <c:pt idx="788">
                  <c:v>-1.0265900358711901E-3</c:v>
                </c:pt>
                <c:pt idx="789">
                  <c:v>-1.02799734698375E-3</c:v>
                </c:pt>
                <c:pt idx="790">
                  <c:v>-1.0294046580962999E-3</c:v>
                </c:pt>
                <c:pt idx="791">
                  <c:v>-1.0308119692088601E-3</c:v>
                </c:pt>
                <c:pt idx="792">
                  <c:v>-1.03221928032141E-3</c:v>
                </c:pt>
                <c:pt idx="793">
                  <c:v>-1.0336265914339599E-3</c:v>
                </c:pt>
                <c:pt idx="794">
                  <c:v>-1.03503390254652E-3</c:v>
                </c:pt>
                <c:pt idx="795">
                  <c:v>-1.03644121365907E-3</c:v>
                </c:pt>
                <c:pt idx="796">
                  <c:v>-1.0378485247716201E-3</c:v>
                </c:pt>
                <c:pt idx="797">
                  <c:v>-1.03925583588418E-3</c:v>
                </c:pt>
                <c:pt idx="798">
                  <c:v>-1.0406631469967299E-3</c:v>
                </c:pt>
                <c:pt idx="799">
                  <c:v>-1.0420704581092901E-3</c:v>
                </c:pt>
                <c:pt idx="800">
                  <c:v>-1.04347776922184E-3</c:v>
                </c:pt>
                <c:pt idx="801">
                  <c:v>-1.0448850803343999E-3</c:v>
                </c:pt>
                <c:pt idx="802">
                  <c:v>-1.04629239144695E-3</c:v>
                </c:pt>
                <c:pt idx="803">
                  <c:v>-1.0476997025595E-3</c:v>
                </c:pt>
                <c:pt idx="804">
                  <c:v>-1.0491070136720601E-3</c:v>
                </c:pt>
                <c:pt idx="805">
                  <c:v>-1.05051432478461E-3</c:v>
                </c:pt>
                <c:pt idx="806">
                  <c:v>-1.0519216358971699E-3</c:v>
                </c:pt>
                <c:pt idx="807">
                  <c:v>-1.0533289470097201E-3</c:v>
                </c:pt>
                <c:pt idx="808">
                  <c:v>-1.05473625812227E-3</c:v>
                </c:pt>
                <c:pt idx="809">
                  <c:v>-1.0561435692348299E-3</c:v>
                </c:pt>
                <c:pt idx="810">
                  <c:v>-1.05755088034738E-3</c:v>
                </c:pt>
                <c:pt idx="811">
                  <c:v>-1.05895819145994E-3</c:v>
                </c:pt>
                <c:pt idx="812">
                  <c:v>-1.0603655025724901E-3</c:v>
                </c:pt>
                <c:pt idx="813">
                  <c:v>-1.06177281368505E-3</c:v>
                </c:pt>
                <c:pt idx="814">
                  <c:v>-1.0631801247975999E-3</c:v>
                </c:pt>
                <c:pt idx="815">
                  <c:v>-1.0645874359101601E-3</c:v>
                </c:pt>
                <c:pt idx="816">
                  <c:v>-1.06599474702271E-3</c:v>
                </c:pt>
                <c:pt idx="817">
                  <c:v>-1.0674020581352599E-3</c:v>
                </c:pt>
                <c:pt idx="818">
                  <c:v>-1.06880936924782E-3</c:v>
                </c:pt>
                <c:pt idx="819">
                  <c:v>-1.07021668036037E-3</c:v>
                </c:pt>
                <c:pt idx="820">
                  <c:v>-1.0716239914729301E-3</c:v>
                </c:pt>
                <c:pt idx="821">
                  <c:v>-1.07303130258548E-3</c:v>
                </c:pt>
                <c:pt idx="822">
                  <c:v>-1.0744386136980299E-3</c:v>
                </c:pt>
                <c:pt idx="823">
                  <c:v>-1.0758459248105901E-3</c:v>
                </c:pt>
                <c:pt idx="824">
                  <c:v>-1.07725323592314E-3</c:v>
                </c:pt>
                <c:pt idx="825">
                  <c:v>-1.0786605470356899E-3</c:v>
                </c:pt>
                <c:pt idx="826">
                  <c:v>-1.08006785814825E-3</c:v>
                </c:pt>
                <c:pt idx="827">
                  <c:v>-1.0814751692608E-3</c:v>
                </c:pt>
                <c:pt idx="828">
                  <c:v>-1.0828824803733601E-3</c:v>
                </c:pt>
                <c:pt idx="829">
                  <c:v>-1.08428979148591E-3</c:v>
                </c:pt>
                <c:pt idx="830">
                  <c:v>-1.0856971025984699E-3</c:v>
                </c:pt>
                <c:pt idx="831">
                  <c:v>-1.0871044137110201E-3</c:v>
                </c:pt>
                <c:pt idx="832">
                  <c:v>-1.08851172482357E-3</c:v>
                </c:pt>
                <c:pt idx="833">
                  <c:v>-1.0899190359361299E-3</c:v>
                </c:pt>
                <c:pt idx="834">
                  <c:v>-1.09132634704868E-3</c:v>
                </c:pt>
                <c:pt idx="835">
                  <c:v>-1.0927336581612399E-3</c:v>
                </c:pt>
                <c:pt idx="836">
                  <c:v>-1.0941409692737901E-3</c:v>
                </c:pt>
                <c:pt idx="837">
                  <c:v>-1.09554828038634E-3</c:v>
                </c:pt>
                <c:pt idx="838">
                  <c:v>-1.0969555914988999E-3</c:v>
                </c:pt>
                <c:pt idx="839">
                  <c:v>-1.0983629026114501E-3</c:v>
                </c:pt>
                <c:pt idx="840">
                  <c:v>-1.099770213724E-3</c:v>
                </c:pt>
                <c:pt idx="841">
                  <c:v>-1.1011775248365599E-3</c:v>
                </c:pt>
                <c:pt idx="842">
                  <c:v>-1.10258483594912E-3</c:v>
                </c:pt>
                <c:pt idx="843">
                  <c:v>-1.10399214706167E-3</c:v>
                </c:pt>
                <c:pt idx="844">
                  <c:v>-1.1053994581742201E-3</c:v>
                </c:pt>
                <c:pt idx="845">
                  <c:v>-1.10680676928678E-3</c:v>
                </c:pt>
                <c:pt idx="846">
                  <c:v>-1.1082140803993299E-3</c:v>
                </c:pt>
                <c:pt idx="847">
                  <c:v>-1.1096213915118901E-3</c:v>
                </c:pt>
                <c:pt idx="848">
                  <c:v>-1.11102870262444E-3</c:v>
                </c:pt>
                <c:pt idx="849">
                  <c:v>-1.1124360137369899E-3</c:v>
                </c:pt>
                <c:pt idx="850">
                  <c:v>-1.11384332484955E-3</c:v>
                </c:pt>
                <c:pt idx="851">
                  <c:v>-1.1152506359621E-3</c:v>
                </c:pt>
                <c:pt idx="852">
                  <c:v>-1.1166579470746501E-3</c:v>
                </c:pt>
                <c:pt idx="853">
                  <c:v>-1.11806525818721E-3</c:v>
                </c:pt>
                <c:pt idx="854">
                  <c:v>-1.1194725692997599E-3</c:v>
                </c:pt>
                <c:pt idx="855">
                  <c:v>-1.1208798804123201E-3</c:v>
                </c:pt>
                <c:pt idx="856">
                  <c:v>-1.12228719152487E-3</c:v>
                </c:pt>
                <c:pt idx="857">
                  <c:v>-1.1236945026374299E-3</c:v>
                </c:pt>
                <c:pt idx="858">
                  <c:v>-1.12510181374998E-3</c:v>
                </c:pt>
                <c:pt idx="859">
                  <c:v>-1.1265091248625399E-3</c:v>
                </c:pt>
                <c:pt idx="860">
                  <c:v>-1.1279164359750901E-3</c:v>
                </c:pt>
                <c:pt idx="861">
                  <c:v>-1.12932374708764E-3</c:v>
                </c:pt>
                <c:pt idx="862">
                  <c:v>-1.1307310582001899E-3</c:v>
                </c:pt>
                <c:pt idx="863">
                  <c:v>-1.1321383693127501E-3</c:v>
                </c:pt>
                <c:pt idx="864">
                  <c:v>-1.1335456804253E-3</c:v>
                </c:pt>
                <c:pt idx="865">
                  <c:v>-1.1349529915378599E-3</c:v>
                </c:pt>
                <c:pt idx="866">
                  <c:v>-1.13636030265041E-3</c:v>
                </c:pt>
                <c:pt idx="867">
                  <c:v>-1.1377676137629699E-3</c:v>
                </c:pt>
              </c:numCache>
              <c:extLst xmlns:c15="http://schemas.microsoft.com/office/drawing/2012/chart"/>
            </c:numRef>
          </c:y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3-DF89-4DFA-A751-31E1B64E3B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3067784"/>
        <c:axId val="443063848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AVGx!$A$1</c15:sqref>
                        </c15:formulaRef>
                      </c:ext>
                    </c:extLst>
                    <c:strCache>
                      <c:ptCount val="1"/>
                      <c:pt idx="0">
                        <c:v>0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AVGx!$A$3:$A$870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8.4017742977036803E-6</c:v>
                      </c:pt>
                      <c:pt idx="1">
                        <c:v>1.6139130875308399E-5</c:v>
                      </c:pt>
                      <c:pt idx="2">
                        <c:v>2.6378602442109501E-5</c:v>
                      </c:pt>
                      <c:pt idx="3">
                        <c:v>4.29982263410888E-5</c:v>
                      </c:pt>
                      <c:pt idx="4">
                        <c:v>6.97401176152246E-5</c:v>
                      </c:pt>
                      <c:pt idx="5">
                        <c:v>1.03996301741294E-4</c:v>
                      </c:pt>
                      <c:pt idx="6">
                        <c:v>1.4577335721267399E-4</c:v>
                      </c:pt>
                      <c:pt idx="7">
                        <c:v>1.9507929559270699E-4</c:v>
                      </c:pt>
                      <c:pt idx="8">
                        <c:v>2.5192355636021802E-4</c:v>
                      </c:pt>
                      <c:pt idx="9">
                        <c:v>3.1631700078942201E-4</c:v>
                      </c:pt>
                      <c:pt idx="10">
                        <c:v>3.8827189775534802E-4</c:v>
                      </c:pt>
                      <c:pt idx="11">
                        <c:v>4.6780184243915202E-4</c:v>
                      </c:pt>
                      <c:pt idx="12">
                        <c:v>5.5492167167065496E-4</c:v>
                      </c:pt>
                      <c:pt idx="13">
                        <c:v>6.4964743589048695E-4</c:v>
                      </c:pt>
                      <c:pt idx="14">
                        <c:v>7.51996375158875E-4</c:v>
                      </c:pt>
                      <c:pt idx="15">
                        <c:v>8.6198684687947098E-4</c:v>
                      </c:pt>
                      <c:pt idx="16">
                        <c:v>9.7963808044167189E-4</c:v>
                      </c:pt>
                      <c:pt idx="17">
                        <c:v>1.10497004331381E-3</c:v>
                      </c:pt>
                      <c:pt idx="18">
                        <c:v>1.2380033879739901E-3</c:v>
                      </c:pt>
                      <c:pt idx="19">
                        <c:v>1.3787591545865599E-3</c:v>
                      </c:pt>
                      <c:pt idx="20">
                        <c:v>1.52725819507426E-3</c:v>
                      </c:pt>
                      <c:pt idx="21">
                        <c:v>1.68352125344058E-3</c:v>
                      </c:pt>
                      <c:pt idx="22">
                        <c:v>1.84756989399365E-3</c:v>
                      </c:pt>
                      <c:pt idx="23">
                        <c:v>2.0194286768855899E-3</c:v>
                      </c:pt>
                      <c:pt idx="24">
                        <c:v>2.1991262761206199E-3</c:v>
                      </c:pt>
                      <c:pt idx="25">
                        <c:v>2.38669910188908E-3</c:v>
                      </c:pt>
                      <c:pt idx="26">
                        <c:v>2.5821955385832698E-3</c:v>
                      </c:pt>
                      <c:pt idx="27">
                        <c:v>2.7856759808809299E-3</c:v>
                      </c:pt>
                      <c:pt idx="28">
                        <c:v>2.9972110021734902E-3</c:v>
                      </c:pt>
                      <c:pt idx="29">
                        <c:v>3.2168807883894302E-3</c:v>
                      </c:pt>
                      <c:pt idx="30">
                        <c:v>3.44477238125424E-3</c:v>
                      </c:pt>
                      <c:pt idx="31">
                        <c:v>3.6809758904261598E-3</c:v>
                      </c:pt>
                      <c:pt idx="32">
                        <c:v>3.9255839985444197E-3</c:v>
                      </c:pt>
                      <c:pt idx="33">
                        <c:v>4.1786919470393202E-3</c:v>
                      </c:pt>
                      <c:pt idx="34">
                        <c:v>4.4403976383332504E-3</c:v>
                      </c:pt>
                      <c:pt idx="35">
                        <c:v>4.7108017508668103E-3</c:v>
                      </c:pt>
                      <c:pt idx="36">
                        <c:v>4.9900079392615404E-3</c:v>
                      </c:pt>
                      <c:pt idx="37">
                        <c:v>5.27812254445955E-3</c:v>
                      </c:pt>
                      <c:pt idx="38">
                        <c:v>5.5752539530974704E-3</c:v>
                      </c:pt>
                      <c:pt idx="39">
                        <c:v>5.8815121738952196E-3</c:v>
                      </c:pt>
                      <c:pt idx="40">
                        <c:v>6.1970085016863196E-3</c:v>
                      </c:pt>
                      <c:pt idx="41">
                        <c:v>6.5218551104582302E-3</c:v>
                      </c:pt>
                      <c:pt idx="42">
                        <c:v>6.8561650693137804E-3</c:v>
                      </c:pt>
                      <c:pt idx="43">
                        <c:v>7.2000526875733301E-3</c:v>
                      </c:pt>
                      <c:pt idx="44">
                        <c:v>7.5536333690479204E-3</c:v>
                      </c:pt>
                      <c:pt idx="45">
                        <c:v>7.9170225274828206E-3</c:v>
                      </c:pt>
                      <c:pt idx="46">
                        <c:v>8.2903342373859702E-3</c:v>
                      </c:pt>
                      <c:pt idx="47">
                        <c:v>8.6736803596272408E-3</c:v>
                      </c:pt>
                      <c:pt idx="48">
                        <c:v>9.0671704916699802E-3</c:v>
                      </c:pt>
                      <c:pt idx="49">
                        <c:v>9.4709119344670405E-3</c:v>
                      </c:pt>
                      <c:pt idx="50">
                        <c:v>9.8850098423536696E-3</c:v>
                      </c:pt>
                      <c:pt idx="51">
                        <c:v>1.03095658200073E-2</c:v>
                      </c:pt>
                      <c:pt idx="52">
                        <c:v>1.0744675664304201E-2</c:v>
                      </c:pt>
                      <c:pt idx="53">
                        <c:v>1.1190427827736001E-2</c:v>
                      </c:pt>
                      <c:pt idx="54">
                        <c:v>1.16469029458531E-2</c:v>
                      </c:pt>
                      <c:pt idx="55">
                        <c:v>1.2114173454934801E-2</c:v>
                      </c:pt>
                      <c:pt idx="56">
                        <c:v>1.2592303452851301E-2</c:v>
                      </c:pt>
                      <c:pt idx="57">
                        <c:v>1.30813483041542E-2</c:v>
                      </c:pt>
                      <c:pt idx="58">
                        <c:v>1.35813543968927E-2</c:v>
                      </c:pt>
                      <c:pt idx="59">
                        <c:v>1.40923590261306E-2</c:v>
                      </c:pt>
                      <c:pt idx="60">
                        <c:v>1.46143897914842E-2</c:v>
                      </c:pt>
                      <c:pt idx="61">
                        <c:v>1.51474647933068E-2</c:v>
                      </c:pt>
                      <c:pt idx="62">
                        <c:v>1.5691594884053101E-2</c:v>
                      </c:pt>
                      <c:pt idx="63">
                        <c:v>1.6246784724709602E-2</c:v>
                      </c:pt>
                      <c:pt idx="64">
                        <c:v>1.6813031414991301E-2</c:v>
                      </c:pt>
                      <c:pt idx="65">
                        <c:v>1.7390321862386999E-2</c:v>
                      </c:pt>
                      <c:pt idx="66">
                        <c:v>1.7978632602033098E-2</c:v>
                      </c:pt>
                      <c:pt idx="67">
                        <c:v>1.85779304709872E-2</c:v>
                      </c:pt>
                      <c:pt idx="68">
                        <c:v>1.91881733320192E-2</c:v>
                      </c:pt>
                      <c:pt idx="69">
                        <c:v>1.98093121050168E-2</c:v>
                      </c:pt>
                      <c:pt idx="70">
                        <c:v>2.0441293769898301E-2</c:v>
                      </c:pt>
                      <c:pt idx="71">
                        <c:v>2.1084060204067601E-2</c:v>
                      </c:pt>
                      <c:pt idx="72">
                        <c:v>2.1737545021374201E-2</c:v>
                      </c:pt>
                      <c:pt idx="73">
                        <c:v>2.24016721385468E-2</c:v>
                      </c:pt>
                      <c:pt idx="74">
                        <c:v>2.3076355454565298E-2</c:v>
                      </c:pt>
                      <c:pt idx="75">
                        <c:v>2.3761500275403601E-2</c:v>
                      </c:pt>
                      <c:pt idx="76">
                        <c:v>2.44570068680867E-2</c:v>
                      </c:pt>
                      <c:pt idx="77">
                        <c:v>2.51627737280474E-2</c:v>
                      </c:pt>
                      <c:pt idx="78">
                        <c:v>2.58786987109367E-2</c:v>
                      </c:pt>
                      <c:pt idx="79">
                        <c:v>2.6604678560196601E-2</c:v>
                      </c:pt>
                      <c:pt idx="80">
                        <c:v>2.73406065793819E-2</c:v>
                      </c:pt>
                      <c:pt idx="81">
                        <c:v>2.8086371528919098E-2</c:v>
                      </c:pt>
                      <c:pt idx="82">
                        <c:v>2.8841857773629499E-2</c:v>
                      </c:pt>
                      <c:pt idx="83">
                        <c:v>2.9606945518413402E-2</c:v>
                      </c:pt>
                      <c:pt idx="84">
                        <c:v>3.03815114875686E-2</c:v>
                      </c:pt>
                      <c:pt idx="85">
                        <c:v>3.11654309212527E-2</c:v>
                      </c:pt>
                      <c:pt idx="86">
                        <c:v>3.1958578903281E-2</c:v>
                      </c:pt>
                      <c:pt idx="87">
                        <c:v>3.2760830505933501E-2</c:v>
                      </c:pt>
                      <c:pt idx="88">
                        <c:v>3.3572060666890301E-2</c:v>
                      </c:pt>
                      <c:pt idx="89">
                        <c:v>3.43921444065289E-2</c:v>
                      </c:pt>
                      <c:pt idx="90">
                        <c:v>3.5220957240718498E-2</c:v>
                      </c:pt>
                      <c:pt idx="91">
                        <c:v>3.60583753473709E-2</c:v>
                      </c:pt>
                      <c:pt idx="92">
                        <c:v>3.6904275771556597E-2</c:v>
                      </c:pt>
                      <c:pt idx="93">
                        <c:v>3.7758537026446298E-2</c:v>
                      </c:pt>
                      <c:pt idx="94">
                        <c:v>3.8621039390733997E-2</c:v>
                      </c:pt>
                      <c:pt idx="95">
                        <c:v>3.9491664729945898E-2</c:v>
                      </c:pt>
                      <c:pt idx="96">
                        <c:v>4.0370296257469997E-2</c:v>
                      </c:pt>
                      <c:pt idx="97">
                        <c:v>4.1256818048133498E-2</c:v>
                      </c:pt>
                      <c:pt idx="98">
                        <c:v>4.2151114547257201E-2</c:v>
                      </c:pt>
                      <c:pt idx="99">
                        <c:v>4.3053069848676399E-2</c:v>
                      </c:pt>
                      <c:pt idx="100">
                        <c:v>4.3962567659935198E-2</c:v>
                      </c:pt>
                      <c:pt idx="101">
                        <c:v>4.4879492107277902E-2</c:v>
                      </c:pt>
                      <c:pt idx="102">
                        <c:v>4.5803728123946098E-2</c:v>
                      </c:pt>
                      <c:pt idx="103">
                        <c:v>4.6735159272216997E-2</c:v>
                      </c:pt>
                      <c:pt idx="104">
                        <c:v>4.7673665495609703E-2</c:v>
                      </c:pt>
                      <c:pt idx="105">
                        <c:v>4.8619123029533001E-2</c:v>
                      </c:pt>
                      <c:pt idx="106">
                        <c:v>4.9571402892500199E-2</c:v>
                      </c:pt>
                      <c:pt idx="107">
                        <c:v>5.0530369224268797E-2</c:v>
                      </c:pt>
                      <c:pt idx="108">
                        <c:v>5.1495878143929801E-2</c:v>
                      </c:pt>
                      <c:pt idx="109">
                        <c:v>5.24677700523975E-2</c:v>
                      </c:pt>
                      <c:pt idx="110">
                        <c:v>5.3445865816469297E-2</c:v>
                      </c:pt>
                      <c:pt idx="111">
                        <c:v>5.4429968351265803E-2</c:v>
                      </c:pt>
                      <c:pt idx="112">
                        <c:v>5.5419865907141402E-2</c:v>
                      </c:pt>
                      <c:pt idx="113">
                        <c:v>5.64153328368273E-2</c:v>
                      </c:pt>
                      <c:pt idx="114">
                        <c:v>5.7416120538646101E-2</c:v>
                      </c:pt>
                      <c:pt idx="115">
                        <c:v>5.8421948520288099E-2</c:v>
                      </c:pt>
                      <c:pt idx="116">
                        <c:v>5.9432504931142098E-2</c:v>
                      </c:pt>
                      <c:pt idx="117">
                        <c:v>6.0447444745828201E-2</c:v>
                      </c:pt>
                      <c:pt idx="118">
                        <c:v>6.1466384704622103E-2</c:v>
                      </c:pt>
                      <c:pt idx="119">
                        <c:v>6.24889226257032E-2</c:v>
                      </c:pt>
                      <c:pt idx="120">
                        <c:v>6.3514655916509594E-2</c:v>
                      </c:pt>
                      <c:pt idx="121">
                        <c:v>6.4543182317017306E-2</c:v>
                      </c:pt>
                      <c:pt idx="122">
                        <c:v>6.5574103362156105E-2</c:v>
                      </c:pt>
                      <c:pt idx="123">
                        <c:v>6.6607044502482504E-2</c:v>
                      </c:pt>
                      <c:pt idx="124">
                        <c:v>6.7641672418536899E-2</c:v>
                      </c:pt>
                      <c:pt idx="125">
                        <c:v>6.86776913837394E-2</c:v>
                      </c:pt>
                      <c:pt idx="126">
                        <c:v>6.9714839184028196E-2</c:v>
                      </c:pt>
                      <c:pt idx="127">
                        <c:v>7.0752895032663701E-2</c:v>
                      </c:pt>
                      <c:pt idx="128">
                        <c:v>7.1791682075195901E-2</c:v>
                      </c:pt>
                      <c:pt idx="129">
                        <c:v>7.2831052381502503E-2</c:v>
                      </c:pt>
                      <c:pt idx="130">
                        <c:v>7.3870884445315602E-2</c:v>
                      </c:pt>
                      <c:pt idx="131">
                        <c:v>7.49110871957442E-2</c:v>
                      </c:pt>
                      <c:pt idx="132">
                        <c:v>7.5951592405387805E-2</c:v>
                      </c:pt>
                      <c:pt idx="133">
                        <c:v>7.69923420384655E-2</c:v>
                      </c:pt>
                      <c:pt idx="134">
                        <c:v>7.8033287865125395E-2</c:v>
                      </c:pt>
                      <c:pt idx="135">
                        <c:v>7.9074392235511506E-2</c:v>
                      </c:pt>
                      <c:pt idx="136">
                        <c:v>8.0115626028417E-2</c:v>
                      </c:pt>
                      <c:pt idx="137">
                        <c:v>8.1156965420798394E-2</c:v>
                      </c:pt>
                      <c:pt idx="138">
                        <c:v>8.2198391178208499E-2</c:v>
                      </c:pt>
                      <c:pt idx="139">
                        <c:v>8.3239887576198796E-2</c:v>
                      </c:pt>
                      <c:pt idx="140">
                        <c:v>8.4281442335324003E-2</c:v>
                      </c:pt>
                      <c:pt idx="141">
                        <c:v>8.5323046776419997E-2</c:v>
                      </c:pt>
                      <c:pt idx="142">
                        <c:v>8.6364695295598898E-2</c:v>
                      </c:pt>
                      <c:pt idx="143">
                        <c:v>8.7406383572009E-2</c:v>
                      </c:pt>
                      <c:pt idx="144">
                        <c:v>8.8448107615610103E-2</c:v>
                      </c:pt>
                      <c:pt idx="145">
                        <c:v>8.9489863477628703E-2</c:v>
                      </c:pt>
                      <c:pt idx="146">
                        <c:v>9.0531647080450695E-2</c:v>
                      </c:pt>
                      <c:pt idx="147">
                        <c:v>9.1573454201888296E-2</c:v>
                      </c:pt>
                      <c:pt idx="148">
                        <c:v>9.2615280515302503E-2</c:v>
                      </c:pt>
                      <c:pt idx="149">
                        <c:v>9.3657121822239703E-2</c:v>
                      </c:pt>
                      <c:pt idx="150">
                        <c:v>9.4698974634325403E-2</c:v>
                      </c:pt>
                      <c:pt idx="151">
                        <c:v>9.5740836386925904E-2</c:v>
                      </c:pt>
                      <c:pt idx="152">
                        <c:v>9.6782705430255897E-2</c:v>
                      </c:pt>
                      <c:pt idx="153">
                        <c:v>9.7824581010269807E-2</c:v>
                      </c:pt>
                      <c:pt idx="154">
                        <c:v>9.8866463055154299E-2</c:v>
                      </c:pt>
                      <c:pt idx="155">
                        <c:v>9.9908351628369294E-2</c:v>
                      </c:pt>
                      <c:pt idx="156">
                        <c:v>0.100950246739615</c:v>
                      </c:pt>
                      <c:pt idx="157">
                        <c:v>0.101992148359268</c:v>
                      </c:pt>
                      <c:pt idx="158">
                        <c:v>0.103034056448728</c:v>
                      </c:pt>
                      <c:pt idx="159">
                        <c:v>0.1040759710045</c:v>
                      </c:pt>
                      <c:pt idx="160">
                        <c:v>0.105117892078324</c:v>
                      </c:pt>
                      <c:pt idx="161">
                        <c:v>0.10615981977841001</c:v>
                      </c:pt>
                      <c:pt idx="162">
                        <c:v>0.107201754270764</c:v>
                      </c:pt>
                      <c:pt idx="163">
                        <c:v>0.10824369576735</c:v>
                      </c:pt>
                      <c:pt idx="164">
                        <c:v>0.10928564448589</c:v>
                      </c:pt>
                      <c:pt idx="165">
                        <c:v>0.11032760062227</c:v>
                      </c:pt>
                      <c:pt idx="166">
                        <c:v>0.111369564350805</c:v>
                      </c:pt>
                      <c:pt idx="167">
                        <c:v>0.11241153582798399</c:v>
                      </c:pt>
                      <c:pt idx="168">
                        <c:v>0.113453515186773</c:v>
                      </c:pt>
                      <c:pt idx="169">
                        <c:v>0.114495502529431</c:v>
                      </c:pt>
                      <c:pt idx="170">
                        <c:v>0.115537497929251</c:v>
                      </c:pt>
                      <c:pt idx="171">
                        <c:v>0.116579501431544</c:v>
                      </c:pt>
                      <c:pt idx="172">
                        <c:v>0.117621513051218</c:v>
                      </c:pt>
                      <c:pt idx="173">
                        <c:v>0.11866353277831</c:v>
                      </c:pt>
                      <c:pt idx="174">
                        <c:v>0.119705560580446</c:v>
                      </c:pt>
                      <c:pt idx="175">
                        <c:v>0.12074759638766699</c:v>
                      </c:pt>
                      <c:pt idx="176">
                        <c:v>0.121789640086461</c:v>
                      </c:pt>
                      <c:pt idx="177">
                        <c:v>0.122831691520516</c:v>
                      </c:pt>
                      <c:pt idx="178">
                        <c:v>0.123873750492313</c:v>
                      </c:pt>
                      <c:pt idx="179">
                        <c:v>0.124915816771566</c:v>
                      </c:pt>
                      <c:pt idx="180">
                        <c:v>0.125957890112187</c:v>
                      </c:pt>
                      <c:pt idx="181">
                        <c:v>0.12699997026037799</c:v>
                      </c:pt>
                      <c:pt idx="182">
                        <c:v>0.12804205695686499</c:v>
                      </c:pt>
                      <c:pt idx="183">
                        <c:v>0.12908414993652301</c:v>
                      </c:pt>
                      <c:pt idx="184">
                        <c:v>0.130126248926133</c:v>
                      </c:pt>
                      <c:pt idx="185">
                        <c:v>0.13116835364997501</c:v>
                      </c:pt>
                      <c:pt idx="186">
                        <c:v>0.132210463831923</c:v>
                      </c:pt>
                      <c:pt idx="187">
                        <c:v>0.13325257918786401</c:v>
                      </c:pt>
                      <c:pt idx="188">
                        <c:v>0.134294699109024</c:v>
                      </c:pt>
                      <c:pt idx="189">
                        <c:v>0.13533682254781501</c:v>
                      </c:pt>
                      <c:pt idx="190">
                        <c:v>0.136378948468903</c:v>
                      </c:pt>
                      <c:pt idx="191">
                        <c:v>0.13742107589282501</c:v>
                      </c:pt>
                      <c:pt idx="192">
                        <c:v>0.13846320390217501</c:v>
                      </c:pt>
                      <c:pt idx="193">
                        <c:v>0.13950533195668099</c:v>
                      </c:pt>
                      <c:pt idx="194">
                        <c:v>0.14054746001118701</c:v>
                      </c:pt>
                      <c:pt idx="195">
                        <c:v>0.141589588065693</c:v>
                      </c:pt>
                      <c:pt idx="196">
                        <c:v>0.14263171612019801</c:v>
                      </c:pt>
                      <c:pt idx="197">
                        <c:v>0.143673844174704</c:v>
                      </c:pt>
                      <c:pt idx="198">
                        <c:v>0.14471597222920901</c:v>
                      </c:pt>
                      <c:pt idx="199">
                        <c:v>0.145758100283715</c:v>
                      </c:pt>
                      <c:pt idx="200">
                        <c:v>0.14680022833822101</c:v>
                      </c:pt>
                      <c:pt idx="201">
                        <c:v>0.147842356392727</c:v>
                      </c:pt>
                      <c:pt idx="202">
                        <c:v>0.14888448444723201</c:v>
                      </c:pt>
                      <c:pt idx="203">
                        <c:v>0.149926612501738</c:v>
                      </c:pt>
                      <c:pt idx="204">
                        <c:v>0.15096874055624401</c:v>
                      </c:pt>
                      <c:pt idx="205">
                        <c:v>0.152010868610749</c:v>
                      </c:pt>
                      <c:pt idx="206">
                        <c:v>0.15305299666525499</c:v>
                      </c:pt>
                      <c:pt idx="207">
                        <c:v>0.154095124719761</c:v>
                      </c:pt>
                      <c:pt idx="208">
                        <c:v>0.15513725277426599</c:v>
                      </c:pt>
                      <c:pt idx="209">
                        <c:v>0.156179380828772</c:v>
                      </c:pt>
                      <c:pt idx="210">
                        <c:v>0.15722150888327699</c:v>
                      </c:pt>
                      <c:pt idx="211">
                        <c:v>0.158263636937783</c:v>
                      </c:pt>
                      <c:pt idx="212">
                        <c:v>0.15930576499228899</c:v>
                      </c:pt>
                      <c:pt idx="213">
                        <c:v>0.160347893046795</c:v>
                      </c:pt>
                      <c:pt idx="214">
                        <c:v>0.16139002110129999</c:v>
                      </c:pt>
                      <c:pt idx="215">
                        <c:v>0.162432149155806</c:v>
                      </c:pt>
                      <c:pt idx="216">
                        <c:v>0.16347427721031199</c:v>
                      </c:pt>
                      <c:pt idx="217">
                        <c:v>0.16451640526481701</c:v>
                      </c:pt>
                      <c:pt idx="218">
                        <c:v>0.16555853331932299</c:v>
                      </c:pt>
                      <c:pt idx="219">
                        <c:v>0.16660066137382901</c:v>
                      </c:pt>
                      <c:pt idx="220">
                        <c:v>0.16764278942833399</c:v>
                      </c:pt>
                      <c:pt idx="221">
                        <c:v>0.16868491748284001</c:v>
                      </c:pt>
                      <c:pt idx="222">
                        <c:v>0.16972704553734499</c:v>
                      </c:pt>
                      <c:pt idx="223">
                        <c:v>0.17076917359185101</c:v>
                      </c:pt>
                      <c:pt idx="224">
                        <c:v>0.171811301646356</c:v>
                      </c:pt>
                      <c:pt idx="225">
                        <c:v>0.17285342970086201</c:v>
                      </c:pt>
                      <c:pt idx="226">
                        <c:v>0.173895557755368</c:v>
                      </c:pt>
                      <c:pt idx="227">
                        <c:v>0.17493768580987401</c:v>
                      </c:pt>
                      <c:pt idx="228">
                        <c:v>0.175979813864379</c:v>
                      </c:pt>
                      <c:pt idx="229">
                        <c:v>0.17702194191888501</c:v>
                      </c:pt>
                      <c:pt idx="230">
                        <c:v>0.178064069973391</c:v>
                      </c:pt>
                      <c:pt idx="231">
                        <c:v>0.17910619802789701</c:v>
                      </c:pt>
                      <c:pt idx="232">
                        <c:v>0.180148326082402</c:v>
                      </c:pt>
                      <c:pt idx="233">
                        <c:v>0.18119045413690801</c:v>
                      </c:pt>
                      <c:pt idx="234">
                        <c:v>0.182232582191413</c:v>
                      </c:pt>
                      <c:pt idx="235">
                        <c:v>0.18327471024591899</c:v>
                      </c:pt>
                      <c:pt idx="236">
                        <c:v>0.184316838300425</c:v>
                      </c:pt>
                      <c:pt idx="237">
                        <c:v>0.18535896635492999</c:v>
                      </c:pt>
                      <c:pt idx="238">
                        <c:v>0.186401094409436</c:v>
                      </c:pt>
                      <c:pt idx="239">
                        <c:v>0.18744322246394199</c:v>
                      </c:pt>
                      <c:pt idx="240">
                        <c:v>0.188485350518447</c:v>
                      </c:pt>
                      <c:pt idx="241">
                        <c:v>0.18952747857295299</c:v>
                      </c:pt>
                      <c:pt idx="242">
                        <c:v>0.190569606627458</c:v>
                      </c:pt>
                      <c:pt idx="243">
                        <c:v>0.19161173468196399</c:v>
                      </c:pt>
                      <c:pt idx="244">
                        <c:v>0.19265386273647001</c:v>
                      </c:pt>
                      <c:pt idx="245">
                        <c:v>0.19369599079097599</c:v>
                      </c:pt>
                      <c:pt idx="246">
                        <c:v>0.19473811884548201</c:v>
                      </c:pt>
                      <c:pt idx="247">
                        <c:v>0.19578024689998599</c:v>
                      </c:pt>
                      <c:pt idx="248">
                        <c:v>0.19682237495449201</c:v>
                      </c:pt>
                      <c:pt idx="249">
                        <c:v>0.19786450300899799</c:v>
                      </c:pt>
                      <c:pt idx="250">
                        <c:v>0.19890663106350401</c:v>
                      </c:pt>
                      <c:pt idx="251">
                        <c:v>0.199948759118009</c:v>
                      </c:pt>
                      <c:pt idx="252">
                        <c:v>0.20099088717251501</c:v>
                      </c:pt>
                      <c:pt idx="253">
                        <c:v>0.202033015227021</c:v>
                      </c:pt>
                      <c:pt idx="254">
                        <c:v>0.20307514328152601</c:v>
                      </c:pt>
                      <c:pt idx="255">
                        <c:v>0.204117271336032</c:v>
                      </c:pt>
                      <c:pt idx="256">
                        <c:v>0.20515939939053701</c:v>
                      </c:pt>
                      <c:pt idx="257">
                        <c:v>0.206201527445044</c:v>
                      </c:pt>
                      <c:pt idx="258">
                        <c:v>0.20724365549954901</c:v>
                      </c:pt>
                      <c:pt idx="259">
                        <c:v>0.208285783554055</c:v>
                      </c:pt>
                      <c:pt idx="260">
                        <c:v>0.20932791160856001</c:v>
                      </c:pt>
                      <c:pt idx="261">
                        <c:v>0.210370039663066</c:v>
                      </c:pt>
                      <c:pt idx="262">
                        <c:v>0.21141216771757201</c:v>
                      </c:pt>
                      <c:pt idx="263">
                        <c:v>0.212454295772077</c:v>
                      </c:pt>
                      <c:pt idx="264">
                        <c:v>0.21349642382658299</c:v>
                      </c:pt>
                      <c:pt idx="265">
                        <c:v>0.214538551881089</c:v>
                      </c:pt>
                      <c:pt idx="266">
                        <c:v>0.21558067993559399</c:v>
                      </c:pt>
                      <c:pt idx="267">
                        <c:v>0.2166228079901</c:v>
                      </c:pt>
                      <c:pt idx="268">
                        <c:v>0.21766493604460599</c:v>
                      </c:pt>
                      <c:pt idx="269">
                        <c:v>0.218707064099112</c:v>
                      </c:pt>
                      <c:pt idx="270">
                        <c:v>0.21974919215361699</c:v>
                      </c:pt>
                      <c:pt idx="271">
                        <c:v>0.220791320208123</c:v>
                      </c:pt>
                      <c:pt idx="272">
                        <c:v>0.22183344826262899</c:v>
                      </c:pt>
                      <c:pt idx="273">
                        <c:v>0.22287557631713401</c:v>
                      </c:pt>
                      <c:pt idx="274">
                        <c:v>0.22391770437163999</c:v>
                      </c:pt>
                      <c:pt idx="275">
                        <c:v>0.22495983242614501</c:v>
                      </c:pt>
                      <c:pt idx="276">
                        <c:v>0.22600196048065099</c:v>
                      </c:pt>
                      <c:pt idx="277">
                        <c:v>0.22704408853515601</c:v>
                      </c:pt>
                      <c:pt idx="278">
                        <c:v>0.22808621658966199</c:v>
                      </c:pt>
                      <c:pt idx="279">
                        <c:v>0.22912834464416801</c:v>
                      </c:pt>
                      <c:pt idx="280">
                        <c:v>0.23017047269867399</c:v>
                      </c:pt>
                      <c:pt idx="281">
                        <c:v>0.23121260075317901</c:v>
                      </c:pt>
                      <c:pt idx="282">
                        <c:v>0.232254728807685</c:v>
                      </c:pt>
                      <c:pt idx="283">
                        <c:v>0.23329685686219101</c:v>
                      </c:pt>
                      <c:pt idx="284">
                        <c:v>0.234338984916697</c:v>
                      </c:pt>
                      <c:pt idx="285">
                        <c:v>0.23538111297120201</c:v>
                      </c:pt>
                      <c:pt idx="286">
                        <c:v>0.236423241025707</c:v>
                      </c:pt>
                      <c:pt idx="287">
                        <c:v>0.23746536908021301</c:v>
                      </c:pt>
                      <c:pt idx="288">
                        <c:v>0.238507497134718</c:v>
                      </c:pt>
                      <c:pt idx="289">
                        <c:v>0.23954962518922501</c:v>
                      </c:pt>
                      <c:pt idx="290">
                        <c:v>0.24059175324373</c:v>
                      </c:pt>
                      <c:pt idx="291">
                        <c:v>0.24163388129823599</c:v>
                      </c:pt>
                      <c:pt idx="292">
                        <c:v>0.242676009352741</c:v>
                      </c:pt>
                      <c:pt idx="293">
                        <c:v>0.24371813740724699</c:v>
                      </c:pt>
                      <c:pt idx="294">
                        <c:v>0.244760265461753</c:v>
                      </c:pt>
                      <c:pt idx="295">
                        <c:v>0.24580239351625799</c:v>
                      </c:pt>
                      <c:pt idx="296">
                        <c:v>0.246844521570765</c:v>
                      </c:pt>
                      <c:pt idx="297">
                        <c:v>0.24788664962527099</c:v>
                      </c:pt>
                      <c:pt idx="298">
                        <c:v>0.248928777679775</c:v>
                      </c:pt>
                      <c:pt idx="299">
                        <c:v>0.24997090573428099</c:v>
                      </c:pt>
                      <c:pt idx="300">
                        <c:v>0.25101303378878698</c:v>
                      </c:pt>
                      <c:pt idx="301">
                        <c:v>0.25205516184329202</c:v>
                      </c:pt>
                      <c:pt idx="302">
                        <c:v>0.25309728989779801</c:v>
                      </c:pt>
                      <c:pt idx="303">
                        <c:v>0.25413941795230399</c:v>
                      </c:pt>
                      <c:pt idx="304">
                        <c:v>0.25518154600680998</c:v>
                      </c:pt>
                      <c:pt idx="305">
                        <c:v>0.25622367406131602</c:v>
                      </c:pt>
                      <c:pt idx="306">
                        <c:v>0.25726580211582101</c:v>
                      </c:pt>
                      <c:pt idx="307">
                        <c:v>0.25830793017032699</c:v>
                      </c:pt>
                      <c:pt idx="308">
                        <c:v>0.25935005822483198</c:v>
                      </c:pt>
                      <c:pt idx="309">
                        <c:v>0.26039218627933802</c:v>
                      </c:pt>
                      <c:pt idx="310">
                        <c:v>0.26143431433384401</c:v>
                      </c:pt>
                      <c:pt idx="311">
                        <c:v>0.262476442388349</c:v>
                      </c:pt>
                      <c:pt idx="312">
                        <c:v>0.26351857044285498</c:v>
                      </c:pt>
                      <c:pt idx="313">
                        <c:v>0.26456069849736003</c:v>
                      </c:pt>
                      <c:pt idx="314">
                        <c:v>0.26560282655186601</c:v>
                      </c:pt>
                      <c:pt idx="315">
                        <c:v>0.266644954606371</c:v>
                      </c:pt>
                      <c:pt idx="316">
                        <c:v>0.26768708266087698</c:v>
                      </c:pt>
                      <c:pt idx="317">
                        <c:v>0.26872921071538403</c:v>
                      </c:pt>
                      <c:pt idx="318">
                        <c:v>0.26977133876988901</c:v>
                      </c:pt>
                      <c:pt idx="319">
                        <c:v>0.270813466824395</c:v>
                      </c:pt>
                      <c:pt idx="320">
                        <c:v>0.27185559487889999</c:v>
                      </c:pt>
                      <c:pt idx="321">
                        <c:v>0.27289772293340597</c:v>
                      </c:pt>
                      <c:pt idx="322">
                        <c:v>0.27393985098791102</c:v>
                      </c:pt>
                      <c:pt idx="323">
                        <c:v>0.274981979042417</c:v>
                      </c:pt>
                      <c:pt idx="324">
                        <c:v>0.27602410709692199</c:v>
                      </c:pt>
                      <c:pt idx="325">
                        <c:v>0.27706623515142798</c:v>
                      </c:pt>
                      <c:pt idx="326">
                        <c:v>0.27810836320593402</c:v>
                      </c:pt>
                      <c:pt idx="327">
                        <c:v>0.27915049126044</c:v>
                      </c:pt>
                      <c:pt idx="328">
                        <c:v>0.28019261931494599</c:v>
                      </c:pt>
                      <c:pt idx="329">
                        <c:v>0.28123474736945098</c:v>
                      </c:pt>
                      <c:pt idx="330">
                        <c:v>0.28227687542395602</c:v>
                      </c:pt>
                      <c:pt idx="331">
                        <c:v>0.283319003478464</c:v>
                      </c:pt>
                      <c:pt idx="332">
                        <c:v>0.28436113153296799</c:v>
                      </c:pt>
                      <c:pt idx="333">
                        <c:v>0.28540325958747398</c:v>
                      </c:pt>
                      <c:pt idx="334">
                        <c:v>0.28644538764197902</c:v>
                      </c:pt>
                      <c:pt idx="335">
                        <c:v>0.28748751569648501</c:v>
                      </c:pt>
                      <c:pt idx="336">
                        <c:v>0.28852964375099099</c:v>
                      </c:pt>
                      <c:pt idx="337">
                        <c:v>0.28957177180549598</c:v>
                      </c:pt>
                      <c:pt idx="338">
                        <c:v>0.29061389986000202</c:v>
                      </c:pt>
                      <c:pt idx="339">
                        <c:v>0.29165602791450801</c:v>
                      </c:pt>
                      <c:pt idx="340">
                        <c:v>0.292698155969013</c:v>
                      </c:pt>
                      <c:pt idx="341">
                        <c:v>0.29374028402351898</c:v>
                      </c:pt>
                      <c:pt idx="342">
                        <c:v>0.29478241207802502</c:v>
                      </c:pt>
                      <c:pt idx="343">
                        <c:v>0.29582454013253001</c:v>
                      </c:pt>
                      <c:pt idx="344">
                        <c:v>0.296866668187036</c:v>
                      </c:pt>
                      <c:pt idx="345">
                        <c:v>0.29790879624154198</c:v>
                      </c:pt>
                      <c:pt idx="346">
                        <c:v>0.29895092429604703</c:v>
                      </c:pt>
                      <c:pt idx="347">
                        <c:v>0.29999305235055301</c:v>
                      </c:pt>
                      <c:pt idx="348">
                        <c:v>0.301035180405059</c:v>
                      </c:pt>
                      <c:pt idx="349">
                        <c:v>0.30207730845956399</c:v>
                      </c:pt>
                      <c:pt idx="350">
                        <c:v>0.30311943651407097</c:v>
                      </c:pt>
                      <c:pt idx="351">
                        <c:v>0.30416156456857601</c:v>
                      </c:pt>
                      <c:pt idx="352">
                        <c:v>0.305203692623081</c:v>
                      </c:pt>
                      <c:pt idx="353">
                        <c:v>0.30624582067758699</c:v>
                      </c:pt>
                      <c:pt idx="354">
                        <c:v>0.30728794873209198</c:v>
                      </c:pt>
                      <c:pt idx="355">
                        <c:v>0.30833007678659902</c:v>
                      </c:pt>
                      <c:pt idx="356">
                        <c:v>0.309372204841104</c:v>
                      </c:pt>
                      <c:pt idx="357">
                        <c:v>0.31041433289560999</c:v>
                      </c:pt>
                      <c:pt idx="358">
                        <c:v>0.31145646095011498</c:v>
                      </c:pt>
                      <c:pt idx="359">
                        <c:v>0.31249858900462202</c:v>
                      </c:pt>
                      <c:pt idx="360">
                        <c:v>0.31354071705912701</c:v>
                      </c:pt>
                      <c:pt idx="361">
                        <c:v>0.31458284511363199</c:v>
                      </c:pt>
                      <c:pt idx="362">
                        <c:v>0.31562497316813798</c:v>
                      </c:pt>
                      <c:pt idx="363">
                        <c:v>0.31666710122264302</c:v>
                      </c:pt>
                      <c:pt idx="364">
                        <c:v>0.31770922927714901</c:v>
                      </c:pt>
                      <c:pt idx="365">
                        <c:v>0.31875135733165499</c:v>
                      </c:pt>
                      <c:pt idx="366">
                        <c:v>0.31979348538615998</c:v>
                      </c:pt>
                      <c:pt idx="367">
                        <c:v>0.32083561344066702</c:v>
                      </c:pt>
                      <c:pt idx="368">
                        <c:v>0.32187774149517201</c:v>
                      </c:pt>
                      <c:pt idx="369">
                        <c:v>0.322919869549678</c:v>
                      </c:pt>
                      <c:pt idx="370">
                        <c:v>0.32396199760418298</c:v>
                      </c:pt>
                      <c:pt idx="371">
                        <c:v>0.32500412565868902</c:v>
                      </c:pt>
                      <c:pt idx="372">
                        <c:v>0.32604625371319401</c:v>
                      </c:pt>
                      <c:pt idx="373">
                        <c:v>0.3270883817677</c:v>
                      </c:pt>
                      <c:pt idx="374">
                        <c:v>0.32813050982220598</c:v>
                      </c:pt>
                      <c:pt idx="375">
                        <c:v>0.32917263787671103</c:v>
                      </c:pt>
                      <c:pt idx="376">
                        <c:v>0.33021476593121601</c:v>
                      </c:pt>
                      <c:pt idx="377">
                        <c:v>0.331256893985723</c:v>
                      </c:pt>
                      <c:pt idx="378">
                        <c:v>0.33229902204022899</c:v>
                      </c:pt>
                      <c:pt idx="379">
                        <c:v>0.33334115009473397</c:v>
                      </c:pt>
                      <c:pt idx="380">
                        <c:v>0.33438327814924002</c:v>
                      </c:pt>
                      <c:pt idx="381">
                        <c:v>0.335425406203745</c:v>
                      </c:pt>
                      <c:pt idx="382">
                        <c:v>0.33646753425825099</c:v>
                      </c:pt>
                      <c:pt idx="383">
                        <c:v>0.33750966231275598</c:v>
                      </c:pt>
                      <c:pt idx="384">
                        <c:v>0.33855179036726202</c:v>
                      </c:pt>
                      <c:pt idx="385">
                        <c:v>0.339593918421767</c:v>
                      </c:pt>
                      <c:pt idx="386">
                        <c:v>0.34063604647627199</c:v>
                      </c:pt>
                      <c:pt idx="387">
                        <c:v>0.34167817453077898</c:v>
                      </c:pt>
                      <c:pt idx="388">
                        <c:v>0.34272030258528502</c:v>
                      </c:pt>
                      <c:pt idx="389">
                        <c:v>0.34376243063979001</c:v>
                      </c:pt>
                      <c:pt idx="390">
                        <c:v>0.34480455869429599</c:v>
                      </c:pt>
                      <c:pt idx="391">
                        <c:v>0.34584668674880098</c:v>
                      </c:pt>
                      <c:pt idx="392">
                        <c:v>0.34688881480330702</c:v>
                      </c:pt>
                      <c:pt idx="393">
                        <c:v>0.34793094285781301</c:v>
                      </c:pt>
                      <c:pt idx="394">
                        <c:v>0.348973070912317</c:v>
                      </c:pt>
                      <c:pt idx="395">
                        <c:v>0.35001519896682398</c:v>
                      </c:pt>
                      <c:pt idx="396">
                        <c:v>0.35105732702133002</c:v>
                      </c:pt>
                      <c:pt idx="397">
                        <c:v>0.35209945507583501</c:v>
                      </c:pt>
                      <c:pt idx="398">
                        <c:v>0.353141583130341</c:v>
                      </c:pt>
                      <c:pt idx="399">
                        <c:v>0.35418371118484598</c:v>
                      </c:pt>
                      <c:pt idx="400">
                        <c:v>0.35522583923935203</c:v>
                      </c:pt>
                      <c:pt idx="401">
                        <c:v>0.35626796729385701</c:v>
                      </c:pt>
                      <c:pt idx="402">
                        <c:v>0.357310095348363</c:v>
                      </c:pt>
                      <c:pt idx="403">
                        <c:v>0.35835222340286899</c:v>
                      </c:pt>
                      <c:pt idx="404">
                        <c:v>0.35939435145737397</c:v>
                      </c:pt>
                      <c:pt idx="405">
                        <c:v>0.36043647951188001</c:v>
                      </c:pt>
                      <c:pt idx="406">
                        <c:v>0.361478607566385</c:v>
                      </c:pt>
                      <c:pt idx="407">
                        <c:v>0.36252073562089099</c:v>
                      </c:pt>
                      <c:pt idx="408">
                        <c:v>0.36356286367539598</c:v>
                      </c:pt>
                      <c:pt idx="409">
                        <c:v>0.36460499172990202</c:v>
                      </c:pt>
                      <c:pt idx="410">
                        <c:v>0.365647119784407</c:v>
                      </c:pt>
                      <c:pt idx="411">
                        <c:v>0.36668924783891399</c:v>
                      </c:pt>
                      <c:pt idx="412">
                        <c:v>0.36773137589341798</c:v>
                      </c:pt>
                      <c:pt idx="413">
                        <c:v>0.36877350394792402</c:v>
                      </c:pt>
                      <c:pt idx="414">
                        <c:v>0.36981563200243001</c:v>
                      </c:pt>
                      <c:pt idx="415">
                        <c:v>0.37085776005693499</c:v>
                      </c:pt>
                      <c:pt idx="416">
                        <c:v>0.37189988811144098</c:v>
                      </c:pt>
                      <c:pt idx="417">
                        <c:v>0.37294201616594802</c:v>
                      </c:pt>
                      <c:pt idx="418">
                        <c:v>0.37398414422045301</c:v>
                      </c:pt>
                      <c:pt idx="419">
                        <c:v>0.37502627227495799</c:v>
                      </c:pt>
                      <c:pt idx="420">
                        <c:v>0.37606840032946398</c:v>
                      </c:pt>
                      <c:pt idx="421">
                        <c:v>0.37711052838396902</c:v>
                      </c:pt>
                      <c:pt idx="422">
                        <c:v>0.37815265643847501</c:v>
                      </c:pt>
                      <c:pt idx="423">
                        <c:v>0.379194784492981</c:v>
                      </c:pt>
                      <c:pt idx="424">
                        <c:v>0.38023691254748598</c:v>
                      </c:pt>
                      <c:pt idx="425">
                        <c:v>0.38127904060199203</c:v>
                      </c:pt>
                      <c:pt idx="426">
                        <c:v>0.38232116865649801</c:v>
                      </c:pt>
                      <c:pt idx="427">
                        <c:v>0.383363296711004</c:v>
                      </c:pt>
                      <c:pt idx="428">
                        <c:v>0.38440542476550899</c:v>
                      </c:pt>
                      <c:pt idx="429">
                        <c:v>0.38544755282001503</c:v>
                      </c:pt>
                      <c:pt idx="430">
                        <c:v>0.38648968087452101</c:v>
                      </c:pt>
                      <c:pt idx="431">
                        <c:v>0.387531808929026</c:v>
                      </c:pt>
                      <c:pt idx="432">
                        <c:v>0.38857393698353099</c:v>
                      </c:pt>
                      <c:pt idx="433">
                        <c:v>0.38961606503803697</c:v>
                      </c:pt>
                      <c:pt idx="434">
                        <c:v>0.39065819309254302</c:v>
                      </c:pt>
                      <c:pt idx="435">
                        <c:v>0.391700321147049</c:v>
                      </c:pt>
                      <c:pt idx="436">
                        <c:v>0.39274244920155399</c:v>
                      </c:pt>
                      <c:pt idx="437">
                        <c:v>0.39378457725605898</c:v>
                      </c:pt>
                      <c:pt idx="438">
                        <c:v>0.39482670531056602</c:v>
                      </c:pt>
                      <c:pt idx="439">
                        <c:v>0.395868833365071</c:v>
                      </c:pt>
                      <c:pt idx="440">
                        <c:v>0.39691096141957699</c:v>
                      </c:pt>
                      <c:pt idx="441">
                        <c:v>0.39795308947408298</c:v>
                      </c:pt>
                      <c:pt idx="442">
                        <c:v>0.39899521752858802</c:v>
                      </c:pt>
                      <c:pt idx="443">
                        <c:v>0.40003734558309401</c:v>
                      </c:pt>
                      <c:pt idx="444">
                        <c:v>0.40107947363759799</c:v>
                      </c:pt>
                      <c:pt idx="445">
                        <c:v>0.40212160169210398</c:v>
                      </c:pt>
                      <c:pt idx="446">
                        <c:v>0.40316372974661002</c:v>
                      </c:pt>
                      <c:pt idx="447">
                        <c:v>0.40420585780111601</c:v>
                      </c:pt>
                      <c:pt idx="448">
                        <c:v>0.405247985855621</c:v>
                      </c:pt>
                      <c:pt idx="449">
                        <c:v>0.40629011391012598</c:v>
                      </c:pt>
                      <c:pt idx="450">
                        <c:v>0.40733224196463202</c:v>
                      </c:pt>
                      <c:pt idx="451">
                        <c:v>0.40837437001913901</c:v>
                      </c:pt>
                      <c:pt idx="452">
                        <c:v>0.409416498073643</c:v>
                      </c:pt>
                      <c:pt idx="453">
                        <c:v>0.41045862612814998</c:v>
                      </c:pt>
                      <c:pt idx="454">
                        <c:v>0.41150075418265503</c:v>
                      </c:pt>
                      <c:pt idx="455">
                        <c:v>0.41254288223716001</c:v>
                      </c:pt>
                      <c:pt idx="456">
                        <c:v>0.413585010291666</c:v>
                      </c:pt>
                      <c:pt idx="457">
                        <c:v>0.41462713834617199</c:v>
                      </c:pt>
                      <c:pt idx="458">
                        <c:v>0.41566926640067697</c:v>
                      </c:pt>
                      <c:pt idx="459">
                        <c:v>0.41671139445518202</c:v>
                      </c:pt>
                      <c:pt idx="460">
                        <c:v>0.417753522509688</c:v>
                      </c:pt>
                      <c:pt idx="461">
                        <c:v>0.41879565056419299</c:v>
                      </c:pt>
                      <c:pt idx="462">
                        <c:v>0.41983777861869898</c:v>
                      </c:pt>
                      <c:pt idx="463">
                        <c:v>0.42087990667320602</c:v>
                      </c:pt>
                      <c:pt idx="464">
                        <c:v>0.421922034727711</c:v>
                      </c:pt>
                      <c:pt idx="465">
                        <c:v>0.42296416278221699</c:v>
                      </c:pt>
                      <c:pt idx="466">
                        <c:v>0.42400629083672198</c:v>
                      </c:pt>
                      <c:pt idx="467">
                        <c:v>0.42504841889122802</c:v>
                      </c:pt>
                      <c:pt idx="468">
                        <c:v>0.42609054694573301</c:v>
                      </c:pt>
                      <c:pt idx="469">
                        <c:v>0.42713267500023999</c:v>
                      </c:pt>
                      <c:pt idx="470">
                        <c:v>0.42817480305474398</c:v>
                      </c:pt>
                      <c:pt idx="471">
                        <c:v>0.42921693110925002</c:v>
                      </c:pt>
                      <c:pt idx="472">
                        <c:v>0.43025905916375601</c:v>
                      </c:pt>
                      <c:pt idx="473">
                        <c:v>0.43130118721826199</c:v>
                      </c:pt>
                      <c:pt idx="474">
                        <c:v>0.43234331527276698</c:v>
                      </c:pt>
                      <c:pt idx="475">
                        <c:v>0.43338544332727202</c:v>
                      </c:pt>
                      <c:pt idx="476">
                        <c:v>0.43442757138177801</c:v>
                      </c:pt>
                      <c:pt idx="477">
                        <c:v>0.435469699436286</c:v>
                      </c:pt>
                      <c:pt idx="478">
                        <c:v>0.43651182749078898</c:v>
                      </c:pt>
                      <c:pt idx="479">
                        <c:v>0.43755395554529503</c:v>
                      </c:pt>
                      <c:pt idx="480">
                        <c:v>0.43859608359980201</c:v>
                      </c:pt>
                      <c:pt idx="481">
                        <c:v>0.439638211654308</c:v>
                      </c:pt>
                      <c:pt idx="482">
                        <c:v>0.44068033970881199</c:v>
                      </c:pt>
                      <c:pt idx="483">
                        <c:v>0.44172246776331697</c:v>
                      </c:pt>
                      <c:pt idx="484">
                        <c:v>0.44276459581782301</c:v>
                      </c:pt>
                      <c:pt idx="485">
                        <c:v>0.443806723872329</c:v>
                      </c:pt>
                      <c:pt idx="486">
                        <c:v>0.44484885192683399</c:v>
                      </c:pt>
                      <c:pt idx="487">
                        <c:v>0.44589097998133898</c:v>
                      </c:pt>
                      <c:pt idx="488">
                        <c:v>0.44693310803584602</c:v>
                      </c:pt>
                      <c:pt idx="489">
                        <c:v>0.447975236090351</c:v>
                      </c:pt>
                      <c:pt idx="490">
                        <c:v>0.44901736414485599</c:v>
                      </c:pt>
                      <c:pt idx="491">
                        <c:v>0.45005949219936398</c:v>
                      </c:pt>
                      <c:pt idx="492">
                        <c:v>0.45110162025386702</c:v>
                      </c:pt>
                      <c:pt idx="493">
                        <c:v>0.45214374830837301</c:v>
                      </c:pt>
                      <c:pt idx="494">
                        <c:v>0.45318587636287899</c:v>
                      </c:pt>
                      <c:pt idx="495">
                        <c:v>0.45422800441738598</c:v>
                      </c:pt>
                      <c:pt idx="496">
                        <c:v>0.45527013247189102</c:v>
                      </c:pt>
                      <c:pt idx="497">
                        <c:v>0.45631226052639601</c:v>
                      </c:pt>
                      <c:pt idx="498">
                        <c:v>0.45735438858090199</c:v>
                      </c:pt>
                      <c:pt idx="499">
                        <c:v>0.45839651663540798</c:v>
                      </c:pt>
                      <c:pt idx="500">
                        <c:v>0.45943864468991202</c:v>
                      </c:pt>
                      <c:pt idx="501">
                        <c:v>0.46048077274441901</c:v>
                      </c:pt>
                      <c:pt idx="502">
                        <c:v>0.461522900798925</c:v>
                      </c:pt>
                      <c:pt idx="503">
                        <c:v>0.46256502885343098</c:v>
                      </c:pt>
                      <c:pt idx="504">
                        <c:v>0.46360715690793602</c:v>
                      </c:pt>
                      <c:pt idx="505">
                        <c:v>0.46464928496244201</c:v>
                      </c:pt>
                      <c:pt idx="506">
                        <c:v>0.465691413016947</c:v>
                      </c:pt>
                      <c:pt idx="507">
                        <c:v>0.46673354107145198</c:v>
                      </c:pt>
                      <c:pt idx="508">
                        <c:v>0.46777566912595703</c:v>
                      </c:pt>
                      <c:pt idx="509">
                        <c:v>0.46881779718046401</c:v>
                      </c:pt>
                      <c:pt idx="510">
                        <c:v>0.46985992523497</c:v>
                      </c:pt>
                      <c:pt idx="511">
                        <c:v>0.47090205328947499</c:v>
                      </c:pt>
                      <c:pt idx="512">
                        <c:v>0.47194418134398097</c:v>
                      </c:pt>
                      <c:pt idx="513">
                        <c:v>0.47298630939848701</c:v>
                      </c:pt>
                      <c:pt idx="514">
                        <c:v>0.474028437452991</c:v>
                      </c:pt>
                      <c:pt idx="515">
                        <c:v>0.47507056550749799</c:v>
                      </c:pt>
                      <c:pt idx="516">
                        <c:v>0.47611269356200397</c:v>
                      </c:pt>
                      <c:pt idx="517">
                        <c:v>0.47715482161650802</c:v>
                      </c:pt>
                      <c:pt idx="518">
                        <c:v>0.478196949671015</c:v>
                      </c:pt>
                      <c:pt idx="519">
                        <c:v>0.47923907772551999</c:v>
                      </c:pt>
                      <c:pt idx="520">
                        <c:v>0.48028120578002598</c:v>
                      </c:pt>
                      <c:pt idx="521">
                        <c:v>0.48132333383453202</c:v>
                      </c:pt>
                      <c:pt idx="522">
                        <c:v>0.48236546188903601</c:v>
                      </c:pt>
                      <c:pt idx="523">
                        <c:v>0.48340758994354299</c:v>
                      </c:pt>
                      <c:pt idx="524">
                        <c:v>0.48444971799804798</c:v>
                      </c:pt>
                      <c:pt idx="525">
                        <c:v>0.48549184605255502</c:v>
                      </c:pt>
                      <c:pt idx="526">
                        <c:v>0.48653397410706001</c:v>
                      </c:pt>
                      <c:pt idx="527">
                        <c:v>0.48757610216156499</c:v>
                      </c:pt>
                      <c:pt idx="528">
                        <c:v>0.48861823021606998</c:v>
                      </c:pt>
                      <c:pt idx="529">
                        <c:v>0.48966035827057702</c:v>
                      </c:pt>
                      <c:pt idx="530">
                        <c:v>0.49070248632508201</c:v>
                      </c:pt>
                      <c:pt idx="531">
                        <c:v>0.491744614379588</c:v>
                      </c:pt>
                      <c:pt idx="532">
                        <c:v>0.49278674243409298</c:v>
                      </c:pt>
                      <c:pt idx="533">
                        <c:v>0.49382887048859903</c:v>
                      </c:pt>
                      <c:pt idx="534">
                        <c:v>0.49487099854310501</c:v>
                      </c:pt>
                      <c:pt idx="535">
                        <c:v>0.49591312659761</c:v>
                      </c:pt>
                      <c:pt idx="536">
                        <c:v>0.49695525465211499</c:v>
                      </c:pt>
                      <c:pt idx="537">
                        <c:v>0.49799738270662097</c:v>
                      </c:pt>
                      <c:pt idx="538">
                        <c:v>0.49903951076112701</c:v>
                      </c:pt>
                      <c:pt idx="539">
                        <c:v>0.50008163881563295</c:v>
                      </c:pt>
                      <c:pt idx="540">
                        <c:v>0.50112376687013804</c:v>
                      </c:pt>
                      <c:pt idx="541">
                        <c:v>0.50216589492464503</c:v>
                      </c:pt>
                      <c:pt idx="542">
                        <c:v>0.50320802297914802</c:v>
                      </c:pt>
                      <c:pt idx="543">
                        <c:v>0.504250151033657</c:v>
                      </c:pt>
                      <c:pt idx="544">
                        <c:v>0.50529227908816099</c:v>
                      </c:pt>
                      <c:pt idx="545">
                        <c:v>0.50633440714266698</c:v>
                      </c:pt>
                      <c:pt idx="546">
                        <c:v>0.50737653519717096</c:v>
                      </c:pt>
                      <c:pt idx="547">
                        <c:v>0.50841866325167795</c:v>
                      </c:pt>
                      <c:pt idx="548">
                        <c:v>0.50946079130618205</c:v>
                      </c:pt>
                      <c:pt idx="549">
                        <c:v>0.51050291936068903</c:v>
                      </c:pt>
                      <c:pt idx="550">
                        <c:v>0.51154504741519402</c:v>
                      </c:pt>
                      <c:pt idx="551">
                        <c:v>0.51258717546969901</c:v>
                      </c:pt>
                      <c:pt idx="552">
                        <c:v>0.51362930352420699</c:v>
                      </c:pt>
                      <c:pt idx="553">
                        <c:v>0.51467143157871098</c:v>
                      </c:pt>
                      <c:pt idx="554">
                        <c:v>0.51571355963321597</c:v>
                      </c:pt>
                      <c:pt idx="555">
                        <c:v>0.51675568768772195</c:v>
                      </c:pt>
                      <c:pt idx="556">
                        <c:v>0.51779781574222805</c:v>
                      </c:pt>
                      <c:pt idx="557">
                        <c:v>0.51883994379673204</c:v>
                      </c:pt>
                      <c:pt idx="558">
                        <c:v>0.51988207185124002</c:v>
                      </c:pt>
                      <c:pt idx="559">
                        <c:v>0.52092419990574401</c:v>
                      </c:pt>
                      <c:pt idx="560">
                        <c:v>0.521966327960251</c:v>
                      </c:pt>
                      <c:pt idx="561">
                        <c:v>0.52300845601475598</c:v>
                      </c:pt>
                      <c:pt idx="562">
                        <c:v>0.52405058406926097</c:v>
                      </c:pt>
                      <c:pt idx="563">
                        <c:v>0.52509271212376696</c:v>
                      </c:pt>
                      <c:pt idx="564">
                        <c:v>0.52613484017827195</c:v>
                      </c:pt>
                      <c:pt idx="565">
                        <c:v>0.52717696823277804</c:v>
                      </c:pt>
                      <c:pt idx="566">
                        <c:v>0.52821909628728403</c:v>
                      </c:pt>
                      <c:pt idx="567">
                        <c:v>0.52926122434179002</c:v>
                      </c:pt>
                      <c:pt idx="568">
                        <c:v>0.530303352396295</c:v>
                      </c:pt>
                      <c:pt idx="569">
                        <c:v>0.53134548045080099</c:v>
                      </c:pt>
                      <c:pt idx="570">
                        <c:v>0.53238760850530598</c:v>
                      </c:pt>
                      <c:pt idx="571">
                        <c:v>0.53342973655981196</c:v>
                      </c:pt>
                      <c:pt idx="572">
                        <c:v>0.53447186461431895</c:v>
                      </c:pt>
                      <c:pt idx="573">
                        <c:v>0.53551399266882405</c:v>
                      </c:pt>
                      <c:pt idx="574">
                        <c:v>0.53655612072332903</c:v>
                      </c:pt>
                      <c:pt idx="575">
                        <c:v>0.53759824877783402</c:v>
                      </c:pt>
                      <c:pt idx="576">
                        <c:v>0.538640376832342</c:v>
                      </c:pt>
                      <c:pt idx="577">
                        <c:v>0.53968250488684599</c:v>
                      </c:pt>
                      <c:pt idx="578">
                        <c:v>0.54072463294135198</c:v>
                      </c:pt>
                      <c:pt idx="579">
                        <c:v>0.54176676099585697</c:v>
                      </c:pt>
                      <c:pt idx="580">
                        <c:v>0.54280888905036295</c:v>
                      </c:pt>
                      <c:pt idx="581">
                        <c:v>0.54385101710486805</c:v>
                      </c:pt>
                      <c:pt idx="582">
                        <c:v>0.54489314515937404</c:v>
                      </c:pt>
                      <c:pt idx="583">
                        <c:v>0.54593527321387902</c:v>
                      </c:pt>
                      <c:pt idx="584">
                        <c:v>0.54697740126838501</c:v>
                      </c:pt>
                      <c:pt idx="585">
                        <c:v>0.548019529322891</c:v>
                      </c:pt>
                      <c:pt idx="586">
                        <c:v>0.54906165737739798</c:v>
                      </c:pt>
                      <c:pt idx="587">
                        <c:v>0.55010378543190097</c:v>
                      </c:pt>
                      <c:pt idx="588">
                        <c:v>0.55114591348640696</c:v>
                      </c:pt>
                      <c:pt idx="589">
                        <c:v>0.55218804154091405</c:v>
                      </c:pt>
                      <c:pt idx="590">
                        <c:v>0.55323016959541704</c:v>
                      </c:pt>
                      <c:pt idx="591">
                        <c:v>0.55427229764992403</c:v>
                      </c:pt>
                      <c:pt idx="592">
                        <c:v>0.55531442570443201</c:v>
                      </c:pt>
                      <c:pt idx="593">
                        <c:v>0.556356553758936</c:v>
                      </c:pt>
                      <c:pt idx="594">
                        <c:v>0.55739868181344199</c:v>
                      </c:pt>
                      <c:pt idx="595">
                        <c:v>0.55844080986794697</c:v>
                      </c:pt>
                      <c:pt idx="596">
                        <c:v>0.55948293792245296</c:v>
                      </c:pt>
                      <c:pt idx="597">
                        <c:v>0.56052506597695795</c:v>
                      </c:pt>
                      <c:pt idx="598">
                        <c:v>0.56156719403146405</c:v>
                      </c:pt>
                      <c:pt idx="599">
                        <c:v>0.56260932208597003</c:v>
                      </c:pt>
                      <c:pt idx="600">
                        <c:v>0.56365145014047502</c:v>
                      </c:pt>
                      <c:pt idx="601">
                        <c:v>0.56469357819498101</c:v>
                      </c:pt>
                      <c:pt idx="602">
                        <c:v>0.56573570624948599</c:v>
                      </c:pt>
                      <c:pt idx="603">
                        <c:v>0.56677783430399398</c:v>
                      </c:pt>
                      <c:pt idx="604">
                        <c:v>0.56781996235849697</c:v>
                      </c:pt>
                      <c:pt idx="605">
                        <c:v>0.56886209041300295</c:v>
                      </c:pt>
                      <c:pt idx="606">
                        <c:v>0.56990421846750905</c:v>
                      </c:pt>
                      <c:pt idx="607">
                        <c:v>0.57094634652201504</c:v>
                      </c:pt>
                      <c:pt idx="608">
                        <c:v>0.57198847457651902</c:v>
                      </c:pt>
                      <c:pt idx="609">
                        <c:v>0.57303060263102701</c:v>
                      </c:pt>
                      <c:pt idx="610">
                        <c:v>0.574072730685531</c:v>
                      </c:pt>
                      <c:pt idx="611">
                        <c:v>0.57511485874003698</c:v>
                      </c:pt>
                      <c:pt idx="612">
                        <c:v>0.57615698679454397</c:v>
                      </c:pt>
                      <c:pt idx="613">
                        <c:v>0.57719911484904796</c:v>
                      </c:pt>
                      <c:pt idx="614">
                        <c:v>0.57824124290355405</c:v>
                      </c:pt>
                      <c:pt idx="615">
                        <c:v>0.57928337095806004</c:v>
                      </c:pt>
                      <c:pt idx="616">
                        <c:v>0.58032549901256403</c:v>
                      </c:pt>
                      <c:pt idx="617">
                        <c:v>0.58136762706707101</c:v>
                      </c:pt>
                      <c:pt idx="618">
                        <c:v>0.582409755121575</c:v>
                      </c:pt>
                      <c:pt idx="619">
                        <c:v>0.58345188317608199</c:v>
                      </c:pt>
                      <c:pt idx="620">
                        <c:v>0.58449401123058697</c:v>
                      </c:pt>
                      <c:pt idx="621">
                        <c:v>0.58553613928509396</c:v>
                      </c:pt>
                      <c:pt idx="622">
                        <c:v>0.58657826733959695</c:v>
                      </c:pt>
                      <c:pt idx="623">
                        <c:v>0.58762039539410404</c:v>
                      </c:pt>
                      <c:pt idx="624">
                        <c:v>0.58866252344860903</c:v>
                      </c:pt>
                      <c:pt idx="625">
                        <c:v>0.58970465150311502</c:v>
                      </c:pt>
                      <c:pt idx="626">
                        <c:v>0.590746779557621</c:v>
                      </c:pt>
                      <c:pt idx="627">
                        <c:v>0.59178890761212699</c:v>
                      </c:pt>
                      <c:pt idx="628">
                        <c:v>0.59283103566663298</c:v>
                      </c:pt>
                      <c:pt idx="629">
                        <c:v>0.59387316372113896</c:v>
                      </c:pt>
                      <c:pt idx="630">
                        <c:v>0.59491529177564495</c:v>
                      </c:pt>
                      <c:pt idx="631">
                        <c:v>0.59595741983014805</c:v>
                      </c:pt>
                      <c:pt idx="632">
                        <c:v>0.59699954788465404</c:v>
                      </c:pt>
                      <c:pt idx="633">
                        <c:v>0.59804167593916002</c:v>
                      </c:pt>
                      <c:pt idx="634">
                        <c:v>0.59908380399366601</c:v>
                      </c:pt>
                      <c:pt idx="635">
                        <c:v>0.600125932048171</c:v>
                      </c:pt>
                      <c:pt idx="636">
                        <c:v>0.60116806010267798</c:v>
                      </c:pt>
                      <c:pt idx="637">
                        <c:v>0.60221018815718297</c:v>
                      </c:pt>
                      <c:pt idx="638">
                        <c:v>0.60325231621168895</c:v>
                      </c:pt>
                      <c:pt idx="639">
                        <c:v>0.60429444426619405</c:v>
                      </c:pt>
                      <c:pt idx="640">
                        <c:v>0.60533657232069904</c:v>
                      </c:pt>
                      <c:pt idx="641">
                        <c:v>0.60637870037520603</c:v>
                      </c:pt>
                      <c:pt idx="642">
                        <c:v>0.60742082842971201</c:v>
                      </c:pt>
                      <c:pt idx="643">
                        <c:v>0.608462956484217</c:v>
                      </c:pt>
                      <c:pt idx="644">
                        <c:v>0.60950508453872199</c:v>
                      </c:pt>
                      <c:pt idx="645">
                        <c:v>0.61054721259322897</c:v>
                      </c:pt>
                      <c:pt idx="646">
                        <c:v>0.61158934064773496</c:v>
                      </c:pt>
                      <c:pt idx="647">
                        <c:v>0.61263146870223995</c:v>
                      </c:pt>
                      <c:pt idx="648">
                        <c:v>0.61367359675674404</c:v>
                      </c:pt>
                      <c:pt idx="649">
                        <c:v>0.61471572481125003</c:v>
                      </c:pt>
                      <c:pt idx="650">
                        <c:v>0.61575785286575502</c:v>
                      </c:pt>
                      <c:pt idx="651">
                        <c:v>0.616799980920261</c:v>
                      </c:pt>
                      <c:pt idx="652">
                        <c:v>0.61784210897476699</c:v>
                      </c:pt>
                      <c:pt idx="653">
                        <c:v>0.61888423702927298</c:v>
                      </c:pt>
                      <c:pt idx="654">
                        <c:v>0.61992636508377796</c:v>
                      </c:pt>
                      <c:pt idx="655">
                        <c:v>0.62096849313828295</c:v>
                      </c:pt>
                      <c:pt idx="656">
                        <c:v>0.62201062119278905</c:v>
                      </c:pt>
                      <c:pt idx="657">
                        <c:v>0.62305274924729503</c:v>
                      </c:pt>
                      <c:pt idx="658">
                        <c:v>0.62409487730180002</c:v>
                      </c:pt>
                      <c:pt idx="659">
                        <c:v>0.62513700535630801</c:v>
                      </c:pt>
                      <c:pt idx="660">
                        <c:v>0.62617913341081199</c:v>
                      </c:pt>
                      <c:pt idx="661">
                        <c:v>0.62722126146531598</c:v>
                      </c:pt>
                      <c:pt idx="662">
                        <c:v>0.62826338951982397</c:v>
                      </c:pt>
                      <c:pt idx="663">
                        <c:v>0.62930551757432796</c:v>
                      </c:pt>
                      <c:pt idx="664">
                        <c:v>0.63034764562883605</c:v>
                      </c:pt>
                      <c:pt idx="665">
                        <c:v>0.63138977368334004</c:v>
                      </c:pt>
                      <c:pt idx="666">
                        <c:v>0.63243190173784603</c:v>
                      </c:pt>
                      <c:pt idx="667">
                        <c:v>0.63347402979235101</c:v>
                      </c:pt>
                      <c:pt idx="668">
                        <c:v>0.634516157846857</c:v>
                      </c:pt>
                      <c:pt idx="669">
                        <c:v>0.63555828590136398</c:v>
                      </c:pt>
                      <c:pt idx="670">
                        <c:v>0.63660041395586797</c:v>
                      </c:pt>
                      <c:pt idx="671">
                        <c:v>0.63764254201037296</c:v>
                      </c:pt>
                      <c:pt idx="672">
                        <c:v>0.63868467006487895</c:v>
                      </c:pt>
                      <c:pt idx="673">
                        <c:v>0.63972679811938504</c:v>
                      </c:pt>
                      <c:pt idx="674">
                        <c:v>0.64076892617389203</c:v>
                      </c:pt>
                      <c:pt idx="675">
                        <c:v>0.64181105422839602</c:v>
                      </c:pt>
                      <c:pt idx="676">
                        <c:v>0.642853182282902</c:v>
                      </c:pt>
                      <c:pt idx="677">
                        <c:v>0.64389531033740799</c:v>
                      </c:pt>
                      <c:pt idx="678">
                        <c:v>0.64493743839191398</c:v>
                      </c:pt>
                      <c:pt idx="679">
                        <c:v>0.64597956644641696</c:v>
                      </c:pt>
                      <c:pt idx="680">
                        <c:v>0.64702169450092395</c:v>
                      </c:pt>
                      <c:pt idx="681">
                        <c:v>0.64806382255543005</c:v>
                      </c:pt>
                      <c:pt idx="682">
                        <c:v>0.64910595060993503</c:v>
                      </c:pt>
                      <c:pt idx="683">
                        <c:v>0.65014807866444102</c:v>
                      </c:pt>
                      <c:pt idx="684">
                        <c:v>0.65119020671894801</c:v>
                      </c:pt>
                      <c:pt idx="685">
                        <c:v>0.65223233477345199</c:v>
                      </c:pt>
                      <c:pt idx="686">
                        <c:v>0.65327446282795898</c:v>
                      </c:pt>
                      <c:pt idx="687">
                        <c:v>0.65431659088246397</c:v>
                      </c:pt>
                      <c:pt idx="688">
                        <c:v>0.65535871893696995</c:v>
                      </c:pt>
                      <c:pt idx="689">
                        <c:v>0.65640084699147605</c:v>
                      </c:pt>
                      <c:pt idx="690">
                        <c:v>0.65744297504598104</c:v>
                      </c:pt>
                      <c:pt idx="691">
                        <c:v>0.65848510310048802</c:v>
                      </c:pt>
                      <c:pt idx="692">
                        <c:v>0.65952723115499101</c:v>
                      </c:pt>
                      <c:pt idx="693">
                        <c:v>0.660569359209497</c:v>
                      </c:pt>
                      <c:pt idx="694">
                        <c:v>0.66161148726400298</c:v>
                      </c:pt>
                      <c:pt idx="695">
                        <c:v>0.66265361531850797</c:v>
                      </c:pt>
                      <c:pt idx="696">
                        <c:v>0.66369574337301496</c:v>
                      </c:pt>
                      <c:pt idx="697">
                        <c:v>0.66473787142752006</c:v>
                      </c:pt>
                      <c:pt idx="698">
                        <c:v>0.66577999948202504</c:v>
                      </c:pt>
                      <c:pt idx="699">
                        <c:v>0.66682212753653003</c:v>
                      </c:pt>
                      <c:pt idx="700">
                        <c:v>0.66786425559103602</c:v>
                      </c:pt>
                      <c:pt idx="701">
                        <c:v>0.668906383645543</c:v>
                      </c:pt>
                      <c:pt idx="702">
                        <c:v>0.66994851170004899</c:v>
                      </c:pt>
                      <c:pt idx="703">
                        <c:v>0.67099063975455198</c:v>
                      </c:pt>
                      <c:pt idx="704">
                        <c:v>0.67203276780905996</c:v>
                      </c:pt>
                      <c:pt idx="705">
                        <c:v>0.67307489586356495</c:v>
                      </c:pt>
                      <c:pt idx="706">
                        <c:v>0.67411702391807005</c:v>
                      </c:pt>
                      <c:pt idx="707">
                        <c:v>0.67515915197257703</c:v>
                      </c:pt>
                      <c:pt idx="708">
                        <c:v>0.67620128002708202</c:v>
                      </c:pt>
                      <c:pt idx="709">
                        <c:v>0.67724340808158701</c:v>
                      </c:pt>
                      <c:pt idx="710">
                        <c:v>0.67828553613609299</c:v>
                      </c:pt>
                      <c:pt idx="711">
                        <c:v>0.67932766419059798</c:v>
                      </c:pt>
                      <c:pt idx="712">
                        <c:v>0.68036979224510397</c:v>
                      </c:pt>
                      <c:pt idx="713">
                        <c:v>0.68141192029960895</c:v>
                      </c:pt>
                      <c:pt idx="714">
                        <c:v>0.68245404835411505</c:v>
                      </c:pt>
                      <c:pt idx="715">
                        <c:v>0.68349617640862104</c:v>
                      </c:pt>
                      <c:pt idx="716">
                        <c:v>0.68453830446312802</c:v>
                      </c:pt>
                      <c:pt idx="717">
                        <c:v>0.68558043251763301</c:v>
                      </c:pt>
                      <c:pt idx="718">
                        <c:v>0.686622560572139</c:v>
                      </c:pt>
                      <c:pt idx="719">
                        <c:v>0.68766468862664498</c:v>
                      </c:pt>
                      <c:pt idx="720">
                        <c:v>0.68870681668115097</c:v>
                      </c:pt>
                      <c:pt idx="721">
                        <c:v>0.68974894473565396</c:v>
                      </c:pt>
                      <c:pt idx="722">
                        <c:v>0.69079107279015906</c:v>
                      </c:pt>
                      <c:pt idx="723">
                        <c:v>0.69183320084466804</c:v>
                      </c:pt>
                      <c:pt idx="724">
                        <c:v>0.69287532889917203</c:v>
                      </c:pt>
                      <c:pt idx="725">
                        <c:v>0.69391745695367602</c:v>
                      </c:pt>
                      <c:pt idx="726">
                        <c:v>0.694959585008184</c:v>
                      </c:pt>
                      <c:pt idx="727">
                        <c:v>0.69600171306268999</c:v>
                      </c:pt>
                      <c:pt idx="728">
                        <c:v>0.69704384111719397</c:v>
                      </c:pt>
                      <c:pt idx="729">
                        <c:v>0.69808596917169996</c:v>
                      </c:pt>
                      <c:pt idx="730">
                        <c:v>0.69912809722620595</c:v>
                      </c:pt>
                      <c:pt idx="731">
                        <c:v>0.70017022528071005</c:v>
                      </c:pt>
                      <c:pt idx="732">
                        <c:v>0.70121235333521803</c:v>
                      </c:pt>
                      <c:pt idx="733">
                        <c:v>0.70225448138972402</c:v>
                      </c:pt>
                      <c:pt idx="734">
                        <c:v>0.703296609444228</c:v>
                      </c:pt>
                      <c:pt idx="735">
                        <c:v>0.70433873749873399</c:v>
                      </c:pt>
                      <c:pt idx="736">
                        <c:v>0.70538086555323898</c:v>
                      </c:pt>
                      <c:pt idx="737">
                        <c:v>0.70642299360774496</c:v>
                      </c:pt>
                      <c:pt idx="738">
                        <c:v>0.70746512166224995</c:v>
                      </c:pt>
                      <c:pt idx="739">
                        <c:v>0.70850724971675605</c:v>
                      </c:pt>
                      <c:pt idx="740">
                        <c:v>0.70954937777126204</c:v>
                      </c:pt>
                      <c:pt idx="741">
                        <c:v>0.71059150582576702</c:v>
                      </c:pt>
                      <c:pt idx="742">
                        <c:v>0.71163363388027101</c:v>
                      </c:pt>
                      <c:pt idx="743">
                        <c:v>0.712675761934779</c:v>
                      </c:pt>
                      <c:pt idx="744">
                        <c:v>0.71371788998928298</c:v>
                      </c:pt>
                      <c:pt idx="745">
                        <c:v>0.71476001804378997</c:v>
                      </c:pt>
                      <c:pt idx="746">
                        <c:v>0.71580214609829396</c:v>
                      </c:pt>
                      <c:pt idx="747">
                        <c:v>0.71684427415280205</c:v>
                      </c:pt>
                      <c:pt idx="748">
                        <c:v>0.71788640220730504</c:v>
                      </c:pt>
                      <c:pt idx="749">
                        <c:v>0.71892853026181303</c:v>
                      </c:pt>
                      <c:pt idx="750">
                        <c:v>0.71997065831631801</c:v>
                      </c:pt>
                      <c:pt idx="751">
                        <c:v>0.721012786370824</c:v>
                      </c:pt>
                      <c:pt idx="752">
                        <c:v>0.72205491442532999</c:v>
                      </c:pt>
                      <c:pt idx="753">
                        <c:v>0.72309704247983497</c:v>
                      </c:pt>
                      <c:pt idx="754">
                        <c:v>0.72413917053433996</c:v>
                      </c:pt>
                      <c:pt idx="755">
                        <c:v>0.72518129858884595</c:v>
                      </c:pt>
                      <c:pt idx="756">
                        <c:v>0.72622342664335104</c:v>
                      </c:pt>
                      <c:pt idx="757">
                        <c:v>0.72726555469785603</c:v>
                      </c:pt>
                      <c:pt idx="758">
                        <c:v>0.72830768275236302</c:v>
                      </c:pt>
                      <c:pt idx="759">
                        <c:v>0.729349810806868</c:v>
                      </c:pt>
                      <c:pt idx="760">
                        <c:v>0.73039193886137199</c:v>
                      </c:pt>
                      <c:pt idx="761">
                        <c:v>0.73143406691587998</c:v>
                      </c:pt>
                      <c:pt idx="762">
                        <c:v>0.73247619497038396</c:v>
                      </c:pt>
                      <c:pt idx="763">
                        <c:v>0.73351832302488995</c:v>
                      </c:pt>
                      <c:pt idx="764">
                        <c:v>0.73456045107939605</c:v>
                      </c:pt>
                      <c:pt idx="765">
                        <c:v>0.73560257913390303</c:v>
                      </c:pt>
                      <c:pt idx="766">
                        <c:v>0.73664470718840802</c:v>
                      </c:pt>
                      <c:pt idx="767">
                        <c:v>0.73768683524291201</c:v>
                      </c:pt>
                      <c:pt idx="768">
                        <c:v>0.73872896329741999</c:v>
                      </c:pt>
                      <c:pt idx="769">
                        <c:v>0.73977109135192298</c:v>
                      </c:pt>
                      <c:pt idx="770">
                        <c:v>0.74081321940642897</c:v>
                      </c:pt>
                      <c:pt idx="771">
                        <c:v>0.74185534746093695</c:v>
                      </c:pt>
                      <c:pt idx="772">
                        <c:v>0.74289747551544105</c:v>
                      </c:pt>
                      <c:pt idx="773">
                        <c:v>0.74393960356994704</c:v>
                      </c:pt>
                      <c:pt idx="774">
                        <c:v>0.74498173162445303</c:v>
                      </c:pt>
                      <c:pt idx="775">
                        <c:v>0.74602385967895901</c:v>
                      </c:pt>
                      <c:pt idx="776">
                        <c:v>0.747065987733464</c:v>
                      </c:pt>
                      <c:pt idx="777">
                        <c:v>0.74810811578796899</c:v>
                      </c:pt>
                      <c:pt idx="778">
                        <c:v>0.74915024384247497</c:v>
                      </c:pt>
                      <c:pt idx="779">
                        <c:v>0.75019237189698096</c:v>
                      </c:pt>
                      <c:pt idx="780">
                        <c:v>0.75123449995148595</c:v>
                      </c:pt>
                      <c:pt idx="781">
                        <c:v>0.75227662800599204</c:v>
                      </c:pt>
                      <c:pt idx="782">
                        <c:v>0.75331875606049803</c:v>
                      </c:pt>
                      <c:pt idx="783">
                        <c:v>0.75436088411500102</c:v>
                      </c:pt>
                      <c:pt idx="784">
                        <c:v>0.755403012169508</c:v>
                      </c:pt>
                      <c:pt idx="785">
                        <c:v>0.75644514022401399</c:v>
                      </c:pt>
                      <c:pt idx="786">
                        <c:v>0.75748726827851898</c:v>
                      </c:pt>
                      <c:pt idx="787">
                        <c:v>0.75852939633302596</c:v>
                      </c:pt>
                      <c:pt idx="788">
                        <c:v>0.75957152438753095</c:v>
                      </c:pt>
                      <c:pt idx="789">
                        <c:v>0.76061365244203705</c:v>
                      </c:pt>
                      <c:pt idx="790">
                        <c:v>0.76165578049654303</c:v>
                      </c:pt>
                      <c:pt idx="791">
                        <c:v>0.76269790855104802</c:v>
                      </c:pt>
                      <c:pt idx="792">
                        <c:v>0.76374003660555401</c:v>
                      </c:pt>
                      <c:pt idx="793">
                        <c:v>0.76478216466005899</c:v>
                      </c:pt>
                      <c:pt idx="794">
                        <c:v>0.76582429271456498</c:v>
                      </c:pt>
                      <c:pt idx="795">
                        <c:v>0.76686642076907097</c:v>
                      </c:pt>
                      <c:pt idx="796">
                        <c:v>0.76790854882357595</c:v>
                      </c:pt>
                      <c:pt idx="797">
                        <c:v>0.76895067687808205</c:v>
                      </c:pt>
                      <c:pt idx="798">
                        <c:v>0.76999280493258604</c:v>
                      </c:pt>
                      <c:pt idx="799">
                        <c:v>0.77103493298709302</c:v>
                      </c:pt>
                      <c:pt idx="800">
                        <c:v>0.77207706104159801</c:v>
                      </c:pt>
                      <c:pt idx="801">
                        <c:v>0.773119189096103</c:v>
                      </c:pt>
                      <c:pt idx="802">
                        <c:v>0.77416131715060998</c:v>
                      </c:pt>
                      <c:pt idx="803">
                        <c:v>0.77520344520511497</c:v>
                      </c:pt>
                      <c:pt idx="804">
                        <c:v>0.77624557325962096</c:v>
                      </c:pt>
                      <c:pt idx="805">
                        <c:v>0.77728770131412706</c:v>
                      </c:pt>
                      <c:pt idx="806">
                        <c:v>0.77832982936863104</c:v>
                      </c:pt>
                      <c:pt idx="807">
                        <c:v>0.77937195742313603</c:v>
                      </c:pt>
                      <c:pt idx="808">
                        <c:v>0.78041408547764302</c:v>
                      </c:pt>
                      <c:pt idx="809">
                        <c:v>0.781456213532149</c:v>
                      </c:pt>
                      <c:pt idx="810">
                        <c:v>0.78249834158665599</c:v>
                      </c:pt>
                      <c:pt idx="811">
                        <c:v>0.78354046964115898</c:v>
                      </c:pt>
                      <c:pt idx="812">
                        <c:v>0.78458259769566596</c:v>
                      </c:pt>
                      <c:pt idx="813">
                        <c:v>0.78562472575017195</c:v>
                      </c:pt>
                      <c:pt idx="814">
                        <c:v>0.78666685380467605</c:v>
                      </c:pt>
                      <c:pt idx="815">
                        <c:v>0.78770898185918203</c:v>
                      </c:pt>
                      <c:pt idx="816">
                        <c:v>0.78875110991368902</c:v>
                      </c:pt>
                      <c:pt idx="817">
                        <c:v>0.789793237968196</c:v>
                      </c:pt>
                      <c:pt idx="818">
                        <c:v>0.79083536602269999</c:v>
                      </c:pt>
                      <c:pt idx="819">
                        <c:v>0.79187749407720398</c:v>
                      </c:pt>
                      <c:pt idx="820">
                        <c:v>0.79291962213171197</c:v>
                      </c:pt>
                      <c:pt idx="821">
                        <c:v>0.79396175018621595</c:v>
                      </c:pt>
                      <c:pt idx="822">
                        <c:v>0.79500387824072205</c:v>
                      </c:pt>
                      <c:pt idx="823">
                        <c:v>0.79604600629522604</c:v>
                      </c:pt>
                      <c:pt idx="824">
                        <c:v>0.79708813434973302</c:v>
                      </c:pt>
                      <c:pt idx="825">
                        <c:v>0.79813026240423901</c:v>
                      </c:pt>
                      <c:pt idx="826">
                        <c:v>0.799172390458745</c:v>
                      </c:pt>
                      <c:pt idx="827">
                        <c:v>0.80021451851324998</c:v>
                      </c:pt>
                      <c:pt idx="828">
                        <c:v>0.80125664656775697</c:v>
                      </c:pt>
                      <c:pt idx="829">
                        <c:v>0.80229877462225896</c:v>
                      </c:pt>
                      <c:pt idx="830">
                        <c:v>0.80334090267676905</c:v>
                      </c:pt>
                      <c:pt idx="831">
                        <c:v>0.80438303073127204</c:v>
                      </c:pt>
                      <c:pt idx="832">
                        <c:v>0.80542515878577903</c:v>
                      </c:pt>
                      <c:pt idx="833">
                        <c:v>0.80646728684028501</c:v>
                      </c:pt>
                      <c:pt idx="834">
                        <c:v>0.80750941489479</c:v>
                      </c:pt>
                      <c:pt idx="835">
                        <c:v>0.80855154294929599</c:v>
                      </c:pt>
                      <c:pt idx="836">
                        <c:v>0.80959367100380197</c:v>
                      </c:pt>
                      <c:pt idx="837">
                        <c:v>0.81063579905830696</c:v>
                      </c:pt>
                      <c:pt idx="838">
                        <c:v>0.81167792711281195</c:v>
                      </c:pt>
                      <c:pt idx="839">
                        <c:v>0.81272005516731805</c:v>
                      </c:pt>
                      <c:pt idx="840">
                        <c:v>0.81376218322182603</c:v>
                      </c:pt>
                      <c:pt idx="841">
                        <c:v>0.81480431127632902</c:v>
                      </c:pt>
                      <c:pt idx="842">
                        <c:v>0.815846439330835</c:v>
                      </c:pt>
                      <c:pt idx="843">
                        <c:v>0.81688856738533899</c:v>
                      </c:pt>
                      <c:pt idx="844">
                        <c:v>0.81793069543984598</c:v>
                      </c:pt>
                      <c:pt idx="845">
                        <c:v>0.81897282349435097</c:v>
                      </c:pt>
                      <c:pt idx="846">
                        <c:v>0.82001495154885595</c:v>
                      </c:pt>
                      <c:pt idx="847">
                        <c:v>0.82105707960336405</c:v>
                      </c:pt>
                      <c:pt idx="848">
                        <c:v>0.82209920765786804</c:v>
                      </c:pt>
                      <c:pt idx="849">
                        <c:v>0.82314133571237402</c:v>
                      </c:pt>
                      <c:pt idx="850">
                        <c:v>0.82418346376687801</c:v>
                      </c:pt>
                      <c:pt idx="851">
                        <c:v>0.82522559182138699</c:v>
                      </c:pt>
                      <c:pt idx="852">
                        <c:v>0.82626771987588898</c:v>
                      </c:pt>
                      <c:pt idx="853">
                        <c:v>0.82730984793039697</c:v>
                      </c:pt>
                      <c:pt idx="854">
                        <c:v>0.82835197598490096</c:v>
                      </c:pt>
                      <c:pt idx="855">
                        <c:v>0.82939410403941005</c:v>
                      </c:pt>
                      <c:pt idx="856">
                        <c:v>0.83043623209391504</c:v>
                      </c:pt>
                      <c:pt idx="857">
                        <c:v>0.83147836014841903</c:v>
                      </c:pt>
                      <c:pt idx="858">
                        <c:v>0.83252048820292301</c:v>
                      </c:pt>
                      <c:pt idx="859">
                        <c:v>0.833562616257429</c:v>
                      </c:pt>
                      <c:pt idx="860">
                        <c:v>0.83460474431193499</c:v>
                      </c:pt>
                      <c:pt idx="861">
                        <c:v>0.83564687236644097</c:v>
                      </c:pt>
                      <c:pt idx="862">
                        <c:v>0.83668900042094596</c:v>
                      </c:pt>
                      <c:pt idx="863">
                        <c:v>0.83773112847545395</c:v>
                      </c:pt>
                      <c:pt idx="864">
                        <c:v>0.83877325652995605</c:v>
                      </c:pt>
                      <c:pt idx="865">
                        <c:v>0.83981538458446303</c:v>
                      </c:pt>
                      <c:pt idx="866">
                        <c:v>0.84085751263896902</c:v>
                      </c:pt>
                      <c:pt idx="867">
                        <c:v>0.841899640693475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AVGx!$B$3:$B$870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-1.80273795225471E-7</c:v>
                      </c:pt>
                      <c:pt idx="1">
                        <c:v>-1.5516024553569199E-7</c:v>
                      </c:pt>
                      <c:pt idx="2">
                        <c:v>-4.2883494215663098E-8</c:v>
                      </c:pt>
                      <c:pt idx="3">
                        <c:v>-9.3889337660090002E-8</c:v>
                      </c:pt>
                      <c:pt idx="4">
                        <c:v>-1.24270062326885E-7</c:v>
                      </c:pt>
                      <c:pt idx="5">
                        <c:v>-1.6510152050191699E-7</c:v>
                      </c:pt>
                      <c:pt idx="6">
                        <c:v>-2.1771249624691501E-7</c:v>
                      </c:pt>
                      <c:pt idx="7">
                        <c:v>-2.8372278081746703E-7</c:v>
                      </c:pt>
                      <c:pt idx="8">
                        <c:v>-3.6504304935001899E-7</c:v>
                      </c:pt>
                      <c:pt idx="9">
                        <c:v>-4.6387470857404102E-7</c:v>
                      </c:pt>
                      <c:pt idx="10">
                        <c:v>-5.8270324222479699E-7</c:v>
                      </c:pt>
                      <c:pt idx="11">
                        <c:v>-7.2423163072403397E-7</c:v>
                      </c:pt>
                      <c:pt idx="12">
                        <c:v>-8.9131166076440498E-7</c:v>
                      </c:pt>
                      <c:pt idx="13">
                        <c:v>-1.0869269999531E-6</c:v>
                      </c:pt>
                      <c:pt idx="14">
                        <c:v>-1.3141805494690499E-6</c:v>
                      </c:pt>
                      <c:pt idx="15">
                        <c:v>-1.5762108588522001E-6</c:v>
                      </c:pt>
                      <c:pt idx="16">
                        <c:v>-1.8758303958231201E-6</c:v>
                      </c:pt>
                      <c:pt idx="17">
                        <c:v>-2.21532178534872E-6</c:v>
                      </c:pt>
                      <c:pt idx="18">
                        <c:v>-2.5963782081067498E-6</c:v>
                      </c:pt>
                      <c:pt idx="19">
                        <c:v>-3.0196872400395001E-6</c:v>
                      </c:pt>
                      <c:pt idx="20">
                        <c:v>-3.48410183322511E-6</c:v>
                      </c:pt>
                      <c:pt idx="21">
                        <c:v>-3.9867402044683999E-6</c:v>
                      </c:pt>
                      <c:pt idx="22">
                        <c:v>-4.5231283186601398E-6</c:v>
                      </c:pt>
                      <c:pt idx="23">
                        <c:v>-5.0871481128365797E-6</c:v>
                      </c:pt>
                      <c:pt idx="24">
                        <c:v>-5.6713715971747198E-6</c:v>
                      </c:pt>
                      <c:pt idx="25">
                        <c:v>-6.2684292446937901E-6</c:v>
                      </c:pt>
                      <c:pt idx="26">
                        <c:v>-6.8719941289064602E-6</c:v>
                      </c:pt>
                      <c:pt idx="27">
                        <c:v>-7.4769660702721497E-6</c:v>
                      </c:pt>
                      <c:pt idx="28">
                        <c:v>-8.0796359610145292E-6</c:v>
                      </c:pt>
                      <c:pt idx="29">
                        <c:v>-8.6777711367802296E-6</c:v>
                      </c:pt>
                      <c:pt idx="30">
                        <c:v>-9.2702157870470793E-6</c:v>
                      </c:pt>
                      <c:pt idx="31">
                        <c:v>-9.8562229747219705E-6</c:v>
                      </c:pt>
                      <c:pt idx="32">
                        <c:v>-1.04351658103557E-5</c:v>
                      </c:pt>
                      <c:pt idx="33">
                        <c:v>-1.1006343634467901E-5</c:v>
                      </c:pt>
                      <c:pt idx="34">
                        <c:v>-1.1569083431340399E-5</c:v>
                      </c:pt>
                      <c:pt idx="35">
                        <c:v>-1.2122779007116499E-5</c:v>
                      </c:pt>
                      <c:pt idx="36">
                        <c:v>-1.26670459008956E-5</c:v>
                      </c:pt>
                      <c:pt idx="37">
                        <c:v>-1.3201932865884799E-5</c:v>
                      </c:pt>
                      <c:pt idx="38">
                        <c:v>-1.37279322292119E-5</c:v>
                      </c:pt>
                      <c:pt idx="39">
                        <c:v>-1.42456779998597E-5</c:v>
                      </c:pt>
                      <c:pt idx="40">
                        <c:v>-1.47556842848747E-5</c:v>
                      </c:pt>
                      <c:pt idx="41">
                        <c:v>-1.52581318107961E-5</c:v>
                      </c:pt>
                      <c:pt idx="42">
                        <c:v>-1.5752840972845501E-5</c:v>
                      </c:pt>
                      <c:pt idx="43">
                        <c:v>-1.62393550188321E-5</c:v>
                      </c:pt>
                      <c:pt idx="44">
                        <c:v>-1.6717114292873799E-5</c:v>
                      </c:pt>
                      <c:pt idx="45">
                        <c:v>-1.7185990767550601E-5</c:v>
                      </c:pt>
                      <c:pt idx="46">
                        <c:v>-1.76468361381469E-5</c:v>
                      </c:pt>
                      <c:pt idx="47">
                        <c:v>-1.8101815948203499E-5</c:v>
                      </c:pt>
                      <c:pt idx="48">
                        <c:v>-1.8554425203309701E-5</c:v>
                      </c:pt>
                      <c:pt idx="49">
                        <c:v>-1.90094310354332E-5</c:v>
                      </c:pt>
                      <c:pt idx="50">
                        <c:v>-1.9472109147083399E-5</c:v>
                      </c:pt>
                      <c:pt idx="51">
                        <c:v>-1.9946380110999502E-5</c:v>
                      </c:pt>
                      <c:pt idx="52">
                        <c:v>-2.0432904722467401E-5</c:v>
                      </c:pt>
                      <c:pt idx="53">
                        <c:v>-2.0928378488697699E-5</c:v>
                      </c:pt>
                      <c:pt idx="54">
                        <c:v>-2.1425723230264701E-5</c:v>
                      </c:pt>
                      <c:pt idx="55">
                        <c:v>-2.1915910745521499E-5</c:v>
                      </c:pt>
                      <c:pt idx="56">
                        <c:v>-2.2391855195094498E-5</c:v>
                      </c:pt>
                      <c:pt idx="57">
                        <c:v>-2.2851219334092401E-5</c:v>
                      </c:pt>
                      <c:pt idx="58">
                        <c:v>-2.3297368110056601E-5</c:v>
                      </c:pt>
                      <c:pt idx="59">
                        <c:v>-2.37388007471041E-5</c:v>
                      </c:pt>
                      <c:pt idx="60">
                        <c:v>-2.4185683991061899E-5</c:v>
                      </c:pt>
                      <c:pt idx="61">
                        <c:v>-2.46446781753852E-5</c:v>
                      </c:pt>
                      <c:pt idx="62">
                        <c:v>-2.5116801163128699E-5</c:v>
                      </c:pt>
                      <c:pt idx="63">
                        <c:v>-2.55971629578783E-5</c:v>
                      </c:pt>
                      <c:pt idx="64">
                        <c:v>-2.6076358213334699E-5</c:v>
                      </c:pt>
                      <c:pt idx="65">
                        <c:v>-2.6544957882111499E-5</c:v>
                      </c:pt>
                      <c:pt idx="66">
                        <c:v>-2.69976611082866E-5</c:v>
                      </c:pt>
                      <c:pt idx="67">
                        <c:v>-2.7434401861332499E-5</c:v>
                      </c:pt>
                      <c:pt idx="68">
                        <c:v>-2.7860264165652E-5</c:v>
                      </c:pt>
                      <c:pt idx="69">
                        <c:v>-2.82839502722775E-5</c:v>
                      </c:pt>
                      <c:pt idx="70">
                        <c:v>-2.8713298481497799E-5</c:v>
                      </c:pt>
                      <c:pt idx="71">
                        <c:v>-2.9151723431780398E-5</c:v>
                      </c:pt>
                      <c:pt idx="72">
                        <c:v>-2.95980878754348E-5</c:v>
                      </c:pt>
                      <c:pt idx="73">
                        <c:v>-3.00475367580593E-5</c:v>
                      </c:pt>
                      <c:pt idx="74">
                        <c:v>-3.04926970488928E-5</c:v>
                      </c:pt>
                      <c:pt idx="75">
                        <c:v>-3.09262797137211E-5</c:v>
                      </c:pt>
                      <c:pt idx="76">
                        <c:v>-3.1343758529996499E-5</c:v>
                      </c:pt>
                      <c:pt idx="77">
                        <c:v>-3.17435811722489E-5</c:v>
                      </c:pt>
                      <c:pt idx="78">
                        <c:v>-3.2126511878308102E-5</c:v>
                      </c:pt>
                      <c:pt idx="79">
                        <c:v>-3.24949260432722E-5</c:v>
                      </c:pt>
                      <c:pt idx="80">
                        <c:v>-3.2851943331173003E-5</c:v>
                      </c:pt>
                      <c:pt idx="81">
                        <c:v>-3.3200603460341302E-5</c:v>
                      </c:pt>
                      <c:pt idx="82">
                        <c:v>-3.3543453066683997E-5</c:v>
                      </c:pt>
                      <c:pt idx="83">
                        <c:v>-3.3882398888441102E-5</c:v>
                      </c:pt>
                      <c:pt idx="84">
                        <c:v>-3.4218730126824597E-5</c:v>
                      </c:pt>
                      <c:pt idx="85">
                        <c:v>-3.45532559653927E-5</c:v>
                      </c:pt>
                      <c:pt idx="86">
                        <c:v>-3.48864243982541E-5</c:v>
                      </c:pt>
                      <c:pt idx="87">
                        <c:v>-3.5218484233899202E-5</c:v>
                      </c:pt>
                      <c:pt idx="88">
                        <c:v>-3.5549574543256803E-5</c:v>
                      </c:pt>
                      <c:pt idx="89">
                        <c:v>-3.5879705791339001E-5</c:v>
                      </c:pt>
                      <c:pt idx="90">
                        <c:v>-3.6208837032727502E-5</c:v>
                      </c:pt>
                      <c:pt idx="91">
                        <c:v>-3.6536916485072502E-5</c:v>
                      </c:pt>
                      <c:pt idx="92">
                        <c:v>-3.6863839156713798E-5</c:v>
                      </c:pt>
                      <c:pt idx="93">
                        <c:v>-3.7189447306185702E-5</c:v>
                      </c:pt>
                      <c:pt idx="94">
                        <c:v>-3.7513591350933497E-5</c:v>
                      </c:pt>
                      <c:pt idx="95">
                        <c:v>-3.7836153202521499E-5</c:v>
                      </c:pt>
                      <c:pt idx="96">
                        <c:v>-3.8157383490211098E-5</c:v>
                      </c:pt>
                      <c:pt idx="97">
                        <c:v>-3.8478601109512501E-5</c:v>
                      </c:pt>
                      <c:pt idx="98">
                        <c:v>-3.88022073187857E-5</c:v>
                      </c:pt>
                      <c:pt idx="99">
                        <c:v>-3.9131218469725297E-5</c:v>
                      </c:pt>
                      <c:pt idx="100">
                        <c:v>-3.9468256707025099E-5</c:v>
                      </c:pt>
                      <c:pt idx="101">
                        <c:v>-3.9814256526885802E-5</c:v>
                      </c:pt>
                      <c:pt idx="102">
                        <c:v>-4.0169052015338503E-5</c:v>
                      </c:pt>
                      <c:pt idx="103">
                        <c:v>-4.0532237109290397E-5</c:v>
                      </c:pt>
                      <c:pt idx="104">
                        <c:v>-4.0902810913914301E-5</c:v>
                      </c:pt>
                      <c:pt idx="105">
                        <c:v>-4.1280047079424998E-5</c:v>
                      </c:pt>
                      <c:pt idx="106">
                        <c:v>-4.1665078899241498E-5</c:v>
                      </c:pt>
                      <c:pt idx="107">
                        <c:v>-4.20598136112237E-5</c:v>
                      </c:pt>
                      <c:pt idx="108">
                        <c:v>-4.2459126915496302E-5</c:v>
                      </c:pt>
                      <c:pt idx="109">
                        <c:v>-4.28483582148367E-5</c:v>
                      </c:pt>
                      <c:pt idx="110">
                        <c:v>-4.3213251664944202E-5</c:v>
                      </c:pt>
                      <c:pt idx="111">
                        <c:v>-4.3544412656208597E-5</c:v>
                      </c:pt>
                      <c:pt idx="112">
                        <c:v>-4.3838970144533402E-5</c:v>
                      </c:pt>
                      <c:pt idx="113">
                        <c:v>-4.41054391903854E-5</c:v>
                      </c:pt>
                      <c:pt idx="114">
                        <c:v>-4.4354339772029498E-5</c:v>
                      </c:pt>
                      <c:pt idx="115">
                        <c:v>-4.4590970815658398E-5</c:v>
                      </c:pt>
                      <c:pt idx="116">
                        <c:v>-4.4822336491573699E-5</c:v>
                      </c:pt>
                      <c:pt idx="117">
                        <c:v>-4.5054012366440099E-5</c:v>
                      </c:pt>
                      <c:pt idx="118">
                        <c:v>-4.5285615580164497E-5</c:v>
                      </c:pt>
                      <c:pt idx="119">
                        <c:v>-4.5521415740306601E-5</c:v>
                      </c:pt>
                      <c:pt idx="120">
                        <c:v>-4.5768838330830502E-5</c:v>
                      </c:pt>
                      <c:pt idx="121">
                        <c:v>-4.6026813420014501E-5</c:v>
                      </c:pt>
                      <c:pt idx="122">
                        <c:v>-4.6290242354811003E-5</c:v>
                      </c:pt>
                      <c:pt idx="123">
                        <c:v>-4.6560967636758502E-5</c:v>
                      </c:pt>
                      <c:pt idx="124">
                        <c:v>-4.68472228623928E-5</c:v>
                      </c:pt>
                      <c:pt idx="125">
                        <c:v>-4.7157659908764998E-5</c:v>
                      </c:pt>
                      <c:pt idx="126">
                        <c:v>-4.7498262066821401E-5</c:v>
                      </c:pt>
                      <c:pt idx="127">
                        <c:v>-4.7871803976717099E-5</c:v>
                      </c:pt>
                      <c:pt idx="128">
                        <c:v>-4.8274989525155099E-5</c:v>
                      </c:pt>
                      <c:pt idx="129">
                        <c:v>-4.8698778256636301E-5</c:v>
                      </c:pt>
                      <c:pt idx="130">
                        <c:v>-4.9132598748016001E-5</c:v>
                      </c:pt>
                      <c:pt idx="131">
                        <c:v>-4.9568270876982198E-5</c:v>
                      </c:pt>
                      <c:pt idx="132">
                        <c:v>-4.9999996630048298E-5</c:v>
                      </c:pt>
                      <c:pt idx="133">
                        <c:v>-5.0423566926602697E-5</c:v>
                      </c:pt>
                      <c:pt idx="134">
                        <c:v>-5.08379031563083E-5</c:v>
                      </c:pt>
                      <c:pt idx="135">
                        <c:v>-5.1245485012180498E-5</c:v>
                      </c:pt>
                      <c:pt idx="136">
                        <c:v>-5.1651120357827001E-5</c:v>
                      </c:pt>
                      <c:pt idx="137">
                        <c:v>-5.2058945392749601E-5</c:v>
                      </c:pt>
                      <c:pt idx="138">
                        <c:v>-5.24709535039058E-5</c:v>
                      </c:pt>
                      <c:pt idx="139">
                        <c:v>-5.28875797761649E-5</c:v>
                      </c:pt>
                      <c:pt idx="140">
                        <c:v>-5.3308236051345197E-5</c:v>
                      </c:pt>
                      <c:pt idx="141">
                        <c:v>-5.3731596244169202E-5</c:v>
                      </c:pt>
                      <c:pt idx="142">
                        <c:v>-5.4156027803370203E-5</c:v>
                      </c:pt>
                      <c:pt idx="143">
                        <c:v>-5.4580337868027002E-5</c:v>
                      </c:pt>
                      <c:pt idx="144">
                        <c:v>-5.5003993085661402E-5</c:v>
                      </c:pt>
                      <c:pt idx="145">
                        <c:v>-5.5426846600923603E-5</c:v>
                      </c:pt>
                      <c:pt idx="146">
                        <c:v>-5.5848880158033402E-5</c:v>
                      </c:pt>
                      <c:pt idx="147">
                        <c:v>-5.6270126392670102E-5</c:v>
                      </c:pt>
                      <c:pt idx="148">
                        <c:v>-5.6690630203872297E-5</c:v>
                      </c:pt>
                      <c:pt idx="149">
                        <c:v>-5.7110442120920502E-5</c:v>
                      </c:pt>
                      <c:pt idx="150">
                        <c:v>-5.75296380398251E-5</c:v>
                      </c:pt>
                      <c:pt idx="151">
                        <c:v>-5.7948322006277397E-5</c:v>
                      </c:pt>
                      <c:pt idx="152">
                        <c:v>-5.8366602512729002E-5</c:v>
                      </c:pt>
                      <c:pt idx="153">
                        <c:v>-5.8784565704008301E-5</c:v>
                      </c:pt>
                      <c:pt idx="154">
                        <c:v>-5.9202274349478601E-5</c:v>
                      </c:pt>
                      <c:pt idx="155">
                        <c:v>-5.9619754499992499E-5</c:v>
                      </c:pt>
                      <c:pt idx="156">
                        <c:v>-6.0037008270213102E-5</c:v>
                      </c:pt>
                      <c:pt idx="157">
                        <c:v>-6.04540509179822E-5</c:v>
                      </c:pt>
                      <c:pt idx="158">
                        <c:v>-6.08709416560194E-5</c:v>
                      </c:pt>
                      <c:pt idx="159">
                        <c:v>-6.12877617441017E-5</c:v>
                      </c:pt>
                      <c:pt idx="160">
                        <c:v>-6.1704594313194799E-5</c:v>
                      </c:pt>
                      <c:pt idx="161">
                        <c:v>-6.2121508137093299E-5</c:v>
                      </c:pt>
                      <c:pt idx="162">
                        <c:v>-6.2538544589422294E-5</c:v>
                      </c:pt>
                      <c:pt idx="163">
                        <c:v>-6.2955714394987106E-5</c:v>
                      </c:pt>
                      <c:pt idx="164">
                        <c:v>-6.3373011687716595E-5</c:v>
                      </c:pt>
                      <c:pt idx="165">
                        <c:v>-6.37904230744214E-5</c:v>
                      </c:pt>
                      <c:pt idx="166">
                        <c:v>-6.4207931323769098E-5</c:v>
                      </c:pt>
                      <c:pt idx="167">
                        <c:v>-6.4625520794363796E-5</c:v>
                      </c:pt>
                      <c:pt idx="168">
                        <c:v>-6.5043189646859395E-5</c:v>
                      </c:pt>
                      <c:pt idx="169">
                        <c:v>-6.5460955637469399E-5</c:v>
                      </c:pt>
                      <c:pt idx="170">
                        <c:v>-6.5878845950967E-5</c:v>
                      </c:pt>
                      <c:pt idx="171">
                        <c:v>-6.6296889589808396E-5</c:v>
                      </c:pt>
                      <c:pt idx="172">
                        <c:v>-6.6715111681997296E-5</c:v>
                      </c:pt>
                      <c:pt idx="173">
                        <c:v>-6.7133521008351705E-5</c:v>
                      </c:pt>
                      <c:pt idx="174">
                        <c:v>-6.7552106003429999E-5</c:v>
                      </c:pt>
                      <c:pt idx="175">
                        <c:v>-6.7970848980229299E-5</c:v>
                      </c:pt>
                      <c:pt idx="176">
                        <c:v>-6.8389736268112801E-5</c:v>
                      </c:pt>
                      <c:pt idx="177">
                        <c:v>-6.8808760683842599E-5</c:v>
                      </c:pt>
                      <c:pt idx="178">
                        <c:v>-6.9227918013211597E-5</c:v>
                      </c:pt>
                      <c:pt idx="179">
                        <c:v>-6.9647199837728104E-5</c:v>
                      </c:pt>
                      <c:pt idx="180">
                        <c:v>-7.0066594344940901E-5</c:v>
                      </c:pt>
                      <c:pt idx="181">
                        <c:v>-7.0486086840275302E-5</c:v>
                      </c:pt>
                      <c:pt idx="182">
                        <c:v>-7.0905661179116895E-5</c:v>
                      </c:pt>
                      <c:pt idx="183">
                        <c:v>-7.1325304105366498E-5</c:v>
                      </c:pt>
                      <c:pt idx="184">
                        <c:v>-7.1745009962476101E-5</c:v>
                      </c:pt>
                      <c:pt idx="185">
                        <c:v>-7.21647778119643E-5</c:v>
                      </c:pt>
                      <c:pt idx="186">
                        <c:v>-7.2584608351066905E-5</c:v>
                      </c:pt>
                      <c:pt idx="187">
                        <c:v>-7.3004501166926394E-5</c:v>
                      </c:pt>
                      <c:pt idx="188">
                        <c:v>-7.3424450008040902E-5</c:v>
                      </c:pt>
                      <c:pt idx="189">
                        <c:v>-7.3844442226857001E-5</c:v>
                      </c:pt>
                      <c:pt idx="190">
                        <c:v>-7.4264465335881596E-5</c:v>
                      </c:pt>
                      <c:pt idx="191">
                        <c:v>-7.4684507457280195E-5</c:v>
                      </c:pt>
                      <c:pt idx="192">
                        <c:v>-7.5104557165538402E-5</c:v>
                      </c:pt>
                      <c:pt idx="193">
                        <c:v>-7.55246074723149E-5</c:v>
                      </c:pt>
                      <c:pt idx="194">
                        <c:v>-7.5944657779091398E-5</c:v>
                      </c:pt>
                      <c:pt idx="195">
                        <c:v>-7.6364708085867599E-5</c:v>
                      </c:pt>
                      <c:pt idx="196">
                        <c:v>-7.6784758392644097E-5</c:v>
                      </c:pt>
                      <c:pt idx="197">
                        <c:v>-7.7204808699420704E-5</c:v>
                      </c:pt>
                      <c:pt idx="198">
                        <c:v>-7.7624859006197094E-5</c:v>
                      </c:pt>
                      <c:pt idx="199">
                        <c:v>-7.8044909312973605E-5</c:v>
                      </c:pt>
                      <c:pt idx="200">
                        <c:v>-7.8464959619749901E-5</c:v>
                      </c:pt>
                      <c:pt idx="201">
                        <c:v>-7.8885009926526602E-5</c:v>
                      </c:pt>
                      <c:pt idx="202">
                        <c:v>-7.9305060233303006E-5</c:v>
                      </c:pt>
                      <c:pt idx="203">
                        <c:v>-7.9725110540079504E-5</c:v>
                      </c:pt>
                      <c:pt idx="204">
                        <c:v>-8.0145160846856002E-5</c:v>
                      </c:pt>
                      <c:pt idx="205">
                        <c:v>-8.0565211153632501E-5</c:v>
                      </c:pt>
                      <c:pt idx="206">
                        <c:v>-8.0985261460408796E-5</c:v>
                      </c:pt>
                      <c:pt idx="207">
                        <c:v>-8.1405311767185497E-5</c:v>
                      </c:pt>
                      <c:pt idx="208">
                        <c:v>-8.1825362073961901E-5</c:v>
                      </c:pt>
                      <c:pt idx="209">
                        <c:v>-8.2245412380738196E-5</c:v>
                      </c:pt>
                      <c:pt idx="210">
                        <c:v>-8.2665462687514803E-5</c:v>
                      </c:pt>
                      <c:pt idx="211">
                        <c:v>-8.3085512994291301E-5</c:v>
                      </c:pt>
                      <c:pt idx="212">
                        <c:v>-8.3505563301067894E-5</c:v>
                      </c:pt>
                      <c:pt idx="213">
                        <c:v>-8.3925613607844298E-5</c:v>
                      </c:pt>
                      <c:pt idx="214">
                        <c:v>-8.4345663914620701E-5</c:v>
                      </c:pt>
                      <c:pt idx="215">
                        <c:v>-8.4765714221397105E-5</c:v>
                      </c:pt>
                      <c:pt idx="216">
                        <c:v>-8.5185764528173698E-5</c:v>
                      </c:pt>
                      <c:pt idx="217">
                        <c:v>-8.5605814834950101E-5</c:v>
                      </c:pt>
                      <c:pt idx="218">
                        <c:v>-8.60258651417266E-5</c:v>
                      </c:pt>
                      <c:pt idx="219">
                        <c:v>-8.6445915448503396E-5</c:v>
                      </c:pt>
                      <c:pt idx="220">
                        <c:v>-8.6865965755279705E-5</c:v>
                      </c:pt>
                      <c:pt idx="221">
                        <c:v>-8.7286016062056095E-5</c:v>
                      </c:pt>
                      <c:pt idx="222">
                        <c:v>-8.7706066368832403E-5</c:v>
                      </c:pt>
                      <c:pt idx="223">
                        <c:v>-8.8126116675608997E-5</c:v>
                      </c:pt>
                      <c:pt idx="224">
                        <c:v>-8.85461669823854E-5</c:v>
                      </c:pt>
                      <c:pt idx="225">
                        <c:v>-8.8966217289162102E-5</c:v>
                      </c:pt>
                      <c:pt idx="226">
                        <c:v>-8.9386267595938397E-5</c:v>
                      </c:pt>
                      <c:pt idx="227">
                        <c:v>-8.9806317902714895E-5</c:v>
                      </c:pt>
                      <c:pt idx="228">
                        <c:v>-9.0226368209491502E-5</c:v>
                      </c:pt>
                      <c:pt idx="229">
                        <c:v>-9.0646418516267702E-5</c:v>
                      </c:pt>
                      <c:pt idx="230">
                        <c:v>-9.1066468823044295E-5</c:v>
                      </c:pt>
                      <c:pt idx="231">
                        <c:v>-9.1486519129820997E-5</c:v>
                      </c:pt>
                      <c:pt idx="232">
                        <c:v>-9.1906569436597306E-5</c:v>
                      </c:pt>
                      <c:pt idx="233">
                        <c:v>-9.2326619743373695E-5</c:v>
                      </c:pt>
                      <c:pt idx="234">
                        <c:v>-9.2746670050150194E-5</c:v>
                      </c:pt>
                      <c:pt idx="235">
                        <c:v>-9.3166720356926706E-5</c:v>
                      </c:pt>
                      <c:pt idx="236">
                        <c:v>-9.3586770663703204E-5</c:v>
                      </c:pt>
                      <c:pt idx="237">
                        <c:v>-9.4006820970479797E-5</c:v>
                      </c:pt>
                      <c:pt idx="238">
                        <c:v>-9.4426871277255903E-5</c:v>
                      </c:pt>
                      <c:pt idx="239">
                        <c:v>-9.4846921584032496E-5</c:v>
                      </c:pt>
                      <c:pt idx="240">
                        <c:v>-9.5266971890808899E-5</c:v>
                      </c:pt>
                      <c:pt idx="241">
                        <c:v>-9.5687022197585506E-5</c:v>
                      </c:pt>
                      <c:pt idx="242">
                        <c:v>-9.6107072504361896E-5</c:v>
                      </c:pt>
                      <c:pt idx="243">
                        <c:v>-9.6527122811138503E-5</c:v>
                      </c:pt>
                      <c:pt idx="244">
                        <c:v>-9.6947173117915096E-5</c:v>
                      </c:pt>
                      <c:pt idx="245">
                        <c:v>-9.7367223424691499E-5</c:v>
                      </c:pt>
                      <c:pt idx="246">
                        <c:v>-9.77872737314677E-5</c:v>
                      </c:pt>
                      <c:pt idx="247">
                        <c:v>-9.8207324038244401E-5</c:v>
                      </c:pt>
                      <c:pt idx="248">
                        <c:v>-9.86273743450209E-5</c:v>
                      </c:pt>
                      <c:pt idx="249">
                        <c:v>-9.9047424651797303E-5</c:v>
                      </c:pt>
                      <c:pt idx="250">
                        <c:v>-9.9467474958573896E-5</c:v>
                      </c:pt>
                      <c:pt idx="251">
                        <c:v>-9.98875252653503E-5</c:v>
                      </c:pt>
                      <c:pt idx="252">
                        <c:v>-1.00307575572126E-4</c:v>
                      </c:pt>
                      <c:pt idx="253">
                        <c:v>-1.00727625878902E-4</c:v>
                      </c:pt>
                      <c:pt idx="254">
                        <c:v>-1.01147676185679E-4</c:v>
                      </c:pt>
                      <c:pt idx="255">
                        <c:v>-1.01567726492456E-4</c:v>
                      </c:pt>
                      <c:pt idx="256">
                        <c:v>-1.0198777679923201E-4</c:v>
                      </c:pt>
                      <c:pt idx="257">
                        <c:v>-1.02407827106008E-4</c:v>
                      </c:pt>
                      <c:pt idx="258">
                        <c:v>-1.02827877412785E-4</c:v>
                      </c:pt>
                      <c:pt idx="259">
                        <c:v>-1.03247927719562E-4</c:v>
                      </c:pt>
                      <c:pt idx="260">
                        <c:v>-1.03667978026338E-4</c:v>
                      </c:pt>
                      <c:pt idx="261">
                        <c:v>-1.04088028333114E-4</c:v>
                      </c:pt>
                      <c:pt idx="262">
                        <c:v>-1.04508078639891E-4</c:v>
                      </c:pt>
                      <c:pt idx="263">
                        <c:v>-1.0492812894666701E-4</c:v>
                      </c:pt>
                      <c:pt idx="264">
                        <c:v>-1.0534817925344401E-4</c:v>
                      </c:pt>
                      <c:pt idx="265">
                        <c:v>-1.0576822956022E-4</c:v>
                      </c:pt>
                      <c:pt idx="266">
                        <c:v>-1.06188279866997E-4</c:v>
                      </c:pt>
                      <c:pt idx="267">
                        <c:v>-1.06608330173773E-4</c:v>
                      </c:pt>
                      <c:pt idx="268">
                        <c:v>-1.0702838048055E-4</c:v>
                      </c:pt>
                      <c:pt idx="269">
                        <c:v>-1.07448430787326E-4</c:v>
                      </c:pt>
                      <c:pt idx="270">
                        <c:v>-1.07868481094103E-4</c:v>
                      </c:pt>
                      <c:pt idx="271">
                        <c:v>-1.0828853140087901E-4</c:v>
                      </c:pt>
                      <c:pt idx="272">
                        <c:v>-1.0870858170765601E-4</c:v>
                      </c:pt>
                      <c:pt idx="273">
                        <c:v>-1.09128632014432E-4</c:v>
                      </c:pt>
                      <c:pt idx="274">
                        <c:v>-1.09548682321209E-4</c:v>
                      </c:pt>
                      <c:pt idx="275">
                        <c:v>-1.09968732627985E-4</c:v>
                      </c:pt>
                      <c:pt idx="276">
                        <c:v>-1.10388782934762E-4</c:v>
                      </c:pt>
                      <c:pt idx="277">
                        <c:v>-1.10808833241538E-4</c:v>
                      </c:pt>
                      <c:pt idx="278">
                        <c:v>-1.11228883548315E-4</c:v>
                      </c:pt>
                      <c:pt idx="279">
                        <c:v>-1.1164893385509101E-4</c:v>
                      </c:pt>
                      <c:pt idx="280">
                        <c:v>-1.12068984161867E-4</c:v>
                      </c:pt>
                      <c:pt idx="281">
                        <c:v>-1.12489034468644E-4</c:v>
                      </c:pt>
                      <c:pt idx="282">
                        <c:v>-1.12909084775421E-4</c:v>
                      </c:pt>
                      <c:pt idx="283">
                        <c:v>-1.13329135082197E-4</c:v>
                      </c:pt>
                      <c:pt idx="284">
                        <c:v>-1.13749185388973E-4</c:v>
                      </c:pt>
                      <c:pt idx="285">
                        <c:v>-1.1416923569575E-4</c:v>
                      </c:pt>
                      <c:pt idx="286">
                        <c:v>-1.1458928600252599E-4</c:v>
                      </c:pt>
                      <c:pt idx="287">
                        <c:v>-1.1500933630930299E-4</c:v>
                      </c:pt>
                      <c:pt idx="288">
                        <c:v>-1.15429386616079E-4</c:v>
                      </c:pt>
                      <c:pt idx="289">
                        <c:v>-1.15849436922856E-4</c:v>
                      </c:pt>
                      <c:pt idx="290">
                        <c:v>-1.16269487229632E-4</c:v>
                      </c:pt>
                      <c:pt idx="291">
                        <c:v>-1.16689537536408E-4</c:v>
                      </c:pt>
                      <c:pt idx="292">
                        <c:v>-1.17109587843185E-4</c:v>
                      </c:pt>
                      <c:pt idx="293">
                        <c:v>-1.1752963814996099E-4</c:v>
                      </c:pt>
                      <c:pt idx="294">
                        <c:v>-1.1794968845673799E-4</c:v>
                      </c:pt>
                      <c:pt idx="295">
                        <c:v>-1.1836973876351499E-4</c:v>
                      </c:pt>
                      <c:pt idx="296">
                        <c:v>-1.18789789070291E-4</c:v>
                      </c:pt>
                      <c:pt idx="297">
                        <c:v>-1.19209839377068E-4</c:v>
                      </c:pt>
                      <c:pt idx="298">
                        <c:v>-1.19629889683844E-4</c:v>
                      </c:pt>
                      <c:pt idx="299">
                        <c:v>-1.2004993999062E-4</c:v>
                      </c:pt>
                      <c:pt idx="300">
                        <c:v>-1.20469990297397E-4</c:v>
                      </c:pt>
                      <c:pt idx="301">
                        <c:v>-1.20890040604174E-4</c:v>
                      </c:pt>
                      <c:pt idx="302">
                        <c:v>-1.2131009091094901E-4</c:v>
                      </c:pt>
                      <c:pt idx="303">
                        <c:v>-1.21730141217726E-4</c:v>
                      </c:pt>
                      <c:pt idx="304">
                        <c:v>-1.22150191524503E-4</c:v>
                      </c:pt>
                      <c:pt idx="305">
                        <c:v>-1.22570241831279E-4</c:v>
                      </c:pt>
                      <c:pt idx="306">
                        <c:v>-1.22990292138056E-4</c:v>
                      </c:pt>
                      <c:pt idx="307">
                        <c:v>-1.23410342444832E-4</c:v>
                      </c:pt>
                      <c:pt idx="308">
                        <c:v>-1.23830392751609E-4</c:v>
                      </c:pt>
                      <c:pt idx="309">
                        <c:v>-1.2425044305838499E-4</c:v>
                      </c:pt>
                      <c:pt idx="310">
                        <c:v>-1.2467049336516199E-4</c:v>
                      </c:pt>
                      <c:pt idx="311">
                        <c:v>-1.2509054367193799E-4</c:v>
                      </c:pt>
                      <c:pt idx="312">
                        <c:v>-1.2551059397871399E-4</c:v>
                      </c:pt>
                      <c:pt idx="313">
                        <c:v>-1.2593064428549099E-4</c:v>
                      </c:pt>
                      <c:pt idx="314">
                        <c:v>-1.2635069459226799E-4</c:v>
                      </c:pt>
                      <c:pt idx="315">
                        <c:v>-1.2677074489904401E-4</c:v>
                      </c:pt>
                      <c:pt idx="316">
                        <c:v>-1.2719079520582001E-4</c:v>
                      </c:pt>
                      <c:pt idx="317">
                        <c:v>-1.2761084551259701E-4</c:v>
                      </c:pt>
                      <c:pt idx="318">
                        <c:v>-1.2803089581937301E-4</c:v>
                      </c:pt>
                      <c:pt idx="319">
                        <c:v>-1.2845094612615001E-4</c:v>
                      </c:pt>
                      <c:pt idx="320">
                        <c:v>-1.28870996432926E-4</c:v>
                      </c:pt>
                      <c:pt idx="321">
                        <c:v>-1.29291046739703E-4</c:v>
                      </c:pt>
                      <c:pt idx="322">
                        <c:v>-1.29711097046479E-4</c:v>
                      </c:pt>
                      <c:pt idx="323">
                        <c:v>-1.30131147353256E-4</c:v>
                      </c:pt>
                      <c:pt idx="324">
                        <c:v>-1.30551197660032E-4</c:v>
                      </c:pt>
                      <c:pt idx="325">
                        <c:v>-1.30971247966809E-4</c:v>
                      </c:pt>
                      <c:pt idx="326">
                        <c:v>-1.3139129827358499E-4</c:v>
                      </c:pt>
                      <c:pt idx="327">
                        <c:v>-1.3181134858036199E-4</c:v>
                      </c:pt>
                      <c:pt idx="328">
                        <c:v>-1.3223139888713799E-4</c:v>
                      </c:pt>
                      <c:pt idx="329">
                        <c:v>-1.3265144919391401E-4</c:v>
                      </c:pt>
                      <c:pt idx="330">
                        <c:v>-1.3307149950069101E-4</c:v>
                      </c:pt>
                      <c:pt idx="331">
                        <c:v>-1.3349154980746701E-4</c:v>
                      </c:pt>
                      <c:pt idx="332">
                        <c:v>-1.3391160011424401E-4</c:v>
                      </c:pt>
                      <c:pt idx="333">
                        <c:v>-1.3433165042102001E-4</c:v>
                      </c:pt>
                      <c:pt idx="334">
                        <c:v>-1.3475170072779701E-4</c:v>
                      </c:pt>
                      <c:pt idx="335">
                        <c:v>-1.35171751034573E-4</c:v>
                      </c:pt>
                      <c:pt idx="336">
                        <c:v>-1.3559180134135E-4</c:v>
                      </c:pt>
                      <c:pt idx="337">
                        <c:v>-1.36011851648126E-4</c:v>
                      </c:pt>
                      <c:pt idx="338">
                        <c:v>-1.36431901954903E-4</c:v>
                      </c:pt>
                      <c:pt idx="339">
                        <c:v>-1.36851952261679E-4</c:v>
                      </c:pt>
                      <c:pt idx="340">
                        <c:v>-1.37272002568456E-4</c:v>
                      </c:pt>
                      <c:pt idx="341">
                        <c:v>-1.3769205287523199E-4</c:v>
                      </c:pt>
                      <c:pt idx="342">
                        <c:v>-1.3811210318200899E-4</c:v>
                      </c:pt>
                      <c:pt idx="343">
                        <c:v>-1.3853215348878499E-4</c:v>
                      </c:pt>
                      <c:pt idx="344">
                        <c:v>-1.3895220379556199E-4</c:v>
                      </c:pt>
                      <c:pt idx="345">
                        <c:v>-1.3937225410233799E-4</c:v>
                      </c:pt>
                      <c:pt idx="346">
                        <c:v>-1.3979230440911499E-4</c:v>
                      </c:pt>
                      <c:pt idx="347">
                        <c:v>-1.4021235471589101E-4</c:v>
                      </c:pt>
                      <c:pt idx="348">
                        <c:v>-1.4063240502266701E-4</c:v>
                      </c:pt>
                      <c:pt idx="349">
                        <c:v>-1.4105245532944401E-4</c:v>
                      </c:pt>
                      <c:pt idx="350">
                        <c:v>-1.4147250563622E-4</c:v>
                      </c:pt>
                      <c:pt idx="351">
                        <c:v>-1.41892555942997E-4</c:v>
                      </c:pt>
                      <c:pt idx="352">
                        <c:v>-1.42312606249773E-4</c:v>
                      </c:pt>
                      <c:pt idx="353">
                        <c:v>-1.4273265655655E-4</c:v>
                      </c:pt>
                      <c:pt idx="354">
                        <c:v>-1.43152706863326E-4</c:v>
                      </c:pt>
                      <c:pt idx="355">
                        <c:v>-1.43572757170103E-4</c:v>
                      </c:pt>
                      <c:pt idx="356">
                        <c:v>-1.4399280747687899E-4</c:v>
                      </c:pt>
                      <c:pt idx="357">
                        <c:v>-1.4441285778365599E-4</c:v>
                      </c:pt>
                      <c:pt idx="358">
                        <c:v>-1.4483290809043199E-4</c:v>
                      </c:pt>
                      <c:pt idx="359">
                        <c:v>-1.4525295839720899E-4</c:v>
                      </c:pt>
                      <c:pt idx="360">
                        <c:v>-1.4567300870398499E-4</c:v>
                      </c:pt>
                      <c:pt idx="361">
                        <c:v>-1.4609305901076101E-4</c:v>
                      </c:pt>
                      <c:pt idx="362">
                        <c:v>-1.4651310931753801E-4</c:v>
                      </c:pt>
                      <c:pt idx="363">
                        <c:v>-1.4693315962431501E-4</c:v>
                      </c:pt>
                      <c:pt idx="364">
                        <c:v>-1.4735320993109101E-4</c:v>
                      </c:pt>
                      <c:pt idx="365">
                        <c:v>-1.47773260237867E-4</c:v>
                      </c:pt>
                      <c:pt idx="366">
                        <c:v>-1.48193310544644E-4</c:v>
                      </c:pt>
                      <c:pt idx="367">
                        <c:v>-1.4861336085142E-4</c:v>
                      </c:pt>
                      <c:pt idx="368">
                        <c:v>-1.49033411158197E-4</c:v>
                      </c:pt>
                      <c:pt idx="369">
                        <c:v>-1.49453461464973E-4</c:v>
                      </c:pt>
                      <c:pt idx="370">
                        <c:v>-1.4987351177175E-4</c:v>
                      </c:pt>
                      <c:pt idx="371">
                        <c:v>-1.50293562078526E-4</c:v>
                      </c:pt>
                      <c:pt idx="372">
                        <c:v>-1.5071361238530299E-4</c:v>
                      </c:pt>
                      <c:pt idx="373">
                        <c:v>-1.5113366269207899E-4</c:v>
                      </c:pt>
                      <c:pt idx="374">
                        <c:v>-1.5155371299885599E-4</c:v>
                      </c:pt>
                      <c:pt idx="375">
                        <c:v>-1.5197376330563199E-4</c:v>
                      </c:pt>
                      <c:pt idx="376">
                        <c:v>-1.5239381361240899E-4</c:v>
                      </c:pt>
                      <c:pt idx="377">
                        <c:v>-1.5281386391918501E-4</c:v>
                      </c:pt>
                      <c:pt idx="378">
                        <c:v>-1.5323391422596201E-4</c:v>
                      </c:pt>
                      <c:pt idx="379">
                        <c:v>-1.5365396453273701E-4</c:v>
                      </c:pt>
                      <c:pt idx="380">
                        <c:v>-1.5407401483951401E-4</c:v>
                      </c:pt>
                      <c:pt idx="381">
                        <c:v>-1.5449406514629101E-4</c:v>
                      </c:pt>
                      <c:pt idx="382">
                        <c:v>-1.54914115453067E-4</c:v>
                      </c:pt>
                      <c:pt idx="383">
                        <c:v>-1.55334165759844E-4</c:v>
                      </c:pt>
                      <c:pt idx="384">
                        <c:v>-1.5575421606662E-4</c:v>
                      </c:pt>
                      <c:pt idx="385">
                        <c:v>-1.56174266373397E-4</c:v>
                      </c:pt>
                      <c:pt idx="386">
                        <c:v>-1.56594316680173E-4</c:v>
                      </c:pt>
                      <c:pt idx="387">
                        <c:v>-1.5701436698695E-4</c:v>
                      </c:pt>
                      <c:pt idx="388">
                        <c:v>-1.5743441729372599E-4</c:v>
                      </c:pt>
                      <c:pt idx="389">
                        <c:v>-1.5785446760050199E-4</c:v>
                      </c:pt>
                      <c:pt idx="390">
                        <c:v>-1.5827451790727899E-4</c:v>
                      </c:pt>
                      <c:pt idx="391">
                        <c:v>-1.5869456821405501E-4</c:v>
                      </c:pt>
                      <c:pt idx="392">
                        <c:v>-1.5911461852083201E-4</c:v>
                      </c:pt>
                      <c:pt idx="393">
                        <c:v>-1.5953466882760801E-4</c:v>
                      </c:pt>
                      <c:pt idx="394">
                        <c:v>-1.5995471913438501E-4</c:v>
                      </c:pt>
                      <c:pt idx="395">
                        <c:v>-1.6037476944116101E-4</c:v>
                      </c:pt>
                      <c:pt idx="396">
                        <c:v>-1.6079481974793801E-4</c:v>
                      </c:pt>
                      <c:pt idx="397">
                        <c:v>-1.61214870054714E-4</c:v>
                      </c:pt>
                      <c:pt idx="398">
                        <c:v>-1.61634920361491E-4</c:v>
                      </c:pt>
                      <c:pt idx="399">
                        <c:v>-1.62054970668267E-4</c:v>
                      </c:pt>
                      <c:pt idx="400">
                        <c:v>-1.62475020975043E-4</c:v>
                      </c:pt>
                      <c:pt idx="401">
                        <c:v>-1.6289507128182E-4</c:v>
                      </c:pt>
                      <c:pt idx="402">
                        <c:v>-1.63315121588597E-4</c:v>
                      </c:pt>
                      <c:pt idx="403">
                        <c:v>-1.6373517189537299E-4</c:v>
                      </c:pt>
                      <c:pt idx="404">
                        <c:v>-1.6415522220214899E-4</c:v>
                      </c:pt>
                      <c:pt idx="405">
                        <c:v>-1.6457527250892599E-4</c:v>
                      </c:pt>
                      <c:pt idx="406">
                        <c:v>-1.6499532281570199E-4</c:v>
                      </c:pt>
                      <c:pt idx="407">
                        <c:v>-1.6541537312247801E-4</c:v>
                      </c:pt>
                      <c:pt idx="408">
                        <c:v>-1.6583542342925501E-4</c:v>
                      </c:pt>
                      <c:pt idx="409">
                        <c:v>-1.6625547373603101E-4</c:v>
                      </c:pt>
                      <c:pt idx="410">
                        <c:v>-1.6667552404280901E-4</c:v>
                      </c:pt>
                      <c:pt idx="411">
                        <c:v>-1.6709557434958501E-4</c:v>
                      </c:pt>
                      <c:pt idx="412">
                        <c:v>-1.67515624656361E-4</c:v>
                      </c:pt>
                      <c:pt idx="413">
                        <c:v>-1.67935674963137E-4</c:v>
                      </c:pt>
                      <c:pt idx="414">
                        <c:v>-1.68355725269914E-4</c:v>
                      </c:pt>
                      <c:pt idx="415">
                        <c:v>-1.6877577557669E-4</c:v>
                      </c:pt>
                      <c:pt idx="416">
                        <c:v>-1.69195825883467E-4</c:v>
                      </c:pt>
                      <c:pt idx="417">
                        <c:v>-1.6961587619024299E-4</c:v>
                      </c:pt>
                      <c:pt idx="418">
                        <c:v>-1.7003592649701999E-4</c:v>
                      </c:pt>
                      <c:pt idx="419">
                        <c:v>-1.7045597680379599E-4</c:v>
                      </c:pt>
                      <c:pt idx="420">
                        <c:v>-1.7087602711057199E-4</c:v>
                      </c:pt>
                      <c:pt idx="421">
                        <c:v>-1.7129607741734899E-4</c:v>
                      </c:pt>
                      <c:pt idx="422">
                        <c:v>-1.7171612772412599E-4</c:v>
                      </c:pt>
                      <c:pt idx="423">
                        <c:v>-1.7213617803090201E-4</c:v>
                      </c:pt>
                      <c:pt idx="424">
                        <c:v>-1.7255622833767801E-4</c:v>
                      </c:pt>
                      <c:pt idx="425">
                        <c:v>-1.7297627864445501E-4</c:v>
                      </c:pt>
                      <c:pt idx="426">
                        <c:v>-1.7339632895123101E-4</c:v>
                      </c:pt>
                      <c:pt idx="427">
                        <c:v>-1.7381637925800801E-4</c:v>
                      </c:pt>
                      <c:pt idx="428">
                        <c:v>-1.74236429564784E-4</c:v>
                      </c:pt>
                      <c:pt idx="429">
                        <c:v>-1.74656479871561E-4</c:v>
                      </c:pt>
                      <c:pt idx="430">
                        <c:v>-1.75076530178337E-4</c:v>
                      </c:pt>
                      <c:pt idx="431">
                        <c:v>-1.75496580485114E-4</c:v>
                      </c:pt>
                      <c:pt idx="432">
                        <c:v>-1.7591663079189E-4</c:v>
                      </c:pt>
                      <c:pt idx="433">
                        <c:v>-1.76336681098667E-4</c:v>
                      </c:pt>
                      <c:pt idx="434">
                        <c:v>-1.7675673140544199E-4</c:v>
                      </c:pt>
                      <c:pt idx="435">
                        <c:v>-1.7717678171221899E-4</c:v>
                      </c:pt>
                      <c:pt idx="436">
                        <c:v>-1.7759683201899599E-4</c:v>
                      </c:pt>
                      <c:pt idx="437">
                        <c:v>-1.7801688232577201E-4</c:v>
                      </c:pt>
                      <c:pt idx="438">
                        <c:v>-1.7843693263254901E-4</c:v>
                      </c:pt>
                      <c:pt idx="439">
                        <c:v>-1.7885698293932501E-4</c:v>
                      </c:pt>
                      <c:pt idx="440">
                        <c:v>-1.7927703324610201E-4</c:v>
                      </c:pt>
                      <c:pt idx="441">
                        <c:v>-1.7969708355287801E-4</c:v>
                      </c:pt>
                      <c:pt idx="442">
                        <c:v>-1.8011713385965501E-4</c:v>
                      </c:pt>
                      <c:pt idx="443">
                        <c:v>-1.80537184166431E-4</c:v>
                      </c:pt>
                      <c:pt idx="444">
                        <c:v>-1.80957234473208E-4</c:v>
                      </c:pt>
                      <c:pt idx="445">
                        <c:v>-1.81377284779984E-4</c:v>
                      </c:pt>
                      <c:pt idx="446">
                        <c:v>-1.81797335086761E-4</c:v>
                      </c:pt>
                      <c:pt idx="447">
                        <c:v>-1.82217385393537E-4</c:v>
                      </c:pt>
                      <c:pt idx="448">
                        <c:v>-1.8263743570031299E-4</c:v>
                      </c:pt>
                      <c:pt idx="449">
                        <c:v>-1.8305748600708999E-4</c:v>
                      </c:pt>
                      <c:pt idx="450">
                        <c:v>-1.8347753631386599E-4</c:v>
                      </c:pt>
                      <c:pt idx="451">
                        <c:v>-1.8389758662064199E-4</c:v>
                      </c:pt>
                      <c:pt idx="452">
                        <c:v>-1.8431763692741899E-4</c:v>
                      </c:pt>
                      <c:pt idx="453">
                        <c:v>-1.8473768723419501E-4</c:v>
                      </c:pt>
                      <c:pt idx="454">
                        <c:v>-1.8515773754097201E-4</c:v>
                      </c:pt>
                      <c:pt idx="455">
                        <c:v>-1.8557778784774801E-4</c:v>
                      </c:pt>
                      <c:pt idx="456">
                        <c:v>-1.8599783815452501E-4</c:v>
                      </c:pt>
                      <c:pt idx="457">
                        <c:v>-1.8641788846130201E-4</c:v>
                      </c:pt>
                      <c:pt idx="458">
                        <c:v>-1.86837938768078E-4</c:v>
                      </c:pt>
                      <c:pt idx="459">
                        <c:v>-1.87257989074855E-4</c:v>
                      </c:pt>
                      <c:pt idx="460">
                        <c:v>-1.87678039381631E-4</c:v>
                      </c:pt>
                      <c:pt idx="461">
                        <c:v>-1.88098089688407E-4</c:v>
                      </c:pt>
                      <c:pt idx="462">
                        <c:v>-1.88518139995184E-4</c:v>
                      </c:pt>
                      <c:pt idx="463">
                        <c:v>-1.8893819030195999E-4</c:v>
                      </c:pt>
                      <c:pt idx="464">
                        <c:v>-1.8935824060873699E-4</c:v>
                      </c:pt>
                      <c:pt idx="465">
                        <c:v>-1.8977829091551299E-4</c:v>
                      </c:pt>
                      <c:pt idx="466">
                        <c:v>-1.9019834122228899E-4</c:v>
                      </c:pt>
                      <c:pt idx="467">
                        <c:v>-1.9061839152906599E-4</c:v>
                      </c:pt>
                      <c:pt idx="468">
                        <c:v>-1.9103844183584201E-4</c:v>
                      </c:pt>
                      <c:pt idx="469">
                        <c:v>-1.9145849214261901E-4</c:v>
                      </c:pt>
                      <c:pt idx="470">
                        <c:v>-1.9187854244939501E-4</c:v>
                      </c:pt>
                      <c:pt idx="471">
                        <c:v>-1.9229859275617201E-4</c:v>
                      </c:pt>
                      <c:pt idx="472">
                        <c:v>-1.92718643062948E-4</c:v>
                      </c:pt>
                      <c:pt idx="473">
                        <c:v>-1.93138693369725E-4</c:v>
                      </c:pt>
                      <c:pt idx="474">
                        <c:v>-1.93558743676501E-4</c:v>
                      </c:pt>
                      <c:pt idx="475">
                        <c:v>-1.93978793983278E-4</c:v>
                      </c:pt>
                      <c:pt idx="476">
                        <c:v>-1.94398844290054E-4</c:v>
                      </c:pt>
                      <c:pt idx="477">
                        <c:v>-1.94818894596831E-4</c:v>
                      </c:pt>
                      <c:pt idx="478">
                        <c:v>-1.9523894490360699E-4</c:v>
                      </c:pt>
                      <c:pt idx="479">
                        <c:v>-1.9565899521038299E-4</c:v>
                      </c:pt>
                      <c:pt idx="480">
                        <c:v>-1.9607904551715999E-4</c:v>
                      </c:pt>
                      <c:pt idx="481">
                        <c:v>-1.9649909582393699E-4</c:v>
                      </c:pt>
                      <c:pt idx="482">
                        <c:v>-1.9691914613071201E-4</c:v>
                      </c:pt>
                      <c:pt idx="483">
                        <c:v>-1.9733919643748901E-4</c:v>
                      </c:pt>
                      <c:pt idx="484">
                        <c:v>-1.9775924674426501E-4</c:v>
                      </c:pt>
                      <c:pt idx="485">
                        <c:v>-1.9817929705104301E-4</c:v>
                      </c:pt>
                      <c:pt idx="486">
                        <c:v>-1.9859934735781901E-4</c:v>
                      </c:pt>
                      <c:pt idx="487">
                        <c:v>-1.9901939766459501E-4</c:v>
                      </c:pt>
                      <c:pt idx="488">
                        <c:v>-1.99439447971371E-4</c:v>
                      </c:pt>
                      <c:pt idx="489">
                        <c:v>-1.99859498278148E-4</c:v>
                      </c:pt>
                      <c:pt idx="490">
                        <c:v>-2.00279548584924E-4</c:v>
                      </c:pt>
                      <c:pt idx="491">
                        <c:v>-2.00699598891701E-4</c:v>
                      </c:pt>
                      <c:pt idx="492">
                        <c:v>-2.01119649198477E-4</c:v>
                      </c:pt>
                      <c:pt idx="493">
                        <c:v>-2.01539699505254E-4</c:v>
                      </c:pt>
                      <c:pt idx="494">
                        <c:v>-2.0195974981202999E-4</c:v>
                      </c:pt>
                      <c:pt idx="495">
                        <c:v>-2.0237980011880699E-4</c:v>
                      </c:pt>
                      <c:pt idx="496">
                        <c:v>-2.0279985042558299E-4</c:v>
                      </c:pt>
                      <c:pt idx="497">
                        <c:v>-2.0321990073235901E-4</c:v>
                      </c:pt>
                      <c:pt idx="498">
                        <c:v>-2.0363995103913601E-4</c:v>
                      </c:pt>
                      <c:pt idx="499">
                        <c:v>-2.0406000134591201E-4</c:v>
                      </c:pt>
                      <c:pt idx="500">
                        <c:v>-2.0448005165268901E-4</c:v>
                      </c:pt>
                      <c:pt idx="501">
                        <c:v>-2.0490010195946501E-4</c:v>
                      </c:pt>
                      <c:pt idx="502">
                        <c:v>-2.0532015226624201E-4</c:v>
                      </c:pt>
                      <c:pt idx="503">
                        <c:v>-2.0574020257301901E-4</c:v>
                      </c:pt>
                      <c:pt idx="504">
                        <c:v>-2.06160252879795E-4</c:v>
                      </c:pt>
                      <c:pt idx="505">
                        <c:v>-2.06580303186571E-4</c:v>
                      </c:pt>
                      <c:pt idx="506">
                        <c:v>-2.07000353493348E-4</c:v>
                      </c:pt>
                      <c:pt idx="507">
                        <c:v>-2.07420403800124E-4</c:v>
                      </c:pt>
                      <c:pt idx="508">
                        <c:v>-2.07840454106901E-4</c:v>
                      </c:pt>
                      <c:pt idx="509">
                        <c:v>-2.0826050441367699E-4</c:v>
                      </c:pt>
                      <c:pt idx="510">
                        <c:v>-2.0868055472045399E-4</c:v>
                      </c:pt>
                      <c:pt idx="511">
                        <c:v>-2.0910060502722999E-4</c:v>
                      </c:pt>
                      <c:pt idx="512">
                        <c:v>-2.0952065533400699E-4</c:v>
                      </c:pt>
                      <c:pt idx="513">
                        <c:v>-2.0994070564078299E-4</c:v>
                      </c:pt>
                      <c:pt idx="514">
                        <c:v>-2.1036075594755901E-4</c:v>
                      </c:pt>
                      <c:pt idx="515">
                        <c:v>-2.1078080625433601E-4</c:v>
                      </c:pt>
                      <c:pt idx="516">
                        <c:v>-2.1120085656111201E-4</c:v>
                      </c:pt>
                      <c:pt idx="517">
                        <c:v>-2.1162090686788901E-4</c:v>
                      </c:pt>
                      <c:pt idx="518">
                        <c:v>-2.12040957174665E-4</c:v>
                      </c:pt>
                      <c:pt idx="519">
                        <c:v>-2.12461007481442E-4</c:v>
                      </c:pt>
                      <c:pt idx="520">
                        <c:v>-2.12881057788218E-4</c:v>
                      </c:pt>
                      <c:pt idx="521">
                        <c:v>-2.13301108094994E-4</c:v>
                      </c:pt>
                      <c:pt idx="522">
                        <c:v>-2.13721158401771E-4</c:v>
                      </c:pt>
                      <c:pt idx="523">
                        <c:v>-2.14141208708548E-4</c:v>
                      </c:pt>
                      <c:pt idx="524">
                        <c:v>-2.1456125901532399E-4</c:v>
                      </c:pt>
                      <c:pt idx="525">
                        <c:v>-2.1498130932209999E-4</c:v>
                      </c:pt>
                      <c:pt idx="526">
                        <c:v>-2.1540135962887699E-4</c:v>
                      </c:pt>
                      <c:pt idx="527">
                        <c:v>-2.1582140993565399E-4</c:v>
                      </c:pt>
                      <c:pt idx="528">
                        <c:v>-2.1624146024242999E-4</c:v>
                      </c:pt>
                      <c:pt idx="529">
                        <c:v>-2.1666151054920601E-4</c:v>
                      </c:pt>
                      <c:pt idx="530">
                        <c:v>-2.1708156085598201E-4</c:v>
                      </c:pt>
                      <c:pt idx="531">
                        <c:v>-2.1750161116276001E-4</c:v>
                      </c:pt>
                      <c:pt idx="532">
                        <c:v>-2.1792166146953501E-4</c:v>
                      </c:pt>
                      <c:pt idx="533">
                        <c:v>-2.1834171177631201E-4</c:v>
                      </c:pt>
                      <c:pt idx="534">
                        <c:v>-2.1876176208308901E-4</c:v>
                      </c:pt>
                      <c:pt idx="535">
                        <c:v>-2.19181812389865E-4</c:v>
                      </c:pt>
                      <c:pt idx="536">
                        <c:v>-2.19601862696642E-4</c:v>
                      </c:pt>
                      <c:pt idx="537">
                        <c:v>-2.20021913003418E-4</c:v>
                      </c:pt>
                      <c:pt idx="538">
                        <c:v>-2.20441963310195E-4</c:v>
                      </c:pt>
                      <c:pt idx="539">
                        <c:v>-2.2086201361696999E-4</c:v>
                      </c:pt>
                      <c:pt idx="540">
                        <c:v>-2.2128206392374699E-4</c:v>
                      </c:pt>
                      <c:pt idx="541">
                        <c:v>-2.2170211423052399E-4</c:v>
                      </c:pt>
                      <c:pt idx="542">
                        <c:v>-2.2212216453729999E-4</c:v>
                      </c:pt>
                      <c:pt idx="543">
                        <c:v>-2.2254221484407699E-4</c:v>
                      </c:pt>
                      <c:pt idx="544">
                        <c:v>-2.2296226515085301E-4</c:v>
                      </c:pt>
                      <c:pt idx="545">
                        <c:v>-2.2338231545763001E-4</c:v>
                      </c:pt>
                      <c:pt idx="546">
                        <c:v>-2.2380236576440601E-4</c:v>
                      </c:pt>
                      <c:pt idx="547">
                        <c:v>-2.2422241607118201E-4</c:v>
                      </c:pt>
                      <c:pt idx="548">
                        <c:v>-2.2464246637795901E-4</c:v>
                      </c:pt>
                      <c:pt idx="549">
                        <c:v>-2.25062516684735E-4</c:v>
                      </c:pt>
                      <c:pt idx="550">
                        <c:v>-2.25482566991512E-4</c:v>
                      </c:pt>
                      <c:pt idx="551">
                        <c:v>-2.25902617298289E-4</c:v>
                      </c:pt>
                      <c:pt idx="552">
                        <c:v>-2.26322667605065E-4</c:v>
                      </c:pt>
                      <c:pt idx="553">
                        <c:v>-2.26742717911841E-4</c:v>
                      </c:pt>
                      <c:pt idx="554">
                        <c:v>-2.2716276821861699E-4</c:v>
                      </c:pt>
                      <c:pt idx="555">
                        <c:v>-2.2758281852539399E-4</c:v>
                      </c:pt>
                      <c:pt idx="556">
                        <c:v>-2.2800286883217099E-4</c:v>
                      </c:pt>
                      <c:pt idx="557">
                        <c:v>-2.2842291913894699E-4</c:v>
                      </c:pt>
                      <c:pt idx="558">
                        <c:v>-2.2884296944572299E-4</c:v>
                      </c:pt>
                      <c:pt idx="559">
                        <c:v>-2.2926301975249999E-4</c:v>
                      </c:pt>
                      <c:pt idx="560">
                        <c:v>-2.2968307005927601E-4</c:v>
                      </c:pt>
                      <c:pt idx="561">
                        <c:v>-2.3010312036605201E-4</c:v>
                      </c:pt>
                      <c:pt idx="562">
                        <c:v>-2.3052317067283001E-4</c:v>
                      </c:pt>
                      <c:pt idx="563">
                        <c:v>-2.3094322097960601E-4</c:v>
                      </c:pt>
                      <c:pt idx="564">
                        <c:v>-2.31363271286382E-4</c:v>
                      </c:pt>
                      <c:pt idx="565">
                        <c:v>-2.31783321593159E-4</c:v>
                      </c:pt>
                      <c:pt idx="566">
                        <c:v>-2.32203371899935E-4</c:v>
                      </c:pt>
                      <c:pt idx="567">
                        <c:v>-2.32623422206712E-4</c:v>
                      </c:pt>
                      <c:pt idx="568">
                        <c:v>-2.33043472513488E-4</c:v>
                      </c:pt>
                      <c:pt idx="569">
                        <c:v>-2.33463522820265E-4</c:v>
                      </c:pt>
                      <c:pt idx="570">
                        <c:v>-2.3388357312703999E-4</c:v>
                      </c:pt>
                      <c:pt idx="571">
                        <c:v>-2.3430362343381799E-4</c:v>
                      </c:pt>
                      <c:pt idx="572">
                        <c:v>-2.3472367374059399E-4</c:v>
                      </c:pt>
                      <c:pt idx="573">
                        <c:v>-2.3514372404736999E-4</c:v>
                      </c:pt>
                      <c:pt idx="574">
                        <c:v>-2.3556377435414699E-4</c:v>
                      </c:pt>
                      <c:pt idx="575">
                        <c:v>-2.3598382466092301E-4</c:v>
                      </c:pt>
                      <c:pt idx="576">
                        <c:v>-2.3640387496770001E-4</c:v>
                      </c:pt>
                      <c:pt idx="577">
                        <c:v>-2.3682392527447601E-4</c:v>
                      </c:pt>
                      <c:pt idx="578">
                        <c:v>-2.3724397558125201E-4</c:v>
                      </c:pt>
                      <c:pt idx="579">
                        <c:v>-2.37664025888029E-4</c:v>
                      </c:pt>
                      <c:pt idx="580">
                        <c:v>-2.38084076194805E-4</c:v>
                      </c:pt>
                      <c:pt idx="581">
                        <c:v>-2.38504126501582E-4</c:v>
                      </c:pt>
                      <c:pt idx="582">
                        <c:v>-2.38924176808358E-4</c:v>
                      </c:pt>
                      <c:pt idx="583">
                        <c:v>-2.39344227115135E-4</c:v>
                      </c:pt>
                      <c:pt idx="584">
                        <c:v>-2.39764277421912E-4</c:v>
                      </c:pt>
                      <c:pt idx="585">
                        <c:v>-2.4018432772868699E-4</c:v>
                      </c:pt>
                      <c:pt idx="586">
                        <c:v>-2.4060437803546399E-4</c:v>
                      </c:pt>
                      <c:pt idx="587">
                        <c:v>-2.4102442834224099E-4</c:v>
                      </c:pt>
                      <c:pt idx="588">
                        <c:v>-2.4144447864901699E-4</c:v>
                      </c:pt>
                      <c:pt idx="589">
                        <c:v>-2.4186452895579301E-4</c:v>
                      </c:pt>
                      <c:pt idx="590">
                        <c:v>-2.4228457926257001E-4</c:v>
                      </c:pt>
                      <c:pt idx="591">
                        <c:v>-2.4270462956934701E-4</c:v>
                      </c:pt>
                      <c:pt idx="592">
                        <c:v>-2.4312467987612301E-4</c:v>
                      </c:pt>
                      <c:pt idx="593">
                        <c:v>-2.4354473018290001E-4</c:v>
                      </c:pt>
                      <c:pt idx="594">
                        <c:v>-2.4396478048967601E-4</c:v>
                      </c:pt>
                      <c:pt idx="595">
                        <c:v>-2.4438483079645198E-4</c:v>
                      </c:pt>
                      <c:pt idx="596">
                        <c:v>-2.44804881103229E-4</c:v>
                      </c:pt>
                      <c:pt idx="597">
                        <c:v>-2.45224931410005E-4</c:v>
                      </c:pt>
                      <c:pt idx="598">
                        <c:v>-2.4564498171678203E-4</c:v>
                      </c:pt>
                      <c:pt idx="599">
                        <c:v>-2.46065032023559E-4</c:v>
                      </c:pt>
                      <c:pt idx="600">
                        <c:v>-2.46485082330335E-4</c:v>
                      </c:pt>
                      <c:pt idx="601">
                        <c:v>-2.4690513263711099E-4</c:v>
                      </c:pt>
                      <c:pt idx="602">
                        <c:v>-2.4732518294388699E-4</c:v>
                      </c:pt>
                      <c:pt idx="603">
                        <c:v>-2.4774523325066402E-4</c:v>
                      </c:pt>
                      <c:pt idx="604">
                        <c:v>-2.4816528355744099E-4</c:v>
                      </c:pt>
                      <c:pt idx="605">
                        <c:v>-2.4858533386421699E-4</c:v>
                      </c:pt>
                      <c:pt idx="606">
                        <c:v>-2.4900538417099401E-4</c:v>
                      </c:pt>
                      <c:pt idx="607">
                        <c:v>-2.4942543447777001E-4</c:v>
                      </c:pt>
                      <c:pt idx="608">
                        <c:v>-2.4984548478454601E-4</c:v>
                      </c:pt>
                      <c:pt idx="609">
                        <c:v>-2.5026553509132298E-4</c:v>
                      </c:pt>
                      <c:pt idx="610">
                        <c:v>-2.5068558539809898E-4</c:v>
                      </c:pt>
                      <c:pt idx="611">
                        <c:v>-2.51105635704876E-4</c:v>
                      </c:pt>
                      <c:pt idx="612">
                        <c:v>-2.51525686011652E-4</c:v>
                      </c:pt>
                      <c:pt idx="613">
                        <c:v>-2.5194573631842903E-4</c:v>
                      </c:pt>
                      <c:pt idx="614">
                        <c:v>-2.5236578662520399E-4</c:v>
                      </c:pt>
                      <c:pt idx="615">
                        <c:v>-2.52785836931982E-4</c:v>
                      </c:pt>
                      <c:pt idx="616">
                        <c:v>-2.5320588723875799E-4</c:v>
                      </c:pt>
                      <c:pt idx="617">
                        <c:v>-2.5362593754553502E-4</c:v>
                      </c:pt>
                      <c:pt idx="618">
                        <c:v>-2.5404598785231102E-4</c:v>
                      </c:pt>
                      <c:pt idx="619">
                        <c:v>-2.5446603815908701E-4</c:v>
                      </c:pt>
                      <c:pt idx="620">
                        <c:v>-2.5488608846586301E-4</c:v>
                      </c:pt>
                      <c:pt idx="621">
                        <c:v>-2.5530613877263998E-4</c:v>
                      </c:pt>
                      <c:pt idx="622">
                        <c:v>-2.5572618907941598E-4</c:v>
                      </c:pt>
                      <c:pt idx="623">
                        <c:v>-2.5614623938619301E-4</c:v>
                      </c:pt>
                      <c:pt idx="624">
                        <c:v>-2.56566289692969E-4</c:v>
                      </c:pt>
                      <c:pt idx="625">
                        <c:v>-2.5698633999974598E-4</c:v>
                      </c:pt>
                      <c:pt idx="626">
                        <c:v>-2.5740639030652197E-4</c:v>
                      </c:pt>
                      <c:pt idx="627">
                        <c:v>-2.57826440613299E-4</c:v>
                      </c:pt>
                      <c:pt idx="628">
                        <c:v>-2.58246490920075E-4</c:v>
                      </c:pt>
                      <c:pt idx="629">
                        <c:v>-2.5866654122685202E-4</c:v>
                      </c:pt>
                      <c:pt idx="630">
                        <c:v>-2.5908659153362802E-4</c:v>
                      </c:pt>
                      <c:pt idx="631">
                        <c:v>-2.5950664184040402E-4</c:v>
                      </c:pt>
                      <c:pt idx="632">
                        <c:v>-2.5992669214718099E-4</c:v>
                      </c:pt>
                      <c:pt idx="633">
                        <c:v>-2.6034674245395699E-4</c:v>
                      </c:pt>
                      <c:pt idx="634">
                        <c:v>-2.6076679276073402E-4</c:v>
                      </c:pt>
                      <c:pt idx="635">
                        <c:v>-2.6118684306751099E-4</c:v>
                      </c:pt>
                      <c:pt idx="636">
                        <c:v>-2.6160689337428698E-4</c:v>
                      </c:pt>
                      <c:pt idx="637">
                        <c:v>-2.6202694368106298E-4</c:v>
                      </c:pt>
                      <c:pt idx="638">
                        <c:v>-2.6244699398784001E-4</c:v>
                      </c:pt>
                      <c:pt idx="639">
                        <c:v>-2.6286704429461601E-4</c:v>
                      </c:pt>
                      <c:pt idx="640">
                        <c:v>-2.63287094601392E-4</c:v>
                      </c:pt>
                      <c:pt idx="641">
                        <c:v>-2.6370714490816898E-4</c:v>
                      </c:pt>
                      <c:pt idx="642">
                        <c:v>-2.6412719521494503E-4</c:v>
                      </c:pt>
                      <c:pt idx="643">
                        <c:v>-2.64547245521722E-4</c:v>
                      </c:pt>
                      <c:pt idx="644">
                        <c:v>-2.64967295828498E-4</c:v>
                      </c:pt>
                      <c:pt idx="645">
                        <c:v>-2.6538734613527502E-4</c:v>
                      </c:pt>
                      <c:pt idx="646">
                        <c:v>-2.6580739644205102E-4</c:v>
                      </c:pt>
                      <c:pt idx="647">
                        <c:v>-2.6622744674882702E-4</c:v>
                      </c:pt>
                      <c:pt idx="648">
                        <c:v>-2.6664749705560399E-4</c:v>
                      </c:pt>
                      <c:pt idx="649">
                        <c:v>-2.6706754736238102E-4</c:v>
                      </c:pt>
                      <c:pt idx="650">
                        <c:v>-2.6748759766915701E-4</c:v>
                      </c:pt>
                      <c:pt idx="651">
                        <c:v>-2.6790764797593399E-4</c:v>
                      </c:pt>
                      <c:pt idx="652">
                        <c:v>-2.6832769828270998E-4</c:v>
                      </c:pt>
                      <c:pt idx="653">
                        <c:v>-2.6874774858948701E-4</c:v>
                      </c:pt>
                      <c:pt idx="654">
                        <c:v>-2.6916779889626301E-4</c:v>
                      </c:pt>
                      <c:pt idx="655">
                        <c:v>-2.6958784920303998E-4</c:v>
                      </c:pt>
                      <c:pt idx="656">
                        <c:v>-2.7000789950981598E-4</c:v>
                      </c:pt>
                      <c:pt idx="657">
                        <c:v>-2.7042794981659203E-4</c:v>
                      </c:pt>
                      <c:pt idx="658">
                        <c:v>-2.70848000123369E-4</c:v>
                      </c:pt>
                      <c:pt idx="659">
                        <c:v>-2.71268050430145E-4</c:v>
                      </c:pt>
                      <c:pt idx="660">
                        <c:v>-2.7168810073692099E-4</c:v>
                      </c:pt>
                      <c:pt idx="661">
                        <c:v>-2.7210815104369802E-4</c:v>
                      </c:pt>
                      <c:pt idx="662">
                        <c:v>-2.7252820135047402E-4</c:v>
                      </c:pt>
                      <c:pt idx="663">
                        <c:v>-2.7294825165725202E-4</c:v>
                      </c:pt>
                      <c:pt idx="664">
                        <c:v>-2.7336830196402802E-4</c:v>
                      </c:pt>
                      <c:pt idx="665">
                        <c:v>-2.7378835227080401E-4</c:v>
                      </c:pt>
                      <c:pt idx="666">
                        <c:v>-2.7420840257758099E-4</c:v>
                      </c:pt>
                      <c:pt idx="667">
                        <c:v>-2.7462845288435601E-4</c:v>
                      </c:pt>
                      <c:pt idx="668">
                        <c:v>-2.7504850319113401E-4</c:v>
                      </c:pt>
                      <c:pt idx="669">
                        <c:v>-2.7546855349790898E-4</c:v>
                      </c:pt>
                      <c:pt idx="670">
                        <c:v>-2.75888603804686E-4</c:v>
                      </c:pt>
                      <c:pt idx="671">
                        <c:v>-2.7630865411146298E-4</c:v>
                      </c:pt>
                      <c:pt idx="672">
                        <c:v>-2.7672870441823897E-4</c:v>
                      </c:pt>
                      <c:pt idx="673">
                        <c:v>-2.77148754725016E-4</c:v>
                      </c:pt>
                      <c:pt idx="674">
                        <c:v>-2.7756880503179297E-4</c:v>
                      </c:pt>
                      <c:pt idx="675">
                        <c:v>-2.7798885533856902E-4</c:v>
                      </c:pt>
                      <c:pt idx="676">
                        <c:v>-2.7840890564534502E-4</c:v>
                      </c:pt>
                      <c:pt idx="677">
                        <c:v>-2.7882895595212102E-4</c:v>
                      </c:pt>
                      <c:pt idx="678">
                        <c:v>-2.7924900625889799E-4</c:v>
                      </c:pt>
                      <c:pt idx="679">
                        <c:v>-2.7966905656567502E-4</c:v>
                      </c:pt>
                      <c:pt idx="680">
                        <c:v>-2.8008910687244998E-4</c:v>
                      </c:pt>
                      <c:pt idx="681">
                        <c:v>-2.8050915717922701E-4</c:v>
                      </c:pt>
                      <c:pt idx="682">
                        <c:v>-2.8092920748600398E-4</c:v>
                      </c:pt>
                      <c:pt idx="683">
                        <c:v>-2.8134925779278101E-4</c:v>
                      </c:pt>
                      <c:pt idx="684">
                        <c:v>-2.8176930809955701E-4</c:v>
                      </c:pt>
                      <c:pt idx="685">
                        <c:v>-2.82189358406333E-4</c:v>
                      </c:pt>
                      <c:pt idx="686">
                        <c:v>-2.8260940871310998E-4</c:v>
                      </c:pt>
                      <c:pt idx="687">
                        <c:v>-2.8302945901988597E-4</c:v>
                      </c:pt>
                      <c:pt idx="688">
                        <c:v>-2.8344950932666203E-4</c:v>
                      </c:pt>
                      <c:pt idx="689">
                        <c:v>-2.83869559633439E-4</c:v>
                      </c:pt>
                      <c:pt idx="690">
                        <c:v>-2.8428960994021603E-4</c:v>
                      </c:pt>
                      <c:pt idx="691">
                        <c:v>-2.84709660246993E-4</c:v>
                      </c:pt>
                      <c:pt idx="692">
                        <c:v>-2.8512971055376802E-4</c:v>
                      </c:pt>
                      <c:pt idx="693">
                        <c:v>-2.8554976086054499E-4</c:v>
                      </c:pt>
                      <c:pt idx="694">
                        <c:v>-2.8596981116732099E-4</c:v>
                      </c:pt>
                      <c:pt idx="695">
                        <c:v>-2.8638986147409802E-4</c:v>
                      </c:pt>
                      <c:pt idx="696">
                        <c:v>-2.8680991178087401E-4</c:v>
                      </c:pt>
                      <c:pt idx="697">
                        <c:v>-2.8722996208765001E-4</c:v>
                      </c:pt>
                      <c:pt idx="698">
                        <c:v>-2.8765001239442698E-4</c:v>
                      </c:pt>
                      <c:pt idx="699">
                        <c:v>-2.8807006270120401E-4</c:v>
                      </c:pt>
                      <c:pt idx="700">
                        <c:v>-2.8849011300798001E-4</c:v>
                      </c:pt>
                      <c:pt idx="701">
                        <c:v>-2.88910163314756E-4</c:v>
                      </c:pt>
                      <c:pt idx="702">
                        <c:v>-2.8933021362153298E-4</c:v>
                      </c:pt>
                      <c:pt idx="703">
                        <c:v>-2.8975026392830903E-4</c:v>
                      </c:pt>
                      <c:pt idx="704">
                        <c:v>-2.9017031423508502E-4</c:v>
                      </c:pt>
                      <c:pt idx="705">
                        <c:v>-2.9059036454186303E-4</c:v>
                      </c:pt>
                      <c:pt idx="706">
                        <c:v>-2.9101041484863902E-4</c:v>
                      </c:pt>
                      <c:pt idx="707">
                        <c:v>-2.91430465155416E-4</c:v>
                      </c:pt>
                      <c:pt idx="708">
                        <c:v>-2.9185051546219199E-4</c:v>
                      </c:pt>
                      <c:pt idx="709">
                        <c:v>-2.9227056576896799E-4</c:v>
                      </c:pt>
                      <c:pt idx="710">
                        <c:v>-2.9269061607574399E-4</c:v>
                      </c:pt>
                      <c:pt idx="711">
                        <c:v>-2.9311066638251998E-4</c:v>
                      </c:pt>
                      <c:pt idx="712">
                        <c:v>-2.9353071668929701E-4</c:v>
                      </c:pt>
                      <c:pt idx="713">
                        <c:v>-2.9395076699607398E-4</c:v>
                      </c:pt>
                      <c:pt idx="714">
                        <c:v>-2.9437081730284998E-4</c:v>
                      </c:pt>
                      <c:pt idx="715">
                        <c:v>-2.9479086760962598E-4</c:v>
                      </c:pt>
                      <c:pt idx="716">
                        <c:v>-2.95210917916403E-4</c:v>
                      </c:pt>
                      <c:pt idx="717">
                        <c:v>-2.95630968223179E-4</c:v>
                      </c:pt>
                      <c:pt idx="718">
                        <c:v>-2.96051018529957E-4</c:v>
                      </c:pt>
                      <c:pt idx="719">
                        <c:v>-2.96471068836733E-4</c:v>
                      </c:pt>
                      <c:pt idx="720">
                        <c:v>-2.96891119143509E-4</c:v>
                      </c:pt>
                      <c:pt idx="721">
                        <c:v>-2.9731116945028499E-4</c:v>
                      </c:pt>
                      <c:pt idx="722">
                        <c:v>-2.97731219757063E-4</c:v>
                      </c:pt>
                      <c:pt idx="723">
                        <c:v>-2.9815127006383802E-4</c:v>
                      </c:pt>
                      <c:pt idx="724">
                        <c:v>-2.9857132037061602E-4</c:v>
                      </c:pt>
                      <c:pt idx="725">
                        <c:v>-2.9899137067739099E-4</c:v>
                      </c:pt>
                      <c:pt idx="726">
                        <c:v>-2.9941142098416801E-4</c:v>
                      </c:pt>
                      <c:pt idx="727">
                        <c:v>-2.9983147129094499E-4</c:v>
                      </c:pt>
                      <c:pt idx="728">
                        <c:v>-3.0025152159772098E-4</c:v>
                      </c:pt>
                      <c:pt idx="729">
                        <c:v>-3.0067157190449698E-4</c:v>
                      </c:pt>
                      <c:pt idx="730">
                        <c:v>-3.0109162221127298E-4</c:v>
                      </c:pt>
                      <c:pt idx="731">
                        <c:v>-3.0151167251805E-4</c:v>
                      </c:pt>
                      <c:pt idx="732">
                        <c:v>-3.01931722824826E-4</c:v>
                      </c:pt>
                      <c:pt idx="733">
                        <c:v>-3.0235177313160297E-4</c:v>
                      </c:pt>
                      <c:pt idx="734">
                        <c:v>-3.0277182343837903E-4</c:v>
                      </c:pt>
                      <c:pt idx="735">
                        <c:v>-3.03191873745156E-4</c:v>
                      </c:pt>
                      <c:pt idx="736">
                        <c:v>-3.0361192405193199E-4</c:v>
                      </c:pt>
                      <c:pt idx="737">
                        <c:v>-3.0403197435870902E-4</c:v>
                      </c:pt>
                      <c:pt idx="738">
                        <c:v>-3.0445202466548502E-4</c:v>
                      </c:pt>
                      <c:pt idx="739">
                        <c:v>-3.0487207497226199E-4</c:v>
                      </c:pt>
                      <c:pt idx="740">
                        <c:v>-3.0529212527903799E-4</c:v>
                      </c:pt>
                      <c:pt idx="741">
                        <c:v>-3.0571217558581502E-4</c:v>
                      </c:pt>
                      <c:pt idx="742">
                        <c:v>-3.0613222589259101E-4</c:v>
                      </c:pt>
                      <c:pt idx="743">
                        <c:v>-3.0655227619936701E-4</c:v>
                      </c:pt>
                      <c:pt idx="744">
                        <c:v>-3.0697232650614398E-4</c:v>
                      </c:pt>
                      <c:pt idx="745">
                        <c:v>-3.0739237681291998E-4</c:v>
                      </c:pt>
                      <c:pt idx="746">
                        <c:v>-3.0781242711969598E-4</c:v>
                      </c:pt>
                      <c:pt idx="747">
                        <c:v>-3.0823247742647398E-4</c:v>
                      </c:pt>
                      <c:pt idx="748">
                        <c:v>-3.0865252773324997E-4</c:v>
                      </c:pt>
                      <c:pt idx="749">
                        <c:v>-3.09072578040027E-4</c:v>
                      </c:pt>
                      <c:pt idx="750">
                        <c:v>-3.0949262834680202E-4</c:v>
                      </c:pt>
                      <c:pt idx="751">
                        <c:v>-3.09912678653579E-4</c:v>
                      </c:pt>
                      <c:pt idx="752">
                        <c:v>-3.1033272896035602E-4</c:v>
                      </c:pt>
                      <c:pt idx="753">
                        <c:v>-3.10752779267133E-4</c:v>
                      </c:pt>
                      <c:pt idx="754">
                        <c:v>-3.1117282957390802E-4</c:v>
                      </c:pt>
                      <c:pt idx="755">
                        <c:v>-3.1159287988068499E-4</c:v>
                      </c:pt>
                      <c:pt idx="756">
                        <c:v>-3.1201293018746202E-4</c:v>
                      </c:pt>
                      <c:pt idx="757">
                        <c:v>-3.1243298049423801E-4</c:v>
                      </c:pt>
                      <c:pt idx="758">
                        <c:v>-3.1285303080101401E-4</c:v>
                      </c:pt>
                      <c:pt idx="759">
                        <c:v>-3.1327308110779098E-4</c:v>
                      </c:pt>
                      <c:pt idx="760">
                        <c:v>-3.1369313141456801E-4</c:v>
                      </c:pt>
                      <c:pt idx="761">
                        <c:v>-3.1411318172134401E-4</c:v>
                      </c:pt>
                      <c:pt idx="762">
                        <c:v>-3.1453323202812E-4</c:v>
                      </c:pt>
                      <c:pt idx="763">
                        <c:v>-3.1495328233489698E-4</c:v>
                      </c:pt>
                      <c:pt idx="764">
                        <c:v>-3.1537333264167303E-4</c:v>
                      </c:pt>
                      <c:pt idx="765">
                        <c:v>-3.1579338294845E-4</c:v>
                      </c:pt>
                      <c:pt idx="766">
                        <c:v>-3.16213433255226E-4</c:v>
                      </c:pt>
                      <c:pt idx="767">
                        <c:v>-3.1663348356200199E-4</c:v>
                      </c:pt>
                      <c:pt idx="768">
                        <c:v>-3.1705353386877799E-4</c:v>
                      </c:pt>
                      <c:pt idx="769">
                        <c:v>-3.1747358417555502E-4</c:v>
                      </c:pt>
                      <c:pt idx="770">
                        <c:v>-3.1789363448233101E-4</c:v>
                      </c:pt>
                      <c:pt idx="771">
                        <c:v>-3.1831368478910799E-4</c:v>
                      </c:pt>
                      <c:pt idx="772">
                        <c:v>-3.1873373509588501E-4</c:v>
                      </c:pt>
                      <c:pt idx="773">
                        <c:v>-3.1915378540266101E-4</c:v>
                      </c:pt>
                      <c:pt idx="774">
                        <c:v>-3.1957383570943798E-4</c:v>
                      </c:pt>
                      <c:pt idx="775">
                        <c:v>-3.19993886016213E-4</c:v>
                      </c:pt>
                      <c:pt idx="776">
                        <c:v>-3.2041393632299101E-4</c:v>
                      </c:pt>
                      <c:pt idx="777">
                        <c:v>-3.20833986629767E-4</c:v>
                      </c:pt>
                      <c:pt idx="778">
                        <c:v>-3.21254036936543E-4</c:v>
                      </c:pt>
                      <c:pt idx="779">
                        <c:v>-3.21674087243319E-4</c:v>
                      </c:pt>
                      <c:pt idx="780">
                        <c:v>-3.2209413755009602E-4</c:v>
                      </c:pt>
                      <c:pt idx="781">
                        <c:v>-3.2251418785687202E-4</c:v>
                      </c:pt>
                      <c:pt idx="782">
                        <c:v>-3.2293423816364899E-4</c:v>
                      </c:pt>
                      <c:pt idx="783">
                        <c:v>-3.2335428847042602E-4</c:v>
                      </c:pt>
                      <c:pt idx="784">
                        <c:v>-3.2377433877720202E-4</c:v>
                      </c:pt>
                      <c:pt idx="785">
                        <c:v>-3.2419438908397801E-4</c:v>
                      </c:pt>
                      <c:pt idx="786">
                        <c:v>-3.2461443939075499E-4</c:v>
                      </c:pt>
                      <c:pt idx="787">
                        <c:v>-3.2503448969753098E-4</c:v>
                      </c:pt>
                      <c:pt idx="788">
                        <c:v>-3.2545454000430801E-4</c:v>
                      </c:pt>
                      <c:pt idx="789">
                        <c:v>-3.2587459031108498E-4</c:v>
                      </c:pt>
                      <c:pt idx="790">
                        <c:v>-3.2629464061786098E-4</c:v>
                      </c:pt>
                      <c:pt idx="791">
                        <c:v>-3.2671469092463698E-4</c:v>
                      </c:pt>
                      <c:pt idx="792">
                        <c:v>-3.2713474123141297E-4</c:v>
                      </c:pt>
                      <c:pt idx="793">
                        <c:v>-3.2755479153819098E-4</c:v>
                      </c:pt>
                      <c:pt idx="794">
                        <c:v>-3.2797484184496697E-4</c:v>
                      </c:pt>
                      <c:pt idx="795">
                        <c:v>-3.2839489215174303E-4</c:v>
                      </c:pt>
                      <c:pt idx="796">
                        <c:v>-3.2881494245851902E-4</c:v>
                      </c:pt>
                      <c:pt idx="797">
                        <c:v>-3.2923499276529703E-4</c:v>
                      </c:pt>
                      <c:pt idx="798">
                        <c:v>-3.2965504307207302E-4</c:v>
                      </c:pt>
                      <c:pt idx="799">
                        <c:v>-3.3007509337884902E-4</c:v>
                      </c:pt>
                      <c:pt idx="800">
                        <c:v>-3.3049514368562502E-4</c:v>
                      </c:pt>
                      <c:pt idx="801">
                        <c:v>-3.3091519399240101E-4</c:v>
                      </c:pt>
                      <c:pt idx="802">
                        <c:v>-3.3133524429917799E-4</c:v>
                      </c:pt>
                      <c:pt idx="803">
                        <c:v>-3.3175529460595501E-4</c:v>
                      </c:pt>
                      <c:pt idx="804">
                        <c:v>-3.3217534491273199E-4</c:v>
                      </c:pt>
                      <c:pt idx="805">
                        <c:v>-3.3259539521950798E-4</c:v>
                      </c:pt>
                      <c:pt idx="806">
                        <c:v>-3.3301544552628398E-4</c:v>
                      </c:pt>
                      <c:pt idx="807">
                        <c:v>-3.3343549583305998E-4</c:v>
                      </c:pt>
                      <c:pt idx="808">
                        <c:v>-3.33855546139837E-4</c:v>
                      </c:pt>
                      <c:pt idx="809">
                        <c:v>-3.3427559644661398E-4</c:v>
                      </c:pt>
                      <c:pt idx="810">
                        <c:v>-3.3469564675339003E-4</c:v>
                      </c:pt>
                      <c:pt idx="811">
                        <c:v>-3.35115697060167E-4</c:v>
                      </c:pt>
                      <c:pt idx="812">
                        <c:v>-3.35535747366943E-4</c:v>
                      </c:pt>
                      <c:pt idx="813">
                        <c:v>-3.3595579767372002E-4</c:v>
                      </c:pt>
                      <c:pt idx="814">
                        <c:v>-3.3637584798049602E-4</c:v>
                      </c:pt>
                      <c:pt idx="815">
                        <c:v>-3.3679589828727202E-4</c:v>
                      </c:pt>
                      <c:pt idx="816">
                        <c:v>-3.3721594859404899E-4</c:v>
                      </c:pt>
                      <c:pt idx="817">
                        <c:v>-3.3763599890082499E-4</c:v>
                      </c:pt>
                      <c:pt idx="818">
                        <c:v>-3.3805604920760201E-4</c:v>
                      </c:pt>
                      <c:pt idx="819">
                        <c:v>-3.3847609951437698E-4</c:v>
                      </c:pt>
                      <c:pt idx="820">
                        <c:v>-3.3889614982115498E-4</c:v>
                      </c:pt>
                      <c:pt idx="821">
                        <c:v>-3.3931620012793098E-4</c:v>
                      </c:pt>
                      <c:pt idx="822">
                        <c:v>-3.3973625043470698E-4</c:v>
                      </c:pt>
                      <c:pt idx="823">
                        <c:v>-3.4015630074148297E-4</c:v>
                      </c:pt>
                      <c:pt idx="824">
                        <c:v>-3.4057635104826098E-4</c:v>
                      </c:pt>
                      <c:pt idx="825">
                        <c:v>-3.40996401355036E-4</c:v>
                      </c:pt>
                      <c:pt idx="826">
                        <c:v>-3.4141645166181302E-4</c:v>
                      </c:pt>
                      <c:pt idx="827">
                        <c:v>-3.4183650196859E-4</c:v>
                      </c:pt>
                      <c:pt idx="828">
                        <c:v>-3.4225655227536599E-4</c:v>
                      </c:pt>
                      <c:pt idx="829">
                        <c:v>-3.42676602582144E-4</c:v>
                      </c:pt>
                      <c:pt idx="830">
                        <c:v>-3.4309665288891999E-4</c:v>
                      </c:pt>
                      <c:pt idx="831">
                        <c:v>-3.4351670319569501E-4</c:v>
                      </c:pt>
                      <c:pt idx="832">
                        <c:v>-3.4393675350247199E-4</c:v>
                      </c:pt>
                      <c:pt idx="833">
                        <c:v>-3.4435680380924798E-4</c:v>
                      </c:pt>
                      <c:pt idx="834">
                        <c:v>-3.4477685411602501E-4</c:v>
                      </c:pt>
                      <c:pt idx="835">
                        <c:v>-3.4519690442280198E-4</c:v>
                      </c:pt>
                      <c:pt idx="836">
                        <c:v>-3.4561695472957798E-4</c:v>
                      </c:pt>
                      <c:pt idx="837">
                        <c:v>-3.4603700503635398E-4</c:v>
                      </c:pt>
                      <c:pt idx="838">
                        <c:v>-3.46457055343131E-4</c:v>
                      </c:pt>
                      <c:pt idx="839">
                        <c:v>-3.4687710564990798E-4</c:v>
                      </c:pt>
                      <c:pt idx="840">
                        <c:v>-3.4729715595668397E-4</c:v>
                      </c:pt>
                      <c:pt idx="841">
                        <c:v>-3.4771720626346003E-4</c:v>
                      </c:pt>
                      <c:pt idx="842">
                        <c:v>-3.48137256570237E-4</c:v>
                      </c:pt>
                      <c:pt idx="843">
                        <c:v>-3.4855730687701402E-4</c:v>
                      </c:pt>
                      <c:pt idx="844">
                        <c:v>-3.4897735718378899E-4</c:v>
                      </c:pt>
                      <c:pt idx="845">
                        <c:v>-3.4939740749056602E-4</c:v>
                      </c:pt>
                      <c:pt idx="846">
                        <c:v>-3.4981745779734202E-4</c:v>
                      </c:pt>
                      <c:pt idx="847">
                        <c:v>-3.5023750810411801E-4</c:v>
                      </c:pt>
                      <c:pt idx="848">
                        <c:v>-3.5065755841089498E-4</c:v>
                      </c:pt>
                      <c:pt idx="849">
                        <c:v>-3.5107760871767201E-4</c:v>
                      </c:pt>
                      <c:pt idx="850">
                        <c:v>-3.5149765902444801E-4</c:v>
                      </c:pt>
                      <c:pt idx="851">
                        <c:v>-3.5191770933122498E-4</c:v>
                      </c:pt>
                      <c:pt idx="852">
                        <c:v>-3.5233775963800098E-4</c:v>
                      </c:pt>
                      <c:pt idx="853">
                        <c:v>-3.5275780994477801E-4</c:v>
                      </c:pt>
                      <c:pt idx="854">
                        <c:v>-3.53177860251554E-4</c:v>
                      </c:pt>
                      <c:pt idx="855">
                        <c:v>-3.5359791055833E-4</c:v>
                      </c:pt>
                      <c:pt idx="856">
                        <c:v>-3.5401796086510703E-4</c:v>
                      </c:pt>
                      <c:pt idx="857">
                        <c:v>-3.54438011171884E-4</c:v>
                      </c:pt>
                      <c:pt idx="858">
                        <c:v>-3.5485806147865902E-4</c:v>
                      </c:pt>
                      <c:pt idx="859">
                        <c:v>-3.5527811178543702E-4</c:v>
                      </c:pt>
                      <c:pt idx="860">
                        <c:v>-3.5569816209221199E-4</c:v>
                      </c:pt>
                      <c:pt idx="861">
                        <c:v>-3.5611821239898902E-4</c:v>
                      </c:pt>
                      <c:pt idx="862">
                        <c:v>-3.5653826270576599E-4</c:v>
                      </c:pt>
                      <c:pt idx="863">
                        <c:v>-3.5695831301254199E-4</c:v>
                      </c:pt>
                      <c:pt idx="864">
                        <c:v>-3.5737836331931798E-4</c:v>
                      </c:pt>
                      <c:pt idx="865">
                        <c:v>-3.5779841362609501E-4</c:v>
                      </c:pt>
                      <c:pt idx="866">
                        <c:v>-3.5821846393287198E-4</c:v>
                      </c:pt>
                      <c:pt idx="867">
                        <c:v>-3.5863851423964798E-4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4-DF89-4DFA-A751-31E1B64E3B17}"/>
                  </c:ext>
                </c:extLst>
              </c15:ser>
            </c15:filteredScatterSeries>
            <c15:filteredScatterSeries>
              <c15:ser>
                <c:idx val="8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AVGx!$I$1</c15:sqref>
                        </c15:formulaRef>
                      </c:ext>
                    </c:extLst>
                    <c:strCache>
                      <c:ptCount val="1"/>
                      <c:pt idx="0">
                        <c:v>-2.0 deg. 12-SLOTS 0.5 mm anode horizontal</c:v>
                      </c:pt>
                    </c:strCache>
                  </c:strRef>
                </c:tx>
                <c:spPr>
                  <a:ln w="19050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noFill/>
                    <a:ln w="9525">
                      <a:solidFill>
                        <a:srgbClr val="FF99CC"/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AVGx!$I$3:$I$870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1.3279471096288001E-3</c:v>
                      </c:pt>
                      <c:pt idx="1">
                        <c:v>1.8607203265296099E-3</c:v>
                      </c:pt>
                      <c:pt idx="2">
                        <c:v>2.3944810958429199E-3</c:v>
                      </c:pt>
                      <c:pt idx="3">
                        <c:v>3.1962015487094E-3</c:v>
                      </c:pt>
                      <c:pt idx="4">
                        <c:v>4.2663462051932303E-3</c:v>
                      </c:pt>
                      <c:pt idx="5">
                        <c:v>5.33966707905403E-3</c:v>
                      </c:pt>
                      <c:pt idx="6">
                        <c:v>6.4163170782096501E-3</c:v>
                      </c:pt>
                      <c:pt idx="7">
                        <c:v>7.4964499737438803E-3</c:v>
                      </c:pt>
                      <c:pt idx="8">
                        <c:v>8.5802122648511205E-3</c:v>
                      </c:pt>
                      <c:pt idx="9">
                        <c:v>9.6677381995283803E-3</c:v>
                      </c:pt>
                      <c:pt idx="10">
                        <c:v>1.0759147015559901E-2</c:v>
                      </c:pt>
                      <c:pt idx="11">
                        <c:v>1.1854541619762401E-2</c:v>
                      </c:pt>
                      <c:pt idx="12">
                        <c:v>1.29540081840938E-2</c:v>
                      </c:pt>
                      <c:pt idx="13">
                        <c:v>1.40576163247083E-2</c:v>
                      </c:pt>
                      <c:pt idx="14">
                        <c:v>1.5165419674685199E-2</c:v>
                      </c:pt>
                      <c:pt idx="15">
                        <c:v>1.62774567229786E-2</c:v>
                      </c:pt>
                      <c:pt idx="16">
                        <c:v>1.7393751839547798E-2</c:v>
                      </c:pt>
                      <c:pt idx="17">
                        <c:v>1.8514316426747699E-2</c:v>
                      </c:pt>
                      <c:pt idx="18">
                        <c:v>1.9639150146269001E-2</c:v>
                      </c:pt>
                      <c:pt idx="19">
                        <c:v>2.07682421849744E-2</c:v>
                      </c:pt>
                      <c:pt idx="20">
                        <c:v>2.1901572523767902E-2</c:v>
                      </c:pt>
                      <c:pt idx="21">
                        <c:v>2.30391131796478E-2</c:v>
                      </c:pt>
                      <c:pt idx="22">
                        <c:v>2.4180829394569298E-2</c:v>
                      </c:pt>
                      <c:pt idx="23">
                        <c:v>2.53266807623947E-2</c:v>
                      </c:pt>
                      <c:pt idx="24">
                        <c:v>2.6476622273116E-2</c:v>
                      </c:pt>
                      <c:pt idx="25">
                        <c:v>2.7630605263910799E-2</c:v>
                      </c:pt>
                      <c:pt idx="26">
                        <c:v>2.8788578275355199E-2</c:v>
                      </c:pt>
                      <c:pt idx="27">
                        <c:v>2.9950487809599399E-2</c:v>
                      </c:pt>
                      <c:pt idx="28">
                        <c:v>3.1116278987009801E-2</c:v>
                      </c:pt>
                      <c:pt idx="29">
                        <c:v>3.2285896105029799E-2</c:v>
                      </c:pt>
                      <c:pt idx="30">
                        <c:v>3.3459283102455703E-2</c:v>
                      </c:pt>
                      <c:pt idx="31">
                        <c:v>3.4636383929634397E-2</c:v>
                      </c:pt>
                      <c:pt idx="32">
                        <c:v>3.5817142828312297E-2</c:v>
                      </c:pt>
                      <c:pt idx="33">
                        <c:v>3.7001504523296501E-2</c:v>
                      </c:pt>
                      <c:pt idx="34">
                        <c:v>3.81894143249462E-2</c:v>
                      </c:pt>
                      <c:pt idx="35">
                        <c:v>3.9380818141276697E-2</c:v>
                      </c:pt>
                      <c:pt idx="36">
                        <c:v>4.0575662393413502E-2</c:v>
                      </c:pt>
                      <c:pt idx="37">
                        <c:v>4.1773893825146798E-2</c:v>
                      </c:pt>
                      <c:pt idx="38">
                        <c:v>4.2975459191548201E-2</c:v>
                      </c:pt>
                      <c:pt idx="39">
                        <c:v>4.4180304802062802E-2</c:v>
                      </c:pt>
                      <c:pt idx="40">
                        <c:v>4.5388375890861199E-2</c:v>
                      </c:pt>
                      <c:pt idx="41">
                        <c:v>4.6599615770928603E-2</c:v>
                      </c:pt>
                      <c:pt idx="42">
                        <c:v>4.7813964727330301E-2</c:v>
                      </c:pt>
                      <c:pt idx="43">
                        <c:v>4.9031358589154597E-2</c:v>
                      </c:pt>
                      <c:pt idx="44">
                        <c:v>5.0251726922677702E-2</c:v>
                      </c:pt>
                      <c:pt idx="45">
                        <c:v>5.1474990807956603E-2</c:v>
                      </c:pt>
                      <c:pt idx="46">
                        <c:v>5.2701060189886302E-2</c:v>
                      </c:pt>
                      <c:pt idx="47">
                        <c:v>5.3929830903067501E-2</c:v>
                      </c:pt>
                      <c:pt idx="48">
                        <c:v>5.5161181566351802E-2</c:v>
                      </c:pt>
                      <c:pt idx="49">
                        <c:v>5.6394970810527897E-2</c:v>
                      </c:pt>
                      <c:pt idx="50">
                        <c:v>5.7631035424948802E-2</c:v>
                      </c:pt>
                      <c:pt idx="51">
                        <c:v>5.8869190232733098E-2</c:v>
                      </c:pt>
                      <c:pt idx="52">
                        <c:v>6.0109230366188003E-2</c:v>
                      </c:pt>
                      <c:pt idx="53">
                        <c:v>6.1350936349488697E-2</c:v>
                      </c:pt>
                      <c:pt idx="54">
                        <c:v>6.25940817041169E-2</c:v>
                      </c:pt>
                      <c:pt idx="55">
                        <c:v>6.3838442153274999E-2</c:v>
                      </c:pt>
                      <c:pt idx="56">
                        <c:v>6.5083804965615194E-2</c:v>
                      </c:pt>
                      <c:pt idx="57">
                        <c:v>6.6329976879746802E-2</c:v>
                      </c:pt>
                      <c:pt idx="58">
                        <c:v>6.75767894538261E-2</c:v>
                      </c:pt>
                      <c:pt idx="59">
                        <c:v>6.8824101335533794E-2</c:v>
                      </c:pt>
                      <c:pt idx="60">
                        <c:v>7.0071797741743602E-2</c:v>
                      </c:pt>
                      <c:pt idx="61">
                        <c:v>7.1319787890589001E-2</c:v>
                      </c:pt>
                      <c:pt idx="62">
                        <c:v>7.2568001373085694E-2</c:v>
                      </c:pt>
                      <c:pt idx="63">
                        <c:v>7.3816384248902203E-2</c:v>
                      </c:pt>
                      <c:pt idx="64">
                        <c:v>7.5064895438090404E-2</c:v>
                      </c:pt>
                      <c:pt idx="65">
                        <c:v>7.6313503653776094E-2</c:v>
                      </c:pt>
                      <c:pt idx="66">
                        <c:v>7.7562184955290797E-2</c:v>
                      </c:pt>
                      <c:pt idx="67">
                        <c:v>7.8810920859612305E-2</c:v>
                      </c:pt>
                      <c:pt idx="68">
                        <c:v>8.0059696926325696E-2</c:v>
                      </c:pt>
                      <c:pt idx="69">
                        <c:v>8.1308501707022904E-2</c:v>
                      </c:pt>
                      <c:pt idx="70">
                        <c:v>8.2557325975438994E-2</c:v>
                      </c:pt>
                      <c:pt idx="71">
                        <c:v>8.3806162162556305E-2</c:v>
                      </c:pt>
                      <c:pt idx="72">
                        <c:v>8.5055003945639598E-2</c:v>
                      </c:pt>
                      <c:pt idx="73">
                        <c:v>8.63038459482173E-2</c:v>
                      </c:pt>
                      <c:pt idx="74">
                        <c:v>8.7552683523104302E-2</c:v>
                      </c:pt>
                      <c:pt idx="75">
                        <c:v>8.8801512596407894E-2</c:v>
                      </c:pt>
                      <c:pt idx="76">
                        <c:v>9.0050329557730499E-2</c:v>
                      </c:pt>
                      <c:pt idx="77">
                        <c:v>9.1299131184108206E-2</c:v>
                      </c:pt>
                      <c:pt idx="78">
                        <c:v>9.2547914590090402E-2</c:v>
                      </c:pt>
                      <c:pt idx="79">
                        <c:v>9.3796677196950701E-2</c:v>
                      </c:pt>
                      <c:pt idx="80">
                        <c:v>9.5045416716194805E-2</c:v>
                      </c:pt>
                      <c:pt idx="81">
                        <c:v>9.6294131142626499E-2</c:v>
                      </c:pt>
                      <c:pt idx="82">
                        <c:v>9.7542818753662705E-2</c:v>
                      </c:pt>
                      <c:pt idx="83">
                        <c:v>9.8791478111418099E-2</c:v>
                      </c:pt>
                      <c:pt idx="84">
                        <c:v>0.10004010806514101</c:v>
                      </c:pt>
                      <c:pt idx="85">
                        <c:v>0.101288707751636</c:v>
                      </c:pt>
                      <c:pt idx="86">
                        <c:v>0.10253727659234101</c:v>
                      </c:pt>
                      <c:pt idx="87">
                        <c:v>0.103785814285864</c:v>
                      </c:pt>
                      <c:pt idx="88">
                        <c:v>0.10503432079564499</c:v>
                      </c:pt>
                      <c:pt idx="89">
                        <c:v>0.106282796332742</c:v>
                      </c:pt>
                      <c:pt idx="90">
                        <c:v>0.107531241334564</c:v>
                      </c:pt>
                      <c:pt idx="91">
                        <c:v>0.10877965644024</c:v>
                      </c:pt>
                      <c:pt idx="92">
                        <c:v>0.11002804246384</c:v>
                      </c:pt>
                      <c:pt idx="93">
                        <c:v>0.11127640036651899</c:v>
                      </c:pt>
                      <c:pt idx="94">
                        <c:v>0.112524731228615</c:v>
                      </c:pt>
                      <c:pt idx="95">
                        <c:v>0.113773036222519</c:v>
                      </c:pt>
                      <c:pt idx="96">
                        <c:v>0.115021316587102</c:v>
                      </c:pt>
                      <c:pt idx="97">
                        <c:v>0.116269573604236</c:v>
                      </c:pt>
                      <c:pt idx="98">
                        <c:v>0.117517808577807</c:v>
                      </c:pt>
                      <c:pt idx="99">
                        <c:v>0.11876602281545399</c:v>
                      </c:pt>
                      <c:pt idx="100">
                        <c:v>0.120014217613091</c:v>
                      </c:pt>
                      <c:pt idx="101">
                        <c:v>0.121262394242151</c:v>
                      </c:pt>
                      <c:pt idx="102">
                        <c:v>0.122510553939408</c:v>
                      </c:pt>
                      <c:pt idx="103">
                        <c:v>0.123758697899123</c:v>
                      </c:pt>
                      <c:pt idx="104">
                        <c:v>0.12500682726727599</c:v>
                      </c:pt>
                      <c:pt idx="105">
                        <c:v>0.126254943137525</c:v>
                      </c:pt>
                      <c:pt idx="106">
                        <c:v>0.127503046548638</c:v>
                      </c:pt>
                      <c:pt idx="107">
                        <c:v>0.128751138483094</c:v>
                      </c:pt>
                      <c:pt idx="108">
                        <c:v>0.12999921986666901</c:v>
                      </c:pt>
                      <c:pt idx="109">
                        <c:v>0.13124729156873</c:v>
                      </c:pt>
                      <c:pt idx="110">
                        <c:v>0.13249535440527199</c:v>
                      </c:pt>
                      <c:pt idx="111">
                        <c:v>0.13374340939922799</c:v>
                      </c:pt>
                      <c:pt idx="112">
                        <c:v>0.13499145831972201</c:v>
                      </c:pt>
                      <c:pt idx="113">
                        <c:v>0.13623950292845599</c:v>
                      </c:pt>
                      <c:pt idx="114">
                        <c:v>0.137487544836392</c:v>
                      </c:pt>
                      <c:pt idx="115">
                        <c:v>0.13873558551154699</c:v>
                      </c:pt>
                      <c:pt idx="116">
                        <c:v>0.139983626030241</c:v>
                      </c:pt>
                      <c:pt idx="117">
                        <c:v>0.14123166654893499</c:v>
                      </c:pt>
                      <c:pt idx="118">
                        <c:v>0.142479707067629</c:v>
                      </c:pt>
                      <c:pt idx="119">
                        <c:v>0.14372774758632301</c:v>
                      </c:pt>
                      <c:pt idx="120">
                        <c:v>0.14497578810501699</c:v>
                      </c:pt>
                      <c:pt idx="121">
                        <c:v>0.146223828623712</c:v>
                      </c:pt>
                      <c:pt idx="122">
                        <c:v>0.14747186914240601</c:v>
                      </c:pt>
                      <c:pt idx="123">
                        <c:v>0.14871990966109999</c:v>
                      </c:pt>
                      <c:pt idx="124">
                        <c:v>0.149967950179794</c:v>
                      </c:pt>
                      <c:pt idx="125">
                        <c:v>0.15121599069848801</c:v>
                      </c:pt>
                      <c:pt idx="126">
                        <c:v>0.15246403121718199</c:v>
                      </c:pt>
                      <c:pt idx="127">
                        <c:v>0.153712071735876</c:v>
                      </c:pt>
                      <c:pt idx="128">
                        <c:v>0.15496011225456999</c:v>
                      </c:pt>
                      <c:pt idx="129">
                        <c:v>0.156208152773265</c:v>
                      </c:pt>
                      <c:pt idx="130">
                        <c:v>0.15745619329195801</c:v>
                      </c:pt>
                      <c:pt idx="131">
                        <c:v>0.15870423381065299</c:v>
                      </c:pt>
                      <c:pt idx="132">
                        <c:v>0.159952274329347</c:v>
                      </c:pt>
                      <c:pt idx="133">
                        <c:v>0.16120031484804101</c:v>
                      </c:pt>
                      <c:pt idx="134">
                        <c:v>0.16244835536673499</c:v>
                      </c:pt>
                      <c:pt idx="135">
                        <c:v>0.163696395885429</c:v>
                      </c:pt>
                      <c:pt idx="136">
                        <c:v>0.16494443640412401</c:v>
                      </c:pt>
                      <c:pt idx="137">
                        <c:v>0.166192476922817</c:v>
                      </c:pt>
                      <c:pt idx="138">
                        <c:v>0.16744051744151101</c:v>
                      </c:pt>
                      <c:pt idx="139">
                        <c:v>0.16868855796020599</c:v>
                      </c:pt>
                      <c:pt idx="140">
                        <c:v>0.1699365984789</c:v>
                      </c:pt>
                      <c:pt idx="141">
                        <c:v>0.17118463899759401</c:v>
                      </c:pt>
                      <c:pt idx="142">
                        <c:v>0.17243267951628799</c:v>
                      </c:pt>
                      <c:pt idx="143">
                        <c:v>0.173680720034982</c:v>
                      </c:pt>
                      <c:pt idx="144">
                        <c:v>0.17492876055367601</c:v>
                      </c:pt>
                      <c:pt idx="145">
                        <c:v>0.17617680107236999</c:v>
                      </c:pt>
                      <c:pt idx="146">
                        <c:v>0.177424841591064</c:v>
                      </c:pt>
                      <c:pt idx="147">
                        <c:v>0.17867288210975801</c:v>
                      </c:pt>
                      <c:pt idx="148">
                        <c:v>0.17992092262845299</c:v>
                      </c:pt>
                      <c:pt idx="149">
                        <c:v>0.18116896314714701</c:v>
                      </c:pt>
                      <c:pt idx="150">
                        <c:v>0.18241700366584099</c:v>
                      </c:pt>
                      <c:pt idx="151">
                        <c:v>0.183665044184535</c:v>
                      </c:pt>
                      <c:pt idx="152">
                        <c:v>0.18491308470322901</c:v>
                      </c:pt>
                      <c:pt idx="153">
                        <c:v>0.18616112522192299</c:v>
                      </c:pt>
                      <c:pt idx="154">
                        <c:v>0.187409165740617</c:v>
                      </c:pt>
                      <c:pt idx="155">
                        <c:v>0.18865720625931201</c:v>
                      </c:pt>
                      <c:pt idx="156">
                        <c:v>0.18990524677800499</c:v>
                      </c:pt>
                      <c:pt idx="157">
                        <c:v>0.1911532872967</c:v>
                      </c:pt>
                      <c:pt idx="158">
                        <c:v>0.19240132781539299</c:v>
                      </c:pt>
                      <c:pt idx="159">
                        <c:v>0.193649368334088</c:v>
                      </c:pt>
                      <c:pt idx="160">
                        <c:v>0.19489740885278201</c:v>
                      </c:pt>
                      <c:pt idx="161">
                        <c:v>0.19614544937147599</c:v>
                      </c:pt>
                      <c:pt idx="162">
                        <c:v>0.19739348989017</c:v>
                      </c:pt>
                      <c:pt idx="163">
                        <c:v>0.19864153040886401</c:v>
                      </c:pt>
                      <c:pt idx="164">
                        <c:v>0.19988957092755799</c:v>
                      </c:pt>
                      <c:pt idx="165">
                        <c:v>0.201137611446253</c:v>
                      </c:pt>
                      <c:pt idx="166">
                        <c:v>0.20238565196494601</c:v>
                      </c:pt>
                      <c:pt idx="167">
                        <c:v>0.20363369248363999</c:v>
                      </c:pt>
                      <c:pt idx="168">
                        <c:v>0.204881733002335</c:v>
                      </c:pt>
                      <c:pt idx="169">
                        <c:v>0.20612977352102901</c:v>
                      </c:pt>
                      <c:pt idx="170">
                        <c:v>0.207377814039723</c:v>
                      </c:pt>
                      <c:pt idx="171">
                        <c:v>0.20862585455841701</c:v>
                      </c:pt>
                      <c:pt idx="172">
                        <c:v>0.20987389507711099</c:v>
                      </c:pt>
                      <c:pt idx="173">
                        <c:v>0.211121935595806</c:v>
                      </c:pt>
                      <c:pt idx="174">
                        <c:v>0.21236997611450001</c:v>
                      </c:pt>
                      <c:pt idx="175">
                        <c:v>0.21361801663319399</c:v>
                      </c:pt>
                      <c:pt idx="176">
                        <c:v>0.214866057151888</c:v>
                      </c:pt>
                      <c:pt idx="177">
                        <c:v>0.21611409767058201</c:v>
                      </c:pt>
                      <c:pt idx="178">
                        <c:v>0.21736213818927599</c:v>
                      </c:pt>
                      <c:pt idx="179">
                        <c:v>0.21861017870797</c:v>
                      </c:pt>
                      <c:pt idx="180">
                        <c:v>0.21985821922666399</c:v>
                      </c:pt>
                      <c:pt idx="181">
                        <c:v>0.221106259745358</c:v>
                      </c:pt>
                      <c:pt idx="182">
                        <c:v>0.22235430026405301</c:v>
                      </c:pt>
                      <c:pt idx="183">
                        <c:v>0.22360234078274599</c:v>
                      </c:pt>
                      <c:pt idx="184">
                        <c:v>0.224850381301441</c:v>
                      </c:pt>
                      <c:pt idx="185">
                        <c:v>0.22609842182013401</c:v>
                      </c:pt>
                      <c:pt idx="186">
                        <c:v>0.22734646233882899</c:v>
                      </c:pt>
                      <c:pt idx="187">
                        <c:v>0.228594502857523</c:v>
                      </c:pt>
                      <c:pt idx="188">
                        <c:v>0.22984254337621701</c:v>
                      </c:pt>
                      <c:pt idx="189">
                        <c:v>0.23109058389491099</c:v>
                      </c:pt>
                      <c:pt idx="190">
                        <c:v>0.232338624413605</c:v>
                      </c:pt>
                      <c:pt idx="191">
                        <c:v>0.23358666493229999</c:v>
                      </c:pt>
                      <c:pt idx="192">
                        <c:v>0.234834705450994</c:v>
                      </c:pt>
                      <c:pt idx="193">
                        <c:v>0.23608274596968701</c:v>
                      </c:pt>
                      <c:pt idx="194">
                        <c:v>0.23733078648838199</c:v>
                      </c:pt>
                      <c:pt idx="195">
                        <c:v>0.238578827007076</c:v>
                      </c:pt>
                      <c:pt idx="196">
                        <c:v>0.23982686752577001</c:v>
                      </c:pt>
                      <c:pt idx="197">
                        <c:v>0.24107490804446499</c:v>
                      </c:pt>
                      <c:pt idx="198">
                        <c:v>0.242322948563159</c:v>
                      </c:pt>
                      <c:pt idx="199">
                        <c:v>0.24357098908185301</c:v>
                      </c:pt>
                      <c:pt idx="200">
                        <c:v>0.244819029600546</c:v>
                      </c:pt>
                      <c:pt idx="201">
                        <c:v>0.246067070119241</c:v>
                      </c:pt>
                      <c:pt idx="202">
                        <c:v>0.24731511063793499</c:v>
                      </c:pt>
                      <c:pt idx="203">
                        <c:v>0.24856315115663</c:v>
                      </c:pt>
                      <c:pt idx="204">
                        <c:v>0.24981119167532401</c:v>
                      </c:pt>
                      <c:pt idx="205">
                        <c:v>0.25105923219401799</c:v>
                      </c:pt>
                      <c:pt idx="206">
                        <c:v>0.25230727271271203</c:v>
                      </c:pt>
                      <c:pt idx="207">
                        <c:v>0.25355531323140601</c:v>
                      </c:pt>
                      <c:pt idx="208">
                        <c:v>0.25480335375009999</c:v>
                      </c:pt>
                      <c:pt idx="209">
                        <c:v>0.25605139426879397</c:v>
                      </c:pt>
                      <c:pt idx="210">
                        <c:v>0.25729943478748801</c:v>
                      </c:pt>
                      <c:pt idx="211">
                        <c:v>0.25854747530618299</c:v>
                      </c:pt>
                      <c:pt idx="212">
                        <c:v>0.25979551582487598</c:v>
                      </c:pt>
                      <c:pt idx="213">
                        <c:v>0.26104355634357101</c:v>
                      </c:pt>
                      <c:pt idx="214">
                        <c:v>0.262291596862265</c:v>
                      </c:pt>
                      <c:pt idx="215">
                        <c:v>0.26353963738095898</c:v>
                      </c:pt>
                      <c:pt idx="216">
                        <c:v>0.26478767789965302</c:v>
                      </c:pt>
                      <c:pt idx="217">
                        <c:v>0.266035718418347</c:v>
                      </c:pt>
                      <c:pt idx="218">
                        <c:v>0.26728375893704198</c:v>
                      </c:pt>
                      <c:pt idx="219">
                        <c:v>0.26853179945573602</c:v>
                      </c:pt>
                      <c:pt idx="220">
                        <c:v>0.269779839974429</c:v>
                      </c:pt>
                      <c:pt idx="221">
                        <c:v>0.27102788049312398</c:v>
                      </c:pt>
                      <c:pt idx="222">
                        <c:v>0.27227592101181802</c:v>
                      </c:pt>
                      <c:pt idx="223">
                        <c:v>0.27352396153051201</c:v>
                      </c:pt>
                      <c:pt idx="224">
                        <c:v>0.27477200204920599</c:v>
                      </c:pt>
                      <c:pt idx="225">
                        <c:v>0.27602004256790003</c:v>
                      </c:pt>
                      <c:pt idx="226">
                        <c:v>0.27726808308659501</c:v>
                      </c:pt>
                      <c:pt idx="227">
                        <c:v>0.27851612360528899</c:v>
                      </c:pt>
                      <c:pt idx="228">
                        <c:v>0.27976416412398197</c:v>
                      </c:pt>
                      <c:pt idx="229">
                        <c:v>0.28101220464267701</c:v>
                      </c:pt>
                      <c:pt idx="230">
                        <c:v>0.28226024516137099</c:v>
                      </c:pt>
                      <c:pt idx="231">
                        <c:v>0.28350828568006597</c:v>
                      </c:pt>
                      <c:pt idx="232">
                        <c:v>0.28475632619875901</c:v>
                      </c:pt>
                      <c:pt idx="233">
                        <c:v>0.286004366717453</c:v>
                      </c:pt>
                      <c:pt idx="234">
                        <c:v>0.28725240723614698</c:v>
                      </c:pt>
                      <c:pt idx="235">
                        <c:v>0.28850044775484202</c:v>
                      </c:pt>
                      <c:pt idx="236">
                        <c:v>0.289748488273536</c:v>
                      </c:pt>
                      <c:pt idx="237">
                        <c:v>0.29099652879222998</c:v>
                      </c:pt>
                      <c:pt idx="238">
                        <c:v>0.29224456931092502</c:v>
                      </c:pt>
                      <c:pt idx="239">
                        <c:v>0.293492609829618</c:v>
                      </c:pt>
                      <c:pt idx="240">
                        <c:v>0.29474065034831198</c:v>
                      </c:pt>
                      <c:pt idx="241">
                        <c:v>0.29598869086700702</c:v>
                      </c:pt>
                      <c:pt idx="242">
                        <c:v>0.2972367313857</c:v>
                      </c:pt>
                      <c:pt idx="243">
                        <c:v>0.29848477190439499</c:v>
                      </c:pt>
                      <c:pt idx="244">
                        <c:v>0.29973281242308902</c:v>
                      </c:pt>
                      <c:pt idx="245">
                        <c:v>0.30098085294178301</c:v>
                      </c:pt>
                      <c:pt idx="246">
                        <c:v>0.30222889346047699</c:v>
                      </c:pt>
                      <c:pt idx="247">
                        <c:v>0.30347693397917203</c:v>
                      </c:pt>
                      <c:pt idx="248">
                        <c:v>0.30472497449786601</c:v>
                      </c:pt>
                      <c:pt idx="249">
                        <c:v>0.30597301501655999</c:v>
                      </c:pt>
                      <c:pt idx="250">
                        <c:v>0.30722105553525397</c:v>
                      </c:pt>
                      <c:pt idx="251">
                        <c:v>0.30846909605394801</c:v>
                      </c:pt>
                      <c:pt idx="252">
                        <c:v>0.30971713657264199</c:v>
                      </c:pt>
                      <c:pt idx="253">
                        <c:v>0.31096517709133698</c:v>
                      </c:pt>
                      <c:pt idx="254">
                        <c:v>0.31221321761003001</c:v>
                      </c:pt>
                      <c:pt idx="255">
                        <c:v>0.313461258128725</c:v>
                      </c:pt>
                      <c:pt idx="256">
                        <c:v>0.31470929864741898</c:v>
                      </c:pt>
                      <c:pt idx="257">
                        <c:v>0.31595733916611202</c:v>
                      </c:pt>
                      <c:pt idx="258">
                        <c:v>0.317205379684807</c:v>
                      </c:pt>
                      <c:pt idx="259">
                        <c:v>0.31845342020350098</c:v>
                      </c:pt>
                      <c:pt idx="260">
                        <c:v>0.31970146072219502</c:v>
                      </c:pt>
                      <c:pt idx="261">
                        <c:v>0.32094950124089</c:v>
                      </c:pt>
                      <c:pt idx="262">
                        <c:v>0.32219754175958398</c:v>
                      </c:pt>
                      <c:pt idx="263">
                        <c:v>0.32344558227827802</c:v>
                      </c:pt>
                      <c:pt idx="264">
                        <c:v>0.324693622796972</c:v>
                      </c:pt>
                      <c:pt idx="265">
                        <c:v>0.32594166331566599</c:v>
                      </c:pt>
                      <c:pt idx="266">
                        <c:v>0.32718970383436002</c:v>
                      </c:pt>
                      <c:pt idx="267">
                        <c:v>0.32843774435305301</c:v>
                      </c:pt>
                      <c:pt idx="268">
                        <c:v>0.32968578487174799</c:v>
                      </c:pt>
                      <c:pt idx="269">
                        <c:v>0.33093382539044303</c:v>
                      </c:pt>
                      <c:pt idx="270">
                        <c:v>0.33218186590913701</c:v>
                      </c:pt>
                      <c:pt idx="271">
                        <c:v>0.33342990642783099</c:v>
                      </c:pt>
                      <c:pt idx="272">
                        <c:v>0.33467794694652497</c:v>
                      </c:pt>
                      <c:pt idx="273">
                        <c:v>0.33592598746521901</c:v>
                      </c:pt>
                      <c:pt idx="274">
                        <c:v>0.33717402798391299</c:v>
                      </c:pt>
                      <c:pt idx="275">
                        <c:v>0.33842206850260698</c:v>
                      </c:pt>
                      <c:pt idx="276">
                        <c:v>0.33967010902130101</c:v>
                      </c:pt>
                      <c:pt idx="277">
                        <c:v>0.340918149539996</c:v>
                      </c:pt>
                      <c:pt idx="278">
                        <c:v>0.34216619005868898</c:v>
                      </c:pt>
                      <c:pt idx="279">
                        <c:v>0.34341423057738402</c:v>
                      </c:pt>
                      <c:pt idx="280">
                        <c:v>0.344662271096078</c:v>
                      </c:pt>
                      <c:pt idx="281">
                        <c:v>0.34591031161477298</c:v>
                      </c:pt>
                      <c:pt idx="282">
                        <c:v>0.34715835213346702</c:v>
                      </c:pt>
                      <c:pt idx="283">
                        <c:v>0.348406392652161</c:v>
                      </c:pt>
                      <c:pt idx="284">
                        <c:v>0.34965443317085398</c:v>
                      </c:pt>
                      <c:pt idx="285">
                        <c:v>0.35090247368954902</c:v>
                      </c:pt>
                      <c:pt idx="286">
                        <c:v>0.352150514208242</c:v>
                      </c:pt>
                      <c:pt idx="287">
                        <c:v>0.35339855472693699</c:v>
                      </c:pt>
                      <c:pt idx="288">
                        <c:v>0.35464659524563102</c:v>
                      </c:pt>
                      <c:pt idx="289">
                        <c:v>0.35589463576432501</c:v>
                      </c:pt>
                      <c:pt idx="290">
                        <c:v>0.35714267628301999</c:v>
                      </c:pt>
                      <c:pt idx="291">
                        <c:v>0.35839071680171303</c:v>
                      </c:pt>
                      <c:pt idx="292">
                        <c:v>0.35963875732040701</c:v>
                      </c:pt>
                      <c:pt idx="293">
                        <c:v>0.36088679783910099</c:v>
                      </c:pt>
                      <c:pt idx="294">
                        <c:v>0.36213483835779497</c:v>
                      </c:pt>
                      <c:pt idx="295">
                        <c:v>0.36338287887649001</c:v>
                      </c:pt>
                      <c:pt idx="296">
                        <c:v>0.36463091939518399</c:v>
                      </c:pt>
                      <c:pt idx="297">
                        <c:v>0.36587895991387798</c:v>
                      </c:pt>
                      <c:pt idx="298">
                        <c:v>0.36712700043257201</c:v>
                      </c:pt>
                      <c:pt idx="299">
                        <c:v>0.368375040951267</c:v>
                      </c:pt>
                      <c:pt idx="300">
                        <c:v>0.36962308146996098</c:v>
                      </c:pt>
                      <c:pt idx="301">
                        <c:v>0.37087112198865502</c:v>
                      </c:pt>
                      <c:pt idx="302">
                        <c:v>0.372119162507349</c:v>
                      </c:pt>
                      <c:pt idx="303">
                        <c:v>0.37336720302604298</c:v>
                      </c:pt>
                      <c:pt idx="304">
                        <c:v>0.37461524354473802</c:v>
                      </c:pt>
                      <c:pt idx="305">
                        <c:v>0.375863284063431</c:v>
                      </c:pt>
                      <c:pt idx="306">
                        <c:v>0.37711132458212598</c:v>
                      </c:pt>
                      <c:pt idx="307">
                        <c:v>0.37835936510082002</c:v>
                      </c:pt>
                      <c:pt idx="308">
                        <c:v>0.379607405619515</c:v>
                      </c:pt>
                      <c:pt idx="309">
                        <c:v>0.38085544613820899</c:v>
                      </c:pt>
                      <c:pt idx="310">
                        <c:v>0.38210348665690202</c:v>
                      </c:pt>
                      <c:pt idx="311">
                        <c:v>0.38335152717559501</c:v>
                      </c:pt>
                      <c:pt idx="312">
                        <c:v>0.38459956769429099</c:v>
                      </c:pt>
                      <c:pt idx="313">
                        <c:v>0.38584760821298503</c:v>
                      </c:pt>
                      <c:pt idx="314">
                        <c:v>0.38709564873167901</c:v>
                      </c:pt>
                      <c:pt idx="315">
                        <c:v>0.38834368925037299</c:v>
                      </c:pt>
                      <c:pt idx="316">
                        <c:v>0.38959172976906797</c:v>
                      </c:pt>
                      <c:pt idx="317">
                        <c:v>0.39083977028776101</c:v>
                      </c:pt>
                      <c:pt idx="318">
                        <c:v>0.39208781080645499</c:v>
                      </c:pt>
                      <c:pt idx="319">
                        <c:v>0.39333585132514998</c:v>
                      </c:pt>
                      <c:pt idx="320">
                        <c:v>0.39458389184384302</c:v>
                      </c:pt>
                      <c:pt idx="321">
                        <c:v>0.395831932362538</c:v>
                      </c:pt>
                      <c:pt idx="322">
                        <c:v>0.39707997288123198</c:v>
                      </c:pt>
                      <c:pt idx="323">
                        <c:v>0.39832801339992602</c:v>
                      </c:pt>
                      <c:pt idx="324">
                        <c:v>0.39957605391862</c:v>
                      </c:pt>
                      <c:pt idx="325">
                        <c:v>0.40082409443731398</c:v>
                      </c:pt>
                      <c:pt idx="326">
                        <c:v>0.40207213495600702</c:v>
                      </c:pt>
                      <c:pt idx="327">
                        <c:v>0.403320175474702</c:v>
                      </c:pt>
                      <c:pt idx="328">
                        <c:v>0.40456821599339698</c:v>
                      </c:pt>
                      <c:pt idx="329">
                        <c:v>0.40581625651209202</c:v>
                      </c:pt>
                      <c:pt idx="330">
                        <c:v>0.40706429703078401</c:v>
                      </c:pt>
                      <c:pt idx="331">
                        <c:v>0.40831233754947899</c:v>
                      </c:pt>
                      <c:pt idx="332">
                        <c:v>0.40956037806817203</c:v>
                      </c:pt>
                      <c:pt idx="333">
                        <c:v>0.41080841858686801</c:v>
                      </c:pt>
                      <c:pt idx="334">
                        <c:v>0.41205645910556099</c:v>
                      </c:pt>
                      <c:pt idx="335">
                        <c:v>0.41330449962425603</c:v>
                      </c:pt>
                      <c:pt idx="336">
                        <c:v>0.41455254014294901</c:v>
                      </c:pt>
                      <c:pt idx="337">
                        <c:v>0.41580058066164499</c:v>
                      </c:pt>
                      <c:pt idx="338">
                        <c:v>0.41704862118033798</c:v>
                      </c:pt>
                      <c:pt idx="339">
                        <c:v>0.41829666169903201</c:v>
                      </c:pt>
                      <c:pt idx="340">
                        <c:v>0.419544702217726</c:v>
                      </c:pt>
                      <c:pt idx="341">
                        <c:v>0.42079274273642098</c:v>
                      </c:pt>
                      <c:pt idx="342">
                        <c:v>0.42204078325511402</c:v>
                      </c:pt>
                      <c:pt idx="343">
                        <c:v>0.423288823773808</c:v>
                      </c:pt>
                      <c:pt idx="344">
                        <c:v>0.42453686429250398</c:v>
                      </c:pt>
                      <c:pt idx="345">
                        <c:v>0.42578490481119702</c:v>
                      </c:pt>
                      <c:pt idx="346">
                        <c:v>0.427032945329892</c:v>
                      </c:pt>
                      <c:pt idx="347">
                        <c:v>0.42828098584858498</c:v>
                      </c:pt>
                      <c:pt idx="348">
                        <c:v>0.42952902636728002</c:v>
                      </c:pt>
                      <c:pt idx="349">
                        <c:v>0.430777066885973</c:v>
                      </c:pt>
                      <c:pt idx="350">
                        <c:v>0.43202510740466799</c:v>
                      </c:pt>
                      <c:pt idx="351">
                        <c:v>0.43327314792336202</c:v>
                      </c:pt>
                      <c:pt idx="352">
                        <c:v>0.43452118844205601</c:v>
                      </c:pt>
                      <c:pt idx="353">
                        <c:v>0.43576922896074999</c:v>
                      </c:pt>
                      <c:pt idx="354">
                        <c:v>0.43701726947944503</c:v>
                      </c:pt>
                      <c:pt idx="355">
                        <c:v>0.43826530999813701</c:v>
                      </c:pt>
                      <c:pt idx="356">
                        <c:v>0.43951335051683199</c:v>
                      </c:pt>
                      <c:pt idx="357">
                        <c:v>0.44076139103552697</c:v>
                      </c:pt>
                      <c:pt idx="358">
                        <c:v>0.44200943155422101</c:v>
                      </c:pt>
                      <c:pt idx="359">
                        <c:v>0.44325747207291599</c:v>
                      </c:pt>
                      <c:pt idx="360">
                        <c:v>0.44450551259160898</c:v>
                      </c:pt>
                      <c:pt idx="361">
                        <c:v>0.44575355311030401</c:v>
                      </c:pt>
                      <c:pt idx="362">
                        <c:v>0.447001593628998</c:v>
                      </c:pt>
                      <c:pt idx="363">
                        <c:v>0.44824963414769198</c:v>
                      </c:pt>
                      <c:pt idx="364">
                        <c:v>0.44949767466638402</c:v>
                      </c:pt>
                      <c:pt idx="365">
                        <c:v>0.450745715185079</c:v>
                      </c:pt>
                      <c:pt idx="366">
                        <c:v>0.45199375570377498</c:v>
                      </c:pt>
                      <c:pt idx="367">
                        <c:v>0.45324179622246902</c:v>
                      </c:pt>
                      <c:pt idx="368">
                        <c:v>0.454489836741162</c:v>
                      </c:pt>
                      <c:pt idx="369">
                        <c:v>0.45573787725985698</c:v>
                      </c:pt>
                      <c:pt idx="370">
                        <c:v>0.45698591777855002</c:v>
                      </c:pt>
                      <c:pt idx="371">
                        <c:v>0.458233958297244</c:v>
                      </c:pt>
                      <c:pt idx="372">
                        <c:v>0.45948199881593998</c:v>
                      </c:pt>
                      <c:pt idx="373">
                        <c:v>0.46073003933463302</c:v>
                      </c:pt>
                      <c:pt idx="374">
                        <c:v>0.46197807985332801</c:v>
                      </c:pt>
                      <c:pt idx="375">
                        <c:v>0.46322612037202199</c:v>
                      </c:pt>
                      <c:pt idx="376">
                        <c:v>0.46447416089071503</c:v>
                      </c:pt>
                      <c:pt idx="377">
                        <c:v>0.46572220140941001</c:v>
                      </c:pt>
                      <c:pt idx="378">
                        <c:v>0.46697024192810399</c:v>
                      </c:pt>
                      <c:pt idx="379">
                        <c:v>0.46821828244679697</c:v>
                      </c:pt>
                      <c:pt idx="380">
                        <c:v>0.46946632296549201</c:v>
                      </c:pt>
                      <c:pt idx="381">
                        <c:v>0.47071436348418599</c:v>
                      </c:pt>
                      <c:pt idx="382">
                        <c:v>0.47196240400287998</c:v>
                      </c:pt>
                      <c:pt idx="383">
                        <c:v>0.47321044452157401</c:v>
                      </c:pt>
                      <c:pt idx="384">
                        <c:v>0.474458485040269</c:v>
                      </c:pt>
                      <c:pt idx="385">
                        <c:v>0.47570652555896198</c:v>
                      </c:pt>
                      <c:pt idx="386">
                        <c:v>0.47695456607765602</c:v>
                      </c:pt>
                      <c:pt idx="387">
                        <c:v>0.478202606596351</c:v>
                      </c:pt>
                      <c:pt idx="388">
                        <c:v>0.47945064711504498</c:v>
                      </c:pt>
                      <c:pt idx="389">
                        <c:v>0.48069868763374002</c:v>
                      </c:pt>
                      <c:pt idx="390">
                        <c:v>0.481946728152432</c:v>
                      </c:pt>
                      <c:pt idx="391">
                        <c:v>0.48319476867112598</c:v>
                      </c:pt>
                      <c:pt idx="392">
                        <c:v>0.48444280918982002</c:v>
                      </c:pt>
                      <c:pt idx="393">
                        <c:v>0.485690849708515</c:v>
                      </c:pt>
                      <c:pt idx="394">
                        <c:v>0.48693889022720899</c:v>
                      </c:pt>
                      <c:pt idx="395">
                        <c:v>0.48818693074590302</c:v>
                      </c:pt>
                      <c:pt idx="396">
                        <c:v>0.48943497126459701</c:v>
                      </c:pt>
                      <c:pt idx="397">
                        <c:v>0.49068301178329099</c:v>
                      </c:pt>
                      <c:pt idx="398">
                        <c:v>0.49193105230198497</c:v>
                      </c:pt>
                      <c:pt idx="399">
                        <c:v>0.49317909282068001</c:v>
                      </c:pt>
                      <c:pt idx="400">
                        <c:v>0.49442713333937199</c:v>
                      </c:pt>
                      <c:pt idx="401">
                        <c:v>0.49567517385806598</c:v>
                      </c:pt>
                      <c:pt idx="402">
                        <c:v>0.49692321437676101</c:v>
                      </c:pt>
                      <c:pt idx="403">
                        <c:v>0.49817125489545599</c:v>
                      </c:pt>
                      <c:pt idx="404">
                        <c:v>0.49941929541414898</c:v>
                      </c:pt>
                      <c:pt idx="405">
                        <c:v>0.50066733593284396</c:v>
                      </c:pt>
                      <c:pt idx="406">
                        <c:v>0.50191537645153805</c:v>
                      </c:pt>
                      <c:pt idx="407">
                        <c:v>0.50316341697023304</c:v>
                      </c:pt>
                      <c:pt idx="408">
                        <c:v>0.50441145748892602</c:v>
                      </c:pt>
                      <c:pt idx="409">
                        <c:v>0.505659498007619</c:v>
                      </c:pt>
                      <c:pt idx="410">
                        <c:v>0.50690753852631398</c:v>
                      </c:pt>
                      <c:pt idx="411">
                        <c:v>0.50815557904500797</c:v>
                      </c:pt>
                      <c:pt idx="412">
                        <c:v>0.50940361956370195</c:v>
                      </c:pt>
                      <c:pt idx="413">
                        <c:v>0.51065166008239404</c:v>
                      </c:pt>
                      <c:pt idx="414">
                        <c:v>0.51189970060109002</c:v>
                      </c:pt>
                      <c:pt idx="415">
                        <c:v>0.51314774111978401</c:v>
                      </c:pt>
                      <c:pt idx="416">
                        <c:v>0.51439578163847899</c:v>
                      </c:pt>
                      <c:pt idx="417">
                        <c:v>0.51564382215717197</c:v>
                      </c:pt>
                      <c:pt idx="418">
                        <c:v>0.51689186267586795</c:v>
                      </c:pt>
                      <c:pt idx="419">
                        <c:v>0.51813990319456105</c:v>
                      </c:pt>
                      <c:pt idx="420">
                        <c:v>0.51938794371325403</c:v>
                      </c:pt>
                      <c:pt idx="421">
                        <c:v>0.52063598423194801</c:v>
                      </c:pt>
                      <c:pt idx="422">
                        <c:v>0.52188402475064299</c:v>
                      </c:pt>
                      <c:pt idx="423">
                        <c:v>0.52313206526933997</c:v>
                      </c:pt>
                      <c:pt idx="424">
                        <c:v>0.52438010578802996</c:v>
                      </c:pt>
                      <c:pt idx="425">
                        <c:v>0.52562814630672605</c:v>
                      </c:pt>
                      <c:pt idx="426">
                        <c:v>0.52687618682541904</c:v>
                      </c:pt>
                      <c:pt idx="427">
                        <c:v>0.52812422734411302</c:v>
                      </c:pt>
                      <c:pt idx="428">
                        <c:v>0.529372267862808</c:v>
                      </c:pt>
                      <c:pt idx="429">
                        <c:v>0.53062030838150298</c:v>
                      </c:pt>
                      <c:pt idx="430">
                        <c:v>0.53186834890019596</c:v>
                      </c:pt>
                      <c:pt idx="431">
                        <c:v>0.53311638941888995</c:v>
                      </c:pt>
                      <c:pt idx="432">
                        <c:v>0.53436442993758404</c:v>
                      </c:pt>
                      <c:pt idx="433">
                        <c:v>0.53561247045627802</c:v>
                      </c:pt>
                      <c:pt idx="434">
                        <c:v>0.53686051097497201</c:v>
                      </c:pt>
                      <c:pt idx="435">
                        <c:v>0.53810855149366599</c:v>
                      </c:pt>
                      <c:pt idx="436">
                        <c:v>0.53935659201235997</c:v>
                      </c:pt>
                      <c:pt idx="437">
                        <c:v>0.54060463253105495</c:v>
                      </c:pt>
                      <c:pt idx="438">
                        <c:v>0.54185267304975004</c:v>
                      </c:pt>
                      <c:pt idx="439">
                        <c:v>0.54310071356844303</c:v>
                      </c:pt>
                      <c:pt idx="440">
                        <c:v>0.54434875408713601</c:v>
                      </c:pt>
                      <c:pt idx="441">
                        <c:v>0.54559679460583199</c:v>
                      </c:pt>
                      <c:pt idx="442">
                        <c:v>0.54684483512452498</c:v>
                      </c:pt>
                      <c:pt idx="443">
                        <c:v>0.54809287564321996</c:v>
                      </c:pt>
                      <c:pt idx="444">
                        <c:v>0.54934091616191205</c:v>
                      </c:pt>
                      <c:pt idx="445">
                        <c:v>0.55058895668060703</c:v>
                      </c:pt>
                      <c:pt idx="446">
                        <c:v>0.55183699719930202</c:v>
                      </c:pt>
                      <c:pt idx="447">
                        <c:v>0.553085037717996</c:v>
                      </c:pt>
                      <c:pt idx="448">
                        <c:v>0.55433307823668898</c:v>
                      </c:pt>
                      <c:pt idx="449">
                        <c:v>0.55558111875538296</c:v>
                      </c:pt>
                      <c:pt idx="450">
                        <c:v>0.55682915927407906</c:v>
                      </c:pt>
                      <c:pt idx="451">
                        <c:v>0.55807719979277104</c:v>
                      </c:pt>
                      <c:pt idx="452">
                        <c:v>0.55932524031146702</c:v>
                      </c:pt>
                      <c:pt idx="453">
                        <c:v>0.56057328083015801</c:v>
                      </c:pt>
                      <c:pt idx="454">
                        <c:v>0.56182132134885299</c:v>
                      </c:pt>
                      <c:pt idx="455">
                        <c:v>0.56306936186754797</c:v>
                      </c:pt>
                      <c:pt idx="456">
                        <c:v>0.56431740238624195</c:v>
                      </c:pt>
                      <c:pt idx="457">
                        <c:v>0.56556544290493704</c:v>
                      </c:pt>
                      <c:pt idx="458">
                        <c:v>0.56681348342363103</c:v>
                      </c:pt>
                      <c:pt idx="459">
                        <c:v>0.56806152394232501</c:v>
                      </c:pt>
                      <c:pt idx="460">
                        <c:v>0.56930956446101799</c:v>
                      </c:pt>
                      <c:pt idx="461">
                        <c:v>0.57055760497971297</c:v>
                      </c:pt>
                      <c:pt idx="462">
                        <c:v>0.57180564549840496</c:v>
                      </c:pt>
                      <c:pt idx="463">
                        <c:v>0.57305368601710205</c:v>
                      </c:pt>
                      <c:pt idx="464">
                        <c:v>0.57430172653579603</c:v>
                      </c:pt>
                      <c:pt idx="465">
                        <c:v>0.57554976705448802</c:v>
                      </c:pt>
                      <c:pt idx="466">
                        <c:v>0.576797807573183</c:v>
                      </c:pt>
                      <c:pt idx="467">
                        <c:v>0.57804584809187698</c:v>
                      </c:pt>
                      <c:pt idx="468">
                        <c:v>0.57929388861057096</c:v>
                      </c:pt>
                      <c:pt idx="469">
                        <c:v>0.58054192912926506</c:v>
                      </c:pt>
                      <c:pt idx="470">
                        <c:v>0.58178996964795904</c:v>
                      </c:pt>
                      <c:pt idx="471">
                        <c:v>0.58303801016665302</c:v>
                      </c:pt>
                      <c:pt idx="472">
                        <c:v>0.584286050685347</c:v>
                      </c:pt>
                      <c:pt idx="473">
                        <c:v>0.58553409120404298</c:v>
                      </c:pt>
                      <c:pt idx="474">
                        <c:v>0.58678213172273497</c:v>
                      </c:pt>
                      <c:pt idx="475">
                        <c:v>0.58803017224143095</c:v>
                      </c:pt>
                      <c:pt idx="476">
                        <c:v>0.58927821276012404</c:v>
                      </c:pt>
                      <c:pt idx="477">
                        <c:v>0.59052625327881902</c:v>
                      </c:pt>
                      <c:pt idx="478">
                        <c:v>0.59177429379751301</c:v>
                      </c:pt>
                      <c:pt idx="479">
                        <c:v>0.59302233431620699</c:v>
                      </c:pt>
                      <c:pt idx="480">
                        <c:v>0.59427037483489997</c:v>
                      </c:pt>
                      <c:pt idx="481">
                        <c:v>0.59551841535359396</c:v>
                      </c:pt>
                      <c:pt idx="482">
                        <c:v>0.59676645587228805</c:v>
                      </c:pt>
                      <c:pt idx="483">
                        <c:v>0.59801449639098403</c:v>
                      </c:pt>
                      <c:pt idx="484">
                        <c:v>0.59926253690967701</c:v>
                      </c:pt>
                      <c:pt idx="485">
                        <c:v>0.60051057742837</c:v>
                      </c:pt>
                      <c:pt idx="486">
                        <c:v>0.60175861794706398</c:v>
                      </c:pt>
                      <c:pt idx="487">
                        <c:v>0.60300665846575696</c:v>
                      </c:pt>
                      <c:pt idx="488">
                        <c:v>0.60425469898445205</c:v>
                      </c:pt>
                      <c:pt idx="489">
                        <c:v>0.60550273950314804</c:v>
                      </c:pt>
                      <c:pt idx="490">
                        <c:v>0.60675078002184002</c:v>
                      </c:pt>
                      <c:pt idx="491">
                        <c:v>0.607998820540536</c:v>
                      </c:pt>
                      <c:pt idx="492">
                        <c:v>0.60924686105922898</c:v>
                      </c:pt>
                      <c:pt idx="493">
                        <c:v>0.61049490157792397</c:v>
                      </c:pt>
                      <c:pt idx="494">
                        <c:v>0.61174294209661795</c:v>
                      </c:pt>
                      <c:pt idx="495">
                        <c:v>0.61299098261531104</c:v>
                      </c:pt>
                      <c:pt idx="496">
                        <c:v>0.61423902313400702</c:v>
                      </c:pt>
                      <c:pt idx="497">
                        <c:v>0.61548706365269901</c:v>
                      </c:pt>
                      <c:pt idx="498">
                        <c:v>0.61673510417139399</c:v>
                      </c:pt>
                      <c:pt idx="499">
                        <c:v>0.61798314469008797</c:v>
                      </c:pt>
                      <c:pt idx="500">
                        <c:v>0.61923118520878295</c:v>
                      </c:pt>
                      <c:pt idx="501">
                        <c:v>0.62047922572747405</c:v>
                      </c:pt>
                      <c:pt idx="502">
                        <c:v>0.62172726624617103</c:v>
                      </c:pt>
                      <c:pt idx="503">
                        <c:v>0.62297530676486401</c:v>
                      </c:pt>
                      <c:pt idx="504">
                        <c:v>0.62422334728355899</c:v>
                      </c:pt>
                      <c:pt idx="505">
                        <c:v>0.62547138780225298</c:v>
                      </c:pt>
                      <c:pt idx="506">
                        <c:v>0.62671942832094596</c:v>
                      </c:pt>
                      <c:pt idx="507">
                        <c:v>0.62796746883964105</c:v>
                      </c:pt>
                      <c:pt idx="508">
                        <c:v>0.62921550935833503</c:v>
                      </c:pt>
                      <c:pt idx="509">
                        <c:v>0.63046354987702902</c:v>
                      </c:pt>
                      <c:pt idx="510">
                        <c:v>0.631711590395723</c:v>
                      </c:pt>
                      <c:pt idx="511">
                        <c:v>0.63295963091441698</c:v>
                      </c:pt>
                      <c:pt idx="512">
                        <c:v>0.63420767143311096</c:v>
                      </c:pt>
                      <c:pt idx="513">
                        <c:v>0.63545571195180595</c:v>
                      </c:pt>
                      <c:pt idx="514">
                        <c:v>0.63670375247050004</c:v>
                      </c:pt>
                      <c:pt idx="515">
                        <c:v>0.63795179298919302</c:v>
                      </c:pt>
                      <c:pt idx="516">
                        <c:v>0.639199833507888</c:v>
                      </c:pt>
                      <c:pt idx="517">
                        <c:v>0.64044787402658299</c:v>
                      </c:pt>
                      <c:pt idx="518">
                        <c:v>0.64169591454527597</c:v>
                      </c:pt>
                      <c:pt idx="519">
                        <c:v>0.64294395506396895</c:v>
                      </c:pt>
                      <c:pt idx="520">
                        <c:v>0.64419199558266405</c:v>
                      </c:pt>
                      <c:pt idx="521">
                        <c:v>0.64544003610135803</c:v>
                      </c:pt>
                      <c:pt idx="522">
                        <c:v>0.64668807662005301</c:v>
                      </c:pt>
                      <c:pt idx="523">
                        <c:v>0.64793611713874499</c:v>
                      </c:pt>
                      <c:pt idx="524">
                        <c:v>0.64918415765744197</c:v>
                      </c:pt>
                      <c:pt idx="525">
                        <c:v>0.65043219817613396</c:v>
                      </c:pt>
                      <c:pt idx="526">
                        <c:v>0.65168023869482905</c:v>
                      </c:pt>
                      <c:pt idx="527">
                        <c:v>0.65292827921352203</c:v>
                      </c:pt>
                      <c:pt idx="528">
                        <c:v>0.65417631973221702</c:v>
                      </c:pt>
                      <c:pt idx="529">
                        <c:v>0.655424360250911</c:v>
                      </c:pt>
                      <c:pt idx="530">
                        <c:v>0.65667240076960398</c:v>
                      </c:pt>
                      <c:pt idx="531">
                        <c:v>0.65792044128829896</c:v>
                      </c:pt>
                      <c:pt idx="532">
                        <c:v>0.65916848180699195</c:v>
                      </c:pt>
                      <c:pt idx="533">
                        <c:v>0.66041652232568704</c:v>
                      </c:pt>
                      <c:pt idx="534">
                        <c:v>0.66166456284438202</c:v>
                      </c:pt>
                      <c:pt idx="535">
                        <c:v>0.662912603363076</c:v>
                      </c:pt>
                      <c:pt idx="536">
                        <c:v>0.66416064388176999</c:v>
                      </c:pt>
                      <c:pt idx="537">
                        <c:v>0.66540868440046397</c:v>
                      </c:pt>
                      <c:pt idx="538">
                        <c:v>0.66665672491915695</c:v>
                      </c:pt>
                      <c:pt idx="539">
                        <c:v>0.66790476543785204</c:v>
                      </c:pt>
                      <c:pt idx="540">
                        <c:v>0.66915280595654403</c:v>
                      </c:pt>
                      <c:pt idx="541">
                        <c:v>0.67040084647524101</c:v>
                      </c:pt>
                      <c:pt idx="542">
                        <c:v>0.67164888699393399</c:v>
                      </c:pt>
                      <c:pt idx="543">
                        <c:v>0.67289692751262697</c:v>
                      </c:pt>
                      <c:pt idx="544">
                        <c:v>0.67414496803132196</c:v>
                      </c:pt>
                      <c:pt idx="545">
                        <c:v>0.67539300855001705</c:v>
                      </c:pt>
                      <c:pt idx="546">
                        <c:v>0.67664104906871003</c:v>
                      </c:pt>
                      <c:pt idx="547">
                        <c:v>0.67788908958740302</c:v>
                      </c:pt>
                      <c:pt idx="548">
                        <c:v>0.679137130106097</c:v>
                      </c:pt>
                      <c:pt idx="549">
                        <c:v>0.68038517062479298</c:v>
                      </c:pt>
                      <c:pt idx="550">
                        <c:v>0.68163321114348696</c:v>
                      </c:pt>
                      <c:pt idx="551">
                        <c:v>0.68288125166218105</c:v>
                      </c:pt>
                      <c:pt idx="552">
                        <c:v>0.68412929218087404</c:v>
                      </c:pt>
                      <c:pt idx="553">
                        <c:v>0.68537733269956802</c:v>
                      </c:pt>
                      <c:pt idx="554">
                        <c:v>0.686625373218262</c:v>
                      </c:pt>
                      <c:pt idx="555">
                        <c:v>0.68787341373695798</c:v>
                      </c:pt>
                      <c:pt idx="556">
                        <c:v>0.68912145425564997</c:v>
                      </c:pt>
                      <c:pt idx="557">
                        <c:v>0.69036949477434495</c:v>
                      </c:pt>
                      <c:pt idx="558">
                        <c:v>0.69161753529303804</c:v>
                      </c:pt>
                      <c:pt idx="559">
                        <c:v>0.69286557581173303</c:v>
                      </c:pt>
                      <c:pt idx="560">
                        <c:v>0.69411361633042701</c:v>
                      </c:pt>
                      <c:pt idx="561">
                        <c:v>0.69536165684911999</c:v>
                      </c:pt>
                      <c:pt idx="562">
                        <c:v>0.69660969736781497</c:v>
                      </c:pt>
                      <c:pt idx="563">
                        <c:v>0.69785773788650995</c:v>
                      </c:pt>
                      <c:pt idx="564">
                        <c:v>0.69910577840520305</c:v>
                      </c:pt>
                      <c:pt idx="565">
                        <c:v>0.70035381892389803</c:v>
                      </c:pt>
                      <c:pt idx="566">
                        <c:v>0.70160185944259101</c:v>
                      </c:pt>
                      <c:pt idx="567">
                        <c:v>0.70284989996128699</c:v>
                      </c:pt>
                      <c:pt idx="568">
                        <c:v>0.70409794047997998</c:v>
                      </c:pt>
                      <c:pt idx="569">
                        <c:v>0.70534598099867496</c:v>
                      </c:pt>
                      <c:pt idx="570">
                        <c:v>0.70659402151737005</c:v>
                      </c:pt>
                      <c:pt idx="571">
                        <c:v>0.70784206203606204</c:v>
                      </c:pt>
                      <c:pt idx="572">
                        <c:v>0.70909010255475502</c:v>
                      </c:pt>
                      <c:pt idx="573">
                        <c:v>0.71033814307345</c:v>
                      </c:pt>
                      <c:pt idx="574">
                        <c:v>0.71158618359214398</c:v>
                      </c:pt>
                      <c:pt idx="575">
                        <c:v>0.71283422411083697</c:v>
                      </c:pt>
                      <c:pt idx="576">
                        <c:v>0.71408226462953395</c:v>
                      </c:pt>
                      <c:pt idx="577">
                        <c:v>0.71533030514822904</c:v>
                      </c:pt>
                      <c:pt idx="578">
                        <c:v>0.71657834566692002</c:v>
                      </c:pt>
                      <c:pt idx="579">
                        <c:v>0.71782638618561501</c:v>
                      </c:pt>
                      <c:pt idx="580">
                        <c:v>0.71907442670430799</c:v>
                      </c:pt>
                      <c:pt idx="581">
                        <c:v>0.72032246722300297</c:v>
                      </c:pt>
                      <c:pt idx="582">
                        <c:v>0.72157050774169595</c:v>
                      </c:pt>
                      <c:pt idx="583">
                        <c:v>0.72281854826039205</c:v>
                      </c:pt>
                      <c:pt idx="584">
                        <c:v>0.72406658877908503</c:v>
                      </c:pt>
                      <c:pt idx="585">
                        <c:v>0.72531462929777901</c:v>
                      </c:pt>
                      <c:pt idx="586">
                        <c:v>0.72656266981647499</c:v>
                      </c:pt>
                      <c:pt idx="587">
                        <c:v>0.72781071033516798</c:v>
                      </c:pt>
                      <c:pt idx="588">
                        <c:v>0.72905875085386096</c:v>
                      </c:pt>
                      <c:pt idx="589">
                        <c:v>0.73030679137255705</c:v>
                      </c:pt>
                      <c:pt idx="590">
                        <c:v>0.73155483189125203</c:v>
                      </c:pt>
                      <c:pt idx="591">
                        <c:v>0.73280287240994502</c:v>
                      </c:pt>
                      <c:pt idx="592">
                        <c:v>0.734050912928638</c:v>
                      </c:pt>
                      <c:pt idx="593">
                        <c:v>0.73529895344733298</c:v>
                      </c:pt>
                      <c:pt idx="594">
                        <c:v>0.73654699396602696</c:v>
                      </c:pt>
                      <c:pt idx="595">
                        <c:v>0.73779503448471895</c:v>
                      </c:pt>
                      <c:pt idx="596">
                        <c:v>0.73904307500341404</c:v>
                      </c:pt>
                      <c:pt idx="597">
                        <c:v>0.74029111552210802</c:v>
                      </c:pt>
                      <c:pt idx="598">
                        <c:v>0.741539156040804</c:v>
                      </c:pt>
                      <c:pt idx="599">
                        <c:v>0.74278719655949599</c:v>
                      </c:pt>
                      <c:pt idx="600">
                        <c:v>0.74403523707818997</c:v>
                      </c:pt>
                      <c:pt idx="601">
                        <c:v>0.74528327759688395</c:v>
                      </c:pt>
                      <c:pt idx="602">
                        <c:v>0.74653131811557805</c:v>
                      </c:pt>
                      <c:pt idx="603">
                        <c:v>0.74777935863427403</c:v>
                      </c:pt>
                      <c:pt idx="604">
                        <c:v>0.74902739915296401</c:v>
                      </c:pt>
                      <c:pt idx="605">
                        <c:v>0.75027543967165999</c:v>
                      </c:pt>
                      <c:pt idx="606">
                        <c:v>0.75152348019035597</c:v>
                      </c:pt>
                      <c:pt idx="607">
                        <c:v>0.75277152070904996</c:v>
                      </c:pt>
                      <c:pt idx="608">
                        <c:v>0.75401956122774405</c:v>
                      </c:pt>
                      <c:pt idx="609">
                        <c:v>0.75526760174643803</c:v>
                      </c:pt>
                      <c:pt idx="610">
                        <c:v>0.75651564226513102</c:v>
                      </c:pt>
                      <c:pt idx="611">
                        <c:v>0.757763682783827</c:v>
                      </c:pt>
                      <c:pt idx="612">
                        <c:v>0.75901172330251798</c:v>
                      </c:pt>
                      <c:pt idx="613">
                        <c:v>0.76025976382121496</c:v>
                      </c:pt>
                      <c:pt idx="614">
                        <c:v>0.76150780433990894</c:v>
                      </c:pt>
                      <c:pt idx="615">
                        <c:v>0.76275584485860204</c:v>
                      </c:pt>
                      <c:pt idx="616">
                        <c:v>0.76400388537729502</c:v>
                      </c:pt>
                      <c:pt idx="617">
                        <c:v>0.765251925895992</c:v>
                      </c:pt>
                      <c:pt idx="618">
                        <c:v>0.76649996641468399</c:v>
                      </c:pt>
                      <c:pt idx="619">
                        <c:v>0.76774800693337997</c:v>
                      </c:pt>
                      <c:pt idx="620">
                        <c:v>0.76899604745207295</c:v>
                      </c:pt>
                      <c:pt idx="621">
                        <c:v>0.77024408797076704</c:v>
                      </c:pt>
                      <c:pt idx="622">
                        <c:v>0.77149212848946003</c:v>
                      </c:pt>
                      <c:pt idx="623">
                        <c:v>0.77274016900815401</c:v>
                      </c:pt>
                      <c:pt idx="624">
                        <c:v>0.77398820952684899</c:v>
                      </c:pt>
                      <c:pt idx="625">
                        <c:v>0.77523625004554197</c:v>
                      </c:pt>
                      <c:pt idx="626">
                        <c:v>0.77648429056423496</c:v>
                      </c:pt>
                      <c:pt idx="627">
                        <c:v>0.77773233108293205</c:v>
                      </c:pt>
                      <c:pt idx="628">
                        <c:v>0.77898037160162703</c:v>
                      </c:pt>
                      <c:pt idx="629">
                        <c:v>0.78022841212032201</c:v>
                      </c:pt>
                      <c:pt idx="630">
                        <c:v>0.781476452639013</c:v>
                      </c:pt>
                      <c:pt idx="631">
                        <c:v>0.78272449315770798</c:v>
                      </c:pt>
                      <c:pt idx="632">
                        <c:v>0.78397253367640096</c:v>
                      </c:pt>
                      <c:pt idx="633">
                        <c:v>0.78522057419509605</c:v>
                      </c:pt>
                      <c:pt idx="634">
                        <c:v>0.78646861471378904</c:v>
                      </c:pt>
                      <c:pt idx="635">
                        <c:v>0.78771665523248502</c:v>
                      </c:pt>
                      <c:pt idx="636">
                        <c:v>0.788964695751176</c:v>
                      </c:pt>
                      <c:pt idx="637">
                        <c:v>0.79021273626986999</c:v>
                      </c:pt>
                      <c:pt idx="638">
                        <c:v>0.79146077678856397</c:v>
                      </c:pt>
                      <c:pt idx="639">
                        <c:v>0.79270881730726095</c:v>
                      </c:pt>
                      <c:pt idx="640">
                        <c:v>0.79395685782595404</c:v>
                      </c:pt>
                      <c:pt idx="641">
                        <c:v>0.79520489834464902</c:v>
                      </c:pt>
                      <c:pt idx="642">
                        <c:v>0.79645293886334401</c:v>
                      </c:pt>
                      <c:pt idx="643">
                        <c:v>0.79770097938203699</c:v>
                      </c:pt>
                      <c:pt idx="644">
                        <c:v>0.79894901990072997</c:v>
                      </c:pt>
                      <c:pt idx="645">
                        <c:v>0.80019706041942495</c:v>
                      </c:pt>
                      <c:pt idx="646">
                        <c:v>0.80144510093812005</c:v>
                      </c:pt>
                      <c:pt idx="647">
                        <c:v>0.80269314145681403</c:v>
                      </c:pt>
                      <c:pt idx="648">
                        <c:v>0.80394118197550801</c:v>
                      </c:pt>
                      <c:pt idx="649">
                        <c:v>0.805189222494199</c:v>
                      </c:pt>
                      <c:pt idx="650">
                        <c:v>0.80643726301289598</c:v>
                      </c:pt>
                      <c:pt idx="651">
                        <c:v>0.80768530353158896</c:v>
                      </c:pt>
                      <c:pt idx="652">
                        <c:v>0.80893334405028305</c:v>
                      </c:pt>
                      <c:pt idx="653">
                        <c:v>0.81018138456897903</c:v>
                      </c:pt>
                      <c:pt idx="654">
                        <c:v>0.81142942508767302</c:v>
                      </c:pt>
                      <c:pt idx="655">
                        <c:v>0.812677465606366</c:v>
                      </c:pt>
                      <c:pt idx="656">
                        <c:v>0.81392550612505998</c:v>
                      </c:pt>
                      <c:pt idx="657">
                        <c:v>0.81517354664375297</c:v>
                      </c:pt>
                      <c:pt idx="658">
                        <c:v>0.81642158716244895</c:v>
                      </c:pt>
                      <c:pt idx="659">
                        <c:v>0.81766962768114004</c:v>
                      </c:pt>
                      <c:pt idx="660">
                        <c:v>0.81891766819983602</c:v>
                      </c:pt>
                      <c:pt idx="661">
                        <c:v>0.82016570871853001</c:v>
                      </c:pt>
                      <c:pt idx="662">
                        <c:v>0.82141374923722399</c:v>
                      </c:pt>
                      <c:pt idx="663">
                        <c:v>0.82266178975591697</c:v>
                      </c:pt>
                      <c:pt idx="664">
                        <c:v>0.82390983027461295</c:v>
                      </c:pt>
                      <c:pt idx="665">
                        <c:v>0.82515787079330605</c:v>
                      </c:pt>
                      <c:pt idx="666">
                        <c:v>0.82640591131199903</c:v>
                      </c:pt>
                      <c:pt idx="667">
                        <c:v>0.82765395183069601</c:v>
                      </c:pt>
                      <c:pt idx="668">
                        <c:v>0.82890199234938899</c:v>
                      </c:pt>
                      <c:pt idx="669">
                        <c:v>0.83015003286808298</c:v>
                      </c:pt>
                      <c:pt idx="670">
                        <c:v>0.83139807338677596</c:v>
                      </c:pt>
                      <c:pt idx="671">
                        <c:v>0.83264611390547005</c:v>
                      </c:pt>
                      <c:pt idx="672">
                        <c:v>0.83389415442416404</c:v>
                      </c:pt>
                      <c:pt idx="673">
                        <c:v>0.83514219494285902</c:v>
                      </c:pt>
                      <c:pt idx="674">
                        <c:v>0.836390235461552</c:v>
                      </c:pt>
                      <c:pt idx="675">
                        <c:v>0.83763827598024598</c:v>
                      </c:pt>
                      <c:pt idx="676">
                        <c:v>0.83888631649894096</c:v>
                      </c:pt>
                      <c:pt idx="677">
                        <c:v>0.84013435701763395</c:v>
                      </c:pt>
                      <c:pt idx="678">
                        <c:v>0.84138239753633004</c:v>
                      </c:pt>
                      <c:pt idx="679">
                        <c:v>0.84263043805502502</c:v>
                      </c:pt>
                      <c:pt idx="680">
                        <c:v>0.843878478573718</c:v>
                      </c:pt>
                      <c:pt idx="681">
                        <c:v>0.84512651909241199</c:v>
                      </c:pt>
                      <c:pt idx="682">
                        <c:v>0.84637455961110797</c:v>
                      </c:pt>
                      <c:pt idx="683">
                        <c:v>0.84762260012979995</c:v>
                      </c:pt>
                      <c:pt idx="684">
                        <c:v>0.84887064064849305</c:v>
                      </c:pt>
                      <c:pt idx="685">
                        <c:v>0.85011868116718603</c:v>
                      </c:pt>
                      <c:pt idx="686">
                        <c:v>0.85136672168588301</c:v>
                      </c:pt>
                      <c:pt idx="687">
                        <c:v>0.85261476220457899</c:v>
                      </c:pt>
                      <c:pt idx="688">
                        <c:v>0.85386280272327297</c:v>
                      </c:pt>
                      <c:pt idx="689">
                        <c:v>0.85511084324196296</c:v>
                      </c:pt>
                      <c:pt idx="690">
                        <c:v>0.85635888376066005</c:v>
                      </c:pt>
                      <c:pt idx="691">
                        <c:v>0.85760692427935303</c:v>
                      </c:pt>
                      <c:pt idx="692">
                        <c:v>0.85885496479804802</c:v>
                      </c:pt>
                      <c:pt idx="693">
                        <c:v>0.860103005316741</c:v>
                      </c:pt>
                      <c:pt idx="694">
                        <c:v>0.86135104583543498</c:v>
                      </c:pt>
                      <c:pt idx="695">
                        <c:v>0.86259908635413196</c:v>
                      </c:pt>
                      <c:pt idx="696">
                        <c:v>0.86384712687282394</c:v>
                      </c:pt>
                      <c:pt idx="697">
                        <c:v>0.86509516739151504</c:v>
                      </c:pt>
                      <c:pt idx="698">
                        <c:v>0.86634320791021102</c:v>
                      </c:pt>
                      <c:pt idx="699">
                        <c:v>0.867591248428907</c:v>
                      </c:pt>
                      <c:pt idx="700">
                        <c:v>0.86883928894759999</c:v>
                      </c:pt>
                      <c:pt idx="701">
                        <c:v>0.87008732946629197</c:v>
                      </c:pt>
                      <c:pt idx="702">
                        <c:v>0.87133536998498895</c:v>
                      </c:pt>
                      <c:pt idx="703">
                        <c:v>0.87258341050368204</c:v>
                      </c:pt>
                      <c:pt idx="704">
                        <c:v>0.87383145102237803</c:v>
                      </c:pt>
                      <c:pt idx="705">
                        <c:v>0.87507949154106901</c:v>
                      </c:pt>
                      <c:pt idx="706">
                        <c:v>0.87632753205976299</c:v>
                      </c:pt>
                      <c:pt idx="707">
                        <c:v>0.87757557257845997</c:v>
                      </c:pt>
                      <c:pt idx="708">
                        <c:v>0.87882361309715296</c:v>
                      </c:pt>
                      <c:pt idx="709">
                        <c:v>0.88007165361584605</c:v>
                      </c:pt>
                      <c:pt idx="710">
                        <c:v>0.88131969413453903</c:v>
                      </c:pt>
                      <c:pt idx="711">
                        <c:v>0.88256773465323402</c:v>
                      </c:pt>
                      <c:pt idx="712">
                        <c:v>0.883815775171927</c:v>
                      </c:pt>
                      <c:pt idx="713">
                        <c:v>0.88506381569062098</c:v>
                      </c:pt>
                      <c:pt idx="714">
                        <c:v>0.88631185620931796</c:v>
                      </c:pt>
                      <c:pt idx="715">
                        <c:v>0.88755989672801106</c:v>
                      </c:pt>
                      <c:pt idx="716">
                        <c:v>0.88880793724670404</c:v>
                      </c:pt>
                      <c:pt idx="717">
                        <c:v>0.89005597776540002</c:v>
                      </c:pt>
                      <c:pt idx="718">
                        <c:v>0.891304018284095</c:v>
                      </c:pt>
                      <c:pt idx="719">
                        <c:v>0.89255205880278798</c:v>
                      </c:pt>
                      <c:pt idx="720">
                        <c:v>0.89380009932148297</c:v>
                      </c:pt>
                      <c:pt idx="721">
                        <c:v>0.89504813984017495</c:v>
                      </c:pt>
                      <c:pt idx="722">
                        <c:v>0.89629618035886804</c:v>
                      </c:pt>
                      <c:pt idx="723">
                        <c:v>0.89754422087756403</c:v>
                      </c:pt>
                      <c:pt idx="724">
                        <c:v>0.89879226139625701</c:v>
                      </c:pt>
                      <c:pt idx="725">
                        <c:v>0.90004030191494899</c:v>
                      </c:pt>
                      <c:pt idx="726">
                        <c:v>0.90128834243364697</c:v>
                      </c:pt>
                      <c:pt idx="727">
                        <c:v>0.90253638295234095</c:v>
                      </c:pt>
                      <c:pt idx="728">
                        <c:v>0.90378442347103505</c:v>
                      </c:pt>
                      <c:pt idx="729">
                        <c:v>0.90503246398972803</c:v>
                      </c:pt>
                      <c:pt idx="730">
                        <c:v>0.90628050450842401</c:v>
                      </c:pt>
                      <c:pt idx="731">
                        <c:v>0.907528545027116</c:v>
                      </c:pt>
                      <c:pt idx="732">
                        <c:v>0.90877658554581198</c:v>
                      </c:pt>
                      <c:pt idx="733">
                        <c:v>0.91002462606450496</c:v>
                      </c:pt>
                      <c:pt idx="734">
                        <c:v>0.91127266658319805</c:v>
                      </c:pt>
                      <c:pt idx="735">
                        <c:v>0.91252070710189204</c:v>
                      </c:pt>
                      <c:pt idx="736">
                        <c:v>0.91376874762058502</c:v>
                      </c:pt>
                      <c:pt idx="737">
                        <c:v>0.915016788139281</c:v>
                      </c:pt>
                      <c:pt idx="738">
                        <c:v>0.91626482865797398</c:v>
                      </c:pt>
                      <c:pt idx="739">
                        <c:v>0.91751286917666997</c:v>
                      </c:pt>
                      <c:pt idx="740">
                        <c:v>0.91876090969536095</c:v>
                      </c:pt>
                      <c:pt idx="741">
                        <c:v>0.92000895021405704</c:v>
                      </c:pt>
                      <c:pt idx="742">
                        <c:v>0.92125699073275202</c:v>
                      </c:pt>
                      <c:pt idx="743">
                        <c:v>0.92250503125144601</c:v>
                      </c:pt>
                      <c:pt idx="744">
                        <c:v>0.92375307177013799</c:v>
                      </c:pt>
                      <c:pt idx="745">
                        <c:v>0.92500111228883097</c:v>
                      </c:pt>
                      <c:pt idx="746">
                        <c:v>0.92624915280752795</c:v>
                      </c:pt>
                      <c:pt idx="747">
                        <c:v>0.92749719332622005</c:v>
                      </c:pt>
                      <c:pt idx="748">
                        <c:v>0.92874523384491503</c:v>
                      </c:pt>
                      <c:pt idx="749">
                        <c:v>0.92999327436361001</c:v>
                      </c:pt>
                      <c:pt idx="750">
                        <c:v>0.93124131488230499</c:v>
                      </c:pt>
                      <c:pt idx="751">
                        <c:v>0.93248935540099798</c:v>
                      </c:pt>
                      <c:pt idx="752">
                        <c:v>0.93373739591969196</c:v>
                      </c:pt>
                      <c:pt idx="753">
                        <c:v>0.93498543643838705</c:v>
                      </c:pt>
                      <c:pt idx="754">
                        <c:v>0.93623347695708004</c:v>
                      </c:pt>
                      <c:pt idx="755">
                        <c:v>0.93748151747577502</c:v>
                      </c:pt>
                      <c:pt idx="756">
                        <c:v>0.938729557994464</c:v>
                      </c:pt>
                      <c:pt idx="757">
                        <c:v>0.93997759851316298</c:v>
                      </c:pt>
                      <c:pt idx="758">
                        <c:v>0.94122563903185696</c:v>
                      </c:pt>
                      <c:pt idx="759">
                        <c:v>0.94247367955054995</c:v>
                      </c:pt>
                      <c:pt idx="760">
                        <c:v>0.94372172006924404</c:v>
                      </c:pt>
                      <c:pt idx="761">
                        <c:v>0.94496976058793702</c:v>
                      </c:pt>
                      <c:pt idx="762">
                        <c:v>0.94621780110663101</c:v>
                      </c:pt>
                      <c:pt idx="763">
                        <c:v>0.94746584162532799</c:v>
                      </c:pt>
                      <c:pt idx="764">
                        <c:v>0.94871388214402097</c:v>
                      </c:pt>
                      <c:pt idx="765">
                        <c:v>0.94996192266271595</c:v>
                      </c:pt>
                      <c:pt idx="766">
                        <c:v>0.95120996318141005</c:v>
                      </c:pt>
                      <c:pt idx="767">
                        <c:v>0.95245800370010203</c:v>
                      </c:pt>
                      <c:pt idx="768">
                        <c:v>0.95370604421879801</c:v>
                      </c:pt>
                      <c:pt idx="769">
                        <c:v>0.95495408473749399</c:v>
                      </c:pt>
                      <c:pt idx="770">
                        <c:v>0.95620212525618298</c:v>
                      </c:pt>
                      <c:pt idx="771">
                        <c:v>0.95745016577487896</c:v>
                      </c:pt>
                      <c:pt idx="772">
                        <c:v>0.95869820629357305</c:v>
                      </c:pt>
                      <c:pt idx="773">
                        <c:v>0.95994624681226903</c:v>
                      </c:pt>
                      <c:pt idx="774">
                        <c:v>0.96119428733096302</c:v>
                      </c:pt>
                      <c:pt idx="775">
                        <c:v>0.962442327849656</c:v>
                      </c:pt>
                      <c:pt idx="776">
                        <c:v>0.96369036836834998</c:v>
                      </c:pt>
                      <c:pt idx="777">
                        <c:v>0.96493840888704296</c:v>
                      </c:pt>
                      <c:pt idx="778">
                        <c:v>0.96618644940573695</c:v>
                      </c:pt>
                      <c:pt idx="779">
                        <c:v>0.96743448992443204</c:v>
                      </c:pt>
                      <c:pt idx="780">
                        <c:v>0.96868253044312602</c:v>
                      </c:pt>
                      <c:pt idx="781">
                        <c:v>0.96993057096181901</c:v>
                      </c:pt>
                      <c:pt idx="782">
                        <c:v>0.97117861148051399</c:v>
                      </c:pt>
                      <c:pt idx="783">
                        <c:v>0.97242665199920997</c:v>
                      </c:pt>
                      <c:pt idx="784">
                        <c:v>0.97367469251790195</c:v>
                      </c:pt>
                      <c:pt idx="785">
                        <c:v>0.97492273303659704</c:v>
                      </c:pt>
                      <c:pt idx="786">
                        <c:v>0.97617077355529103</c:v>
                      </c:pt>
                      <c:pt idx="787">
                        <c:v>0.97741881407398701</c:v>
                      </c:pt>
                      <c:pt idx="788">
                        <c:v>0.97866685459267999</c:v>
                      </c:pt>
                      <c:pt idx="789">
                        <c:v>0.97991489511137397</c:v>
                      </c:pt>
                      <c:pt idx="790">
                        <c:v>0.98116293563006696</c:v>
                      </c:pt>
                      <c:pt idx="791">
                        <c:v>0.98241097614876105</c:v>
                      </c:pt>
                      <c:pt idx="792">
                        <c:v>0.98365901666745803</c:v>
                      </c:pt>
                      <c:pt idx="793">
                        <c:v>0.98490705718614602</c:v>
                      </c:pt>
                      <c:pt idx="794">
                        <c:v>0.986155097704843</c:v>
                      </c:pt>
                      <c:pt idx="795">
                        <c:v>0.98740313822353598</c:v>
                      </c:pt>
                      <c:pt idx="796">
                        <c:v>0.98865117874223196</c:v>
                      </c:pt>
                      <c:pt idx="797">
                        <c:v>0.98989921926092495</c:v>
                      </c:pt>
                      <c:pt idx="798">
                        <c:v>0.99114725977961904</c:v>
                      </c:pt>
                      <c:pt idx="799">
                        <c:v>0.99239530029831502</c:v>
                      </c:pt>
                      <c:pt idx="800">
                        <c:v>0.993643340817008</c:v>
                      </c:pt>
                      <c:pt idx="801">
                        <c:v>0.99489138133570099</c:v>
                      </c:pt>
                      <c:pt idx="802">
                        <c:v>0.99613942185439497</c:v>
                      </c:pt>
                      <c:pt idx="803">
                        <c:v>0.99738746237308895</c:v>
                      </c:pt>
                      <c:pt idx="804">
                        <c:v>0.99863550289178205</c:v>
                      </c:pt>
                      <c:pt idx="805">
                        <c:v>0.99988354341048002</c:v>
                      </c:pt>
                      <c:pt idx="806">
                        <c:v>1.0011315839291699</c:v>
                      </c:pt>
                      <c:pt idx="807">
                        <c:v>1.00237962444787</c:v>
                      </c:pt>
                      <c:pt idx="808">
                        <c:v>1.0036276649665601</c:v>
                      </c:pt>
                      <c:pt idx="809">
                        <c:v>1.00487570548525</c:v>
                      </c:pt>
                      <c:pt idx="810">
                        <c:v>1.00612374600395</c:v>
                      </c:pt>
                      <c:pt idx="811">
                        <c:v>1.0073717865226399</c:v>
                      </c:pt>
                      <c:pt idx="812">
                        <c:v>1.00861982704133</c:v>
                      </c:pt>
                      <c:pt idx="813">
                        <c:v>1.0098678675600301</c:v>
                      </c:pt>
                      <c:pt idx="814">
                        <c:v>1.01111590807872</c:v>
                      </c:pt>
                      <c:pt idx="815">
                        <c:v>1.0123639485974201</c:v>
                      </c:pt>
                      <c:pt idx="816">
                        <c:v>1.0136119891161099</c:v>
                      </c:pt>
                      <c:pt idx="817">
                        <c:v>1.0148600296348</c:v>
                      </c:pt>
                      <c:pt idx="818">
                        <c:v>1.0161080701534999</c:v>
                      </c:pt>
                      <c:pt idx="819">
                        <c:v>1.01735611067219</c:v>
                      </c:pt>
                      <c:pt idx="820">
                        <c:v>1.0186041511908801</c:v>
                      </c:pt>
                      <c:pt idx="821">
                        <c:v>1.01985219170958</c:v>
                      </c:pt>
                      <c:pt idx="822">
                        <c:v>1.0211002322282801</c:v>
                      </c:pt>
                      <c:pt idx="823">
                        <c:v>1.0223482727469699</c:v>
                      </c:pt>
                      <c:pt idx="824">
                        <c:v>1.02359631326566</c:v>
                      </c:pt>
                      <c:pt idx="825">
                        <c:v>1.0248443537843599</c:v>
                      </c:pt>
                      <c:pt idx="826">
                        <c:v>1.02609239430305</c:v>
                      </c:pt>
                      <c:pt idx="827">
                        <c:v>1.0273404348217401</c:v>
                      </c:pt>
                      <c:pt idx="828">
                        <c:v>1.02858847534044</c:v>
                      </c:pt>
                      <c:pt idx="829">
                        <c:v>1.0298365158591301</c:v>
                      </c:pt>
                      <c:pt idx="830">
                        <c:v>1.0310845563778199</c:v>
                      </c:pt>
                      <c:pt idx="831">
                        <c:v>1.03233259689652</c:v>
                      </c:pt>
                      <c:pt idx="832">
                        <c:v>1.0335806374152099</c:v>
                      </c:pt>
                      <c:pt idx="833">
                        <c:v>1.03482867793391</c:v>
                      </c:pt>
                      <c:pt idx="834">
                        <c:v>1.0360767184526001</c:v>
                      </c:pt>
                      <c:pt idx="835">
                        <c:v>1.0373247589712999</c:v>
                      </c:pt>
                      <c:pt idx="836">
                        <c:v>1.03857279948999</c:v>
                      </c:pt>
                      <c:pt idx="837">
                        <c:v>1.0398208400086799</c:v>
                      </c:pt>
                      <c:pt idx="838">
                        <c:v>1.04106888052738</c:v>
                      </c:pt>
                      <c:pt idx="839">
                        <c:v>1.0423169210460701</c:v>
                      </c:pt>
                      <c:pt idx="840">
                        <c:v>1.04356496156477</c:v>
                      </c:pt>
                      <c:pt idx="841">
                        <c:v>1.0448130020834601</c:v>
                      </c:pt>
                      <c:pt idx="842">
                        <c:v>1.0460610426021599</c:v>
                      </c:pt>
                      <c:pt idx="843">
                        <c:v>1.04730908312085</c:v>
                      </c:pt>
                      <c:pt idx="844">
                        <c:v>1.0485571236395399</c:v>
                      </c:pt>
                      <c:pt idx="845">
                        <c:v>1.04980516415824</c:v>
                      </c:pt>
                      <c:pt idx="846">
                        <c:v>1.0510532046769301</c:v>
                      </c:pt>
                      <c:pt idx="847">
                        <c:v>1.05230124519563</c:v>
                      </c:pt>
                      <c:pt idx="848">
                        <c:v>1.05354928571432</c:v>
                      </c:pt>
                      <c:pt idx="849">
                        <c:v>1.0547973262330099</c:v>
                      </c:pt>
                      <c:pt idx="850">
                        <c:v>1.05604536675171</c:v>
                      </c:pt>
                      <c:pt idx="851">
                        <c:v>1.0572934072704001</c:v>
                      </c:pt>
                      <c:pt idx="852">
                        <c:v>1.0585414477891</c:v>
                      </c:pt>
                      <c:pt idx="853">
                        <c:v>1.0597894883077901</c:v>
                      </c:pt>
                      <c:pt idx="854">
                        <c:v>1.0610375288264799</c:v>
                      </c:pt>
                      <c:pt idx="855">
                        <c:v>1.06228556934518</c:v>
                      </c:pt>
                      <c:pt idx="856">
                        <c:v>1.0635336098638699</c:v>
                      </c:pt>
                      <c:pt idx="857">
                        <c:v>1.06478165038257</c:v>
                      </c:pt>
                      <c:pt idx="858">
                        <c:v>1.0660296909012601</c:v>
                      </c:pt>
                      <c:pt idx="859">
                        <c:v>1.06727773141995</c:v>
                      </c:pt>
                      <c:pt idx="860">
                        <c:v>1.0685257719386501</c:v>
                      </c:pt>
                      <c:pt idx="861">
                        <c:v>1.0697738124573399</c:v>
                      </c:pt>
                      <c:pt idx="862">
                        <c:v>1.07102185297604</c:v>
                      </c:pt>
                      <c:pt idx="863">
                        <c:v>1.0722698934947299</c:v>
                      </c:pt>
                      <c:pt idx="864">
                        <c:v>1.07351793401342</c:v>
                      </c:pt>
                      <c:pt idx="865">
                        <c:v>1.0747659745321201</c:v>
                      </c:pt>
                      <c:pt idx="866">
                        <c:v>1.07601401505081</c:v>
                      </c:pt>
                      <c:pt idx="867">
                        <c:v>1.07726205556951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AVGx!$J$3:$J$870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-1.7213317522832E-7</c:v>
                      </c:pt>
                      <c:pt idx="1">
                        <c:v>-1.3847710590166701E-7</c:v>
                      </c:pt>
                      <c:pt idx="2">
                        <c:v>-1.47669152550899E-8</c:v>
                      </c:pt>
                      <c:pt idx="3">
                        <c:v>-4.6739493807741697E-8</c:v>
                      </c:pt>
                      <c:pt idx="4">
                        <c:v>-4.5257328192738699E-8</c:v>
                      </c:pt>
                      <c:pt idx="5">
                        <c:v>-4.2920288331795401E-8</c:v>
                      </c:pt>
                      <c:pt idx="6">
                        <c:v>-3.9461903977613801E-8</c:v>
                      </c:pt>
                      <c:pt idx="7">
                        <c:v>-3.4593979215536297E-8</c:v>
                      </c:pt>
                      <c:pt idx="8">
                        <c:v>-2.80021695178853E-8</c:v>
                      </c:pt>
                      <c:pt idx="9">
                        <c:v>-1.9346473571253199E-8</c:v>
                      </c:pt>
                      <c:pt idx="10">
                        <c:v>-8.2629622565900202E-9</c:v>
                      </c:pt>
                      <c:pt idx="11">
                        <c:v>5.6335341364271703E-9</c:v>
                      </c:pt>
                      <c:pt idx="12">
                        <c:v>2.27466572900518E-8</c:v>
                      </c:pt>
                      <c:pt idx="13">
                        <c:v>4.3497976458444098E-8</c:v>
                      </c:pt>
                      <c:pt idx="14">
                        <c:v>6.8323951774798101E-8</c:v>
                      </c:pt>
                      <c:pt idx="15">
                        <c:v>9.7672643893771794E-8</c:v>
                      </c:pt>
                      <c:pt idx="16">
                        <c:v>1.3200095809675901E-7</c:v>
                      </c:pt>
                      <c:pt idx="17">
                        <c:v>1.7177237647786499E-7</c:v>
                      </c:pt>
                      <c:pt idx="18">
                        <c:v>2.1745210330119299E-7</c:v>
                      </c:pt>
                      <c:pt idx="19">
                        <c:v>2.6950308329024699E-7</c:v>
                      </c:pt>
                      <c:pt idx="20">
                        <c:v>3.2838369563423698E-7</c:v>
                      </c:pt>
                      <c:pt idx="21">
                        <c:v>3.9454574864921399E-7</c:v>
                      </c:pt>
                      <c:pt idx="22">
                        <c:v>4.68431038485104E-7</c:v>
                      </c:pt>
                      <c:pt idx="23">
                        <c:v>5.5046992990034598E-7</c:v>
                      </c:pt>
                      <c:pt idx="24">
                        <c:v>6.4107923606604501E-7</c:v>
                      </c:pt>
                      <c:pt idx="25">
                        <c:v>7.4065811855011398E-7</c:v>
                      </c:pt>
                      <c:pt idx="26">
                        <c:v>8.4958359028572302E-7</c:v>
                      </c:pt>
                      <c:pt idx="27">
                        <c:v>9.6820566769608111E-7</c:v>
                      </c:pt>
                      <c:pt idx="28">
                        <c:v>1.0968397919203299E-6</c:v>
                      </c:pt>
                      <c:pt idx="29">
                        <c:v>1.2357587259515199E-6</c:v>
                      </c:pt>
                      <c:pt idx="30">
                        <c:v>1.3851829453366699E-6</c:v>
                      </c:pt>
                      <c:pt idx="31">
                        <c:v>1.5452691595483201E-6</c:v>
                      </c:pt>
                      <c:pt idx="32">
                        <c:v>1.7160955808751E-6</c:v>
                      </c:pt>
                      <c:pt idx="33">
                        <c:v>1.8976432995578501E-6</c:v>
                      </c:pt>
                      <c:pt idx="34">
                        <c:v>2.08977243488603E-6</c:v>
                      </c:pt>
                      <c:pt idx="35">
                        <c:v>2.29219112986655E-6</c:v>
                      </c:pt>
                      <c:pt idx="36">
                        <c:v>2.5044149746407698E-6</c:v>
                      </c:pt>
                      <c:pt idx="37">
                        <c:v>2.7257141564991401E-6</c:v>
                      </c:pt>
                      <c:pt idx="38">
                        <c:v>2.95504490401286E-6</c:v>
                      </c:pt>
                      <c:pt idx="39">
                        <c:v>3.1909607820179201E-6</c:v>
                      </c:pt>
                      <c:pt idx="40">
                        <c:v>3.4314969417395901E-6</c:v>
                      </c:pt>
                      <c:pt idx="41">
                        <c:v>3.6740212138297298E-6</c:v>
                      </c:pt>
                      <c:pt idx="42">
                        <c:v>3.9150429347997396E-6</c:v>
                      </c:pt>
                      <c:pt idx="43">
                        <c:v>4.1499745169448301E-6</c:v>
                      </c:pt>
                      <c:pt idx="44">
                        <c:v>4.3728499905716796E-6</c:v>
                      </c:pt>
                      <c:pt idx="45">
                        <c:v>4.5760157616476996E-6</c:v>
                      </c:pt>
                      <c:pt idx="46">
                        <c:v>4.7498369661911401E-6</c:v>
                      </c:pt>
                      <c:pt idx="47">
                        <c:v>4.8824956819409098E-6</c:v>
                      </c:pt>
                      <c:pt idx="48">
                        <c:v>4.95998120447248E-6</c:v>
                      </c:pt>
                      <c:pt idx="49">
                        <c:v>4.9664210844449102E-6</c:v>
                      </c:pt>
                      <c:pt idx="50">
                        <c:v>4.8849056902243804E-6</c:v>
                      </c:pt>
                      <c:pt idx="51">
                        <c:v>4.6988401057107198E-6</c:v>
                      </c:pt>
                      <c:pt idx="52">
                        <c:v>4.3937350358559201E-6</c:v>
                      </c:pt>
                      <c:pt idx="53">
                        <c:v>3.9591177456037103E-6</c:v>
                      </c:pt>
                      <c:pt idx="54">
                        <c:v>3.3901089961391099E-6</c:v>
                      </c:pt>
                      <c:pt idx="55">
                        <c:v>2.68819793286715E-6</c:v>
                      </c:pt>
                      <c:pt idx="56">
                        <c:v>1.8609860890971601E-6</c:v>
                      </c:pt>
                      <c:pt idx="57">
                        <c:v>9.2093008300096605E-7</c:v>
                      </c:pt>
                      <c:pt idx="58">
                        <c:v>-1.16523787432425E-7</c:v>
                      </c:pt>
                      <c:pt idx="59">
                        <c:v>-1.2349463104148201E-6</c:v>
                      </c:pt>
                      <c:pt idx="60">
                        <c:v>-2.41860791373874E-6</c:v>
                      </c:pt>
                      <c:pt idx="61">
                        <c:v>-3.6535872128669698E-6</c:v>
                      </c:pt>
                      <c:pt idx="62">
                        <c:v>-4.9282668706853896E-6</c:v>
                      </c:pt>
                      <c:pt idx="63">
                        <c:v>-6.2333713727224897E-6</c:v>
                      </c:pt>
                      <c:pt idx="64">
                        <c:v>-7.5617226002454496E-6</c:v>
                      </c:pt>
                      <c:pt idx="65">
                        <c:v>-8.9078802692605492E-6</c:v>
                      </c:pt>
                      <c:pt idx="66">
                        <c:v>-1.0267771696699299E-5</c:v>
                      </c:pt>
                      <c:pt idx="67">
                        <c:v>-1.16383666692413E-5</c:v>
                      </c:pt>
                      <c:pt idx="68">
                        <c:v>-1.3017417075249301E-5</c:v>
                      </c:pt>
                      <c:pt idx="69">
                        <c:v>-1.4403253191777E-5</c:v>
                      </c:pt>
                      <c:pt idx="70">
                        <c:v>-1.57946314144426E-5</c:v>
                      </c:pt>
                      <c:pt idx="71">
                        <c:v>-1.7190620837035301E-5</c:v>
                      </c:pt>
                      <c:pt idx="72">
                        <c:v>-1.85905193441936E-5</c:v>
                      </c:pt>
                      <c:pt idx="73">
                        <c:v>-1.9993791724864799E-5</c:v>
                      </c:pt>
                      <c:pt idx="74">
                        <c:v>-2.1400023228422199E-5</c:v>
                      </c:pt>
                      <c:pt idx="75">
                        <c:v>-2.28088842917255E-5</c:v>
                      </c:pt>
                      <c:pt idx="76">
                        <c:v>-2.4220104412635901E-5</c:v>
                      </c:pt>
                      <c:pt idx="77">
                        <c:v>-2.5633452505688702E-5</c:v>
                      </c:pt>
                      <c:pt idx="78">
                        <c:v>-2.70487222210325E-5</c:v>
                      </c:pt>
                      <c:pt idx="79">
                        <c:v>-2.8465721235403699E-5</c:v>
                      </c:pt>
                      <c:pt idx="80">
                        <c:v>-2.9884263642557601E-5</c:v>
                      </c:pt>
                      <c:pt idx="81">
                        <c:v>-3.1304164763012801E-5</c:v>
                      </c:pt>
                      <c:pt idx="82">
                        <c:v>-3.2725238214058101E-5</c:v>
                      </c:pt>
                      <c:pt idx="83">
                        <c:v>-3.4147294833009898E-5</c:v>
                      </c:pt>
                      <c:pt idx="84">
                        <c:v>-3.55701429739693E-5</c:v>
                      </c:pt>
                      <c:pt idx="85">
                        <c:v>-3.6993589972415E-5</c:v>
                      </c:pt>
                      <c:pt idx="86">
                        <c:v>-3.8417444536785598E-5</c:v>
                      </c:pt>
                      <c:pt idx="87">
                        <c:v>-3.9841519567737602E-5</c:v>
                      </c:pt>
                      <c:pt idx="88">
                        <c:v>-4.1265635347580603E-5</c:v>
                      </c:pt>
                      <c:pt idx="89">
                        <c:v>-4.2689622782842302E-5</c:v>
                      </c:pt>
                      <c:pt idx="90">
                        <c:v>-4.4113326338924697E-5</c:v>
                      </c:pt>
                      <c:pt idx="91">
                        <c:v>-4.5536606445847898E-5</c:v>
                      </c:pt>
                      <c:pt idx="92">
                        <c:v>-4.6959341285201003E-5</c:v>
                      </c:pt>
                      <c:pt idx="93">
                        <c:v>-4.8381427777794398E-5</c:v>
                      </c:pt>
                      <c:pt idx="94">
                        <c:v>-4.9802781872918997E-5</c:v>
                      </c:pt>
                      <c:pt idx="95">
                        <c:v>-5.1223338151361398E-5</c:v>
                      </c:pt>
                      <c:pt idx="96">
                        <c:v>-5.2643048837423103E-5</c:v>
                      </c:pt>
                      <c:pt idx="97">
                        <c:v>-5.4061882370168003E-5</c:v>
                      </c:pt>
                      <c:pt idx="98">
                        <c:v>-5.54798216423666E-5</c:v>
                      </c:pt>
                      <c:pt idx="99">
                        <c:v>-5.6896862083039E-5</c:v>
                      </c:pt>
                      <c:pt idx="100">
                        <c:v>-5.8313009779287401E-5</c:v>
                      </c:pt>
                      <c:pt idx="101">
                        <c:v>-5.9728279697949597E-5</c:v>
                      </c:pt>
                      <c:pt idx="102">
                        <c:v>-6.1142694040630094E-5</c:v>
                      </c:pt>
                      <c:pt idx="103">
                        <c:v>-6.2556280704395006E-5</c:v>
                      </c:pt>
                      <c:pt idx="104">
                        <c:v>-6.39690718582525E-5</c:v>
                      </c:pt>
                      <c:pt idx="105">
                        <c:v>-6.5381102684230899E-5</c:v>
                      </c:pt>
                      <c:pt idx="106">
                        <c:v>-6.6792410295002096E-5</c:v>
                      </c:pt>
                      <c:pt idx="107">
                        <c:v>-6.8203032861475799E-5</c:v>
                      </c:pt>
                      <c:pt idx="108">
                        <c:v>-6.9613008940069902E-5</c:v>
                      </c:pt>
                      <c:pt idx="109">
                        <c:v>-7.1022376976450705E-5</c:v>
                      </c:pt>
                      <c:pt idx="110">
                        <c:v>-7.2431175063339095E-5</c:v>
                      </c:pt>
                      <c:pt idx="111">
                        <c:v>-7.38394587129637E-5</c:v>
                      </c:pt>
                      <c:pt idx="112">
                        <c:v>-7.52473386693696E-5</c:v>
                      </c:pt>
                      <c:pt idx="113">
                        <c:v>-7.6654928706645293E-5</c:v>
                      </c:pt>
                      <c:pt idx="114">
                        <c:v>-7.8062335209271797E-5</c:v>
                      </c:pt>
                      <c:pt idx="115">
                        <c:v>-7.9469657122281699E-5</c:v>
                      </c:pt>
                      <c:pt idx="116">
                        <c:v>-8.0876968234836101E-5</c:v>
                      </c:pt>
                      <c:pt idx="117">
                        <c:v>-8.2284279347390096E-5</c:v>
                      </c:pt>
                      <c:pt idx="118">
                        <c:v>-8.3691590459944294E-5</c:v>
                      </c:pt>
                      <c:pt idx="119">
                        <c:v>-8.5098901572498506E-5</c:v>
                      </c:pt>
                      <c:pt idx="120">
                        <c:v>-8.65062126850525E-5</c:v>
                      </c:pt>
                      <c:pt idx="121">
                        <c:v>-8.7913523797606495E-5</c:v>
                      </c:pt>
                      <c:pt idx="122">
                        <c:v>-8.9320834910160504E-5</c:v>
                      </c:pt>
                      <c:pt idx="123">
                        <c:v>-9.0728146022715095E-5</c:v>
                      </c:pt>
                      <c:pt idx="124">
                        <c:v>-9.21354571352689E-5</c:v>
                      </c:pt>
                      <c:pt idx="125">
                        <c:v>-9.3542768247822895E-5</c:v>
                      </c:pt>
                      <c:pt idx="126">
                        <c:v>-9.4950079360377201E-5</c:v>
                      </c:pt>
                      <c:pt idx="127">
                        <c:v>-9.6357390472931399E-5</c:v>
                      </c:pt>
                      <c:pt idx="128">
                        <c:v>-9.7764701585485299E-5</c:v>
                      </c:pt>
                      <c:pt idx="129">
                        <c:v>-9.9172012698039403E-5</c:v>
                      </c:pt>
                      <c:pt idx="130">
                        <c:v>-1.00579323810593E-4</c:v>
                      </c:pt>
                      <c:pt idx="131">
                        <c:v>-1.01986634923147E-4</c:v>
                      </c:pt>
                      <c:pt idx="132">
                        <c:v>-1.0339394603570099E-4</c:v>
                      </c:pt>
                      <c:pt idx="133">
                        <c:v>-1.0480125714825601E-4</c:v>
                      </c:pt>
                      <c:pt idx="134">
                        <c:v>-1.0620856826081E-4</c:v>
                      </c:pt>
                      <c:pt idx="135">
                        <c:v>-1.07615879373364E-4</c:v>
                      </c:pt>
                      <c:pt idx="136">
                        <c:v>-1.09023190485918E-4</c:v>
                      </c:pt>
                      <c:pt idx="137">
                        <c:v>-1.10430501598472E-4</c:v>
                      </c:pt>
                      <c:pt idx="138">
                        <c:v>-1.1183781271102601E-4</c:v>
                      </c:pt>
                      <c:pt idx="139">
                        <c:v>-1.1324512382358E-4</c:v>
                      </c:pt>
                      <c:pt idx="140">
                        <c:v>-1.14652434936135E-4</c:v>
                      </c:pt>
                      <c:pt idx="141">
                        <c:v>-1.1605974604868899E-4</c:v>
                      </c:pt>
                      <c:pt idx="142">
                        <c:v>-1.17467057161243E-4</c:v>
                      </c:pt>
                      <c:pt idx="143">
                        <c:v>-1.18874368273797E-4</c:v>
                      </c:pt>
                      <c:pt idx="144">
                        <c:v>-1.2028167938635101E-4</c:v>
                      </c:pt>
                      <c:pt idx="145">
                        <c:v>-1.21688990498905E-4</c:v>
                      </c:pt>
                      <c:pt idx="146">
                        <c:v>-1.2309630161145901E-4</c:v>
                      </c:pt>
                      <c:pt idx="147">
                        <c:v>-1.24503612724013E-4</c:v>
                      </c:pt>
                      <c:pt idx="148">
                        <c:v>-1.25910923836567E-4</c:v>
                      </c:pt>
                      <c:pt idx="149">
                        <c:v>-1.2731823494912099E-4</c:v>
                      </c:pt>
                      <c:pt idx="150">
                        <c:v>-1.2872554606167599E-4</c:v>
                      </c:pt>
                      <c:pt idx="151">
                        <c:v>-1.3013285717423001E-4</c:v>
                      </c:pt>
                      <c:pt idx="152">
                        <c:v>-1.3154016828678401E-4</c:v>
                      </c:pt>
                      <c:pt idx="153">
                        <c:v>-1.32947479399338E-4</c:v>
                      </c:pt>
                      <c:pt idx="154">
                        <c:v>-1.34354790511892E-4</c:v>
                      </c:pt>
                      <c:pt idx="155">
                        <c:v>-1.3576210162444599E-4</c:v>
                      </c:pt>
                      <c:pt idx="156">
                        <c:v>-1.3716941273699999E-4</c:v>
                      </c:pt>
                      <c:pt idx="157">
                        <c:v>-1.3857672384955501E-4</c:v>
                      </c:pt>
                      <c:pt idx="158">
                        <c:v>-1.3998403496210901E-4</c:v>
                      </c:pt>
                      <c:pt idx="159">
                        <c:v>-1.41391346074663E-4</c:v>
                      </c:pt>
                      <c:pt idx="160">
                        <c:v>-1.42798657187217E-4</c:v>
                      </c:pt>
                      <c:pt idx="161">
                        <c:v>-1.4420596829977099E-4</c:v>
                      </c:pt>
                      <c:pt idx="162">
                        <c:v>-1.4561327941232501E-4</c:v>
                      </c:pt>
                      <c:pt idx="163">
                        <c:v>-1.4702059052487901E-4</c:v>
                      </c:pt>
                      <c:pt idx="164">
                        <c:v>-1.4842790163743401E-4</c:v>
                      </c:pt>
                      <c:pt idx="165">
                        <c:v>-1.49835212749988E-4</c:v>
                      </c:pt>
                      <c:pt idx="166">
                        <c:v>-1.5124252386254099E-4</c:v>
                      </c:pt>
                      <c:pt idx="167">
                        <c:v>-1.5264983497509599E-4</c:v>
                      </c:pt>
                      <c:pt idx="168">
                        <c:v>-1.5405714608765001E-4</c:v>
                      </c:pt>
                      <c:pt idx="169">
                        <c:v>-1.5546445720020401E-4</c:v>
                      </c:pt>
                      <c:pt idx="170">
                        <c:v>-1.56871768312758E-4</c:v>
                      </c:pt>
                      <c:pt idx="171">
                        <c:v>-1.58279079425312E-4</c:v>
                      </c:pt>
                      <c:pt idx="172">
                        <c:v>-1.5968639053786599E-4</c:v>
                      </c:pt>
                      <c:pt idx="173">
                        <c:v>-1.6109370165041999E-4</c:v>
                      </c:pt>
                      <c:pt idx="174">
                        <c:v>-1.6250101276297501E-4</c:v>
                      </c:pt>
                      <c:pt idx="175">
                        <c:v>-1.63908323875528E-4</c:v>
                      </c:pt>
                      <c:pt idx="176">
                        <c:v>-1.65315634988083E-4</c:v>
                      </c:pt>
                      <c:pt idx="177">
                        <c:v>-1.66722946100637E-4</c:v>
                      </c:pt>
                      <c:pt idx="178">
                        <c:v>-1.6813025721319099E-4</c:v>
                      </c:pt>
                      <c:pt idx="179">
                        <c:v>-1.6953756832574501E-4</c:v>
                      </c:pt>
                      <c:pt idx="180">
                        <c:v>-1.7094487943829901E-4</c:v>
                      </c:pt>
                      <c:pt idx="181">
                        <c:v>-1.7235219055085401E-4</c:v>
                      </c:pt>
                      <c:pt idx="182">
                        <c:v>-1.73759501663407E-4</c:v>
                      </c:pt>
                      <c:pt idx="183">
                        <c:v>-1.7516681277596199E-4</c:v>
                      </c:pt>
                      <c:pt idx="184">
                        <c:v>-1.7657412388851599E-4</c:v>
                      </c:pt>
                      <c:pt idx="185">
                        <c:v>-1.7798143500106901E-4</c:v>
                      </c:pt>
                      <c:pt idx="186">
                        <c:v>-1.7938874611362401E-4</c:v>
                      </c:pt>
                      <c:pt idx="187">
                        <c:v>-1.80796057226178E-4</c:v>
                      </c:pt>
                      <c:pt idx="188">
                        <c:v>-1.82203368338732E-4</c:v>
                      </c:pt>
                      <c:pt idx="189">
                        <c:v>-1.8361067945128599E-4</c:v>
                      </c:pt>
                      <c:pt idx="190">
                        <c:v>-1.8501799056384001E-4</c:v>
                      </c:pt>
                      <c:pt idx="191">
                        <c:v>-1.8642530167639501E-4</c:v>
                      </c:pt>
                      <c:pt idx="192">
                        <c:v>-1.8783261278894901E-4</c:v>
                      </c:pt>
                      <c:pt idx="193">
                        <c:v>-1.89239923901503E-4</c:v>
                      </c:pt>
                      <c:pt idx="194">
                        <c:v>-1.90647235014058E-4</c:v>
                      </c:pt>
                      <c:pt idx="195">
                        <c:v>-1.9205454612661099E-4</c:v>
                      </c:pt>
                      <c:pt idx="196">
                        <c:v>-1.9346185723916599E-4</c:v>
                      </c:pt>
                      <c:pt idx="197">
                        <c:v>-1.9486916835172001E-4</c:v>
                      </c:pt>
                      <c:pt idx="198">
                        <c:v>-1.96276479464274E-4</c:v>
                      </c:pt>
                      <c:pt idx="199">
                        <c:v>-1.97683790576828E-4</c:v>
                      </c:pt>
                      <c:pt idx="200">
                        <c:v>-1.9909110168938199E-4</c:v>
                      </c:pt>
                      <c:pt idx="201">
                        <c:v>-2.0049841280193699E-4</c:v>
                      </c:pt>
                      <c:pt idx="202">
                        <c:v>-2.0190572391449099E-4</c:v>
                      </c:pt>
                      <c:pt idx="203">
                        <c:v>-2.0331303502704501E-4</c:v>
                      </c:pt>
                      <c:pt idx="204">
                        <c:v>-2.04720346139599E-4</c:v>
                      </c:pt>
                      <c:pt idx="205">
                        <c:v>-2.06127657252153E-4</c:v>
                      </c:pt>
                      <c:pt idx="206">
                        <c:v>-2.0753496836470699E-4</c:v>
                      </c:pt>
                      <c:pt idx="207">
                        <c:v>-2.0894227947726099E-4</c:v>
                      </c:pt>
                      <c:pt idx="208">
                        <c:v>-2.1034959058981601E-4</c:v>
                      </c:pt>
                      <c:pt idx="209">
                        <c:v>-2.1175690170237001E-4</c:v>
                      </c:pt>
                      <c:pt idx="210">
                        <c:v>-2.13164212814924E-4</c:v>
                      </c:pt>
                      <c:pt idx="211">
                        <c:v>-2.1457152392747699E-4</c:v>
                      </c:pt>
                      <c:pt idx="212">
                        <c:v>-2.1597883504003199E-4</c:v>
                      </c:pt>
                      <c:pt idx="213">
                        <c:v>-2.1738614615258599E-4</c:v>
                      </c:pt>
                      <c:pt idx="214">
                        <c:v>-2.1879345726514001E-4</c:v>
                      </c:pt>
                      <c:pt idx="215">
                        <c:v>-2.2020076837769501E-4</c:v>
                      </c:pt>
                      <c:pt idx="216">
                        <c:v>-2.21608079490249E-4</c:v>
                      </c:pt>
                      <c:pt idx="217">
                        <c:v>-2.2301539060280199E-4</c:v>
                      </c:pt>
                      <c:pt idx="218">
                        <c:v>-2.2442270171535699E-4</c:v>
                      </c:pt>
                      <c:pt idx="219">
                        <c:v>-2.2583001282791101E-4</c:v>
                      </c:pt>
                      <c:pt idx="220">
                        <c:v>-2.2723732394046501E-4</c:v>
                      </c:pt>
                      <c:pt idx="221">
                        <c:v>-2.2864463505302001E-4</c:v>
                      </c:pt>
                      <c:pt idx="222">
                        <c:v>-2.30051946165573E-4</c:v>
                      </c:pt>
                      <c:pt idx="223">
                        <c:v>-2.3145925727812699E-4</c:v>
                      </c:pt>
                      <c:pt idx="224">
                        <c:v>-2.3286656839068199E-4</c:v>
                      </c:pt>
                      <c:pt idx="225">
                        <c:v>-2.3427387950323601E-4</c:v>
                      </c:pt>
                      <c:pt idx="226">
                        <c:v>-2.3568119061579001E-4</c:v>
                      </c:pt>
                      <c:pt idx="227">
                        <c:v>-2.37088501728344E-4</c:v>
                      </c:pt>
                      <c:pt idx="228">
                        <c:v>-2.38495812840899E-4</c:v>
                      </c:pt>
                      <c:pt idx="229">
                        <c:v>-2.3990312395345199E-4</c:v>
                      </c:pt>
                      <c:pt idx="230">
                        <c:v>-2.4131043506600601E-4</c:v>
                      </c:pt>
                      <c:pt idx="231">
                        <c:v>-2.4271774617856001E-4</c:v>
                      </c:pt>
                      <c:pt idx="232">
                        <c:v>-2.4412505729111501E-4</c:v>
                      </c:pt>
                      <c:pt idx="233">
                        <c:v>-2.4553236840366897E-4</c:v>
                      </c:pt>
                      <c:pt idx="234">
                        <c:v>-2.4693967951622302E-4</c:v>
                      </c:pt>
                      <c:pt idx="235">
                        <c:v>-2.4834699062877799E-4</c:v>
                      </c:pt>
                      <c:pt idx="236">
                        <c:v>-2.4975430174133199E-4</c:v>
                      </c:pt>
                      <c:pt idx="237">
                        <c:v>-2.5116161285388598E-4</c:v>
                      </c:pt>
                      <c:pt idx="238">
                        <c:v>-2.5256892396643998E-4</c:v>
                      </c:pt>
                      <c:pt idx="239">
                        <c:v>-2.53976235078993E-4</c:v>
                      </c:pt>
                      <c:pt idx="240">
                        <c:v>-2.5538354619154802E-4</c:v>
                      </c:pt>
                      <c:pt idx="241">
                        <c:v>-2.5679085730410202E-4</c:v>
                      </c:pt>
                      <c:pt idx="242">
                        <c:v>-2.5819816841665601E-4</c:v>
                      </c:pt>
                      <c:pt idx="243">
                        <c:v>-2.5960547952921001E-4</c:v>
                      </c:pt>
                      <c:pt idx="244">
                        <c:v>-2.61012790641764E-4</c:v>
                      </c:pt>
                      <c:pt idx="245">
                        <c:v>-2.62420101754318E-4</c:v>
                      </c:pt>
                      <c:pt idx="246">
                        <c:v>-2.6382741286687302E-4</c:v>
                      </c:pt>
                      <c:pt idx="247">
                        <c:v>-2.6523472397942702E-4</c:v>
                      </c:pt>
                      <c:pt idx="248">
                        <c:v>-2.6664203509198101E-4</c:v>
                      </c:pt>
                      <c:pt idx="249">
                        <c:v>-2.6804934620453501E-4</c:v>
                      </c:pt>
                      <c:pt idx="250">
                        <c:v>-2.6945665731708998E-4</c:v>
                      </c:pt>
                      <c:pt idx="251">
                        <c:v>-2.7086396842964299E-4</c:v>
                      </c:pt>
                      <c:pt idx="252">
                        <c:v>-2.7227127954219802E-4</c:v>
                      </c:pt>
                      <c:pt idx="253">
                        <c:v>-2.7367859065475201E-4</c:v>
                      </c:pt>
                      <c:pt idx="254">
                        <c:v>-2.7508590176730699E-4</c:v>
                      </c:pt>
                      <c:pt idx="255">
                        <c:v>-2.7649321287986E-4</c:v>
                      </c:pt>
                      <c:pt idx="256">
                        <c:v>-2.77900523992414E-4</c:v>
                      </c:pt>
                      <c:pt idx="257">
                        <c:v>-2.7930783510496799E-4</c:v>
                      </c:pt>
                      <c:pt idx="258">
                        <c:v>-2.8071514621752302E-4</c:v>
                      </c:pt>
                      <c:pt idx="259">
                        <c:v>-2.8212245733007701E-4</c:v>
                      </c:pt>
                      <c:pt idx="260">
                        <c:v>-2.8352976844263101E-4</c:v>
                      </c:pt>
                      <c:pt idx="261">
                        <c:v>-2.84937079555185E-4</c:v>
                      </c:pt>
                      <c:pt idx="262">
                        <c:v>-2.8634439066773997E-4</c:v>
                      </c:pt>
                      <c:pt idx="263">
                        <c:v>-2.8775170178029402E-4</c:v>
                      </c:pt>
                      <c:pt idx="264">
                        <c:v>-2.8915901289284802E-4</c:v>
                      </c:pt>
                      <c:pt idx="265">
                        <c:v>-2.9056632400540201E-4</c:v>
                      </c:pt>
                      <c:pt idx="266">
                        <c:v>-2.9197363511795498E-4</c:v>
                      </c:pt>
                      <c:pt idx="267">
                        <c:v>-2.9338094623051E-4</c:v>
                      </c:pt>
                      <c:pt idx="268">
                        <c:v>-2.94788257343064E-4</c:v>
                      </c:pt>
                      <c:pt idx="269">
                        <c:v>-2.9619556845561902E-4</c:v>
                      </c:pt>
                      <c:pt idx="270">
                        <c:v>-2.9760287956817302E-4</c:v>
                      </c:pt>
                      <c:pt idx="271">
                        <c:v>-2.9901019068072598E-4</c:v>
                      </c:pt>
                      <c:pt idx="272">
                        <c:v>-3.0041750179328101E-4</c:v>
                      </c:pt>
                      <c:pt idx="273">
                        <c:v>-3.01824812905835E-4</c:v>
                      </c:pt>
                      <c:pt idx="274">
                        <c:v>-3.03232124018389E-4</c:v>
                      </c:pt>
                      <c:pt idx="275">
                        <c:v>-3.0463943513094402E-4</c:v>
                      </c:pt>
                      <c:pt idx="276">
                        <c:v>-3.0604674624349699E-4</c:v>
                      </c:pt>
                      <c:pt idx="277">
                        <c:v>-3.0745405735605201E-4</c:v>
                      </c:pt>
                      <c:pt idx="278">
                        <c:v>-3.0886136846860498E-4</c:v>
                      </c:pt>
                      <c:pt idx="279">
                        <c:v>-3.1026867958116E-4</c:v>
                      </c:pt>
                      <c:pt idx="280">
                        <c:v>-3.11675990693714E-4</c:v>
                      </c:pt>
                      <c:pt idx="281">
                        <c:v>-3.1308330180626902E-4</c:v>
                      </c:pt>
                      <c:pt idx="282">
                        <c:v>-3.1449061291882301E-4</c:v>
                      </c:pt>
                      <c:pt idx="283">
                        <c:v>-3.1589792403137598E-4</c:v>
                      </c:pt>
                      <c:pt idx="284">
                        <c:v>-3.17305235143931E-4</c:v>
                      </c:pt>
                      <c:pt idx="285">
                        <c:v>-3.1871254625648402E-4</c:v>
                      </c:pt>
                      <c:pt idx="286">
                        <c:v>-3.2011985736903899E-4</c:v>
                      </c:pt>
                      <c:pt idx="287">
                        <c:v>-3.2152716848159299E-4</c:v>
                      </c:pt>
                      <c:pt idx="288">
                        <c:v>-3.2293447959414698E-4</c:v>
                      </c:pt>
                      <c:pt idx="289">
                        <c:v>-3.2434179070670201E-4</c:v>
                      </c:pt>
                      <c:pt idx="290">
                        <c:v>-3.2574910181925497E-4</c:v>
                      </c:pt>
                      <c:pt idx="291">
                        <c:v>-3.2715641293181E-4</c:v>
                      </c:pt>
                      <c:pt idx="292">
                        <c:v>-3.2856372404436302E-4</c:v>
                      </c:pt>
                      <c:pt idx="293">
                        <c:v>-3.2997103515691701E-4</c:v>
                      </c:pt>
                      <c:pt idx="294">
                        <c:v>-3.3137834626947301E-4</c:v>
                      </c:pt>
                      <c:pt idx="295">
                        <c:v>-3.3278565738202701E-4</c:v>
                      </c:pt>
                      <c:pt idx="296">
                        <c:v>-3.3419296849458003E-4</c:v>
                      </c:pt>
                      <c:pt idx="297">
                        <c:v>-3.35600279607135E-4</c:v>
                      </c:pt>
                      <c:pt idx="298">
                        <c:v>-3.3700759071968899E-4</c:v>
                      </c:pt>
                      <c:pt idx="299">
                        <c:v>-3.3841490183224299E-4</c:v>
                      </c:pt>
                      <c:pt idx="300">
                        <c:v>-3.3982221294479601E-4</c:v>
                      </c:pt>
                      <c:pt idx="301">
                        <c:v>-3.4122952405735098E-4</c:v>
                      </c:pt>
                      <c:pt idx="302">
                        <c:v>-3.42636835169906E-4</c:v>
                      </c:pt>
                      <c:pt idx="303">
                        <c:v>-3.4404414628246E-4</c:v>
                      </c:pt>
                      <c:pt idx="304">
                        <c:v>-3.4545145739501399E-4</c:v>
                      </c:pt>
                      <c:pt idx="305">
                        <c:v>-3.4685876850756799E-4</c:v>
                      </c:pt>
                      <c:pt idx="306">
                        <c:v>-3.48266079620121E-4</c:v>
                      </c:pt>
                      <c:pt idx="307">
                        <c:v>-3.4967339073267598E-4</c:v>
                      </c:pt>
                      <c:pt idx="308">
                        <c:v>-3.51080701845231E-4</c:v>
                      </c:pt>
                      <c:pt idx="309">
                        <c:v>-3.5248801295778402E-4</c:v>
                      </c:pt>
                      <c:pt idx="310">
                        <c:v>-3.5389532407033899E-4</c:v>
                      </c:pt>
                      <c:pt idx="311">
                        <c:v>-3.5530263518289298E-4</c:v>
                      </c:pt>
                      <c:pt idx="312">
                        <c:v>-3.5670994629544801E-4</c:v>
                      </c:pt>
                      <c:pt idx="313">
                        <c:v>-3.5811725740800097E-4</c:v>
                      </c:pt>
                      <c:pt idx="314">
                        <c:v>-3.5952456852055502E-4</c:v>
                      </c:pt>
                      <c:pt idx="315">
                        <c:v>-3.6093187963310902E-4</c:v>
                      </c:pt>
                      <c:pt idx="316">
                        <c:v>-3.6233919074566301E-4</c:v>
                      </c:pt>
                      <c:pt idx="317">
                        <c:v>-3.6374650185821798E-4</c:v>
                      </c:pt>
                      <c:pt idx="318">
                        <c:v>-3.6515381297077301E-4</c:v>
                      </c:pt>
                      <c:pt idx="319">
                        <c:v>-3.6656112408332597E-4</c:v>
                      </c:pt>
                      <c:pt idx="320">
                        <c:v>-3.6796843519588002E-4</c:v>
                      </c:pt>
                      <c:pt idx="321">
                        <c:v>-3.6937574630843402E-4</c:v>
                      </c:pt>
                      <c:pt idx="322">
                        <c:v>-3.7078305742098899E-4</c:v>
                      </c:pt>
                      <c:pt idx="323">
                        <c:v>-3.7219036853354298E-4</c:v>
                      </c:pt>
                      <c:pt idx="324">
                        <c:v>-3.7359767964609698E-4</c:v>
                      </c:pt>
                      <c:pt idx="325">
                        <c:v>-3.7500499075865103E-4</c:v>
                      </c:pt>
                      <c:pt idx="326">
                        <c:v>-3.7641230187120502E-4</c:v>
                      </c:pt>
                      <c:pt idx="327">
                        <c:v>-3.7781961298375999E-4</c:v>
                      </c:pt>
                      <c:pt idx="328">
                        <c:v>-3.7922692409631301E-4</c:v>
                      </c:pt>
                      <c:pt idx="329">
                        <c:v>-3.8063423520886798E-4</c:v>
                      </c:pt>
                      <c:pt idx="330">
                        <c:v>-3.82041546321421E-4</c:v>
                      </c:pt>
                      <c:pt idx="331">
                        <c:v>-3.83448857433977E-4</c:v>
                      </c:pt>
                      <c:pt idx="332">
                        <c:v>-3.8485616854653002E-4</c:v>
                      </c:pt>
                      <c:pt idx="333">
                        <c:v>-3.8626347965908499E-4</c:v>
                      </c:pt>
                      <c:pt idx="334">
                        <c:v>-3.8767079077163801E-4</c:v>
                      </c:pt>
                      <c:pt idx="335">
                        <c:v>-3.8907810188419298E-4</c:v>
                      </c:pt>
                      <c:pt idx="336">
                        <c:v>-3.9048541299674698E-4</c:v>
                      </c:pt>
                      <c:pt idx="337">
                        <c:v>-3.9189272410929999E-4</c:v>
                      </c:pt>
                      <c:pt idx="338">
                        <c:v>-3.9330003522185502E-4</c:v>
                      </c:pt>
                      <c:pt idx="339">
                        <c:v>-3.9470734633440901E-4</c:v>
                      </c:pt>
                      <c:pt idx="340">
                        <c:v>-3.9611465744696301E-4</c:v>
                      </c:pt>
                      <c:pt idx="341">
                        <c:v>-3.9752196855951798E-4</c:v>
                      </c:pt>
                      <c:pt idx="342">
                        <c:v>-3.98929279672073E-4</c:v>
                      </c:pt>
                      <c:pt idx="343">
                        <c:v>-4.0033659078462499E-4</c:v>
                      </c:pt>
                      <c:pt idx="344">
                        <c:v>-4.0174390189717899E-4</c:v>
                      </c:pt>
                      <c:pt idx="345">
                        <c:v>-4.0315121300973401E-4</c:v>
                      </c:pt>
                      <c:pt idx="346">
                        <c:v>-4.0455852412228801E-4</c:v>
                      </c:pt>
                      <c:pt idx="347">
                        <c:v>-4.05965835234842E-4</c:v>
                      </c:pt>
                      <c:pt idx="348">
                        <c:v>-4.0737314634739502E-4</c:v>
                      </c:pt>
                      <c:pt idx="349">
                        <c:v>-4.0878045745995102E-4</c:v>
                      </c:pt>
                      <c:pt idx="350">
                        <c:v>-4.1018776857250502E-4</c:v>
                      </c:pt>
                      <c:pt idx="351">
                        <c:v>-4.1159507968505901E-4</c:v>
                      </c:pt>
                      <c:pt idx="352">
                        <c:v>-4.1300239079761301E-4</c:v>
                      </c:pt>
                      <c:pt idx="353">
                        <c:v>-4.14409701910167E-4</c:v>
                      </c:pt>
                      <c:pt idx="354">
                        <c:v>-4.1581701302272203E-4</c:v>
                      </c:pt>
                      <c:pt idx="355">
                        <c:v>-4.1722432413527402E-4</c:v>
                      </c:pt>
                      <c:pt idx="356">
                        <c:v>-4.1863163524783002E-4</c:v>
                      </c:pt>
                      <c:pt idx="357">
                        <c:v>-4.2003894636038401E-4</c:v>
                      </c:pt>
                      <c:pt idx="358">
                        <c:v>-4.2144625747293698E-4</c:v>
                      </c:pt>
                      <c:pt idx="359">
                        <c:v>-4.22853568585492E-4</c:v>
                      </c:pt>
                      <c:pt idx="360">
                        <c:v>-4.24260879698046E-4</c:v>
                      </c:pt>
                      <c:pt idx="361">
                        <c:v>-4.2566819081060102E-4</c:v>
                      </c:pt>
                      <c:pt idx="362">
                        <c:v>-4.2707550192315399E-4</c:v>
                      </c:pt>
                      <c:pt idx="363">
                        <c:v>-4.2848281303570798E-4</c:v>
                      </c:pt>
                      <c:pt idx="364">
                        <c:v>-4.2989012414826301E-4</c:v>
                      </c:pt>
                      <c:pt idx="365">
                        <c:v>-4.31297435260817E-4</c:v>
                      </c:pt>
                      <c:pt idx="366">
                        <c:v>-4.32704746373371E-4</c:v>
                      </c:pt>
                      <c:pt idx="367">
                        <c:v>-4.3411205748592401E-4</c:v>
                      </c:pt>
                      <c:pt idx="368">
                        <c:v>-4.3551936859848001E-4</c:v>
                      </c:pt>
                      <c:pt idx="369">
                        <c:v>-4.3692667971103401E-4</c:v>
                      </c:pt>
                      <c:pt idx="370">
                        <c:v>-4.3833399082358697E-4</c:v>
                      </c:pt>
                      <c:pt idx="371">
                        <c:v>-4.3974130193614298E-4</c:v>
                      </c:pt>
                      <c:pt idx="372">
                        <c:v>-4.4114861304869599E-4</c:v>
                      </c:pt>
                      <c:pt idx="373">
                        <c:v>-4.4255592416124901E-4</c:v>
                      </c:pt>
                      <c:pt idx="374">
                        <c:v>-4.4396323527380398E-4</c:v>
                      </c:pt>
                      <c:pt idx="375">
                        <c:v>-4.45370546386357E-4</c:v>
                      </c:pt>
                      <c:pt idx="376">
                        <c:v>-4.4677785749891197E-4</c:v>
                      </c:pt>
                      <c:pt idx="377">
                        <c:v>-4.48185168611467E-4</c:v>
                      </c:pt>
                      <c:pt idx="378">
                        <c:v>-4.4959247972402202E-4</c:v>
                      </c:pt>
                      <c:pt idx="379">
                        <c:v>-4.5099979083657602E-4</c:v>
                      </c:pt>
                      <c:pt idx="380">
                        <c:v>-4.5240710194912801E-4</c:v>
                      </c:pt>
                      <c:pt idx="381">
                        <c:v>-4.5381441306168298E-4</c:v>
                      </c:pt>
                      <c:pt idx="382">
                        <c:v>-4.5522172417423703E-4</c:v>
                      </c:pt>
                      <c:pt idx="383">
                        <c:v>-4.5662903528679297E-4</c:v>
                      </c:pt>
                      <c:pt idx="384">
                        <c:v>-4.5803634639934502E-4</c:v>
                      </c:pt>
                      <c:pt idx="385">
                        <c:v>-4.5944365751189901E-4</c:v>
                      </c:pt>
                      <c:pt idx="386">
                        <c:v>-4.6085096862445398E-4</c:v>
                      </c:pt>
                      <c:pt idx="387">
                        <c:v>-4.62258279737007E-4</c:v>
                      </c:pt>
                      <c:pt idx="388">
                        <c:v>-4.63665590849561E-4</c:v>
                      </c:pt>
                      <c:pt idx="389">
                        <c:v>-4.6507290196211499E-4</c:v>
                      </c:pt>
                      <c:pt idx="390">
                        <c:v>-4.6648021307466899E-4</c:v>
                      </c:pt>
                      <c:pt idx="391">
                        <c:v>-4.6788752418722298E-4</c:v>
                      </c:pt>
                      <c:pt idx="392">
                        <c:v>-4.69294835299778E-4</c:v>
                      </c:pt>
                      <c:pt idx="393">
                        <c:v>-4.7070214641233102E-4</c:v>
                      </c:pt>
                      <c:pt idx="394">
                        <c:v>-4.7210945752488599E-4</c:v>
                      </c:pt>
                      <c:pt idx="395">
                        <c:v>-4.7351676863743999E-4</c:v>
                      </c:pt>
                      <c:pt idx="396">
                        <c:v>-4.7492407974999398E-4</c:v>
                      </c:pt>
                      <c:pt idx="397">
                        <c:v>-4.7633139086254798E-4</c:v>
                      </c:pt>
                      <c:pt idx="398">
                        <c:v>-4.7773870197510197E-4</c:v>
                      </c:pt>
                      <c:pt idx="399">
                        <c:v>-4.7914601308765602E-4</c:v>
                      </c:pt>
                      <c:pt idx="400">
                        <c:v>-4.8055332420021099E-4</c:v>
                      </c:pt>
                      <c:pt idx="401">
                        <c:v>-4.8196063531276401E-4</c:v>
                      </c:pt>
                      <c:pt idx="402">
                        <c:v>-4.8336794642531898E-4</c:v>
                      </c:pt>
                      <c:pt idx="403">
                        <c:v>-4.8477525753787298E-4</c:v>
                      </c:pt>
                      <c:pt idx="404">
                        <c:v>-4.86182568650428E-4</c:v>
                      </c:pt>
                      <c:pt idx="405">
                        <c:v>-4.8758987976297999E-4</c:v>
                      </c:pt>
                      <c:pt idx="406">
                        <c:v>-4.8899719087553404E-4</c:v>
                      </c:pt>
                      <c:pt idx="407">
                        <c:v>-4.9040450198808896E-4</c:v>
                      </c:pt>
                      <c:pt idx="408">
                        <c:v>-4.9181181310064301E-4</c:v>
                      </c:pt>
                      <c:pt idx="409">
                        <c:v>-4.9321912421319695E-4</c:v>
                      </c:pt>
                      <c:pt idx="410">
                        <c:v>-4.9462643532575197E-4</c:v>
                      </c:pt>
                      <c:pt idx="411">
                        <c:v>-4.9603374643830505E-4</c:v>
                      </c:pt>
                      <c:pt idx="412">
                        <c:v>-4.9744105755085899E-4</c:v>
                      </c:pt>
                      <c:pt idx="413">
                        <c:v>-4.9884836866341401E-4</c:v>
                      </c:pt>
                      <c:pt idx="414">
                        <c:v>-5.0025567977596795E-4</c:v>
                      </c:pt>
                      <c:pt idx="415">
                        <c:v>-5.01662990888522E-4</c:v>
                      </c:pt>
                      <c:pt idx="416">
                        <c:v>-5.0307030200107703E-4</c:v>
                      </c:pt>
                      <c:pt idx="417">
                        <c:v>-5.0447761311363205E-4</c:v>
                      </c:pt>
                      <c:pt idx="418">
                        <c:v>-5.0588492422618404E-4</c:v>
                      </c:pt>
                      <c:pt idx="419">
                        <c:v>-5.07292235338737E-4</c:v>
                      </c:pt>
                      <c:pt idx="420">
                        <c:v>-5.0869954645129203E-4</c:v>
                      </c:pt>
                      <c:pt idx="421">
                        <c:v>-5.1010685756384597E-4</c:v>
                      </c:pt>
                      <c:pt idx="422">
                        <c:v>-5.1151416867640197E-4</c:v>
                      </c:pt>
                      <c:pt idx="423">
                        <c:v>-5.1292147978895504E-4</c:v>
                      </c:pt>
                      <c:pt idx="424">
                        <c:v>-5.1432879090150703E-4</c:v>
                      </c:pt>
                      <c:pt idx="425">
                        <c:v>-5.1573610201406303E-4</c:v>
                      </c:pt>
                      <c:pt idx="426">
                        <c:v>-5.1714341312661697E-4</c:v>
                      </c:pt>
                      <c:pt idx="427">
                        <c:v>-5.1855072423917102E-4</c:v>
                      </c:pt>
                      <c:pt idx="428">
                        <c:v>-5.1995803535172496E-4</c:v>
                      </c:pt>
                      <c:pt idx="429">
                        <c:v>-5.2136534646427901E-4</c:v>
                      </c:pt>
                      <c:pt idx="430">
                        <c:v>-5.2277265757683501E-4</c:v>
                      </c:pt>
                      <c:pt idx="431">
                        <c:v>-5.2417996868938798E-4</c:v>
                      </c:pt>
                      <c:pt idx="432">
                        <c:v>-5.2558727980194105E-4</c:v>
                      </c:pt>
                      <c:pt idx="433">
                        <c:v>-5.2699459091449597E-4</c:v>
                      </c:pt>
                      <c:pt idx="434">
                        <c:v>-5.2840190202705002E-4</c:v>
                      </c:pt>
                      <c:pt idx="435">
                        <c:v>-5.2980921313960396E-4</c:v>
                      </c:pt>
                      <c:pt idx="436">
                        <c:v>-5.3121652425215801E-4</c:v>
                      </c:pt>
                      <c:pt idx="437">
                        <c:v>-5.3262383536471303E-4</c:v>
                      </c:pt>
                      <c:pt idx="438">
                        <c:v>-5.3403114647726697E-4</c:v>
                      </c:pt>
                      <c:pt idx="439">
                        <c:v>-5.3543845758982004E-4</c:v>
                      </c:pt>
                      <c:pt idx="440">
                        <c:v>-5.3684576870237399E-4</c:v>
                      </c:pt>
                      <c:pt idx="441">
                        <c:v>-5.3825307981492901E-4</c:v>
                      </c:pt>
                      <c:pt idx="442">
                        <c:v>-5.3966039092748198E-4</c:v>
                      </c:pt>
                      <c:pt idx="443">
                        <c:v>-5.4106770204003602E-4</c:v>
                      </c:pt>
                      <c:pt idx="444">
                        <c:v>-5.4247501315259105E-4</c:v>
                      </c:pt>
                      <c:pt idx="445">
                        <c:v>-5.4388232426514401E-4</c:v>
                      </c:pt>
                      <c:pt idx="446">
                        <c:v>-5.4528963537770001E-4</c:v>
                      </c:pt>
                      <c:pt idx="447">
                        <c:v>-5.4669694649025298E-4</c:v>
                      </c:pt>
                      <c:pt idx="448">
                        <c:v>-5.48104257602808E-4</c:v>
                      </c:pt>
                      <c:pt idx="449">
                        <c:v>-5.4951156871536097E-4</c:v>
                      </c:pt>
                      <c:pt idx="450">
                        <c:v>-5.5091887982791599E-4</c:v>
                      </c:pt>
                      <c:pt idx="451">
                        <c:v>-5.5232619094046896E-4</c:v>
                      </c:pt>
                      <c:pt idx="452">
                        <c:v>-5.5373350205302398E-4</c:v>
                      </c:pt>
                      <c:pt idx="453">
                        <c:v>-5.5514081316557803E-4</c:v>
                      </c:pt>
                      <c:pt idx="454">
                        <c:v>-5.5654812427813197E-4</c:v>
                      </c:pt>
                      <c:pt idx="455">
                        <c:v>-5.5795543539068505E-4</c:v>
                      </c:pt>
                      <c:pt idx="456">
                        <c:v>-5.5936274650323899E-4</c:v>
                      </c:pt>
                      <c:pt idx="457">
                        <c:v>-5.6077005761579401E-4</c:v>
                      </c:pt>
                      <c:pt idx="458">
                        <c:v>-5.6217736872834795E-4</c:v>
                      </c:pt>
                      <c:pt idx="459">
                        <c:v>-5.63584679840902E-4</c:v>
                      </c:pt>
                      <c:pt idx="460">
                        <c:v>-5.6499199095345497E-4</c:v>
                      </c:pt>
                      <c:pt idx="461">
                        <c:v>-5.6639930206601097E-4</c:v>
                      </c:pt>
                      <c:pt idx="462">
                        <c:v>-5.6780661317856502E-4</c:v>
                      </c:pt>
                      <c:pt idx="463">
                        <c:v>-5.6921392429111798E-4</c:v>
                      </c:pt>
                      <c:pt idx="464">
                        <c:v>-5.7062123540367301E-4</c:v>
                      </c:pt>
                      <c:pt idx="465">
                        <c:v>-5.7202854651622695E-4</c:v>
                      </c:pt>
                      <c:pt idx="466">
                        <c:v>-5.7343585762878197E-4</c:v>
                      </c:pt>
                      <c:pt idx="467">
                        <c:v>-5.7484316874133504E-4</c:v>
                      </c:pt>
                      <c:pt idx="468">
                        <c:v>-5.7625047985388801E-4</c:v>
                      </c:pt>
                      <c:pt idx="469">
                        <c:v>-5.7765779096644596E-4</c:v>
                      </c:pt>
                      <c:pt idx="470">
                        <c:v>-5.79065102078996E-4</c:v>
                      </c:pt>
                      <c:pt idx="471">
                        <c:v>-5.8047241319155102E-4</c:v>
                      </c:pt>
                      <c:pt idx="472">
                        <c:v>-5.8187972430410496E-4</c:v>
                      </c:pt>
                      <c:pt idx="473">
                        <c:v>-5.8328703541666096E-4</c:v>
                      </c:pt>
                      <c:pt idx="474">
                        <c:v>-5.8469434652921295E-4</c:v>
                      </c:pt>
                      <c:pt idx="475">
                        <c:v>-5.86101657641767E-4</c:v>
                      </c:pt>
                      <c:pt idx="476">
                        <c:v>-5.8750896875431997E-4</c:v>
                      </c:pt>
                      <c:pt idx="477">
                        <c:v>-5.8891627986687597E-4</c:v>
                      </c:pt>
                      <c:pt idx="478">
                        <c:v>-5.9032359097942904E-4</c:v>
                      </c:pt>
                      <c:pt idx="479">
                        <c:v>-5.9173090209198396E-4</c:v>
                      </c:pt>
                      <c:pt idx="480">
                        <c:v>-5.9313821320453801E-4</c:v>
                      </c:pt>
                      <c:pt idx="481">
                        <c:v>-5.9454552431709303E-4</c:v>
                      </c:pt>
                      <c:pt idx="482">
                        <c:v>-5.9595283542964502E-4</c:v>
                      </c:pt>
                      <c:pt idx="483">
                        <c:v>-5.9736014654220005E-4</c:v>
                      </c:pt>
                      <c:pt idx="484">
                        <c:v>-5.9876745765475496E-4</c:v>
                      </c:pt>
                      <c:pt idx="485">
                        <c:v>-6.0017476876730695E-4</c:v>
                      </c:pt>
                      <c:pt idx="486">
                        <c:v>-6.0158207987986198E-4</c:v>
                      </c:pt>
                      <c:pt idx="487">
                        <c:v>-6.02989390992417E-4</c:v>
                      </c:pt>
                      <c:pt idx="488">
                        <c:v>-6.0439670210497203E-4</c:v>
                      </c:pt>
                      <c:pt idx="489">
                        <c:v>-6.0580401321752499E-4</c:v>
                      </c:pt>
                      <c:pt idx="490">
                        <c:v>-6.0721132433007904E-4</c:v>
                      </c:pt>
                      <c:pt idx="491">
                        <c:v>-6.08618635442632E-4</c:v>
                      </c:pt>
                      <c:pt idx="492">
                        <c:v>-6.1002594655518703E-4</c:v>
                      </c:pt>
                      <c:pt idx="493">
                        <c:v>-6.1143325766774097E-4</c:v>
                      </c:pt>
                      <c:pt idx="494">
                        <c:v>-6.1284056878029599E-4</c:v>
                      </c:pt>
                      <c:pt idx="495">
                        <c:v>-6.1424787989284896E-4</c:v>
                      </c:pt>
                      <c:pt idx="496">
                        <c:v>-6.1565519100540301E-4</c:v>
                      </c:pt>
                      <c:pt idx="497">
                        <c:v>-6.1706250211795803E-4</c:v>
                      </c:pt>
                      <c:pt idx="498">
                        <c:v>-6.1846981323051197E-4</c:v>
                      </c:pt>
                      <c:pt idx="499">
                        <c:v>-6.1987712434306602E-4</c:v>
                      </c:pt>
                      <c:pt idx="500">
                        <c:v>-6.2128443545561899E-4</c:v>
                      </c:pt>
                      <c:pt idx="501">
                        <c:v>-6.2269174656817401E-4</c:v>
                      </c:pt>
                      <c:pt idx="502">
                        <c:v>-6.2409905768072698E-4</c:v>
                      </c:pt>
                      <c:pt idx="503">
                        <c:v>-6.2550636879328103E-4</c:v>
                      </c:pt>
                      <c:pt idx="504">
                        <c:v>-6.2691367990583703E-4</c:v>
                      </c:pt>
                      <c:pt idx="505">
                        <c:v>-6.2832099101838902E-4</c:v>
                      </c:pt>
                      <c:pt idx="506">
                        <c:v>-6.2972830213094404E-4</c:v>
                      </c:pt>
                      <c:pt idx="507">
                        <c:v>-6.3113561324349798E-4</c:v>
                      </c:pt>
                      <c:pt idx="508">
                        <c:v>-6.3254292435605203E-4</c:v>
                      </c:pt>
                      <c:pt idx="509">
                        <c:v>-6.3395023546860597E-4</c:v>
                      </c:pt>
                      <c:pt idx="510">
                        <c:v>-6.3535754658115904E-4</c:v>
                      </c:pt>
                      <c:pt idx="511">
                        <c:v>-6.3676485769371505E-4</c:v>
                      </c:pt>
                      <c:pt idx="512">
                        <c:v>-6.3817216880626899E-4</c:v>
                      </c:pt>
                      <c:pt idx="513">
                        <c:v>-6.3957947991882304E-4</c:v>
                      </c:pt>
                      <c:pt idx="514">
                        <c:v>-6.4098679103137795E-4</c:v>
                      </c:pt>
                      <c:pt idx="515">
                        <c:v>-6.42394102143932E-4</c:v>
                      </c:pt>
                      <c:pt idx="516">
                        <c:v>-6.4380141325648399E-4</c:v>
                      </c:pt>
                      <c:pt idx="517">
                        <c:v>-6.4520872436903999E-4</c:v>
                      </c:pt>
                      <c:pt idx="518">
                        <c:v>-6.4661603548159404E-4</c:v>
                      </c:pt>
                      <c:pt idx="519">
                        <c:v>-6.4802334659414798E-4</c:v>
                      </c:pt>
                      <c:pt idx="520">
                        <c:v>-6.4943065770670105E-4</c:v>
                      </c:pt>
                      <c:pt idx="521">
                        <c:v>-6.5083796881925499E-4</c:v>
                      </c:pt>
                      <c:pt idx="522">
                        <c:v>-6.5224527993181002E-4</c:v>
                      </c:pt>
                      <c:pt idx="523">
                        <c:v>-6.5365259104436396E-4</c:v>
                      </c:pt>
                      <c:pt idx="524">
                        <c:v>-6.5505990215691703E-4</c:v>
                      </c:pt>
                      <c:pt idx="525">
                        <c:v>-6.5646721326947097E-4</c:v>
                      </c:pt>
                      <c:pt idx="526">
                        <c:v>-6.5787452438202697E-4</c:v>
                      </c:pt>
                      <c:pt idx="527">
                        <c:v>-6.5928183549458102E-4</c:v>
                      </c:pt>
                      <c:pt idx="528">
                        <c:v>-6.6068914660713399E-4</c:v>
                      </c:pt>
                      <c:pt idx="529">
                        <c:v>-6.6209645771968901E-4</c:v>
                      </c:pt>
                      <c:pt idx="530">
                        <c:v>-6.6350376883224295E-4</c:v>
                      </c:pt>
                      <c:pt idx="531">
                        <c:v>-6.64911079944797E-4</c:v>
                      </c:pt>
                      <c:pt idx="532">
                        <c:v>-6.6631839105735203E-4</c:v>
                      </c:pt>
                      <c:pt idx="533">
                        <c:v>-6.6772570216990499E-4</c:v>
                      </c:pt>
                      <c:pt idx="534">
                        <c:v>-6.6913301328245601E-4</c:v>
                      </c:pt>
                      <c:pt idx="535">
                        <c:v>-6.7054032439501298E-4</c:v>
                      </c:pt>
                      <c:pt idx="536">
                        <c:v>-6.7194763550756801E-4</c:v>
                      </c:pt>
                      <c:pt idx="537">
                        <c:v>-6.7335494662012E-4</c:v>
                      </c:pt>
                      <c:pt idx="538">
                        <c:v>-6.7476225773267404E-4</c:v>
                      </c:pt>
                      <c:pt idx="539">
                        <c:v>-6.7616956884523005E-4</c:v>
                      </c:pt>
                      <c:pt idx="540">
                        <c:v>-6.7757687995778496E-4</c:v>
                      </c:pt>
                      <c:pt idx="541">
                        <c:v>-6.7898419107033803E-4</c:v>
                      </c:pt>
                      <c:pt idx="542">
                        <c:v>-6.8039150218289198E-4</c:v>
                      </c:pt>
                      <c:pt idx="543">
                        <c:v>-6.8179881329544505E-4</c:v>
                      </c:pt>
                      <c:pt idx="544">
                        <c:v>-6.8320612440799997E-4</c:v>
                      </c:pt>
                      <c:pt idx="545">
                        <c:v>-6.8461343552055401E-4</c:v>
                      </c:pt>
                      <c:pt idx="546">
                        <c:v>-6.8602074663310698E-4</c:v>
                      </c:pt>
                      <c:pt idx="547">
                        <c:v>-6.87428057745662E-4</c:v>
                      </c:pt>
                      <c:pt idx="548">
                        <c:v>-6.8883536885821703E-4</c:v>
                      </c:pt>
                      <c:pt idx="549">
                        <c:v>-6.9024267997077205E-4</c:v>
                      </c:pt>
                      <c:pt idx="550">
                        <c:v>-6.9164999108332502E-4</c:v>
                      </c:pt>
                      <c:pt idx="551">
                        <c:v>-6.9305730219587798E-4</c:v>
                      </c:pt>
                      <c:pt idx="552">
                        <c:v>-6.9446461330843203E-4</c:v>
                      </c:pt>
                      <c:pt idx="553">
                        <c:v>-6.9587192442098695E-4</c:v>
                      </c:pt>
                      <c:pt idx="554">
                        <c:v>-6.9727923553354002E-4</c:v>
                      </c:pt>
                      <c:pt idx="555">
                        <c:v>-6.9868654664609602E-4</c:v>
                      </c:pt>
                      <c:pt idx="556">
                        <c:v>-7.0009385775864996E-4</c:v>
                      </c:pt>
                      <c:pt idx="557">
                        <c:v>-7.0150116887120401E-4</c:v>
                      </c:pt>
                      <c:pt idx="558">
                        <c:v>-7.0290847998375795E-4</c:v>
                      </c:pt>
                      <c:pt idx="559">
                        <c:v>-7.04315791096312E-4</c:v>
                      </c:pt>
                      <c:pt idx="560">
                        <c:v>-7.0572310220886605E-4</c:v>
                      </c:pt>
                      <c:pt idx="561">
                        <c:v>-7.0713041332141999E-4</c:v>
                      </c:pt>
                      <c:pt idx="562">
                        <c:v>-7.0853772443397502E-4</c:v>
                      </c:pt>
                      <c:pt idx="563">
                        <c:v>-7.0994503554652701E-4</c:v>
                      </c:pt>
                      <c:pt idx="564">
                        <c:v>-7.1135234665908095E-4</c:v>
                      </c:pt>
                      <c:pt idx="565">
                        <c:v>-7.1275965777163695E-4</c:v>
                      </c:pt>
                      <c:pt idx="566">
                        <c:v>-7.1416696888418796E-4</c:v>
                      </c:pt>
                      <c:pt idx="567">
                        <c:v>-7.1557427999674602E-4</c:v>
                      </c:pt>
                      <c:pt idx="568">
                        <c:v>-7.1698159110929899E-4</c:v>
                      </c:pt>
                      <c:pt idx="569">
                        <c:v>-7.1838890222185097E-4</c:v>
                      </c:pt>
                      <c:pt idx="570">
                        <c:v>-7.19796213334406E-4</c:v>
                      </c:pt>
                      <c:pt idx="571">
                        <c:v>-7.2120352444695896E-4</c:v>
                      </c:pt>
                      <c:pt idx="572">
                        <c:v>-7.2261083555951399E-4</c:v>
                      </c:pt>
                      <c:pt idx="573">
                        <c:v>-7.2401814667206598E-4</c:v>
                      </c:pt>
                      <c:pt idx="574">
                        <c:v>-7.2542545778462198E-4</c:v>
                      </c:pt>
                      <c:pt idx="575">
                        <c:v>-7.2683276889717895E-4</c:v>
                      </c:pt>
                      <c:pt idx="576">
                        <c:v>-7.2824008000973105E-4</c:v>
                      </c:pt>
                      <c:pt idx="577">
                        <c:v>-7.2964739112228402E-4</c:v>
                      </c:pt>
                      <c:pt idx="578">
                        <c:v>-7.3105470223483904E-4</c:v>
                      </c:pt>
                      <c:pt idx="579">
                        <c:v>-7.3246201334739298E-4</c:v>
                      </c:pt>
                      <c:pt idx="580">
                        <c:v>-7.3386932445994801E-4</c:v>
                      </c:pt>
                      <c:pt idx="581">
                        <c:v>-7.3527663557250303E-4</c:v>
                      </c:pt>
                      <c:pt idx="582">
                        <c:v>-7.3668394668505502E-4</c:v>
                      </c:pt>
                      <c:pt idx="583">
                        <c:v>-7.3809125779760799E-4</c:v>
                      </c:pt>
                      <c:pt idx="584">
                        <c:v>-7.3949856891016095E-4</c:v>
                      </c:pt>
                      <c:pt idx="585">
                        <c:v>-7.4090588002271598E-4</c:v>
                      </c:pt>
                      <c:pt idx="586">
                        <c:v>-7.4231319113527003E-4</c:v>
                      </c:pt>
                      <c:pt idx="587">
                        <c:v>-7.4372050224782397E-4</c:v>
                      </c:pt>
                      <c:pt idx="588">
                        <c:v>-7.4512781336038105E-4</c:v>
                      </c:pt>
                      <c:pt idx="589">
                        <c:v>-7.4653512447293402E-4</c:v>
                      </c:pt>
                      <c:pt idx="590">
                        <c:v>-7.4794243558549002E-4</c:v>
                      </c:pt>
                      <c:pt idx="591">
                        <c:v>-7.4934974669804396E-4</c:v>
                      </c:pt>
                      <c:pt idx="592">
                        <c:v>-7.5075705781059703E-4</c:v>
                      </c:pt>
                      <c:pt idx="593">
                        <c:v>-7.5216436892314804E-4</c:v>
                      </c:pt>
                      <c:pt idx="594">
                        <c:v>-7.5357168003570502E-4</c:v>
                      </c:pt>
                      <c:pt idx="595">
                        <c:v>-7.5497899114825798E-4</c:v>
                      </c:pt>
                      <c:pt idx="596">
                        <c:v>-7.5638630226081095E-4</c:v>
                      </c:pt>
                      <c:pt idx="597">
                        <c:v>-7.5779361337336695E-4</c:v>
                      </c:pt>
                      <c:pt idx="598">
                        <c:v>-7.5920092448592197E-4</c:v>
                      </c:pt>
                      <c:pt idx="599">
                        <c:v>-7.6060823559847505E-4</c:v>
                      </c:pt>
                      <c:pt idx="600">
                        <c:v>-7.6201554671102996E-4</c:v>
                      </c:pt>
                      <c:pt idx="601">
                        <c:v>-7.6342285782358401E-4</c:v>
                      </c:pt>
                      <c:pt idx="602">
                        <c:v>-7.6483016893613698E-4</c:v>
                      </c:pt>
                      <c:pt idx="603">
                        <c:v>-7.6623748004869005E-4</c:v>
                      </c:pt>
                      <c:pt idx="604">
                        <c:v>-7.6764479116124605E-4</c:v>
                      </c:pt>
                      <c:pt idx="605">
                        <c:v>-7.6905210227379902E-4</c:v>
                      </c:pt>
                      <c:pt idx="606">
                        <c:v>-7.7045941338635198E-4</c:v>
                      </c:pt>
                      <c:pt idx="607">
                        <c:v>-7.7186672449890701E-4</c:v>
                      </c:pt>
                      <c:pt idx="608">
                        <c:v>-7.7327403561146301E-4</c:v>
                      </c:pt>
                      <c:pt idx="609">
                        <c:v>-7.7468134672401597E-4</c:v>
                      </c:pt>
                      <c:pt idx="610">
                        <c:v>-7.76088657836571E-4</c:v>
                      </c:pt>
                      <c:pt idx="611">
                        <c:v>-7.7749596894912396E-4</c:v>
                      </c:pt>
                      <c:pt idx="612">
                        <c:v>-7.7890328006167801E-4</c:v>
                      </c:pt>
                      <c:pt idx="613">
                        <c:v>-7.8031059117423195E-4</c:v>
                      </c:pt>
                      <c:pt idx="614">
                        <c:v>-7.81717902286786E-4</c:v>
                      </c:pt>
                      <c:pt idx="615">
                        <c:v>-7.8312521339933897E-4</c:v>
                      </c:pt>
                      <c:pt idx="616">
                        <c:v>-7.8453252451189497E-4</c:v>
                      </c:pt>
                      <c:pt idx="617">
                        <c:v>-7.8593983562445097E-4</c:v>
                      </c:pt>
                      <c:pt idx="618">
                        <c:v>-7.8734714673700198E-4</c:v>
                      </c:pt>
                      <c:pt idx="619">
                        <c:v>-7.8875445784955896E-4</c:v>
                      </c:pt>
                      <c:pt idx="620">
                        <c:v>-7.9016176896210997E-4</c:v>
                      </c:pt>
                      <c:pt idx="621">
                        <c:v>-7.9156908007466402E-4</c:v>
                      </c:pt>
                      <c:pt idx="622">
                        <c:v>-7.9297639118721698E-4</c:v>
                      </c:pt>
                      <c:pt idx="623">
                        <c:v>-7.9438370229977201E-4</c:v>
                      </c:pt>
                      <c:pt idx="624">
                        <c:v>-7.9579101341232595E-4</c:v>
                      </c:pt>
                      <c:pt idx="625">
                        <c:v>-7.9719832452488195E-4</c:v>
                      </c:pt>
                      <c:pt idx="626">
                        <c:v>-7.9860563563743405E-4</c:v>
                      </c:pt>
                      <c:pt idx="627">
                        <c:v>-8.0001294674999005E-4</c:v>
                      </c:pt>
                      <c:pt idx="628">
                        <c:v>-8.0142025786254399E-4</c:v>
                      </c:pt>
                      <c:pt idx="629">
                        <c:v>-8.0282756897509804E-4</c:v>
                      </c:pt>
                      <c:pt idx="630">
                        <c:v>-8.0423488008765003E-4</c:v>
                      </c:pt>
                      <c:pt idx="631">
                        <c:v>-8.0564219120020798E-4</c:v>
                      </c:pt>
                      <c:pt idx="632">
                        <c:v>-8.0704950231275997E-4</c:v>
                      </c:pt>
                      <c:pt idx="633">
                        <c:v>-8.0845681342531597E-4</c:v>
                      </c:pt>
                      <c:pt idx="634">
                        <c:v>-8.0986412453786698E-4</c:v>
                      </c:pt>
                      <c:pt idx="635">
                        <c:v>-8.1127143565042201E-4</c:v>
                      </c:pt>
                      <c:pt idx="636">
                        <c:v>-8.1267874676297595E-4</c:v>
                      </c:pt>
                      <c:pt idx="637">
                        <c:v>-8.1408605787553E-4</c:v>
                      </c:pt>
                      <c:pt idx="638">
                        <c:v>-8.1549336898808502E-4</c:v>
                      </c:pt>
                      <c:pt idx="639">
                        <c:v>-8.1690068010063896E-4</c:v>
                      </c:pt>
                      <c:pt idx="640">
                        <c:v>-8.1830799121319301E-4</c:v>
                      </c:pt>
                      <c:pt idx="641">
                        <c:v>-8.1971530232574598E-4</c:v>
                      </c:pt>
                      <c:pt idx="642">
                        <c:v>-8.2112261343830002E-4</c:v>
                      </c:pt>
                      <c:pt idx="643">
                        <c:v>-8.2252992455085602E-4</c:v>
                      </c:pt>
                      <c:pt idx="644">
                        <c:v>-8.2393723566340801E-4</c:v>
                      </c:pt>
                      <c:pt idx="645">
                        <c:v>-8.2534454677596401E-4</c:v>
                      </c:pt>
                      <c:pt idx="646">
                        <c:v>-8.2675185788851698E-4</c:v>
                      </c:pt>
                      <c:pt idx="647">
                        <c:v>-8.28159169001072E-4</c:v>
                      </c:pt>
                      <c:pt idx="648">
                        <c:v>-8.2956648011362399E-4</c:v>
                      </c:pt>
                      <c:pt idx="649">
                        <c:v>-8.3097379122618205E-4</c:v>
                      </c:pt>
                      <c:pt idx="650">
                        <c:v>-8.3238110233873296E-4</c:v>
                      </c:pt>
                      <c:pt idx="651">
                        <c:v>-8.3378841345128603E-4</c:v>
                      </c:pt>
                      <c:pt idx="652">
                        <c:v>-8.3519572456384301E-4</c:v>
                      </c:pt>
                      <c:pt idx="653">
                        <c:v>-8.36603035676395E-4</c:v>
                      </c:pt>
                      <c:pt idx="654">
                        <c:v>-8.3801034678895002E-4</c:v>
                      </c:pt>
                      <c:pt idx="655">
                        <c:v>-8.3941765790150201E-4</c:v>
                      </c:pt>
                      <c:pt idx="656">
                        <c:v>-8.4082496901405899E-4</c:v>
                      </c:pt>
                      <c:pt idx="657">
                        <c:v>-8.4223228012661098E-4</c:v>
                      </c:pt>
                      <c:pt idx="658">
                        <c:v>-8.4363959123916904E-4</c:v>
                      </c:pt>
                      <c:pt idx="659">
                        <c:v>-8.4504690235171897E-4</c:v>
                      </c:pt>
                      <c:pt idx="660">
                        <c:v>-8.4645421346427399E-4</c:v>
                      </c:pt>
                      <c:pt idx="661">
                        <c:v>-8.4786152457682696E-4</c:v>
                      </c:pt>
                      <c:pt idx="662">
                        <c:v>-8.4926883568938198E-4</c:v>
                      </c:pt>
                      <c:pt idx="663">
                        <c:v>-8.5067614680194004E-4</c:v>
                      </c:pt>
                      <c:pt idx="664">
                        <c:v>-8.5208345791449095E-4</c:v>
                      </c:pt>
                      <c:pt idx="665">
                        <c:v>-8.5349076902704402E-4</c:v>
                      </c:pt>
                      <c:pt idx="666">
                        <c:v>-8.5489808013960002E-4</c:v>
                      </c:pt>
                      <c:pt idx="667">
                        <c:v>-8.5630539125215505E-4</c:v>
                      </c:pt>
                      <c:pt idx="668">
                        <c:v>-8.5771270236470801E-4</c:v>
                      </c:pt>
                      <c:pt idx="669">
                        <c:v>-8.5912001347726303E-4</c:v>
                      </c:pt>
                      <c:pt idx="670">
                        <c:v>-8.6052732458981405E-4</c:v>
                      </c:pt>
                      <c:pt idx="671">
                        <c:v>-8.6193463570236896E-4</c:v>
                      </c:pt>
                      <c:pt idx="672">
                        <c:v>-8.6334194681492399E-4</c:v>
                      </c:pt>
                      <c:pt idx="673">
                        <c:v>-8.6474925792747804E-4</c:v>
                      </c:pt>
                      <c:pt idx="674">
                        <c:v>-8.6615656904003198E-4</c:v>
                      </c:pt>
                      <c:pt idx="675">
                        <c:v>-8.6756388015258603E-4</c:v>
                      </c:pt>
                      <c:pt idx="676">
                        <c:v>-8.6897119126513704E-4</c:v>
                      </c:pt>
                      <c:pt idx="677">
                        <c:v>-8.7037850237769402E-4</c:v>
                      </c:pt>
                      <c:pt idx="678">
                        <c:v>-8.7178581349024904E-4</c:v>
                      </c:pt>
                      <c:pt idx="679">
                        <c:v>-8.7319312460280201E-4</c:v>
                      </c:pt>
                      <c:pt idx="680">
                        <c:v>-8.74600435715354E-4</c:v>
                      </c:pt>
                      <c:pt idx="681">
                        <c:v>-8.7600774682791E-4</c:v>
                      </c:pt>
                      <c:pt idx="682">
                        <c:v>-8.7741505794046199E-4</c:v>
                      </c:pt>
                      <c:pt idx="683">
                        <c:v>-8.7882236905301799E-4</c:v>
                      </c:pt>
                      <c:pt idx="684">
                        <c:v>-8.8022968016557301E-4</c:v>
                      </c:pt>
                      <c:pt idx="685">
                        <c:v>-8.8163699127812695E-4</c:v>
                      </c:pt>
                      <c:pt idx="686">
                        <c:v>-8.83044302390681E-4</c:v>
                      </c:pt>
                      <c:pt idx="687">
                        <c:v>-8.8445161350323505E-4</c:v>
                      </c:pt>
                      <c:pt idx="688">
                        <c:v>-8.8585892461578802E-4</c:v>
                      </c:pt>
                      <c:pt idx="689">
                        <c:v>-8.8726623572834304E-4</c:v>
                      </c:pt>
                      <c:pt idx="690">
                        <c:v>-8.88673546840896E-4</c:v>
                      </c:pt>
                      <c:pt idx="691">
                        <c:v>-8.9008085795345103E-4</c:v>
                      </c:pt>
                      <c:pt idx="692">
                        <c:v>-8.9148816906600595E-4</c:v>
                      </c:pt>
                      <c:pt idx="693">
                        <c:v>-8.9289548017855804E-4</c:v>
                      </c:pt>
                      <c:pt idx="694">
                        <c:v>-8.9430279129111502E-4</c:v>
                      </c:pt>
                      <c:pt idx="695">
                        <c:v>-8.9571010240366896E-4</c:v>
                      </c:pt>
                      <c:pt idx="696">
                        <c:v>-8.9711741351621997E-4</c:v>
                      </c:pt>
                      <c:pt idx="697">
                        <c:v>-8.9852472462877597E-4</c:v>
                      </c:pt>
                      <c:pt idx="698">
                        <c:v>-8.9993203574132796E-4</c:v>
                      </c:pt>
                      <c:pt idx="699">
                        <c:v>-9.0133934685388602E-4</c:v>
                      </c:pt>
                      <c:pt idx="700">
                        <c:v>-9.0274665796643801E-4</c:v>
                      </c:pt>
                      <c:pt idx="701">
                        <c:v>-9.0415396907899195E-4</c:v>
                      </c:pt>
                      <c:pt idx="702">
                        <c:v>-9.0556128019154503E-4</c:v>
                      </c:pt>
                      <c:pt idx="703">
                        <c:v>-9.0696859130409702E-4</c:v>
                      </c:pt>
                      <c:pt idx="704">
                        <c:v>-9.0837590241665302E-4</c:v>
                      </c:pt>
                      <c:pt idx="705">
                        <c:v>-9.0978321352920696E-4</c:v>
                      </c:pt>
                      <c:pt idx="706">
                        <c:v>-9.1119052464176198E-4</c:v>
                      </c:pt>
                      <c:pt idx="707">
                        <c:v>-9.1259783575431798E-4</c:v>
                      </c:pt>
                      <c:pt idx="708">
                        <c:v>-9.1400514686687095E-4</c:v>
                      </c:pt>
                      <c:pt idx="709">
                        <c:v>-9.1541245797942597E-4</c:v>
                      </c:pt>
                      <c:pt idx="710">
                        <c:v>-9.1681976909197796E-4</c:v>
                      </c:pt>
                      <c:pt idx="711">
                        <c:v>-9.1822708020453299E-4</c:v>
                      </c:pt>
                      <c:pt idx="712">
                        <c:v>-9.1963439131708595E-4</c:v>
                      </c:pt>
                      <c:pt idx="713">
                        <c:v>-9.2104170242964098E-4</c:v>
                      </c:pt>
                      <c:pt idx="714">
                        <c:v>-9.2244901354219698E-4</c:v>
                      </c:pt>
                      <c:pt idx="715">
                        <c:v>-9.2385632465475103E-4</c:v>
                      </c:pt>
                      <c:pt idx="716">
                        <c:v>-9.2526363576729998E-4</c:v>
                      </c:pt>
                      <c:pt idx="717">
                        <c:v>-9.2667094687985696E-4</c:v>
                      </c:pt>
                      <c:pt idx="718">
                        <c:v>-9.2807825799241198E-4</c:v>
                      </c:pt>
                      <c:pt idx="719">
                        <c:v>-9.29485569104967E-4</c:v>
                      </c:pt>
                      <c:pt idx="720">
                        <c:v>-9.3089288021751997E-4</c:v>
                      </c:pt>
                      <c:pt idx="721">
                        <c:v>-9.3230019133007304E-4</c:v>
                      </c:pt>
                      <c:pt idx="722">
                        <c:v>-9.3370750244262698E-4</c:v>
                      </c:pt>
                      <c:pt idx="723">
                        <c:v>-9.3511481355518201E-4</c:v>
                      </c:pt>
                      <c:pt idx="724">
                        <c:v>-9.3652212466773595E-4</c:v>
                      </c:pt>
                      <c:pt idx="725">
                        <c:v>-9.3792943578029303E-4</c:v>
                      </c:pt>
                      <c:pt idx="726">
                        <c:v>-9.3933674689284502E-4</c:v>
                      </c:pt>
                      <c:pt idx="727">
                        <c:v>-9.4074405800540005E-4</c:v>
                      </c:pt>
                      <c:pt idx="728">
                        <c:v>-9.4215136911795301E-4</c:v>
                      </c:pt>
                      <c:pt idx="729">
                        <c:v>-9.4355868023050804E-4</c:v>
                      </c:pt>
                      <c:pt idx="730">
                        <c:v>-9.44965991343061E-4</c:v>
                      </c:pt>
                      <c:pt idx="731">
                        <c:v>-9.4637330245561603E-4</c:v>
                      </c:pt>
                      <c:pt idx="732">
                        <c:v>-9.4778061356816899E-4</c:v>
                      </c:pt>
                      <c:pt idx="733">
                        <c:v>-9.4918792468072402E-4</c:v>
                      </c:pt>
                      <c:pt idx="734">
                        <c:v>-9.5059523579327796E-4</c:v>
                      </c:pt>
                      <c:pt idx="735">
                        <c:v>-9.5200254690582995E-4</c:v>
                      </c:pt>
                      <c:pt idx="736">
                        <c:v>-9.5340985801838703E-4</c:v>
                      </c:pt>
                      <c:pt idx="737">
                        <c:v>-9.5481716913094E-4</c:v>
                      </c:pt>
                      <c:pt idx="738">
                        <c:v>-9.5622448024349405E-4</c:v>
                      </c:pt>
                      <c:pt idx="739">
                        <c:v>-9.5763179135605005E-4</c:v>
                      </c:pt>
                      <c:pt idx="740">
                        <c:v>-9.5903910246860095E-4</c:v>
                      </c:pt>
                      <c:pt idx="741">
                        <c:v>-9.6044641358115598E-4</c:v>
                      </c:pt>
                      <c:pt idx="742">
                        <c:v>-9.6185372469370905E-4</c:v>
                      </c:pt>
                      <c:pt idx="743">
                        <c:v>-9.6326103580626397E-4</c:v>
                      </c:pt>
                      <c:pt idx="744">
                        <c:v>-9.6466834691881899E-4</c:v>
                      </c:pt>
                      <c:pt idx="745">
                        <c:v>-9.6607565803137304E-4</c:v>
                      </c:pt>
                      <c:pt idx="746">
                        <c:v>-9.6748296914392503E-4</c:v>
                      </c:pt>
                      <c:pt idx="747">
                        <c:v>-9.6889028025648103E-4</c:v>
                      </c:pt>
                      <c:pt idx="748">
                        <c:v>-9.7029759136903605E-4</c:v>
                      </c:pt>
                      <c:pt idx="749">
                        <c:v>-9.7170490248158999E-4</c:v>
                      </c:pt>
                      <c:pt idx="750">
                        <c:v>-9.7311221359414404E-4</c:v>
                      </c:pt>
                      <c:pt idx="751">
                        <c:v>-9.7451952470669798E-4</c:v>
                      </c:pt>
                      <c:pt idx="752">
                        <c:v>-9.7592683581925095E-4</c:v>
                      </c:pt>
                      <c:pt idx="753">
                        <c:v>-9.7733414693180706E-4</c:v>
                      </c:pt>
                      <c:pt idx="754">
                        <c:v>-9.7874145804435894E-4</c:v>
                      </c:pt>
                      <c:pt idx="755">
                        <c:v>-9.8014876915691299E-4</c:v>
                      </c:pt>
                      <c:pt idx="756">
                        <c:v>-9.8155608026946508E-4</c:v>
                      </c:pt>
                      <c:pt idx="757">
                        <c:v>-9.8296339138202E-4</c:v>
                      </c:pt>
                      <c:pt idx="758">
                        <c:v>-9.84370702494576E-4</c:v>
                      </c:pt>
                      <c:pt idx="759">
                        <c:v>-9.85778013607132E-4</c:v>
                      </c:pt>
                      <c:pt idx="760">
                        <c:v>-9.871853247196841E-4</c:v>
                      </c:pt>
                      <c:pt idx="761">
                        <c:v>-9.8859263583223706E-4</c:v>
                      </c:pt>
                      <c:pt idx="762">
                        <c:v>-9.8999994694479393E-4</c:v>
                      </c:pt>
                      <c:pt idx="763">
                        <c:v>-9.9140725805734798E-4</c:v>
                      </c:pt>
                      <c:pt idx="764">
                        <c:v>-9.9281456916990095E-4</c:v>
                      </c:pt>
                      <c:pt idx="765">
                        <c:v>-9.9422188028245695E-4</c:v>
                      </c:pt>
                      <c:pt idx="766">
                        <c:v>-9.9562919139500796E-4</c:v>
                      </c:pt>
                      <c:pt idx="767">
                        <c:v>-9.9703650250756201E-4</c:v>
                      </c:pt>
                      <c:pt idx="768">
                        <c:v>-9.9844381362011497E-4</c:v>
                      </c:pt>
                      <c:pt idx="769">
                        <c:v>-9.9985112473267011E-4</c:v>
                      </c:pt>
                      <c:pt idx="770">
                        <c:v>-1.00125843584522E-3</c:v>
                      </c:pt>
                      <c:pt idx="771">
                        <c:v>-1.00266574695777E-3</c:v>
                      </c:pt>
                      <c:pt idx="772">
                        <c:v>-1.0040730580703301E-3</c:v>
                      </c:pt>
                      <c:pt idx="773">
                        <c:v>-1.00548036918288E-3</c:v>
                      </c:pt>
                      <c:pt idx="774">
                        <c:v>-1.0068876802954399E-3</c:v>
                      </c:pt>
                      <c:pt idx="775">
                        <c:v>-1.0082949914079901E-3</c:v>
                      </c:pt>
                      <c:pt idx="776">
                        <c:v>-1.00970230252055E-3</c:v>
                      </c:pt>
                      <c:pt idx="777">
                        <c:v>-1.0111096136330999E-3</c:v>
                      </c:pt>
                      <c:pt idx="778">
                        <c:v>-1.01251692474565E-3</c:v>
                      </c:pt>
                      <c:pt idx="779">
                        <c:v>-1.0139242358582099E-3</c:v>
                      </c:pt>
                      <c:pt idx="780">
                        <c:v>-1.0153315469707601E-3</c:v>
                      </c:pt>
                      <c:pt idx="781">
                        <c:v>-1.01673885808332E-3</c:v>
                      </c:pt>
                      <c:pt idx="782">
                        <c:v>-1.0181461691958699E-3</c:v>
                      </c:pt>
                      <c:pt idx="783">
                        <c:v>-1.0195534803084201E-3</c:v>
                      </c:pt>
                      <c:pt idx="784">
                        <c:v>-1.02096079142098E-3</c:v>
                      </c:pt>
                      <c:pt idx="785">
                        <c:v>-1.0223681025335299E-3</c:v>
                      </c:pt>
                      <c:pt idx="786">
                        <c:v>-1.0237754136460801E-3</c:v>
                      </c:pt>
                      <c:pt idx="787">
                        <c:v>-1.02518272475864E-3</c:v>
                      </c:pt>
                      <c:pt idx="788">
                        <c:v>-1.0265900358711901E-3</c:v>
                      </c:pt>
                      <c:pt idx="789">
                        <c:v>-1.02799734698375E-3</c:v>
                      </c:pt>
                      <c:pt idx="790">
                        <c:v>-1.0294046580962999E-3</c:v>
                      </c:pt>
                      <c:pt idx="791">
                        <c:v>-1.0308119692088601E-3</c:v>
                      </c:pt>
                      <c:pt idx="792">
                        <c:v>-1.03221928032141E-3</c:v>
                      </c:pt>
                      <c:pt idx="793">
                        <c:v>-1.0336265914339599E-3</c:v>
                      </c:pt>
                      <c:pt idx="794">
                        <c:v>-1.03503390254652E-3</c:v>
                      </c:pt>
                      <c:pt idx="795">
                        <c:v>-1.03644121365907E-3</c:v>
                      </c:pt>
                      <c:pt idx="796">
                        <c:v>-1.0378485247716201E-3</c:v>
                      </c:pt>
                      <c:pt idx="797">
                        <c:v>-1.03925583588418E-3</c:v>
                      </c:pt>
                      <c:pt idx="798">
                        <c:v>-1.0406631469967299E-3</c:v>
                      </c:pt>
                      <c:pt idx="799">
                        <c:v>-1.0420704581092901E-3</c:v>
                      </c:pt>
                      <c:pt idx="800">
                        <c:v>-1.04347776922184E-3</c:v>
                      </c:pt>
                      <c:pt idx="801">
                        <c:v>-1.0448850803343999E-3</c:v>
                      </c:pt>
                      <c:pt idx="802">
                        <c:v>-1.04629239144695E-3</c:v>
                      </c:pt>
                      <c:pt idx="803">
                        <c:v>-1.0476997025595E-3</c:v>
                      </c:pt>
                      <c:pt idx="804">
                        <c:v>-1.0491070136720601E-3</c:v>
                      </c:pt>
                      <c:pt idx="805">
                        <c:v>-1.05051432478461E-3</c:v>
                      </c:pt>
                      <c:pt idx="806">
                        <c:v>-1.0519216358971699E-3</c:v>
                      </c:pt>
                      <c:pt idx="807">
                        <c:v>-1.0533289470097201E-3</c:v>
                      </c:pt>
                      <c:pt idx="808">
                        <c:v>-1.05473625812227E-3</c:v>
                      </c:pt>
                      <c:pt idx="809">
                        <c:v>-1.0561435692348299E-3</c:v>
                      </c:pt>
                      <c:pt idx="810">
                        <c:v>-1.05755088034738E-3</c:v>
                      </c:pt>
                      <c:pt idx="811">
                        <c:v>-1.05895819145994E-3</c:v>
                      </c:pt>
                      <c:pt idx="812">
                        <c:v>-1.0603655025724901E-3</c:v>
                      </c:pt>
                      <c:pt idx="813">
                        <c:v>-1.06177281368505E-3</c:v>
                      </c:pt>
                      <c:pt idx="814">
                        <c:v>-1.0631801247975999E-3</c:v>
                      </c:pt>
                      <c:pt idx="815">
                        <c:v>-1.0645874359101601E-3</c:v>
                      </c:pt>
                      <c:pt idx="816">
                        <c:v>-1.06599474702271E-3</c:v>
                      </c:pt>
                      <c:pt idx="817">
                        <c:v>-1.0674020581352599E-3</c:v>
                      </c:pt>
                      <c:pt idx="818">
                        <c:v>-1.06880936924782E-3</c:v>
                      </c:pt>
                      <c:pt idx="819">
                        <c:v>-1.07021668036037E-3</c:v>
                      </c:pt>
                      <c:pt idx="820">
                        <c:v>-1.0716239914729301E-3</c:v>
                      </c:pt>
                      <c:pt idx="821">
                        <c:v>-1.07303130258548E-3</c:v>
                      </c:pt>
                      <c:pt idx="822">
                        <c:v>-1.0744386136980299E-3</c:v>
                      </c:pt>
                      <c:pt idx="823">
                        <c:v>-1.0758459248105901E-3</c:v>
                      </c:pt>
                      <c:pt idx="824">
                        <c:v>-1.07725323592314E-3</c:v>
                      </c:pt>
                      <c:pt idx="825">
                        <c:v>-1.0786605470356899E-3</c:v>
                      </c:pt>
                      <c:pt idx="826">
                        <c:v>-1.08006785814825E-3</c:v>
                      </c:pt>
                      <c:pt idx="827">
                        <c:v>-1.0814751692608E-3</c:v>
                      </c:pt>
                      <c:pt idx="828">
                        <c:v>-1.0828824803733601E-3</c:v>
                      </c:pt>
                      <c:pt idx="829">
                        <c:v>-1.08428979148591E-3</c:v>
                      </c:pt>
                      <c:pt idx="830">
                        <c:v>-1.0856971025984699E-3</c:v>
                      </c:pt>
                      <c:pt idx="831">
                        <c:v>-1.0871044137110201E-3</c:v>
                      </c:pt>
                      <c:pt idx="832">
                        <c:v>-1.08851172482357E-3</c:v>
                      </c:pt>
                      <c:pt idx="833">
                        <c:v>-1.0899190359361299E-3</c:v>
                      </c:pt>
                      <c:pt idx="834">
                        <c:v>-1.09132634704868E-3</c:v>
                      </c:pt>
                      <c:pt idx="835">
                        <c:v>-1.0927336581612399E-3</c:v>
                      </c:pt>
                      <c:pt idx="836">
                        <c:v>-1.0941409692737901E-3</c:v>
                      </c:pt>
                      <c:pt idx="837">
                        <c:v>-1.09554828038634E-3</c:v>
                      </c:pt>
                      <c:pt idx="838">
                        <c:v>-1.0969555914988999E-3</c:v>
                      </c:pt>
                      <c:pt idx="839">
                        <c:v>-1.0983629026114501E-3</c:v>
                      </c:pt>
                      <c:pt idx="840">
                        <c:v>-1.099770213724E-3</c:v>
                      </c:pt>
                      <c:pt idx="841">
                        <c:v>-1.1011775248365599E-3</c:v>
                      </c:pt>
                      <c:pt idx="842">
                        <c:v>-1.10258483594912E-3</c:v>
                      </c:pt>
                      <c:pt idx="843">
                        <c:v>-1.10399214706167E-3</c:v>
                      </c:pt>
                      <c:pt idx="844">
                        <c:v>-1.1053994581742201E-3</c:v>
                      </c:pt>
                      <c:pt idx="845">
                        <c:v>-1.10680676928678E-3</c:v>
                      </c:pt>
                      <c:pt idx="846">
                        <c:v>-1.1082140803993299E-3</c:v>
                      </c:pt>
                      <c:pt idx="847">
                        <c:v>-1.1096213915118901E-3</c:v>
                      </c:pt>
                      <c:pt idx="848">
                        <c:v>-1.11102870262444E-3</c:v>
                      </c:pt>
                      <c:pt idx="849">
                        <c:v>-1.1124360137369899E-3</c:v>
                      </c:pt>
                      <c:pt idx="850">
                        <c:v>-1.11384332484955E-3</c:v>
                      </c:pt>
                      <c:pt idx="851">
                        <c:v>-1.1152506359621E-3</c:v>
                      </c:pt>
                      <c:pt idx="852">
                        <c:v>-1.1166579470746501E-3</c:v>
                      </c:pt>
                      <c:pt idx="853">
                        <c:v>-1.11806525818721E-3</c:v>
                      </c:pt>
                      <c:pt idx="854">
                        <c:v>-1.1194725692997599E-3</c:v>
                      </c:pt>
                      <c:pt idx="855">
                        <c:v>-1.1208798804123201E-3</c:v>
                      </c:pt>
                      <c:pt idx="856">
                        <c:v>-1.12228719152487E-3</c:v>
                      </c:pt>
                      <c:pt idx="857">
                        <c:v>-1.1236945026374299E-3</c:v>
                      </c:pt>
                      <c:pt idx="858">
                        <c:v>-1.12510181374998E-3</c:v>
                      </c:pt>
                      <c:pt idx="859">
                        <c:v>-1.1265091248625399E-3</c:v>
                      </c:pt>
                      <c:pt idx="860">
                        <c:v>-1.1279164359750901E-3</c:v>
                      </c:pt>
                      <c:pt idx="861">
                        <c:v>-1.12932374708764E-3</c:v>
                      </c:pt>
                      <c:pt idx="862">
                        <c:v>-1.1307310582001899E-3</c:v>
                      </c:pt>
                      <c:pt idx="863">
                        <c:v>-1.1321383693127501E-3</c:v>
                      </c:pt>
                      <c:pt idx="864">
                        <c:v>-1.1335456804253E-3</c:v>
                      </c:pt>
                      <c:pt idx="865">
                        <c:v>-1.1349529915378599E-3</c:v>
                      </c:pt>
                      <c:pt idx="866">
                        <c:v>-1.13636030265041E-3</c:v>
                      </c:pt>
                      <c:pt idx="867">
                        <c:v>-1.1377676137629699E-3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DF89-4DFA-A751-31E1B64E3B17}"/>
                  </c:ext>
                </c:extLst>
              </c15:ser>
            </c15:filteredScatterSeries>
            <c15:filteredScatterSeries>
              <c15:ser>
                <c:idx val="9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AVGx!$K$1</c15:sqref>
                        </c15:formulaRef>
                      </c:ext>
                    </c:extLst>
                    <c:strCache>
                      <c:ptCount val="1"/>
                      <c:pt idx="0">
                        <c:v>-2.5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>
                        <a:lumMod val="60000"/>
                      </a:schemeClr>
                    </a:solidFill>
                    <a:ln w="9525">
                      <a:solidFill>
                        <a:schemeClr val="accent4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AVGx!$K$3:$K$870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AVGx!$L$3:$L$870</c15:sqref>
                        </c15:formulaRef>
                      </c:ext>
                    </c:extLst>
                    <c:numCache>
                      <c:formatCode>General</c:formatCode>
                      <c:ptCount val="868"/>
                      <c:pt idx="37" formatCode="0.00E+00">
                        <c:v>0</c:v>
                      </c:pt>
                      <c:pt idx="38" formatCode="0.00E+00">
                        <c:v>0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DF89-4DFA-A751-31E1B64E3B17}"/>
                  </c:ext>
                </c:extLst>
              </c15:ser>
            </c15:filteredScatterSeries>
            <c15:filteredScatte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AVGx!$Q$1</c15:sqref>
                        </c15:formulaRef>
                      </c:ext>
                    </c:extLst>
                    <c:strCache>
                      <c:ptCount val="1"/>
                      <c:pt idx="0">
                        <c:v>-2.5 deg pencil w/mesh thingy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AVGx!$Q$3:$Q$870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AVGx!$R$3:$R$870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DF89-4DFA-A751-31E1B64E3B17}"/>
                  </c:ext>
                </c:extLst>
              </c15:ser>
            </c15:filteredScatterSeries>
            <c15:filteredScatterSeries>
              <c15:ser>
                <c:idx val="3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AVGx!$M$1</c15:sqref>
                        </c15:formulaRef>
                      </c:ext>
                    </c:extLst>
                    <c:strCache>
                      <c:ptCount val="1"/>
                      <c:pt idx="0">
                        <c:v>-2.0 deg 0.0002 MESH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AVGx!$M$3:$M$870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AVGx!$N$3:$N$870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DF89-4DFA-A751-31E1B64E3B17}"/>
                  </c:ext>
                </c:extLst>
              </c15:ser>
            </c15:filteredScatterSeries>
            <c15:filteredScatterSeries>
              <c15:ser>
                <c:idx val="4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AVGx!$O$1</c15:sqref>
                        </c15:formulaRef>
                      </c:ext>
                    </c:extLst>
                    <c:strCache>
                      <c:ptCount val="1"/>
                      <c:pt idx="0">
                        <c:v>0 deg single-electron w/mesh thingy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AVGx!$O$3:$O$870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AVGx!$P$3:$P$870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DF89-4DFA-A751-31E1B64E3B17}"/>
                  </c:ext>
                </c:extLst>
              </c15:ser>
            </c15:filteredScatterSeries>
          </c:ext>
        </c:extLst>
      </c:scatterChart>
      <c:valAx>
        <c:axId val="443067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Longitudinal position [cm]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063848"/>
        <c:crosses val="autoZero"/>
        <c:crossBetween val="midCat"/>
        <c:dispUnits>
          <c:custUnit val="1.0000000000000002E-2"/>
        </c:dispUnits>
      </c:valAx>
      <c:valAx>
        <c:axId val="443063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</a:t>
                </a:r>
                <a:r>
                  <a:rPr lang="en-US" baseline="0"/>
                  <a:t> horizontal position [mm]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067784"/>
        <c:crosses val="autoZero"/>
        <c:crossBetween val="midCat"/>
        <c:dispUnits>
          <c:custUnit val="1.0000000000000002E-3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="1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2"/>
          <c:order val="2"/>
          <c:tx>
            <c:strRef>
              <c:f>AVGy!$N$34</c:f>
              <c:strCache>
                <c:ptCount val="1"/>
                <c:pt idx="0">
                  <c:v>Per design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00B0F0"/>
                </a:solidFill>
              </a:ln>
              <a:effectLst/>
            </c:spPr>
          </c:marker>
          <c:dLbls>
            <c:dLbl>
              <c:idx val="808"/>
              <c:layout>
                <c:manualLayout>
                  <c:x val="1.1866616982605222E-3"/>
                  <c:y val="0.1012345285371718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D5150B3-7C32-499F-A117-F36214833DEE}" type="YVALUE">
                      <a:rPr lang="en-US" baseline="0"/>
                      <a:pPr>
                        <a:defRPr/>
                      </a:pPr>
                      <a:t>[Y VALUE]</a:t>
                    </a:fld>
                    <a:endParaRPr lang="en-US"/>
                  </a:p>
                </c:rich>
              </c:tx>
              <c:numFmt formatCode="#,##0.000" sourceLinked="0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C2B-4413-868E-0E667C127535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AVGy!$G$3:$G$870</c:f>
              <c:numCache>
                <c:formatCode>0.00E+00</c:formatCode>
                <c:ptCount val="868"/>
                <c:pt idx="0">
                  <c:v>1.3279462134214201E-3</c:v>
                </c:pt>
                <c:pt idx="1">
                  <c:v>1.86071858934345E-3</c:v>
                </c:pt>
                <c:pt idx="2">
                  <c:v>2.3944782603545398E-3</c:v>
                </c:pt>
                <c:pt idx="3">
                  <c:v>3.1961969270356601E-3</c:v>
                </c:pt>
                <c:pt idx="4">
                  <c:v>4.26633870480609E-3</c:v>
                </c:pt>
                <c:pt idx="5">
                  <c:v>5.3396558517692502E-3</c:v>
                </c:pt>
                <c:pt idx="6">
                  <c:v>6.4163012318088604E-3</c:v>
                </c:pt>
                <c:pt idx="7">
                  <c:v>7.4964285649075802E-3</c:v>
                </c:pt>
                <c:pt idx="8">
                  <c:v>8.5801842994477195E-3</c:v>
                </c:pt>
                <c:pt idx="9">
                  <c:v>9.6677026352308092E-3</c:v>
                </c:pt>
                <c:pt idx="10">
                  <c:v>1.0759102762609E-2</c:v>
                </c:pt>
                <c:pt idx="11">
                  <c:v>1.1854487543092001E-2</c:v>
                </c:pt>
                <c:pt idx="12">
                  <c:v>1.2953943105300901E-2</c:v>
                </c:pt>
                <c:pt idx="13">
                  <c:v>1.40575390269918E-2</c:v>
                </c:pt>
                <c:pt idx="14">
                  <c:v>1.5165328907480799E-2</c:v>
                </c:pt>
                <c:pt idx="15">
                  <c:v>1.6277351211729098E-2</c:v>
                </c:pt>
                <c:pt idx="16">
                  <c:v>1.7393630297622299E-2</c:v>
                </c:pt>
                <c:pt idx="17">
                  <c:v>1.85141775666318E-2</c:v>
                </c:pt>
                <c:pt idx="18">
                  <c:v>1.96389926919119E-2</c:v>
                </c:pt>
                <c:pt idx="19">
                  <c:v>2.0768064883020399E-2</c:v>
                </c:pt>
                <c:pt idx="20">
                  <c:v>2.1901374153104499E-2</c:v>
                </c:pt>
                <c:pt idx="21">
                  <c:v>2.3038892558666101E-2</c:v>
                </c:pt>
                <c:pt idx="22">
                  <c:v>2.4180585390537499E-2</c:v>
                </c:pt>
                <c:pt idx="23">
                  <c:v>2.5326412299079702E-2</c:v>
                </c:pt>
                <c:pt idx="24">
                  <c:v>2.64763283372439E-2</c:v>
                </c:pt>
                <c:pt idx="25">
                  <c:v>2.7630284910838399E-2</c:v>
                </c:pt>
                <c:pt idx="26">
                  <c:v>2.8788230633087199E-2</c:v>
                </c:pt>
                <c:pt idx="27">
                  <c:v>2.9950112081682499E-2</c:v>
                </c:pt>
                <c:pt idx="28">
                  <c:v>3.11158744539696E-2</c:v>
                </c:pt>
                <c:pt idx="29">
                  <c:v>3.2285462124471601E-2</c:v>
                </c:pt>
                <c:pt idx="30">
                  <c:v>3.3458819108108898E-2</c:v>
                </c:pt>
                <c:pt idx="31">
                  <c:v>3.4635889429776197E-2</c:v>
                </c:pt>
                <c:pt idx="32">
                  <c:v>3.5816617404019403E-2</c:v>
                </c:pt>
                <c:pt idx="33">
                  <c:v>3.7000947827014498E-2</c:v>
                </c:pt>
                <c:pt idx="34">
                  <c:v>3.8188826079359701E-2</c:v>
                </c:pt>
                <c:pt idx="35">
                  <c:v>3.9380198137905303E-2</c:v>
                </c:pt>
                <c:pt idx="36">
                  <c:v>4.0575010490691697E-2</c:v>
                </c:pt>
                <c:pt idx="37">
                  <c:v>4.1773209945277202E-2</c:v>
                </c:pt>
                <c:pt idx="38">
                  <c:v>4.2974743316208298E-2</c:v>
                </c:pt>
                <c:pt idx="39">
                  <c:v>4.41795569679473E-2</c:v>
                </c:pt>
                <c:pt idx="40">
                  <c:v>4.5387596186198302E-2</c:v>
                </c:pt>
                <c:pt idx="41">
                  <c:v>4.6598804334273103E-2</c:v>
                </c:pt>
                <c:pt idx="42">
                  <c:v>4.7813121749637602E-2</c:v>
                </c:pt>
                <c:pt idx="43">
                  <c:v>4.9030484317426903E-2</c:v>
                </c:pt>
                <c:pt idx="44">
                  <c:v>5.0250821667114802E-2</c:v>
                </c:pt>
                <c:pt idx="45">
                  <c:v>5.1474054952217102E-2</c:v>
                </c:pt>
                <c:pt idx="46">
                  <c:v>5.2700094202951402E-2</c:v>
                </c:pt>
                <c:pt idx="47">
                  <c:v>5.3928835351946099E-2</c:v>
                </c:pt>
                <c:pt idx="48">
                  <c:v>5.5160157141216498E-2</c:v>
                </c:pt>
                <c:pt idx="49">
                  <c:v>5.6393918359005701E-2</c:v>
                </c:pt>
                <c:pt idx="50">
                  <c:v>5.76299559951573E-2</c:v>
                </c:pt>
                <c:pt idx="51">
                  <c:v>5.8868085122218701E-2</c:v>
                </c:pt>
                <c:pt idx="52">
                  <c:v>6.0108101166160603E-2</c:v>
                </c:pt>
                <c:pt idx="53">
                  <c:v>6.1349784960836498E-2</c:v>
                </c:pt>
                <c:pt idx="54">
                  <c:v>6.2592910313707603E-2</c:v>
                </c:pt>
                <c:pt idx="55">
                  <c:v>6.3837253162552995E-2</c:v>
                </c:pt>
                <c:pt idx="56">
                  <c:v>6.5082600876415306E-2</c:v>
                </c:pt>
                <c:pt idx="57">
                  <c:v>6.6328760157185807E-2</c:v>
                </c:pt>
                <c:pt idx="58">
                  <c:v>6.7575562398134503E-2</c:v>
                </c:pt>
                <c:pt idx="59">
                  <c:v>6.8822865980102593E-2</c:v>
                </c:pt>
                <c:pt idx="60">
                  <c:v>7.0070555797649495E-2</c:v>
                </c:pt>
                <c:pt idx="61">
                  <c:v>7.1318540734571098E-2</c:v>
                </c:pt>
                <c:pt idx="62">
                  <c:v>7.2566750072790204E-2</c:v>
                </c:pt>
                <c:pt idx="63">
                  <c:v>7.3815129604096294E-2</c:v>
                </c:pt>
                <c:pt idx="64">
                  <c:v>7.5063638030292604E-2</c:v>
                </c:pt>
                <c:pt idx="65">
                  <c:v>7.6312243891140205E-2</c:v>
                </c:pt>
                <c:pt idx="66">
                  <c:v>7.7560923111792399E-2</c:v>
                </c:pt>
                <c:pt idx="67">
                  <c:v>7.8809657104933706E-2</c:v>
                </c:pt>
                <c:pt idx="68">
                  <c:v>8.0058431348123196E-2</c:v>
                </c:pt>
                <c:pt idx="69">
                  <c:v>8.1307234326790101E-2</c:v>
                </c:pt>
                <c:pt idx="70">
                  <c:v>8.2556056759435101E-2</c:v>
                </c:pt>
                <c:pt idx="71">
                  <c:v>8.3804891029811798E-2</c:v>
                </c:pt>
                <c:pt idx="72">
                  <c:v>8.5053730773889197E-2</c:v>
                </c:pt>
                <c:pt idx="73">
                  <c:v>8.6302570578666402E-2</c:v>
                </c:pt>
                <c:pt idx="74">
                  <c:v>8.7551405765246601E-2</c:v>
                </c:pt>
                <c:pt idx="75">
                  <c:v>8.8800232232693399E-2</c:v>
                </c:pt>
                <c:pt idx="76">
                  <c:v>9.0049046348315703E-2</c:v>
                </c:pt>
                <c:pt idx="77">
                  <c:v>9.1297844872023096E-2</c:v>
                </c:pt>
                <c:pt idx="78">
                  <c:v>9.2546624906908695E-2</c:v>
                </c:pt>
                <c:pt idx="79">
                  <c:v>9.3795383868909094E-2</c:v>
                </c:pt>
                <c:pt idx="80">
                  <c:v>9.5044119470504299E-2</c:v>
                </c:pt>
                <c:pt idx="81">
                  <c:v>9.6292829713720093E-2</c:v>
                </c:pt>
                <c:pt idx="82">
                  <c:v>9.7541512889114196E-2</c:v>
                </c:pt>
                <c:pt idx="83">
                  <c:v>9.8790167577260696E-2</c:v>
                </c:pt>
                <c:pt idx="84">
                  <c:v>0.10003879265038799</c:v>
                </c:pt>
                <c:pt idx="85">
                  <c:v>0.101287387271863</c:v>
                </c:pt>
                <c:pt idx="86">
                  <c:v>0.10253595089246299</c:v>
                </c:pt>
                <c:pt idx="87">
                  <c:v>0.10378448324214901</c:v>
                </c:pt>
                <c:pt idx="88">
                  <c:v>0.105032984317074</c:v>
                </c:pt>
                <c:pt idx="89">
                  <c:v>0.106281454361913</c:v>
                </c:pt>
                <c:pt idx="90">
                  <c:v>0.107529893848184</c:v>
                </c:pt>
                <c:pt idx="91">
                  <c:v>0.10877830344909201</c:v>
                </c:pt>
                <c:pt idx="92">
                  <c:v>0.110026684012242</c:v>
                </c:pt>
                <c:pt idx="93">
                  <c:v>0.11127503653119999</c:v>
                </c:pt>
                <c:pt idx="94">
                  <c:v>0.11252336211698</c:v>
                </c:pt>
                <c:pt idx="95">
                  <c:v>0.113771661970361</c:v>
                </c:pt>
                <c:pt idx="96">
                  <c:v>0.115019937355885</c:v>
                </c:pt>
                <c:pt idx="97">
                  <c:v>0.116268189578071</c:v>
                </c:pt>
                <c:pt idx="98">
                  <c:v>0.117516419960263</c:v>
                </c:pt>
                <c:pt idx="99">
                  <c:v>0.11876462982632199</c:v>
                </c:pt>
                <c:pt idx="100">
                  <c:v>0.12001282048518799</c:v>
                </c:pt>
                <c:pt idx="101">
                  <c:v>0.121260993218237</c:v>
                </c:pt>
                <c:pt idx="102">
                  <c:v>0.122509149269214</c:v>
                </c:pt>
                <c:pt idx="103">
                  <c:v>0.123757289836513</c:v>
                </c:pt>
                <c:pt idx="104">
                  <c:v>0.125005416067519</c:v>
                </c:pt>
                <c:pt idx="105">
                  <c:v>0.126253529054737</c:v>
                </c:pt>
                <c:pt idx="106">
                  <c:v>0.12750162983340399</c:v>
                </c:pt>
                <c:pt idx="107">
                  <c:v>0.12874971938035401</c:v>
                </c:pt>
                <c:pt idx="108">
                  <c:v>0.12999779861386601</c:v>
                </c:pt>
                <c:pt idx="109">
                  <c:v>0.13124586839427099</c:v>
                </c:pt>
                <c:pt idx="110">
                  <c:v>0.132493929527183</c:v>
                </c:pt>
                <c:pt idx="111">
                  <c:v>0.13374198301624701</c:v>
                </c:pt>
                <c:pt idx="112">
                  <c:v>0.134990030588301</c:v>
                </c:pt>
                <c:pt idx="113">
                  <c:v>0.13623807396170901</c:v>
                </c:pt>
                <c:pt idx="114">
                  <c:v>0.13748611470526001</c:v>
                </c:pt>
                <c:pt idx="115">
                  <c:v>0.13873415424841301</c:v>
                </c:pt>
                <c:pt idx="116">
                  <c:v>0.13998219363880601</c:v>
                </c:pt>
                <c:pt idx="117">
                  <c:v>0.14123023302919899</c:v>
                </c:pt>
                <c:pt idx="118">
                  <c:v>0.14247827241959299</c:v>
                </c:pt>
                <c:pt idx="119">
                  <c:v>0.14372631180998499</c:v>
                </c:pt>
                <c:pt idx="120">
                  <c:v>0.14497435120037899</c:v>
                </c:pt>
                <c:pt idx="121">
                  <c:v>0.14622239059077199</c:v>
                </c:pt>
                <c:pt idx="122">
                  <c:v>0.147470429981165</c:v>
                </c:pt>
                <c:pt idx="123">
                  <c:v>0.148718469371558</c:v>
                </c:pt>
                <c:pt idx="124">
                  <c:v>0.149966508761951</c:v>
                </c:pt>
                <c:pt idx="125">
                  <c:v>0.151214548152345</c:v>
                </c:pt>
                <c:pt idx="126">
                  <c:v>0.152462587542738</c:v>
                </c:pt>
                <c:pt idx="127">
                  <c:v>0.15371062693313101</c:v>
                </c:pt>
                <c:pt idx="128">
                  <c:v>0.15495866632352401</c:v>
                </c:pt>
                <c:pt idx="129">
                  <c:v>0.15620670571391701</c:v>
                </c:pt>
                <c:pt idx="130">
                  <c:v>0.15745474510431001</c:v>
                </c:pt>
                <c:pt idx="131">
                  <c:v>0.15870278449470299</c:v>
                </c:pt>
                <c:pt idx="132">
                  <c:v>0.15995082388509699</c:v>
                </c:pt>
                <c:pt idx="133">
                  <c:v>0.16119886327548899</c:v>
                </c:pt>
                <c:pt idx="134">
                  <c:v>0.16244690266588299</c:v>
                </c:pt>
                <c:pt idx="135">
                  <c:v>0.16369494205627499</c:v>
                </c:pt>
                <c:pt idx="136">
                  <c:v>0.164942981446669</c:v>
                </c:pt>
                <c:pt idx="137">
                  <c:v>0.166191020837062</c:v>
                </c:pt>
                <c:pt idx="138">
                  <c:v>0.167439060227455</c:v>
                </c:pt>
                <c:pt idx="139">
                  <c:v>0.168687099617848</c:v>
                </c:pt>
                <c:pt idx="140">
                  <c:v>0.169935139008241</c:v>
                </c:pt>
                <c:pt idx="141">
                  <c:v>0.17118317839863401</c:v>
                </c:pt>
                <c:pt idx="142">
                  <c:v>0.17243121778902701</c:v>
                </c:pt>
                <c:pt idx="143">
                  <c:v>0.17367925717942001</c:v>
                </c:pt>
                <c:pt idx="144">
                  <c:v>0.17492729656981301</c:v>
                </c:pt>
                <c:pt idx="145">
                  <c:v>0.17617533596020701</c:v>
                </c:pt>
                <c:pt idx="146">
                  <c:v>0.17742337535059999</c:v>
                </c:pt>
                <c:pt idx="147">
                  <c:v>0.17867141474099299</c:v>
                </c:pt>
                <c:pt idx="148">
                  <c:v>0.17991945413138599</c:v>
                </c:pt>
                <c:pt idx="149">
                  <c:v>0.18116749352177999</c:v>
                </c:pt>
                <c:pt idx="150">
                  <c:v>0.182415532912172</c:v>
                </c:pt>
                <c:pt idx="151">
                  <c:v>0.183663572302565</c:v>
                </c:pt>
                <c:pt idx="152">
                  <c:v>0.184911611692958</c:v>
                </c:pt>
                <c:pt idx="153">
                  <c:v>0.186159651083351</c:v>
                </c:pt>
                <c:pt idx="154">
                  <c:v>0.187407690473745</c:v>
                </c:pt>
                <c:pt idx="155">
                  <c:v>0.18865572986413701</c:v>
                </c:pt>
                <c:pt idx="156">
                  <c:v>0.18990376925453101</c:v>
                </c:pt>
                <c:pt idx="157">
                  <c:v>0.19115180864492401</c:v>
                </c:pt>
                <c:pt idx="158">
                  <c:v>0.19239984803531701</c:v>
                </c:pt>
                <c:pt idx="159">
                  <c:v>0.19364788742571001</c:v>
                </c:pt>
                <c:pt idx="160">
                  <c:v>0.19489592681610299</c:v>
                </c:pt>
                <c:pt idx="161">
                  <c:v>0.19614396620649599</c:v>
                </c:pt>
                <c:pt idx="162">
                  <c:v>0.19739200559688899</c:v>
                </c:pt>
                <c:pt idx="163">
                  <c:v>0.19864004498728199</c:v>
                </c:pt>
                <c:pt idx="164">
                  <c:v>0.199888084377676</c:v>
                </c:pt>
                <c:pt idx="165">
                  <c:v>0.201136123768068</c:v>
                </c:pt>
                <c:pt idx="166">
                  <c:v>0.202384163158463</c:v>
                </c:pt>
                <c:pt idx="167">
                  <c:v>0.203632202548855</c:v>
                </c:pt>
                <c:pt idx="168">
                  <c:v>0.204880241939248</c:v>
                </c:pt>
                <c:pt idx="169">
                  <c:v>0.206128281329642</c:v>
                </c:pt>
                <c:pt idx="170">
                  <c:v>0.20737632072003401</c:v>
                </c:pt>
                <c:pt idx="171">
                  <c:v>0.20862436011042801</c:v>
                </c:pt>
                <c:pt idx="172">
                  <c:v>0.20987239950082001</c:v>
                </c:pt>
                <c:pt idx="173">
                  <c:v>0.21112043889121301</c:v>
                </c:pt>
                <c:pt idx="174">
                  <c:v>0.21236847828160699</c:v>
                </c:pt>
                <c:pt idx="175">
                  <c:v>0.21361651767199999</c:v>
                </c:pt>
                <c:pt idx="176">
                  <c:v>0.21486455706239299</c:v>
                </c:pt>
                <c:pt idx="177">
                  <c:v>0.21611259645278599</c:v>
                </c:pt>
                <c:pt idx="178">
                  <c:v>0.21736063584317999</c:v>
                </c:pt>
                <c:pt idx="179">
                  <c:v>0.218608675233573</c:v>
                </c:pt>
                <c:pt idx="180">
                  <c:v>0.219856714623966</c:v>
                </c:pt>
                <c:pt idx="181">
                  <c:v>0.221104754014359</c:v>
                </c:pt>
                <c:pt idx="182">
                  <c:v>0.222352793404751</c:v>
                </c:pt>
                <c:pt idx="183">
                  <c:v>0.223600832795145</c:v>
                </c:pt>
                <c:pt idx="184">
                  <c:v>0.22484887218553801</c:v>
                </c:pt>
                <c:pt idx="185">
                  <c:v>0.22609691157593101</c:v>
                </c:pt>
                <c:pt idx="186">
                  <c:v>0.22734495096632401</c:v>
                </c:pt>
                <c:pt idx="187">
                  <c:v>0.22859299035671701</c:v>
                </c:pt>
                <c:pt idx="188">
                  <c:v>0.22984102974711099</c:v>
                </c:pt>
                <c:pt idx="189">
                  <c:v>0.23108906913750399</c:v>
                </c:pt>
                <c:pt idx="190">
                  <c:v>0.23233710852789599</c:v>
                </c:pt>
                <c:pt idx="191">
                  <c:v>0.23358514791828999</c:v>
                </c:pt>
                <c:pt idx="192">
                  <c:v>0.23483318730868299</c:v>
                </c:pt>
                <c:pt idx="193">
                  <c:v>0.236081226699076</c:v>
                </c:pt>
                <c:pt idx="194">
                  <c:v>0.237329266089469</c:v>
                </c:pt>
                <c:pt idx="195">
                  <c:v>0.238577305479863</c:v>
                </c:pt>
                <c:pt idx="196">
                  <c:v>0.239825344870255</c:v>
                </c:pt>
                <c:pt idx="197">
                  <c:v>0.241073384260649</c:v>
                </c:pt>
                <c:pt idx="198">
                  <c:v>0.24232142365104201</c:v>
                </c:pt>
                <c:pt idx="199">
                  <c:v>0.24356946304143501</c:v>
                </c:pt>
                <c:pt idx="200">
                  <c:v>0.24481750243182801</c:v>
                </c:pt>
                <c:pt idx="201">
                  <c:v>0.24606554182222101</c:v>
                </c:pt>
                <c:pt idx="202">
                  <c:v>0.24731358121261501</c:v>
                </c:pt>
                <c:pt idx="203">
                  <c:v>0.24856162060300799</c:v>
                </c:pt>
                <c:pt idx="204">
                  <c:v>0.24980965999340099</c:v>
                </c:pt>
                <c:pt idx="205">
                  <c:v>0.25105769938379302</c:v>
                </c:pt>
                <c:pt idx="206">
                  <c:v>0.25230573877418699</c:v>
                </c:pt>
                <c:pt idx="207">
                  <c:v>0.25355377816458002</c:v>
                </c:pt>
                <c:pt idx="208">
                  <c:v>0.254801817554973</c:v>
                </c:pt>
                <c:pt idx="209">
                  <c:v>0.25604985694536703</c:v>
                </c:pt>
                <c:pt idx="210">
                  <c:v>0.257297896335759</c:v>
                </c:pt>
                <c:pt idx="211">
                  <c:v>0.25854593572615298</c:v>
                </c:pt>
                <c:pt idx="212">
                  <c:v>0.25979397511654601</c:v>
                </c:pt>
                <c:pt idx="213">
                  <c:v>0.26104201450693898</c:v>
                </c:pt>
                <c:pt idx="214">
                  <c:v>0.26229005389733201</c:v>
                </c:pt>
                <c:pt idx="215">
                  <c:v>0.26353809328772498</c:v>
                </c:pt>
                <c:pt idx="216">
                  <c:v>0.26478613267811801</c:v>
                </c:pt>
                <c:pt idx="217">
                  <c:v>0.26603417206851099</c:v>
                </c:pt>
                <c:pt idx="218">
                  <c:v>0.26728221145890502</c:v>
                </c:pt>
                <c:pt idx="219">
                  <c:v>0.26853025084929799</c:v>
                </c:pt>
                <c:pt idx="220">
                  <c:v>0.26977829023969102</c:v>
                </c:pt>
                <c:pt idx="221">
                  <c:v>0.271026329630084</c:v>
                </c:pt>
                <c:pt idx="222">
                  <c:v>0.27227436902047703</c:v>
                </c:pt>
                <c:pt idx="223">
                  <c:v>0.27352240841087</c:v>
                </c:pt>
                <c:pt idx="224">
                  <c:v>0.27477044780126297</c:v>
                </c:pt>
                <c:pt idx="225">
                  <c:v>0.276018487191656</c:v>
                </c:pt>
                <c:pt idx="226">
                  <c:v>0.27726652658204998</c:v>
                </c:pt>
                <c:pt idx="227">
                  <c:v>0.27851456597244301</c:v>
                </c:pt>
                <c:pt idx="228">
                  <c:v>0.27976260536283498</c:v>
                </c:pt>
                <c:pt idx="229">
                  <c:v>0.28101064475322901</c:v>
                </c:pt>
                <c:pt idx="230">
                  <c:v>0.28225868414362199</c:v>
                </c:pt>
                <c:pt idx="231">
                  <c:v>0.28350672353401601</c:v>
                </c:pt>
                <c:pt idx="232">
                  <c:v>0.28475476292440899</c:v>
                </c:pt>
                <c:pt idx="233">
                  <c:v>0.28600280231480202</c:v>
                </c:pt>
                <c:pt idx="234">
                  <c:v>0.28725084170519499</c:v>
                </c:pt>
                <c:pt idx="235">
                  <c:v>0.28849888109558802</c:v>
                </c:pt>
                <c:pt idx="236">
                  <c:v>0.289746920485981</c:v>
                </c:pt>
                <c:pt idx="237">
                  <c:v>0.29099495987637403</c:v>
                </c:pt>
                <c:pt idx="238">
                  <c:v>0.292242999266767</c:v>
                </c:pt>
                <c:pt idx="239">
                  <c:v>0.29349103865715997</c:v>
                </c:pt>
                <c:pt idx="240">
                  <c:v>0.294739078047554</c:v>
                </c:pt>
                <c:pt idx="241">
                  <c:v>0.29598711743794698</c:v>
                </c:pt>
                <c:pt idx="242">
                  <c:v>0.29723515682833901</c:v>
                </c:pt>
                <c:pt idx="243">
                  <c:v>0.29848319621873298</c:v>
                </c:pt>
                <c:pt idx="244">
                  <c:v>0.29973123560912601</c:v>
                </c:pt>
                <c:pt idx="245">
                  <c:v>0.30097927499951999</c:v>
                </c:pt>
                <c:pt idx="246">
                  <c:v>0.30222731438991302</c:v>
                </c:pt>
                <c:pt idx="247">
                  <c:v>0.30347535378030599</c:v>
                </c:pt>
                <c:pt idx="248">
                  <c:v>0.30472339317069802</c:v>
                </c:pt>
                <c:pt idx="249">
                  <c:v>0.30597143256109199</c:v>
                </c:pt>
                <c:pt idx="250">
                  <c:v>0.30721947195148502</c:v>
                </c:pt>
                <c:pt idx="251">
                  <c:v>0.308467511341878</c:v>
                </c:pt>
                <c:pt idx="252">
                  <c:v>0.30971555073227103</c:v>
                </c:pt>
                <c:pt idx="253">
                  <c:v>0.310963590122665</c:v>
                </c:pt>
                <c:pt idx="254">
                  <c:v>0.31221162951305698</c:v>
                </c:pt>
                <c:pt idx="255">
                  <c:v>0.31345966890345001</c:v>
                </c:pt>
                <c:pt idx="256">
                  <c:v>0.31470770829384498</c:v>
                </c:pt>
                <c:pt idx="257">
                  <c:v>0.31595574768423701</c:v>
                </c:pt>
                <c:pt idx="258">
                  <c:v>0.31720378707462998</c:v>
                </c:pt>
                <c:pt idx="259">
                  <c:v>0.31845182646502401</c:v>
                </c:pt>
                <c:pt idx="260">
                  <c:v>0.31969986585541599</c:v>
                </c:pt>
                <c:pt idx="261">
                  <c:v>0.32094790524581002</c:v>
                </c:pt>
                <c:pt idx="262">
                  <c:v>0.32219594463620299</c:v>
                </c:pt>
                <c:pt idx="263">
                  <c:v>0.32344398402659602</c:v>
                </c:pt>
                <c:pt idx="264">
                  <c:v>0.324692023416989</c:v>
                </c:pt>
                <c:pt idx="265">
                  <c:v>0.32594006280738202</c:v>
                </c:pt>
                <c:pt idx="266">
                  <c:v>0.327188102197776</c:v>
                </c:pt>
                <c:pt idx="267">
                  <c:v>0.32843614158816697</c:v>
                </c:pt>
                <c:pt idx="268">
                  <c:v>0.329684180978562</c:v>
                </c:pt>
                <c:pt idx="269">
                  <c:v>0.33093222036895398</c:v>
                </c:pt>
                <c:pt idx="270">
                  <c:v>0.33218025975934801</c:v>
                </c:pt>
                <c:pt idx="271">
                  <c:v>0.33342829914973998</c:v>
                </c:pt>
                <c:pt idx="272">
                  <c:v>0.33467633854013501</c:v>
                </c:pt>
                <c:pt idx="273">
                  <c:v>0.33592437793052599</c:v>
                </c:pt>
                <c:pt idx="274">
                  <c:v>0.33717241732092101</c:v>
                </c:pt>
                <c:pt idx="275">
                  <c:v>0.33842045671131299</c:v>
                </c:pt>
                <c:pt idx="276">
                  <c:v>0.33966849610170702</c:v>
                </c:pt>
                <c:pt idx="277">
                  <c:v>0.34091653549209999</c:v>
                </c:pt>
                <c:pt idx="278">
                  <c:v>0.34216457488249302</c:v>
                </c:pt>
                <c:pt idx="279">
                  <c:v>0.343412614272887</c:v>
                </c:pt>
                <c:pt idx="280">
                  <c:v>0.34466065366327903</c:v>
                </c:pt>
                <c:pt idx="281">
                  <c:v>0.345908693053673</c:v>
                </c:pt>
                <c:pt idx="282">
                  <c:v>0.34715673244406497</c:v>
                </c:pt>
                <c:pt idx="283">
                  <c:v>0.348404771834458</c:v>
                </c:pt>
                <c:pt idx="284">
                  <c:v>0.34965281122485198</c:v>
                </c:pt>
                <c:pt idx="285">
                  <c:v>0.35090085061524401</c:v>
                </c:pt>
                <c:pt idx="286">
                  <c:v>0.35214889000563798</c:v>
                </c:pt>
                <c:pt idx="287">
                  <c:v>0.35339692939603101</c:v>
                </c:pt>
                <c:pt idx="288">
                  <c:v>0.35464496878642399</c:v>
                </c:pt>
                <c:pt idx="289">
                  <c:v>0.35589300817681802</c:v>
                </c:pt>
                <c:pt idx="290">
                  <c:v>0.35714104756720999</c:v>
                </c:pt>
                <c:pt idx="291">
                  <c:v>0.35838908695760402</c:v>
                </c:pt>
                <c:pt idx="292">
                  <c:v>0.35963712634799699</c:v>
                </c:pt>
                <c:pt idx="293">
                  <c:v>0.36088516573839002</c:v>
                </c:pt>
                <c:pt idx="294">
                  <c:v>0.362133205128782</c:v>
                </c:pt>
                <c:pt idx="295">
                  <c:v>0.36338124451917497</c:v>
                </c:pt>
                <c:pt idx="296">
                  <c:v>0.36462928390957</c:v>
                </c:pt>
                <c:pt idx="297">
                  <c:v>0.36587732329996298</c:v>
                </c:pt>
                <c:pt idx="298">
                  <c:v>0.36712536269035601</c:v>
                </c:pt>
                <c:pt idx="299">
                  <c:v>0.36837340208074898</c:v>
                </c:pt>
                <c:pt idx="300">
                  <c:v>0.36962144147114201</c:v>
                </c:pt>
                <c:pt idx="301">
                  <c:v>0.37086948086153498</c:v>
                </c:pt>
                <c:pt idx="302">
                  <c:v>0.37211752025192801</c:v>
                </c:pt>
                <c:pt idx="303">
                  <c:v>0.37336555964232099</c:v>
                </c:pt>
                <c:pt idx="304">
                  <c:v>0.37461359903271402</c:v>
                </c:pt>
                <c:pt idx="305">
                  <c:v>0.37586163842310699</c:v>
                </c:pt>
                <c:pt idx="306">
                  <c:v>0.37710967781350002</c:v>
                </c:pt>
                <c:pt idx="307">
                  <c:v>0.378357717203894</c:v>
                </c:pt>
                <c:pt idx="308">
                  <c:v>0.37960575659428702</c:v>
                </c:pt>
                <c:pt idx="309">
                  <c:v>0.380853795984679</c:v>
                </c:pt>
                <c:pt idx="310">
                  <c:v>0.38210183537507297</c:v>
                </c:pt>
                <c:pt idx="311">
                  <c:v>0.383349874765466</c:v>
                </c:pt>
                <c:pt idx="312">
                  <c:v>0.38459791415585898</c:v>
                </c:pt>
                <c:pt idx="313">
                  <c:v>0.38584595354625201</c:v>
                </c:pt>
                <c:pt idx="314">
                  <c:v>0.38709399293664498</c:v>
                </c:pt>
                <c:pt idx="315">
                  <c:v>0.38834203232704001</c:v>
                </c:pt>
                <c:pt idx="316">
                  <c:v>0.38959007171743298</c:v>
                </c:pt>
                <c:pt idx="317">
                  <c:v>0.39083811110782601</c:v>
                </c:pt>
                <c:pt idx="318">
                  <c:v>0.39208615049821799</c:v>
                </c:pt>
                <c:pt idx="319">
                  <c:v>0.39333418988861102</c:v>
                </c:pt>
                <c:pt idx="320">
                  <c:v>0.39458222927900399</c:v>
                </c:pt>
                <c:pt idx="321">
                  <c:v>0.39583026866939802</c:v>
                </c:pt>
                <c:pt idx="322">
                  <c:v>0.397078308059791</c:v>
                </c:pt>
                <c:pt idx="323">
                  <c:v>0.39832634745018403</c:v>
                </c:pt>
                <c:pt idx="324">
                  <c:v>0.399574386840577</c:v>
                </c:pt>
                <c:pt idx="325">
                  <c:v>0.40082242623096997</c:v>
                </c:pt>
                <c:pt idx="326">
                  <c:v>0.402070465621363</c:v>
                </c:pt>
                <c:pt idx="327">
                  <c:v>0.40331850501175598</c:v>
                </c:pt>
                <c:pt idx="328">
                  <c:v>0.40456654440214801</c:v>
                </c:pt>
                <c:pt idx="329">
                  <c:v>0.40581458379254298</c:v>
                </c:pt>
                <c:pt idx="330">
                  <c:v>0.40706262318293601</c:v>
                </c:pt>
                <c:pt idx="331">
                  <c:v>0.40831066257332899</c:v>
                </c:pt>
                <c:pt idx="332">
                  <c:v>0.40955870196372302</c:v>
                </c:pt>
                <c:pt idx="333">
                  <c:v>0.41080674135411499</c:v>
                </c:pt>
                <c:pt idx="334">
                  <c:v>0.41205478074451002</c:v>
                </c:pt>
                <c:pt idx="335">
                  <c:v>0.41330282013490199</c:v>
                </c:pt>
                <c:pt idx="336">
                  <c:v>0.41455085952529502</c:v>
                </c:pt>
                <c:pt idx="337">
                  <c:v>0.415798898915688</c:v>
                </c:pt>
                <c:pt idx="338">
                  <c:v>0.41704693830608303</c:v>
                </c:pt>
                <c:pt idx="339">
                  <c:v>0.418294977696475</c:v>
                </c:pt>
                <c:pt idx="340">
                  <c:v>0.41954301708686798</c:v>
                </c:pt>
                <c:pt idx="341">
                  <c:v>0.42079105647726001</c:v>
                </c:pt>
                <c:pt idx="342">
                  <c:v>0.42203909586765398</c:v>
                </c:pt>
                <c:pt idx="343">
                  <c:v>0.42328713525804801</c:v>
                </c:pt>
                <c:pt idx="344">
                  <c:v>0.42453517464843998</c:v>
                </c:pt>
                <c:pt idx="345">
                  <c:v>0.42578321403883301</c:v>
                </c:pt>
                <c:pt idx="346">
                  <c:v>0.42703125342922699</c:v>
                </c:pt>
                <c:pt idx="347">
                  <c:v>0.42827929281961902</c:v>
                </c:pt>
                <c:pt idx="348">
                  <c:v>0.42952733221001199</c:v>
                </c:pt>
                <c:pt idx="349">
                  <c:v>0.43077537160040602</c:v>
                </c:pt>
                <c:pt idx="350">
                  <c:v>0.432023410990799</c:v>
                </c:pt>
                <c:pt idx="351">
                  <c:v>0.43327145038119103</c:v>
                </c:pt>
                <c:pt idx="352">
                  <c:v>0.434519489771585</c:v>
                </c:pt>
                <c:pt idx="353">
                  <c:v>0.43576752916197697</c:v>
                </c:pt>
                <c:pt idx="354">
                  <c:v>0.43701556855237</c:v>
                </c:pt>
                <c:pt idx="355">
                  <c:v>0.43826360794276498</c:v>
                </c:pt>
                <c:pt idx="356">
                  <c:v>0.43951164733315801</c:v>
                </c:pt>
                <c:pt idx="357">
                  <c:v>0.44075968672354998</c:v>
                </c:pt>
                <c:pt idx="358">
                  <c:v>0.44200772611394201</c:v>
                </c:pt>
                <c:pt idx="359">
                  <c:v>0.44325576550433698</c:v>
                </c:pt>
                <c:pt idx="360">
                  <c:v>0.44450380489473001</c:v>
                </c:pt>
                <c:pt idx="361">
                  <c:v>0.44575184428512399</c:v>
                </c:pt>
                <c:pt idx="362">
                  <c:v>0.44699988367551502</c:v>
                </c:pt>
                <c:pt idx="363">
                  <c:v>0.44824792306590799</c:v>
                </c:pt>
                <c:pt idx="364">
                  <c:v>0.44949596245630302</c:v>
                </c:pt>
                <c:pt idx="365">
                  <c:v>0.450744001846696</c:v>
                </c:pt>
                <c:pt idx="366">
                  <c:v>0.45199204123708903</c:v>
                </c:pt>
                <c:pt idx="367">
                  <c:v>0.453240080627483</c:v>
                </c:pt>
                <c:pt idx="368">
                  <c:v>0.45448812001787597</c:v>
                </c:pt>
                <c:pt idx="369">
                  <c:v>0.455736159408268</c:v>
                </c:pt>
                <c:pt idx="370">
                  <c:v>0.45698419879866298</c:v>
                </c:pt>
                <c:pt idx="371">
                  <c:v>0.45823223818905401</c:v>
                </c:pt>
                <c:pt idx="372">
                  <c:v>0.45948027757944798</c:v>
                </c:pt>
                <c:pt idx="373">
                  <c:v>0.46072831696984001</c:v>
                </c:pt>
                <c:pt idx="374">
                  <c:v>0.46197635636023399</c:v>
                </c:pt>
                <c:pt idx="375">
                  <c:v>0.46322439575062802</c:v>
                </c:pt>
                <c:pt idx="376">
                  <c:v>0.46447243514102099</c:v>
                </c:pt>
                <c:pt idx="377">
                  <c:v>0.46572047453141302</c:v>
                </c:pt>
                <c:pt idx="378">
                  <c:v>0.46696851392180599</c:v>
                </c:pt>
                <c:pt idx="379">
                  <c:v>0.46821655331219902</c:v>
                </c:pt>
                <c:pt idx="380">
                  <c:v>0.469464592702593</c:v>
                </c:pt>
                <c:pt idx="381">
                  <c:v>0.47071263209298603</c:v>
                </c:pt>
                <c:pt idx="382">
                  <c:v>0.471960671483379</c:v>
                </c:pt>
                <c:pt idx="383">
                  <c:v>0.47320871087377098</c:v>
                </c:pt>
                <c:pt idx="384">
                  <c:v>0.47445675026416301</c:v>
                </c:pt>
                <c:pt idx="385">
                  <c:v>0.47570478965455798</c:v>
                </c:pt>
                <c:pt idx="386">
                  <c:v>0.47695282904495201</c:v>
                </c:pt>
                <c:pt idx="387">
                  <c:v>0.47820086843534498</c:v>
                </c:pt>
                <c:pt idx="388">
                  <c:v>0.47944890782573701</c:v>
                </c:pt>
                <c:pt idx="389">
                  <c:v>0.48069694721612899</c:v>
                </c:pt>
                <c:pt idx="390">
                  <c:v>0.48194498660652302</c:v>
                </c:pt>
                <c:pt idx="391">
                  <c:v>0.48319302599691499</c:v>
                </c:pt>
                <c:pt idx="392">
                  <c:v>0.48444106538730902</c:v>
                </c:pt>
                <c:pt idx="393">
                  <c:v>0.485689104777703</c:v>
                </c:pt>
                <c:pt idx="394">
                  <c:v>0.48693714416809603</c:v>
                </c:pt>
                <c:pt idx="395">
                  <c:v>0.488185183558488</c:v>
                </c:pt>
                <c:pt idx="396">
                  <c:v>0.48943322294888097</c:v>
                </c:pt>
                <c:pt idx="397">
                  <c:v>0.490681262339275</c:v>
                </c:pt>
                <c:pt idx="398">
                  <c:v>0.49192930172966898</c:v>
                </c:pt>
                <c:pt idx="399">
                  <c:v>0.49317734112006201</c:v>
                </c:pt>
                <c:pt idx="400">
                  <c:v>0.49442538051045398</c:v>
                </c:pt>
                <c:pt idx="401">
                  <c:v>0.49567341990084701</c:v>
                </c:pt>
                <c:pt idx="402">
                  <c:v>0.49692145929124099</c:v>
                </c:pt>
                <c:pt idx="403">
                  <c:v>0.49816949868163402</c:v>
                </c:pt>
                <c:pt idx="404">
                  <c:v>0.49941753807202599</c:v>
                </c:pt>
                <c:pt idx="405">
                  <c:v>0.50066557746242002</c:v>
                </c:pt>
                <c:pt idx="406">
                  <c:v>0.50191361685281199</c:v>
                </c:pt>
                <c:pt idx="407">
                  <c:v>0.50316165624320597</c:v>
                </c:pt>
                <c:pt idx="408">
                  <c:v>0.50440969563360005</c:v>
                </c:pt>
                <c:pt idx="409">
                  <c:v>0.50565773502399303</c:v>
                </c:pt>
                <c:pt idx="410">
                  <c:v>0.506905774414386</c:v>
                </c:pt>
                <c:pt idx="411">
                  <c:v>0.50815381380477798</c:v>
                </c:pt>
                <c:pt idx="412">
                  <c:v>0.50940185319517095</c:v>
                </c:pt>
                <c:pt idx="413">
                  <c:v>0.51064989258556404</c:v>
                </c:pt>
                <c:pt idx="414">
                  <c:v>0.51189793197595801</c:v>
                </c:pt>
                <c:pt idx="415">
                  <c:v>0.51314597136634899</c:v>
                </c:pt>
                <c:pt idx="416">
                  <c:v>0.51439401075674396</c:v>
                </c:pt>
                <c:pt idx="417">
                  <c:v>0.51564205014713604</c:v>
                </c:pt>
                <c:pt idx="418">
                  <c:v>0.51689008953753102</c:v>
                </c:pt>
                <c:pt idx="419">
                  <c:v>0.51813812892792399</c:v>
                </c:pt>
                <c:pt idx="420">
                  <c:v>0.51938616831831597</c:v>
                </c:pt>
                <c:pt idx="421">
                  <c:v>0.52063420770870805</c:v>
                </c:pt>
                <c:pt idx="422">
                  <c:v>0.52188224709910103</c:v>
                </c:pt>
                <c:pt idx="423">
                  <c:v>0.523130286489496</c:v>
                </c:pt>
                <c:pt idx="424">
                  <c:v>0.52437832587988897</c:v>
                </c:pt>
                <c:pt idx="425">
                  <c:v>0.52562636527028195</c:v>
                </c:pt>
                <c:pt idx="426">
                  <c:v>0.52687440466067603</c:v>
                </c:pt>
                <c:pt idx="427">
                  <c:v>0.52812244405106701</c:v>
                </c:pt>
                <c:pt idx="428">
                  <c:v>0.52937048344145998</c:v>
                </c:pt>
                <c:pt idx="429">
                  <c:v>0.53061852283185396</c:v>
                </c:pt>
                <c:pt idx="430">
                  <c:v>0.53186656222224704</c:v>
                </c:pt>
                <c:pt idx="431">
                  <c:v>0.53311460161264101</c:v>
                </c:pt>
                <c:pt idx="432">
                  <c:v>0.53436264100303399</c:v>
                </c:pt>
                <c:pt idx="433">
                  <c:v>0.53561068039342596</c:v>
                </c:pt>
                <c:pt idx="434">
                  <c:v>0.53685871978381805</c:v>
                </c:pt>
                <c:pt idx="435">
                  <c:v>0.53810675917421202</c:v>
                </c:pt>
                <c:pt idx="436">
                  <c:v>0.539354798564605</c:v>
                </c:pt>
                <c:pt idx="437">
                  <c:v>0.54060283795499897</c:v>
                </c:pt>
                <c:pt idx="438">
                  <c:v>0.54185087734539195</c:v>
                </c:pt>
                <c:pt idx="439">
                  <c:v>0.54309891673578403</c:v>
                </c:pt>
                <c:pt idx="440">
                  <c:v>0.54434695612617801</c:v>
                </c:pt>
                <c:pt idx="441">
                  <c:v>0.54559499551656898</c:v>
                </c:pt>
                <c:pt idx="442">
                  <c:v>0.54684303490696495</c:v>
                </c:pt>
                <c:pt idx="443">
                  <c:v>0.54809107429735704</c:v>
                </c:pt>
                <c:pt idx="444">
                  <c:v>0.54933911368775101</c:v>
                </c:pt>
                <c:pt idx="445">
                  <c:v>0.55058715307814199</c:v>
                </c:pt>
                <c:pt idx="446">
                  <c:v>0.55183519246853596</c:v>
                </c:pt>
                <c:pt idx="447">
                  <c:v>0.55308323185892805</c:v>
                </c:pt>
                <c:pt idx="448">
                  <c:v>0.55433127124932302</c:v>
                </c:pt>
                <c:pt idx="449">
                  <c:v>0.555579310639715</c:v>
                </c:pt>
                <c:pt idx="450">
                  <c:v>0.55682735003010797</c:v>
                </c:pt>
                <c:pt idx="451">
                  <c:v>0.55807538942049995</c:v>
                </c:pt>
                <c:pt idx="452">
                  <c:v>0.55932342881089403</c:v>
                </c:pt>
                <c:pt idx="453">
                  <c:v>0.560571468201287</c:v>
                </c:pt>
                <c:pt idx="454">
                  <c:v>0.56181950759168098</c:v>
                </c:pt>
                <c:pt idx="455">
                  <c:v>0.56306754698207395</c:v>
                </c:pt>
                <c:pt idx="456">
                  <c:v>0.56431558637246704</c:v>
                </c:pt>
                <c:pt idx="457">
                  <c:v>0.56556362576286001</c:v>
                </c:pt>
                <c:pt idx="458">
                  <c:v>0.56681166515325299</c:v>
                </c:pt>
                <c:pt idx="459">
                  <c:v>0.56805970454364696</c:v>
                </c:pt>
                <c:pt idx="460">
                  <c:v>0.56930774393403905</c:v>
                </c:pt>
                <c:pt idx="461">
                  <c:v>0.57055578332443202</c:v>
                </c:pt>
                <c:pt idx="462">
                  <c:v>0.57180382271482499</c:v>
                </c:pt>
                <c:pt idx="463">
                  <c:v>0.57305186210521897</c:v>
                </c:pt>
                <c:pt idx="464">
                  <c:v>0.57429990149561005</c:v>
                </c:pt>
                <c:pt idx="465">
                  <c:v>0.57554794088600503</c:v>
                </c:pt>
                <c:pt idx="466">
                  <c:v>0.576795980276398</c:v>
                </c:pt>
                <c:pt idx="467">
                  <c:v>0.57804401966679197</c:v>
                </c:pt>
                <c:pt idx="468">
                  <c:v>0.57929205905718295</c:v>
                </c:pt>
                <c:pt idx="469">
                  <c:v>0.58054009844757803</c:v>
                </c:pt>
                <c:pt idx="470">
                  <c:v>0.58178813783797101</c:v>
                </c:pt>
                <c:pt idx="471">
                  <c:v>0.58303617722836398</c:v>
                </c:pt>
                <c:pt idx="472">
                  <c:v>0.58428421661875596</c:v>
                </c:pt>
                <c:pt idx="473">
                  <c:v>0.58553225600915004</c:v>
                </c:pt>
                <c:pt idx="474">
                  <c:v>0.58678029539954302</c:v>
                </c:pt>
                <c:pt idx="475">
                  <c:v>0.58802833478993499</c:v>
                </c:pt>
                <c:pt idx="476">
                  <c:v>0.58927637418032897</c:v>
                </c:pt>
                <c:pt idx="477">
                  <c:v>0.59052441357072005</c:v>
                </c:pt>
                <c:pt idx="478">
                  <c:v>0.59177245296111403</c:v>
                </c:pt>
                <c:pt idx="479">
                  <c:v>0.593020492351509</c:v>
                </c:pt>
                <c:pt idx="480">
                  <c:v>0.59426853174189997</c:v>
                </c:pt>
                <c:pt idx="481">
                  <c:v>0.59551657113229395</c:v>
                </c:pt>
                <c:pt idx="482">
                  <c:v>0.59676461052268603</c:v>
                </c:pt>
                <c:pt idx="483">
                  <c:v>0.59801264991308101</c:v>
                </c:pt>
                <c:pt idx="484">
                  <c:v>0.59926068930347298</c:v>
                </c:pt>
                <c:pt idx="485">
                  <c:v>0.60050872869386696</c:v>
                </c:pt>
                <c:pt idx="486">
                  <c:v>0.60175676808426004</c:v>
                </c:pt>
                <c:pt idx="487">
                  <c:v>0.60300480747465401</c:v>
                </c:pt>
                <c:pt idx="488">
                  <c:v>0.60425284686504499</c:v>
                </c:pt>
                <c:pt idx="489">
                  <c:v>0.60550088625543896</c:v>
                </c:pt>
                <c:pt idx="490">
                  <c:v>0.60674892564583005</c:v>
                </c:pt>
                <c:pt idx="491">
                  <c:v>0.60799696503622502</c:v>
                </c:pt>
                <c:pt idx="492">
                  <c:v>0.609245004426617</c:v>
                </c:pt>
                <c:pt idx="493">
                  <c:v>0.61049304381701097</c:v>
                </c:pt>
                <c:pt idx="494">
                  <c:v>0.61174108320740395</c:v>
                </c:pt>
                <c:pt idx="495">
                  <c:v>0.61298912259779703</c:v>
                </c:pt>
                <c:pt idx="496">
                  <c:v>0.614237161988191</c:v>
                </c:pt>
                <c:pt idx="497">
                  <c:v>0.61548520137858298</c:v>
                </c:pt>
                <c:pt idx="498">
                  <c:v>0.61673324076897695</c:v>
                </c:pt>
                <c:pt idx="499">
                  <c:v>0.61798128015937004</c:v>
                </c:pt>
                <c:pt idx="500">
                  <c:v>0.61922931954976301</c:v>
                </c:pt>
                <c:pt idx="501">
                  <c:v>0.62047735894015499</c:v>
                </c:pt>
                <c:pt idx="502">
                  <c:v>0.62172539833054996</c:v>
                </c:pt>
                <c:pt idx="503">
                  <c:v>0.62297343772094105</c:v>
                </c:pt>
                <c:pt idx="504">
                  <c:v>0.62422147711133402</c:v>
                </c:pt>
                <c:pt idx="505">
                  <c:v>0.625469516501728</c:v>
                </c:pt>
                <c:pt idx="506">
                  <c:v>0.62671755589211997</c:v>
                </c:pt>
                <c:pt idx="507">
                  <c:v>0.62796559528251406</c:v>
                </c:pt>
                <c:pt idx="508">
                  <c:v>0.62921363467290803</c:v>
                </c:pt>
                <c:pt idx="509">
                  <c:v>0.6304616740633</c:v>
                </c:pt>
                <c:pt idx="510">
                  <c:v>0.63170971345369298</c:v>
                </c:pt>
                <c:pt idx="511">
                  <c:v>0.63295775284408695</c:v>
                </c:pt>
                <c:pt idx="512">
                  <c:v>0.63420579223447904</c:v>
                </c:pt>
                <c:pt idx="513">
                  <c:v>0.63545383162487301</c:v>
                </c:pt>
                <c:pt idx="514">
                  <c:v>0.63670187101526599</c:v>
                </c:pt>
                <c:pt idx="515">
                  <c:v>0.63794991040565796</c:v>
                </c:pt>
                <c:pt idx="516">
                  <c:v>0.63919794979605205</c:v>
                </c:pt>
                <c:pt idx="517">
                  <c:v>0.64044598918644502</c:v>
                </c:pt>
                <c:pt idx="518">
                  <c:v>0.64169402857683799</c:v>
                </c:pt>
                <c:pt idx="519">
                  <c:v>0.64294206796722997</c:v>
                </c:pt>
                <c:pt idx="520">
                  <c:v>0.64419010735762205</c:v>
                </c:pt>
                <c:pt idx="521">
                  <c:v>0.64543814674801703</c:v>
                </c:pt>
                <c:pt idx="522">
                  <c:v>0.646686186138411</c:v>
                </c:pt>
                <c:pt idx="523">
                  <c:v>0.64793422552880298</c:v>
                </c:pt>
                <c:pt idx="524">
                  <c:v>0.64918226491919595</c:v>
                </c:pt>
                <c:pt idx="525">
                  <c:v>0.65043030430958904</c:v>
                </c:pt>
                <c:pt idx="526">
                  <c:v>0.65167834369998301</c:v>
                </c:pt>
                <c:pt idx="527">
                  <c:v>0.65292638309037598</c:v>
                </c:pt>
                <c:pt idx="528">
                  <c:v>0.65417442248076896</c:v>
                </c:pt>
                <c:pt idx="529">
                  <c:v>0.65542246187116204</c:v>
                </c:pt>
                <c:pt idx="530">
                  <c:v>0.65667050126155602</c:v>
                </c:pt>
                <c:pt idx="531">
                  <c:v>0.65791854065194799</c:v>
                </c:pt>
                <c:pt idx="532">
                  <c:v>0.65916658004234097</c:v>
                </c:pt>
                <c:pt idx="533">
                  <c:v>0.66041461943273405</c:v>
                </c:pt>
                <c:pt idx="534">
                  <c:v>0.66166265882312703</c:v>
                </c:pt>
                <c:pt idx="535">
                  <c:v>0.662910698213519</c:v>
                </c:pt>
                <c:pt idx="536">
                  <c:v>0.66415873760391198</c:v>
                </c:pt>
                <c:pt idx="537">
                  <c:v>0.66540677699430595</c:v>
                </c:pt>
                <c:pt idx="538">
                  <c:v>0.66665481638469903</c:v>
                </c:pt>
                <c:pt idx="539">
                  <c:v>0.66790285577509401</c:v>
                </c:pt>
                <c:pt idx="540">
                  <c:v>0.66915089516548598</c:v>
                </c:pt>
                <c:pt idx="541">
                  <c:v>0.67039893455587896</c:v>
                </c:pt>
                <c:pt idx="542">
                  <c:v>0.67164697394627104</c:v>
                </c:pt>
                <c:pt idx="543">
                  <c:v>0.67289501333666601</c:v>
                </c:pt>
                <c:pt idx="544">
                  <c:v>0.67414305272705899</c:v>
                </c:pt>
                <c:pt idx="545">
                  <c:v>0.67539109211745196</c:v>
                </c:pt>
                <c:pt idx="546">
                  <c:v>0.67663913150784605</c:v>
                </c:pt>
                <c:pt idx="547">
                  <c:v>0.67788717089823602</c:v>
                </c:pt>
                <c:pt idx="548">
                  <c:v>0.679135210288632</c:v>
                </c:pt>
                <c:pt idx="549">
                  <c:v>0.68038324967902397</c:v>
                </c:pt>
                <c:pt idx="550">
                  <c:v>0.68163128906941495</c:v>
                </c:pt>
                <c:pt idx="551">
                  <c:v>0.68287932845981003</c:v>
                </c:pt>
                <c:pt idx="552">
                  <c:v>0.68412736785020201</c:v>
                </c:pt>
                <c:pt idx="553">
                  <c:v>0.68537540724059598</c:v>
                </c:pt>
                <c:pt idx="554">
                  <c:v>0.68662344663098895</c:v>
                </c:pt>
                <c:pt idx="555">
                  <c:v>0.68787148602138204</c:v>
                </c:pt>
                <c:pt idx="556">
                  <c:v>0.68911952541177701</c:v>
                </c:pt>
                <c:pt idx="557">
                  <c:v>0.69036756480216899</c:v>
                </c:pt>
                <c:pt idx="558">
                  <c:v>0.69161560419256196</c:v>
                </c:pt>
                <c:pt idx="559">
                  <c:v>0.69286364358295705</c:v>
                </c:pt>
                <c:pt idx="560">
                  <c:v>0.69411168297334802</c:v>
                </c:pt>
                <c:pt idx="561">
                  <c:v>0.695359722363741</c:v>
                </c:pt>
                <c:pt idx="562">
                  <c:v>0.69660776175413397</c:v>
                </c:pt>
                <c:pt idx="563">
                  <c:v>0.69785580114452805</c:v>
                </c:pt>
                <c:pt idx="564">
                  <c:v>0.69910384053492003</c:v>
                </c:pt>
                <c:pt idx="565">
                  <c:v>0.700351879925315</c:v>
                </c:pt>
                <c:pt idx="566">
                  <c:v>0.70159991931570498</c:v>
                </c:pt>
                <c:pt idx="567">
                  <c:v>0.70284795870609895</c:v>
                </c:pt>
                <c:pt idx="568">
                  <c:v>0.70409599809649404</c:v>
                </c:pt>
                <c:pt idx="569">
                  <c:v>0.70534403748688501</c:v>
                </c:pt>
                <c:pt idx="570">
                  <c:v>0.70659207687727499</c:v>
                </c:pt>
                <c:pt idx="571">
                  <c:v>0.70784011626767296</c:v>
                </c:pt>
                <c:pt idx="572">
                  <c:v>0.70908815565806504</c:v>
                </c:pt>
                <c:pt idx="573">
                  <c:v>0.71033619504845702</c:v>
                </c:pt>
                <c:pt idx="574">
                  <c:v>0.71158423443885199</c:v>
                </c:pt>
                <c:pt idx="575">
                  <c:v>0.71283227382924397</c:v>
                </c:pt>
                <c:pt idx="576">
                  <c:v>0.71408031321963805</c:v>
                </c:pt>
                <c:pt idx="577">
                  <c:v>0.71532835261003003</c:v>
                </c:pt>
                <c:pt idx="578">
                  <c:v>0.716576392000424</c:v>
                </c:pt>
                <c:pt idx="579">
                  <c:v>0.71782443139081697</c:v>
                </c:pt>
                <c:pt idx="580">
                  <c:v>0.71907247078120995</c:v>
                </c:pt>
                <c:pt idx="581">
                  <c:v>0.72032051017160204</c:v>
                </c:pt>
                <c:pt idx="582">
                  <c:v>0.72156854956199701</c:v>
                </c:pt>
                <c:pt idx="583">
                  <c:v>0.72281658895238998</c:v>
                </c:pt>
                <c:pt idx="584">
                  <c:v>0.72406462834278196</c:v>
                </c:pt>
                <c:pt idx="585">
                  <c:v>0.72531266773317504</c:v>
                </c:pt>
                <c:pt idx="586">
                  <c:v>0.72656070712356802</c:v>
                </c:pt>
                <c:pt idx="587">
                  <c:v>0.72780874651396099</c:v>
                </c:pt>
                <c:pt idx="588">
                  <c:v>0.72905678590435397</c:v>
                </c:pt>
                <c:pt idx="589">
                  <c:v>0.73030482529474805</c:v>
                </c:pt>
                <c:pt idx="590">
                  <c:v>0.73155286468514202</c:v>
                </c:pt>
                <c:pt idx="591">
                  <c:v>0.732800904075534</c:v>
                </c:pt>
                <c:pt idx="592">
                  <c:v>0.73404894346592697</c:v>
                </c:pt>
                <c:pt idx="593">
                  <c:v>0.73529698285631895</c:v>
                </c:pt>
                <c:pt idx="594">
                  <c:v>0.73654502224671303</c:v>
                </c:pt>
                <c:pt idx="595">
                  <c:v>0.73779306163710501</c:v>
                </c:pt>
                <c:pt idx="596">
                  <c:v>0.73904110102749898</c:v>
                </c:pt>
                <c:pt idx="597">
                  <c:v>0.74028914041789196</c:v>
                </c:pt>
                <c:pt idx="598">
                  <c:v>0.74153717980828304</c:v>
                </c:pt>
                <c:pt idx="599">
                  <c:v>0.74278521919867702</c:v>
                </c:pt>
                <c:pt idx="600">
                  <c:v>0.74403325858906899</c:v>
                </c:pt>
                <c:pt idx="601">
                  <c:v>0.74528129797946396</c:v>
                </c:pt>
                <c:pt idx="602">
                  <c:v>0.74652933736985705</c:v>
                </c:pt>
                <c:pt idx="603">
                  <c:v>0.74777737676025102</c:v>
                </c:pt>
                <c:pt idx="604">
                  <c:v>0.749025416150645</c:v>
                </c:pt>
                <c:pt idx="605">
                  <c:v>0.75027345554103797</c:v>
                </c:pt>
                <c:pt idx="606">
                  <c:v>0.75152149493142995</c:v>
                </c:pt>
                <c:pt idx="607">
                  <c:v>0.75276953432182303</c:v>
                </c:pt>
                <c:pt idx="608">
                  <c:v>0.754017573712216</c:v>
                </c:pt>
                <c:pt idx="609">
                  <c:v>0.75526561310260798</c:v>
                </c:pt>
                <c:pt idx="610">
                  <c:v>0.75651365249300295</c:v>
                </c:pt>
                <c:pt idx="611">
                  <c:v>0.75776169188339404</c:v>
                </c:pt>
                <c:pt idx="612">
                  <c:v>0.75900973127378801</c:v>
                </c:pt>
                <c:pt idx="613">
                  <c:v>0.76025777066418299</c:v>
                </c:pt>
                <c:pt idx="614">
                  <c:v>0.76150581005457396</c:v>
                </c:pt>
                <c:pt idx="615">
                  <c:v>0.76275384944496805</c:v>
                </c:pt>
                <c:pt idx="616">
                  <c:v>0.76400188883536102</c:v>
                </c:pt>
                <c:pt idx="617">
                  <c:v>0.76524992822575599</c:v>
                </c:pt>
                <c:pt idx="618">
                  <c:v>0.76649796761614497</c:v>
                </c:pt>
                <c:pt idx="619">
                  <c:v>0.76774600700654105</c:v>
                </c:pt>
                <c:pt idx="620">
                  <c:v>0.76899404639693303</c:v>
                </c:pt>
                <c:pt idx="621">
                  <c:v>0.770242085787327</c:v>
                </c:pt>
                <c:pt idx="622">
                  <c:v>0.77149012517771998</c:v>
                </c:pt>
                <c:pt idx="623">
                  <c:v>0.77273816456811295</c:v>
                </c:pt>
                <c:pt idx="624">
                  <c:v>0.77398620395850604</c:v>
                </c:pt>
                <c:pt idx="625">
                  <c:v>0.77523424334889901</c:v>
                </c:pt>
                <c:pt idx="626">
                  <c:v>0.77648228273929298</c:v>
                </c:pt>
                <c:pt idx="627">
                  <c:v>0.77773032212968496</c:v>
                </c:pt>
                <c:pt idx="628">
                  <c:v>0.77897836152007804</c:v>
                </c:pt>
                <c:pt idx="629">
                  <c:v>0.78022640091047002</c:v>
                </c:pt>
                <c:pt idx="630">
                  <c:v>0.78147444030086499</c:v>
                </c:pt>
                <c:pt idx="631">
                  <c:v>0.78272247969125497</c:v>
                </c:pt>
                <c:pt idx="632">
                  <c:v>0.78397051908164905</c:v>
                </c:pt>
                <c:pt idx="633">
                  <c:v>0.78521855847204203</c:v>
                </c:pt>
                <c:pt idx="634">
                  <c:v>0.786466597862437</c:v>
                </c:pt>
                <c:pt idx="635">
                  <c:v>0.78771463725283097</c:v>
                </c:pt>
                <c:pt idx="636">
                  <c:v>0.78896267664322195</c:v>
                </c:pt>
                <c:pt idx="637">
                  <c:v>0.79021071603361603</c:v>
                </c:pt>
                <c:pt idx="638">
                  <c:v>0.79145875542400801</c:v>
                </c:pt>
                <c:pt idx="639">
                  <c:v>0.79270679481440098</c:v>
                </c:pt>
                <c:pt idx="640">
                  <c:v>0.79395483420479396</c:v>
                </c:pt>
                <c:pt idx="641">
                  <c:v>0.79520287359518604</c:v>
                </c:pt>
                <c:pt idx="642">
                  <c:v>0.79645091298558102</c:v>
                </c:pt>
                <c:pt idx="643">
                  <c:v>0.79769895237597299</c:v>
                </c:pt>
                <c:pt idx="644">
                  <c:v>0.79894699176636796</c:v>
                </c:pt>
                <c:pt idx="645">
                  <c:v>0.80019503115676205</c:v>
                </c:pt>
                <c:pt idx="646">
                  <c:v>0.80144307054715402</c:v>
                </c:pt>
                <c:pt idx="647">
                  <c:v>0.802691109937545</c:v>
                </c:pt>
                <c:pt idx="648">
                  <c:v>0.80393914932793797</c:v>
                </c:pt>
                <c:pt idx="649">
                  <c:v>0.80518718871833195</c:v>
                </c:pt>
                <c:pt idx="650">
                  <c:v>0.80643522810872503</c:v>
                </c:pt>
                <c:pt idx="651">
                  <c:v>0.80768326749911701</c:v>
                </c:pt>
                <c:pt idx="652">
                  <c:v>0.80893130688951098</c:v>
                </c:pt>
                <c:pt idx="653">
                  <c:v>0.81017934627990495</c:v>
                </c:pt>
                <c:pt idx="654">
                  <c:v>0.81142738567029704</c:v>
                </c:pt>
                <c:pt idx="655">
                  <c:v>0.81267542506069101</c:v>
                </c:pt>
                <c:pt idx="656">
                  <c:v>0.81392346445108299</c:v>
                </c:pt>
                <c:pt idx="657">
                  <c:v>0.81517150384147596</c:v>
                </c:pt>
                <c:pt idx="658">
                  <c:v>0.81641954323187005</c:v>
                </c:pt>
                <c:pt idx="659">
                  <c:v>0.81766758262226102</c:v>
                </c:pt>
                <c:pt idx="660">
                  <c:v>0.818915622012657</c:v>
                </c:pt>
                <c:pt idx="661">
                  <c:v>0.82016366140304997</c:v>
                </c:pt>
                <c:pt idx="662">
                  <c:v>0.82141170079343995</c:v>
                </c:pt>
                <c:pt idx="663">
                  <c:v>0.82265974018383603</c:v>
                </c:pt>
                <c:pt idx="664">
                  <c:v>0.823907779574229</c:v>
                </c:pt>
                <c:pt idx="665">
                  <c:v>0.82515581896462298</c:v>
                </c:pt>
                <c:pt idx="666">
                  <c:v>0.82640385835501595</c:v>
                </c:pt>
                <c:pt idx="667">
                  <c:v>0.82765189774540804</c:v>
                </c:pt>
                <c:pt idx="668">
                  <c:v>0.82889993713580001</c:v>
                </c:pt>
                <c:pt idx="669">
                  <c:v>0.83014797652619399</c:v>
                </c:pt>
                <c:pt idx="670">
                  <c:v>0.83139601591658696</c:v>
                </c:pt>
                <c:pt idx="671">
                  <c:v>0.83264405530698005</c:v>
                </c:pt>
                <c:pt idx="672">
                  <c:v>0.83389209469737202</c:v>
                </c:pt>
                <c:pt idx="673">
                  <c:v>0.83514013408776799</c:v>
                </c:pt>
                <c:pt idx="674">
                  <c:v>0.83638817347815897</c:v>
                </c:pt>
                <c:pt idx="675">
                  <c:v>0.83763621286855505</c:v>
                </c:pt>
                <c:pt idx="676">
                  <c:v>0.83888425225894703</c:v>
                </c:pt>
                <c:pt idx="677">
                  <c:v>0.840132291649339</c:v>
                </c:pt>
                <c:pt idx="678">
                  <c:v>0.84138033103973198</c:v>
                </c:pt>
                <c:pt idx="679">
                  <c:v>0.84262837043012495</c:v>
                </c:pt>
                <c:pt idx="680">
                  <c:v>0.84387640982051804</c:v>
                </c:pt>
                <c:pt idx="681">
                  <c:v>0.84512444921091301</c:v>
                </c:pt>
                <c:pt idx="682">
                  <c:v>0.84637248860130398</c:v>
                </c:pt>
                <c:pt idx="683">
                  <c:v>0.84762052799169496</c:v>
                </c:pt>
                <c:pt idx="684">
                  <c:v>0.84886856738209104</c:v>
                </c:pt>
                <c:pt idx="685">
                  <c:v>0.85011660677248402</c:v>
                </c:pt>
                <c:pt idx="686">
                  <c:v>0.85136464616287599</c:v>
                </c:pt>
                <c:pt idx="687">
                  <c:v>0.85261268555326997</c:v>
                </c:pt>
                <c:pt idx="688">
                  <c:v>0.85386072494366305</c:v>
                </c:pt>
                <c:pt idx="689">
                  <c:v>0.85510876433405503</c:v>
                </c:pt>
                <c:pt idx="690">
                  <c:v>0.856356803724448</c:v>
                </c:pt>
                <c:pt idx="691">
                  <c:v>0.85760484311484098</c:v>
                </c:pt>
                <c:pt idx="692">
                  <c:v>0.85885288250523595</c:v>
                </c:pt>
                <c:pt idx="693">
                  <c:v>0.86010092189563103</c:v>
                </c:pt>
                <c:pt idx="694">
                  <c:v>0.86134896128602101</c:v>
                </c:pt>
                <c:pt idx="695">
                  <c:v>0.86259700067641398</c:v>
                </c:pt>
                <c:pt idx="696">
                  <c:v>0.86384504006680796</c:v>
                </c:pt>
                <c:pt idx="697">
                  <c:v>0.86509307945720204</c:v>
                </c:pt>
                <c:pt idx="698">
                  <c:v>0.86634111884759202</c:v>
                </c:pt>
                <c:pt idx="699">
                  <c:v>0.86758915823798399</c:v>
                </c:pt>
                <c:pt idx="700">
                  <c:v>0.86883719762837996</c:v>
                </c:pt>
                <c:pt idx="701">
                  <c:v>0.87008523701877305</c:v>
                </c:pt>
                <c:pt idx="702">
                  <c:v>0.87133327640916303</c:v>
                </c:pt>
                <c:pt idx="703">
                  <c:v>0.872581315799559</c:v>
                </c:pt>
                <c:pt idx="704">
                  <c:v>0.87382935518995397</c:v>
                </c:pt>
                <c:pt idx="705">
                  <c:v>0.87507739458034295</c:v>
                </c:pt>
                <c:pt idx="706">
                  <c:v>0.87632543397073703</c:v>
                </c:pt>
                <c:pt idx="707">
                  <c:v>0.87757347336113301</c:v>
                </c:pt>
                <c:pt idx="708">
                  <c:v>0.87882151275152498</c:v>
                </c:pt>
                <c:pt idx="709">
                  <c:v>0.88006955214191696</c:v>
                </c:pt>
                <c:pt idx="710">
                  <c:v>0.88131759153230904</c:v>
                </c:pt>
                <c:pt idx="711">
                  <c:v>0.88256563092270301</c:v>
                </c:pt>
                <c:pt idx="712">
                  <c:v>0.88381367031309599</c:v>
                </c:pt>
                <c:pt idx="713">
                  <c:v>0.88506170970349096</c:v>
                </c:pt>
                <c:pt idx="714">
                  <c:v>0.88630974909388305</c:v>
                </c:pt>
                <c:pt idx="715">
                  <c:v>0.88755778848427602</c:v>
                </c:pt>
                <c:pt idx="716">
                  <c:v>0.888805827874668</c:v>
                </c:pt>
                <c:pt idx="717">
                  <c:v>0.89005386726505997</c:v>
                </c:pt>
                <c:pt idx="718">
                  <c:v>0.89130190665545705</c:v>
                </c:pt>
                <c:pt idx="719">
                  <c:v>0.89254994604584603</c:v>
                </c:pt>
                <c:pt idx="720">
                  <c:v>0.89379798543623901</c:v>
                </c:pt>
                <c:pt idx="721">
                  <c:v>0.89504602482663398</c:v>
                </c:pt>
                <c:pt idx="722">
                  <c:v>0.89629406421702695</c:v>
                </c:pt>
                <c:pt idx="723">
                  <c:v>0.89754210360742004</c:v>
                </c:pt>
                <c:pt idx="724">
                  <c:v>0.89879014299781301</c:v>
                </c:pt>
                <c:pt idx="725">
                  <c:v>0.90003818238820599</c:v>
                </c:pt>
                <c:pt idx="726">
                  <c:v>0.90128622177860096</c:v>
                </c:pt>
                <c:pt idx="727">
                  <c:v>0.90253426116899205</c:v>
                </c:pt>
                <c:pt idx="728">
                  <c:v>0.90378230055938802</c:v>
                </c:pt>
                <c:pt idx="729">
                  <c:v>0.905030339949778</c:v>
                </c:pt>
                <c:pt idx="730">
                  <c:v>0.90627837934017297</c:v>
                </c:pt>
                <c:pt idx="731">
                  <c:v>0.90752641873056705</c:v>
                </c:pt>
                <c:pt idx="732">
                  <c:v>0.90877445812095903</c:v>
                </c:pt>
                <c:pt idx="733">
                  <c:v>0.910022497511354</c:v>
                </c:pt>
                <c:pt idx="734">
                  <c:v>0.91127053690174498</c:v>
                </c:pt>
                <c:pt idx="735">
                  <c:v>0.91251857629213795</c:v>
                </c:pt>
                <c:pt idx="736">
                  <c:v>0.91376661568253204</c:v>
                </c:pt>
                <c:pt idx="737">
                  <c:v>0.91501465507292201</c:v>
                </c:pt>
                <c:pt idx="738">
                  <c:v>0.91626269446331599</c:v>
                </c:pt>
                <c:pt idx="739">
                  <c:v>0.91751073385371096</c:v>
                </c:pt>
                <c:pt idx="740">
                  <c:v>0.91875877324410404</c:v>
                </c:pt>
                <c:pt idx="741">
                  <c:v>0.92000681263449602</c:v>
                </c:pt>
                <c:pt idx="742">
                  <c:v>0.92125485202488799</c:v>
                </c:pt>
                <c:pt idx="743">
                  <c:v>0.92250289141528397</c:v>
                </c:pt>
                <c:pt idx="744">
                  <c:v>0.92375093080567505</c:v>
                </c:pt>
                <c:pt idx="745">
                  <c:v>0.92499897019606803</c:v>
                </c:pt>
                <c:pt idx="746">
                  <c:v>0.926247009586463</c:v>
                </c:pt>
                <c:pt idx="747">
                  <c:v>0.92749504897685497</c:v>
                </c:pt>
                <c:pt idx="748">
                  <c:v>0.92874308836724795</c:v>
                </c:pt>
                <c:pt idx="749">
                  <c:v>0.92999112775764103</c:v>
                </c:pt>
                <c:pt idx="750">
                  <c:v>0.93123916714803501</c:v>
                </c:pt>
                <c:pt idx="751">
                  <c:v>0.93248720653842898</c:v>
                </c:pt>
                <c:pt idx="752">
                  <c:v>0.93373524592882196</c:v>
                </c:pt>
                <c:pt idx="753">
                  <c:v>0.93498328531921304</c:v>
                </c:pt>
                <c:pt idx="754">
                  <c:v>0.93623132470960702</c:v>
                </c:pt>
                <c:pt idx="755">
                  <c:v>0.93747936409999799</c:v>
                </c:pt>
                <c:pt idx="756">
                  <c:v>0.93872740349039396</c:v>
                </c:pt>
                <c:pt idx="757">
                  <c:v>0.93997544288078505</c:v>
                </c:pt>
                <c:pt idx="758">
                  <c:v>0.94122348227117902</c:v>
                </c:pt>
                <c:pt idx="759">
                  <c:v>0.94247152166157</c:v>
                </c:pt>
                <c:pt idx="760">
                  <c:v>0.94371956105196197</c:v>
                </c:pt>
                <c:pt idx="761">
                  <c:v>0.94496760044235895</c:v>
                </c:pt>
                <c:pt idx="762">
                  <c:v>0.94621563983274903</c:v>
                </c:pt>
                <c:pt idx="763">
                  <c:v>0.94746367922314201</c:v>
                </c:pt>
                <c:pt idx="764">
                  <c:v>0.94871171861353598</c:v>
                </c:pt>
                <c:pt idx="765">
                  <c:v>0.94995975800392896</c:v>
                </c:pt>
                <c:pt idx="766">
                  <c:v>0.95120779739432504</c:v>
                </c:pt>
                <c:pt idx="767">
                  <c:v>0.95245583678471801</c:v>
                </c:pt>
                <c:pt idx="768">
                  <c:v>0.95370387617510999</c:v>
                </c:pt>
                <c:pt idx="769">
                  <c:v>0.95495191556550496</c:v>
                </c:pt>
                <c:pt idx="770">
                  <c:v>0.95619995495589605</c:v>
                </c:pt>
                <c:pt idx="771">
                  <c:v>0.95744799434629002</c:v>
                </c:pt>
                <c:pt idx="772">
                  <c:v>0.95869603373668499</c:v>
                </c:pt>
                <c:pt idx="773">
                  <c:v>0.95994407312707697</c:v>
                </c:pt>
                <c:pt idx="774">
                  <c:v>0.96119211251746794</c:v>
                </c:pt>
                <c:pt idx="775">
                  <c:v>0.96244015190786203</c:v>
                </c:pt>
                <c:pt idx="776">
                  <c:v>0.96368819129825301</c:v>
                </c:pt>
                <c:pt idx="777">
                  <c:v>0.96493623068864798</c:v>
                </c:pt>
                <c:pt idx="778">
                  <c:v>0.96618427007903995</c:v>
                </c:pt>
                <c:pt idx="779">
                  <c:v>0.96743230946943504</c:v>
                </c:pt>
                <c:pt idx="780">
                  <c:v>0.96868034885982701</c:v>
                </c:pt>
                <c:pt idx="781">
                  <c:v>0.96992838825021899</c:v>
                </c:pt>
                <c:pt idx="782">
                  <c:v>0.97117642764061296</c:v>
                </c:pt>
                <c:pt idx="783">
                  <c:v>0.97242446703100704</c:v>
                </c:pt>
                <c:pt idx="784">
                  <c:v>0.97367250642139902</c:v>
                </c:pt>
                <c:pt idx="785">
                  <c:v>0.97492054581179299</c:v>
                </c:pt>
                <c:pt idx="786">
                  <c:v>0.97616858520218597</c:v>
                </c:pt>
                <c:pt idx="787">
                  <c:v>0.97741662459257805</c:v>
                </c:pt>
                <c:pt idx="788">
                  <c:v>0.97866466398297203</c:v>
                </c:pt>
                <c:pt idx="789">
                  <c:v>0.979912703373367</c:v>
                </c:pt>
                <c:pt idx="790">
                  <c:v>0.98116074276375798</c:v>
                </c:pt>
                <c:pt idx="791">
                  <c:v>0.98240878215415095</c:v>
                </c:pt>
                <c:pt idx="792">
                  <c:v>0.98365682154454304</c:v>
                </c:pt>
                <c:pt idx="793">
                  <c:v>0.98490486093493701</c:v>
                </c:pt>
                <c:pt idx="794">
                  <c:v>0.98615290032532699</c:v>
                </c:pt>
                <c:pt idx="795">
                  <c:v>0.98740093971572196</c:v>
                </c:pt>
                <c:pt idx="796">
                  <c:v>0.98864897910611504</c:v>
                </c:pt>
                <c:pt idx="797">
                  <c:v>0.98989701849650902</c:v>
                </c:pt>
                <c:pt idx="798">
                  <c:v>0.99114505788690099</c:v>
                </c:pt>
                <c:pt idx="799">
                  <c:v>0.99239309727729696</c:v>
                </c:pt>
                <c:pt idx="800">
                  <c:v>0.99364113666768705</c:v>
                </c:pt>
                <c:pt idx="801">
                  <c:v>0.99488917605808302</c:v>
                </c:pt>
                <c:pt idx="802">
                  <c:v>0.996137215448474</c:v>
                </c:pt>
                <c:pt idx="803">
                  <c:v>0.99738525483886797</c:v>
                </c:pt>
                <c:pt idx="804">
                  <c:v>0.99863329422926195</c:v>
                </c:pt>
                <c:pt idx="805">
                  <c:v>0.99988133361965303</c:v>
                </c:pt>
                <c:pt idx="806">
                  <c:v>1.0011293730100399</c:v>
                </c:pt>
                <c:pt idx="807">
                  <c:v>1.0023774124004401</c:v>
                </c:pt>
                <c:pt idx="808">
                  <c:v>1.0036254517908301</c:v>
                </c:pt>
                <c:pt idx="809">
                  <c:v>1.00487349118122</c:v>
                </c:pt>
                <c:pt idx="810">
                  <c:v>1.00612153057162</c:v>
                </c:pt>
                <c:pt idx="811">
                  <c:v>1.00736956996201</c:v>
                </c:pt>
                <c:pt idx="812">
                  <c:v>1.0086176093524</c:v>
                </c:pt>
                <c:pt idx="813">
                  <c:v>1.0098656487427899</c:v>
                </c:pt>
                <c:pt idx="814">
                  <c:v>1.0111136881331899</c:v>
                </c:pt>
                <c:pt idx="815">
                  <c:v>1.0123617275235799</c:v>
                </c:pt>
                <c:pt idx="816">
                  <c:v>1.0136097669139701</c:v>
                </c:pt>
                <c:pt idx="817">
                  <c:v>1.0148578063043701</c:v>
                </c:pt>
                <c:pt idx="818">
                  <c:v>1.01610584569476</c:v>
                </c:pt>
                <c:pt idx="819">
                  <c:v>1.01735388508516</c:v>
                </c:pt>
                <c:pt idx="820">
                  <c:v>1.01860192447555</c:v>
                </c:pt>
                <c:pt idx="821">
                  <c:v>1.01984996386594</c:v>
                </c:pt>
                <c:pt idx="822">
                  <c:v>1.0210980032563299</c:v>
                </c:pt>
                <c:pt idx="823">
                  <c:v>1.0223460426467199</c:v>
                </c:pt>
                <c:pt idx="824">
                  <c:v>1.0235940820371201</c:v>
                </c:pt>
                <c:pt idx="825">
                  <c:v>1.0248421214275101</c:v>
                </c:pt>
                <c:pt idx="826">
                  <c:v>1.0260901608179001</c:v>
                </c:pt>
                <c:pt idx="827">
                  <c:v>1.0273382002083</c:v>
                </c:pt>
                <c:pt idx="828">
                  <c:v>1.02858623959869</c:v>
                </c:pt>
                <c:pt idx="829">
                  <c:v>1.02983427898908</c:v>
                </c:pt>
                <c:pt idx="830">
                  <c:v>1.0310823183794799</c:v>
                </c:pt>
                <c:pt idx="831">
                  <c:v>1.0323303577698699</c:v>
                </c:pt>
                <c:pt idx="832">
                  <c:v>1.0335783971602599</c:v>
                </c:pt>
                <c:pt idx="833">
                  <c:v>1.0348264365506601</c:v>
                </c:pt>
                <c:pt idx="834">
                  <c:v>1.0360744759410501</c:v>
                </c:pt>
                <c:pt idx="835">
                  <c:v>1.03732251533144</c:v>
                </c:pt>
                <c:pt idx="836">
                  <c:v>1.03857055472183</c:v>
                </c:pt>
                <c:pt idx="837">
                  <c:v>1.03981859411223</c:v>
                </c:pt>
                <c:pt idx="838">
                  <c:v>1.04106663350262</c:v>
                </c:pt>
                <c:pt idx="839">
                  <c:v>1.0423146728930099</c:v>
                </c:pt>
                <c:pt idx="840">
                  <c:v>1.0435627122834099</c:v>
                </c:pt>
                <c:pt idx="841">
                  <c:v>1.0448107516738001</c:v>
                </c:pt>
                <c:pt idx="842">
                  <c:v>1.0460587910641901</c:v>
                </c:pt>
                <c:pt idx="843">
                  <c:v>1.0473068304545901</c:v>
                </c:pt>
                <c:pt idx="844">
                  <c:v>1.04855486984498</c:v>
                </c:pt>
                <c:pt idx="845">
                  <c:v>1.04980290923537</c:v>
                </c:pt>
                <c:pt idx="846">
                  <c:v>1.05105094862577</c:v>
                </c:pt>
                <c:pt idx="847">
                  <c:v>1.05229898801616</c:v>
                </c:pt>
                <c:pt idx="848">
                  <c:v>1.0535470274065499</c:v>
                </c:pt>
                <c:pt idx="849">
                  <c:v>1.0547950667969399</c:v>
                </c:pt>
                <c:pt idx="850">
                  <c:v>1.0560431061873401</c:v>
                </c:pt>
                <c:pt idx="851">
                  <c:v>1.0572911455777301</c:v>
                </c:pt>
                <c:pt idx="852">
                  <c:v>1.0585391849681201</c:v>
                </c:pt>
                <c:pt idx="853">
                  <c:v>1.05978722435852</c:v>
                </c:pt>
                <c:pt idx="854">
                  <c:v>1.06103526374891</c:v>
                </c:pt>
                <c:pt idx="855">
                  <c:v>1.0622833031393</c:v>
                </c:pt>
                <c:pt idx="856">
                  <c:v>1.0635313425296899</c:v>
                </c:pt>
                <c:pt idx="857">
                  <c:v>1.0647793819200899</c:v>
                </c:pt>
                <c:pt idx="858">
                  <c:v>1.0660274213104799</c:v>
                </c:pt>
                <c:pt idx="859">
                  <c:v>1.0672754607008801</c:v>
                </c:pt>
                <c:pt idx="860">
                  <c:v>1.0685235000912701</c:v>
                </c:pt>
                <c:pt idx="861">
                  <c:v>1.06977153948166</c:v>
                </c:pt>
                <c:pt idx="862">
                  <c:v>1.07101957887205</c:v>
                </c:pt>
                <c:pt idx="863">
                  <c:v>1.07226761826244</c:v>
                </c:pt>
                <c:pt idx="864">
                  <c:v>1.07351565765284</c:v>
                </c:pt>
                <c:pt idx="865">
                  <c:v>1.0747636970432399</c:v>
                </c:pt>
                <c:pt idx="866">
                  <c:v>1.0760117364336299</c:v>
                </c:pt>
                <c:pt idx="867">
                  <c:v>1.0772597758240201</c:v>
                </c:pt>
              </c:numCache>
            </c:numRef>
          </c:xVal>
          <c:yVal>
            <c:numRef>
              <c:f>AVGy!$H$3:$H$870</c:f>
              <c:numCache>
                <c:formatCode>0.00E+00</c:formatCode>
                <c:ptCount val="868"/>
                <c:pt idx="0">
                  <c:v>-2.8760979028647E-8</c:v>
                </c:pt>
                <c:pt idx="1">
                  <c:v>3.5991945882606797E-8</c:v>
                </c:pt>
                <c:pt idx="2">
                  <c:v>-2.7542782806384498E-8</c:v>
                </c:pt>
                <c:pt idx="3">
                  <c:v>-4.1877268566913597E-8</c:v>
                </c:pt>
                <c:pt idx="4">
                  <c:v>-8.5196376979251897E-8</c:v>
                </c:pt>
                <c:pt idx="5">
                  <c:v>-1.52158071367199E-7</c:v>
                </c:pt>
                <c:pt idx="6">
                  <c:v>-2.4881045173383902E-7</c:v>
                </c:pt>
                <c:pt idx="7">
                  <c:v>-3.8146124376487502E-7</c:v>
                </c:pt>
                <c:pt idx="8">
                  <c:v>-5.5671292175907003E-7</c:v>
                </c:pt>
                <c:pt idx="9">
                  <c:v>-7.8145530628022796E-7</c:v>
                </c:pt>
                <c:pt idx="10">
                  <c:v>-1.0628184078650999E-6</c:v>
                </c:pt>
                <c:pt idx="11">
                  <c:v>-1.40809988697559E-6</c:v>
                </c:pt>
                <c:pt idx="12">
                  <c:v>-1.8246750739581799E-6</c:v>
                </c:pt>
                <c:pt idx="13">
                  <c:v>-2.3198945942064199E-6</c:v>
                </c:pt>
                <c:pt idx="14">
                  <c:v>-2.9009802963131002E-6</c:v>
                </c:pt>
                <c:pt idx="15">
                  <c:v>-3.5749177918944601E-6</c:v>
                </c:pt>
                <c:pt idx="16">
                  <c:v>-4.3483507401349901E-6</c:v>
                </c:pt>
                <c:pt idx="17">
                  <c:v>-5.2274784837932704E-6</c:v>
                </c:pt>
                <c:pt idx="18">
                  <c:v>-6.21795953204587E-6</c:v>
                </c:pt>
                <c:pt idx="19">
                  <c:v>-7.3248183243602598E-6</c:v>
                </c:pt>
                <c:pt idx="20">
                  <c:v>-8.5523626763915895E-6</c:v>
                </c:pt>
                <c:pt idx="21">
                  <c:v>-9.90410610058674E-6</c:v>
                </c:pt>
                <c:pt idx="22">
                  <c:v>-1.13826991722869E-5</c:v>
                </c:pt>
                <c:pt idx="23">
                  <c:v>-1.29898676899459E-5</c:v>
                </c:pt>
                <c:pt idx="24">
                  <c:v>-1.4726357660498101E-5</c:v>
                </c:pt>
                <c:pt idx="25">
                  <c:v>-1.6591886785771799E-5</c:v>
                </c:pt>
                <c:pt idx="26">
                  <c:v>-1.8585104186035801E-5</c:v>
                </c:pt>
                <c:pt idx="27">
                  <c:v>-2.0703554453342899E-5</c:v>
                </c:pt>
                <c:pt idx="28">
                  <c:v>-2.2943647055176099E-5</c:v>
                </c:pt>
                <c:pt idx="29">
                  <c:v>-2.5300629937921299E-5</c:v>
                </c:pt>
                <c:pt idx="30">
                  <c:v>-2.7768567601817499E-5</c:v>
                </c:pt>
                <c:pt idx="31">
                  <c:v>-3.03403203942079E-5</c:v>
                </c:pt>
                <c:pt idx="32">
                  <c:v>-3.3007526106883499E-5</c:v>
                </c:pt>
                <c:pt idx="33">
                  <c:v>-3.5760583060747798E-5</c:v>
                </c:pt>
                <c:pt idx="34">
                  <c:v>-3.8588633144426601E-5</c:v>
                </c:pt>
                <c:pt idx="35">
                  <c:v>-4.1479545536876599E-5</c:v>
                </c:pt>
                <c:pt idx="36">
                  <c:v>-4.4419901581745197E-5</c:v>
                </c:pt>
                <c:pt idx="37">
                  <c:v>-4.7394980809457002E-5</c:v>
                </c:pt>
                <c:pt idx="38">
                  <c:v>-5.0388750256837599E-5</c:v>
                </c:pt>
                <c:pt idx="39">
                  <c:v>-5.3383856206620997E-5</c:v>
                </c:pt>
                <c:pt idx="40">
                  <c:v>-5.6361623336507402E-5</c:v>
                </c:pt>
                <c:pt idx="41">
                  <c:v>-5.9302066055710803E-5</c:v>
                </c:pt>
                <c:pt idx="42">
                  <c:v>-6.2183926186676694E-5</c:v>
                </c:pt>
                <c:pt idx="43">
                  <c:v>-6.4984757383800898E-5</c:v>
                </c:pt>
                <c:pt idx="44">
                  <c:v>-6.7681095561617801E-5</c:v>
                </c:pt>
                <c:pt idx="45">
                  <c:v>-7.0248764876912996E-5</c:v>
                </c:pt>
                <c:pt idx="46">
                  <c:v>-7.2663386555688506E-5</c:v>
                </c:pt>
                <c:pt idx="47">
                  <c:v>-7.4901176430203001E-5</c:v>
                </c:pt>
                <c:pt idx="48">
                  <c:v>-7.6940098202201503E-5</c:v>
                </c:pt>
                <c:pt idx="49">
                  <c:v>-7.8761386798473798E-5</c:v>
                </c:pt>
                <c:pt idx="50">
                  <c:v>-8.0351353359066607E-5</c:v>
                </c:pt>
                <c:pt idx="51">
                  <c:v>-8.1703225993631605E-5</c:v>
                </c:pt>
                <c:pt idx="52">
                  <c:v>-8.2818609341310095E-5</c:v>
                </c:pt>
                <c:pt idx="53">
                  <c:v>-8.3708087460331504E-5</c:v>
                </c:pt>
                <c:pt idx="54">
                  <c:v>-8.4390638917543299E-5</c:v>
                </c:pt>
                <c:pt idx="55">
                  <c:v>-8.4891812491450703E-5</c:v>
                </c:pt>
                <c:pt idx="56">
                  <c:v>-8.5240994576674196E-5</c:v>
                </c:pt>
                <c:pt idx="57">
                  <c:v>-8.5468351784084802E-5</c:v>
                </c:pt>
                <c:pt idx="58">
                  <c:v>-8.5602124045308E-5</c:v>
                </c:pt>
                <c:pt idx="59">
                  <c:v>-8.5666754138230693E-5</c:v>
                </c:pt>
                <c:pt idx="60">
                  <c:v>-8.5682025706328299E-5</c:v>
                </c:pt>
                <c:pt idx="61">
                  <c:v>-8.5663071008556101E-5</c:v>
                </c:pt>
                <c:pt idx="62">
                  <c:v>-8.5620946780205705E-5</c:v>
                </c:pt>
                <c:pt idx="63">
                  <c:v>-8.5563456351102598E-5</c:v>
                </c:pt>
                <c:pt idx="64">
                  <c:v>-8.5495965332986202E-5</c:v>
                </c:pt>
                <c:pt idx="65">
                  <c:v>-8.5422097154063802E-5</c:v>
                </c:pt>
                <c:pt idx="66">
                  <c:v>-8.5344267045396296E-5</c:v>
                </c:pt>
                <c:pt idx="67">
                  <c:v>-8.5264073539268901E-5</c:v>
                </c:pt>
                <c:pt idx="68">
                  <c:v>-8.5182568541299203E-5</c:v>
                </c:pt>
                <c:pt idx="69">
                  <c:v>-8.5100443982628597E-5</c:v>
                </c:pt>
                <c:pt idx="70">
                  <c:v>-8.5018156541869004E-5</c:v>
                </c:pt>
                <c:pt idx="71">
                  <c:v>-8.4936010288846097E-5</c:v>
                </c:pt>
                <c:pt idx="72">
                  <c:v>-8.4854210311149204E-5</c:v>
                </c:pt>
                <c:pt idx="73">
                  <c:v>-8.4772897890569602E-5</c:v>
                </c:pt>
                <c:pt idx="74">
                  <c:v>-8.4692173552591997E-5</c:v>
                </c:pt>
                <c:pt idx="75">
                  <c:v>-8.4612112203558099E-5</c:v>
                </c:pt>
                <c:pt idx="76">
                  <c:v>-8.4532773063974499E-5</c:v>
                </c:pt>
                <c:pt idx="77">
                  <c:v>-8.4454206152584696E-5</c:v>
                </c:pt>
                <c:pt idx="78">
                  <c:v>-8.4376456480061006E-5</c:v>
                </c:pt>
                <c:pt idx="79">
                  <c:v>-8.4299566640291397E-5</c:v>
                </c:pt>
                <c:pt idx="80">
                  <c:v>-8.4223578186571994E-5</c:v>
                </c:pt>
                <c:pt idx="81">
                  <c:v>-8.4148531978428602E-5</c:v>
                </c:pt>
                <c:pt idx="82">
                  <c:v>-8.4074467987164695E-5</c:v>
                </c:pt>
                <c:pt idx="83">
                  <c:v>-8.4001424497319495E-5</c:v>
                </c:pt>
                <c:pt idx="84">
                  <c:v>-8.3929436991918605E-5</c:v>
                </c:pt>
                <c:pt idx="85">
                  <c:v>-8.3858537035365094E-5</c:v>
                </c:pt>
                <c:pt idx="86">
                  <c:v>-8.3788751185845899E-5</c:v>
                </c:pt>
                <c:pt idx="87">
                  <c:v>-8.3720100023341895E-5</c:v>
                </c:pt>
                <c:pt idx="88">
                  <c:v>-8.3652597511138404E-5</c:v>
                </c:pt>
                <c:pt idx="89">
                  <c:v>-8.3586250484304897E-5</c:v>
                </c:pt>
                <c:pt idx="90">
                  <c:v>-8.3521058354536307E-5</c:v>
                </c:pt>
                <c:pt idx="91">
                  <c:v>-8.3457013154947303E-5</c:v>
                </c:pt>
                <c:pt idx="92">
                  <c:v>-8.3394099760033698E-5</c:v>
                </c:pt>
                <c:pt idx="93">
                  <c:v>-8.33322962094305E-5</c:v>
                </c:pt>
                <c:pt idx="94">
                  <c:v>-8.3271574177466704E-5</c:v>
                </c:pt>
                <c:pt idx="95">
                  <c:v>-8.3211899411760902E-5</c:v>
                </c:pt>
                <c:pt idx="96">
                  <c:v>-8.3153232257438998E-5</c:v>
                </c:pt>
                <c:pt idx="97">
                  <c:v>-8.3095528164908202E-5</c:v>
                </c:pt>
                <c:pt idx="98">
                  <c:v>-8.3038738318902896E-5</c:v>
                </c:pt>
                <c:pt idx="99">
                  <c:v>-8.2982810364677E-5</c:v>
                </c:pt>
                <c:pt idx="100">
                  <c:v>-8.2927689218671393E-5</c:v>
                </c:pt>
                <c:pt idx="101">
                  <c:v>-8.28733179434289E-5</c:v>
                </c:pt>
                <c:pt idx="102">
                  <c:v>-8.2819638643251396E-5</c:v>
                </c:pt>
                <c:pt idx="103">
                  <c:v>-8.2766593346022204E-5</c:v>
                </c:pt>
                <c:pt idx="104">
                  <c:v>-8.2714124833123E-5</c:v>
                </c:pt>
                <c:pt idx="105">
                  <c:v>-8.2662177363567507E-5</c:v>
                </c:pt>
                <c:pt idx="106">
                  <c:v>-8.2610697299302294E-5</c:v>
                </c:pt>
                <c:pt idx="107">
                  <c:v>-8.2559633631656699E-5</c:v>
                </c:pt>
                <c:pt idx="108">
                  <c:v>-8.2508938380369194E-5</c:v>
                </c:pt>
                <c:pt idx="109">
                  <c:v>-8.2458566870465704E-5</c:v>
                </c:pt>
                <c:pt idx="110">
                  <c:v>-8.2408477900074604E-5</c:v>
                </c:pt>
                <c:pt idx="111">
                  <c:v>-8.2358627333528996E-5</c:v>
                </c:pt>
                <c:pt idx="112">
                  <c:v>-8.2308955254732004E-5</c:v>
                </c:pt>
                <c:pt idx="113">
                  <c:v>-8.2259405900934594E-5</c:v>
                </c:pt>
                <c:pt idx="114">
                  <c:v>-8.22099310035697E-5</c:v>
                </c:pt>
                <c:pt idx="115">
                  <c:v>-8.2160489101607494E-5</c:v>
                </c:pt>
                <c:pt idx="116">
                  <c:v>-8.2111051311532199E-5</c:v>
                </c:pt>
                <c:pt idx="117">
                  <c:v>-8.2061613521456701E-5</c:v>
                </c:pt>
                <c:pt idx="118">
                  <c:v>-8.2012175731381405E-5</c:v>
                </c:pt>
                <c:pt idx="119">
                  <c:v>-8.1962737941306096E-5</c:v>
                </c:pt>
                <c:pt idx="120">
                  <c:v>-8.1913300151230801E-5</c:v>
                </c:pt>
                <c:pt idx="121">
                  <c:v>-8.1863862361155397E-5</c:v>
                </c:pt>
                <c:pt idx="122">
                  <c:v>-8.1814424571079994E-5</c:v>
                </c:pt>
                <c:pt idx="123">
                  <c:v>-8.1764986781004604E-5</c:v>
                </c:pt>
                <c:pt idx="124">
                  <c:v>-8.1715548990929295E-5</c:v>
                </c:pt>
                <c:pt idx="125">
                  <c:v>-8.1666111200854094E-5</c:v>
                </c:pt>
                <c:pt idx="126">
                  <c:v>-8.1616673410778799E-5</c:v>
                </c:pt>
                <c:pt idx="127">
                  <c:v>-8.1567235620703395E-5</c:v>
                </c:pt>
                <c:pt idx="128">
                  <c:v>-8.1517797830628005E-5</c:v>
                </c:pt>
                <c:pt idx="129">
                  <c:v>-8.1468360040552507E-5</c:v>
                </c:pt>
                <c:pt idx="130">
                  <c:v>-8.1418922250477306E-5</c:v>
                </c:pt>
                <c:pt idx="131">
                  <c:v>-8.1369484460402106E-5</c:v>
                </c:pt>
                <c:pt idx="132">
                  <c:v>-8.1320046670326702E-5</c:v>
                </c:pt>
                <c:pt idx="133">
                  <c:v>-8.1270608880251299E-5</c:v>
                </c:pt>
                <c:pt idx="134">
                  <c:v>-8.1221171090176098E-5</c:v>
                </c:pt>
                <c:pt idx="135">
                  <c:v>-8.1171733300100694E-5</c:v>
                </c:pt>
                <c:pt idx="136">
                  <c:v>-8.1122295510025304E-5</c:v>
                </c:pt>
                <c:pt idx="137">
                  <c:v>-8.1072857719950104E-5</c:v>
                </c:pt>
                <c:pt idx="138">
                  <c:v>-8.1023419929874605E-5</c:v>
                </c:pt>
                <c:pt idx="139">
                  <c:v>-8.0973982139798998E-5</c:v>
                </c:pt>
                <c:pt idx="140">
                  <c:v>-8.0924544349723906E-5</c:v>
                </c:pt>
                <c:pt idx="141">
                  <c:v>-8.0875106559648598E-5</c:v>
                </c:pt>
                <c:pt idx="142">
                  <c:v>-8.0825668769573099E-5</c:v>
                </c:pt>
                <c:pt idx="143">
                  <c:v>-8.0776230979497804E-5</c:v>
                </c:pt>
                <c:pt idx="144">
                  <c:v>-8.0726793189422698E-5</c:v>
                </c:pt>
                <c:pt idx="145">
                  <c:v>-8.06773553993472E-5</c:v>
                </c:pt>
                <c:pt idx="146">
                  <c:v>-8.0627917609271796E-5</c:v>
                </c:pt>
                <c:pt idx="147">
                  <c:v>-8.0578479819196595E-5</c:v>
                </c:pt>
                <c:pt idx="148">
                  <c:v>-8.0529042029121097E-5</c:v>
                </c:pt>
                <c:pt idx="149">
                  <c:v>-8.0479604239045897E-5</c:v>
                </c:pt>
                <c:pt idx="150">
                  <c:v>-8.0430166448970601E-5</c:v>
                </c:pt>
                <c:pt idx="151">
                  <c:v>-8.0380728658895306E-5</c:v>
                </c:pt>
                <c:pt idx="152">
                  <c:v>-8.0331290868819794E-5</c:v>
                </c:pt>
                <c:pt idx="153">
                  <c:v>-8.0281853078744593E-5</c:v>
                </c:pt>
                <c:pt idx="154">
                  <c:v>-8.0232415288669203E-5</c:v>
                </c:pt>
                <c:pt idx="155">
                  <c:v>-8.0182977498593705E-5</c:v>
                </c:pt>
                <c:pt idx="156">
                  <c:v>-8.0133539708518599E-5</c:v>
                </c:pt>
                <c:pt idx="157">
                  <c:v>-8.0084101918443101E-5</c:v>
                </c:pt>
                <c:pt idx="158">
                  <c:v>-8.00346641283679E-5</c:v>
                </c:pt>
                <c:pt idx="159">
                  <c:v>-7.9985226338292605E-5</c:v>
                </c:pt>
                <c:pt idx="160">
                  <c:v>-7.9935788548217106E-5</c:v>
                </c:pt>
                <c:pt idx="161">
                  <c:v>-7.9886350758141798E-5</c:v>
                </c:pt>
                <c:pt idx="162">
                  <c:v>-7.9836912968066502E-5</c:v>
                </c:pt>
                <c:pt idx="163">
                  <c:v>-7.9787475177991099E-5</c:v>
                </c:pt>
                <c:pt idx="164">
                  <c:v>-7.9738037387915898E-5</c:v>
                </c:pt>
                <c:pt idx="165">
                  <c:v>-7.96885995978404E-5</c:v>
                </c:pt>
                <c:pt idx="166">
                  <c:v>-7.9639161807764901E-5</c:v>
                </c:pt>
                <c:pt idx="167">
                  <c:v>-7.9589724017689701E-5</c:v>
                </c:pt>
                <c:pt idx="168">
                  <c:v>-7.9540286227614405E-5</c:v>
                </c:pt>
                <c:pt idx="169">
                  <c:v>-7.9490848437539097E-5</c:v>
                </c:pt>
                <c:pt idx="170">
                  <c:v>-7.9441410647463706E-5</c:v>
                </c:pt>
                <c:pt idx="171">
                  <c:v>-7.9391972857388398E-5</c:v>
                </c:pt>
                <c:pt idx="172">
                  <c:v>-7.9342535067312994E-5</c:v>
                </c:pt>
                <c:pt idx="173">
                  <c:v>-7.9293097277237699E-5</c:v>
                </c:pt>
                <c:pt idx="174">
                  <c:v>-7.9243659487162295E-5</c:v>
                </c:pt>
                <c:pt idx="175">
                  <c:v>-7.9194221697086905E-5</c:v>
                </c:pt>
                <c:pt idx="176">
                  <c:v>-7.9144783907011799E-5</c:v>
                </c:pt>
                <c:pt idx="177">
                  <c:v>-7.9095346116936301E-5</c:v>
                </c:pt>
                <c:pt idx="178">
                  <c:v>-7.90459083268611E-5</c:v>
                </c:pt>
                <c:pt idx="179">
                  <c:v>-7.8996470536785398E-5</c:v>
                </c:pt>
                <c:pt idx="180">
                  <c:v>-7.8947032746710198E-5</c:v>
                </c:pt>
                <c:pt idx="181">
                  <c:v>-7.8897594956634903E-5</c:v>
                </c:pt>
                <c:pt idx="182">
                  <c:v>-7.8848157166559594E-5</c:v>
                </c:pt>
                <c:pt idx="183">
                  <c:v>-7.8798719376484204E-5</c:v>
                </c:pt>
                <c:pt idx="184">
                  <c:v>-7.8749281586408895E-5</c:v>
                </c:pt>
                <c:pt idx="185">
                  <c:v>-7.8699843796333695E-5</c:v>
                </c:pt>
                <c:pt idx="186">
                  <c:v>-7.8650406006258399E-5</c:v>
                </c:pt>
                <c:pt idx="187">
                  <c:v>-7.8600968216182901E-5</c:v>
                </c:pt>
                <c:pt idx="188">
                  <c:v>-7.8551530426107497E-5</c:v>
                </c:pt>
                <c:pt idx="189">
                  <c:v>-7.8502092636032202E-5</c:v>
                </c:pt>
                <c:pt idx="190">
                  <c:v>-7.8452654845956798E-5</c:v>
                </c:pt>
                <c:pt idx="191">
                  <c:v>-7.8403217055881706E-5</c:v>
                </c:pt>
                <c:pt idx="192">
                  <c:v>-7.8353779265806194E-5</c:v>
                </c:pt>
                <c:pt idx="193">
                  <c:v>-7.8304341475730994E-5</c:v>
                </c:pt>
                <c:pt idx="194">
                  <c:v>-7.8254903685655603E-5</c:v>
                </c:pt>
                <c:pt idx="195">
                  <c:v>-7.8205465895580105E-5</c:v>
                </c:pt>
                <c:pt idx="196">
                  <c:v>-7.8156028105504796E-5</c:v>
                </c:pt>
                <c:pt idx="197">
                  <c:v>-7.8106590315429596E-5</c:v>
                </c:pt>
                <c:pt idx="198">
                  <c:v>-7.8057152525354205E-5</c:v>
                </c:pt>
                <c:pt idx="199">
                  <c:v>-7.8007714735278802E-5</c:v>
                </c:pt>
                <c:pt idx="200">
                  <c:v>-7.7958276945203398E-5</c:v>
                </c:pt>
                <c:pt idx="201">
                  <c:v>-7.7908839155128198E-5</c:v>
                </c:pt>
                <c:pt idx="202">
                  <c:v>-7.7859401365052794E-5</c:v>
                </c:pt>
                <c:pt idx="203">
                  <c:v>-7.7809963574977404E-5</c:v>
                </c:pt>
                <c:pt idx="204">
                  <c:v>-7.7760525784902203E-5</c:v>
                </c:pt>
                <c:pt idx="205">
                  <c:v>-7.77110879948268E-5</c:v>
                </c:pt>
                <c:pt idx="206">
                  <c:v>-7.7661650204751504E-5</c:v>
                </c:pt>
                <c:pt idx="207">
                  <c:v>-7.7612212414676101E-5</c:v>
                </c:pt>
                <c:pt idx="208">
                  <c:v>-7.7562774624600805E-5</c:v>
                </c:pt>
                <c:pt idx="209">
                  <c:v>-7.7513336834525402E-5</c:v>
                </c:pt>
                <c:pt idx="210">
                  <c:v>-7.7463899044449903E-5</c:v>
                </c:pt>
                <c:pt idx="211">
                  <c:v>-7.7414461254374798E-5</c:v>
                </c:pt>
                <c:pt idx="212">
                  <c:v>-7.7365023464299299E-5</c:v>
                </c:pt>
                <c:pt idx="213">
                  <c:v>-7.7315585674224004E-5</c:v>
                </c:pt>
                <c:pt idx="214">
                  <c:v>-7.72661478841486E-5</c:v>
                </c:pt>
                <c:pt idx="215">
                  <c:v>-7.72167100940734E-5</c:v>
                </c:pt>
                <c:pt idx="216">
                  <c:v>-7.7167272303997996E-5</c:v>
                </c:pt>
                <c:pt idx="217">
                  <c:v>-7.7117834513922403E-5</c:v>
                </c:pt>
                <c:pt idx="218">
                  <c:v>-7.7068396723847202E-5</c:v>
                </c:pt>
                <c:pt idx="219">
                  <c:v>-7.7018958933771893E-5</c:v>
                </c:pt>
                <c:pt idx="220">
                  <c:v>-7.6969521143696598E-5</c:v>
                </c:pt>
                <c:pt idx="221">
                  <c:v>-7.6920083353621303E-5</c:v>
                </c:pt>
                <c:pt idx="222">
                  <c:v>-7.6870645563545899E-5</c:v>
                </c:pt>
                <c:pt idx="223">
                  <c:v>-7.6821207773470604E-5</c:v>
                </c:pt>
                <c:pt idx="224">
                  <c:v>-7.6771769983395295E-5</c:v>
                </c:pt>
                <c:pt idx="225">
                  <c:v>-7.672233219332E-5</c:v>
                </c:pt>
                <c:pt idx="226">
                  <c:v>-7.6672894403244501E-5</c:v>
                </c:pt>
                <c:pt idx="227">
                  <c:v>-7.6623456613169097E-5</c:v>
                </c:pt>
                <c:pt idx="228">
                  <c:v>-7.6574018823093802E-5</c:v>
                </c:pt>
                <c:pt idx="229">
                  <c:v>-7.6524581033018697E-5</c:v>
                </c:pt>
                <c:pt idx="230">
                  <c:v>-7.6475143242943198E-5</c:v>
                </c:pt>
                <c:pt idx="231">
                  <c:v>-7.6425705452867998E-5</c:v>
                </c:pt>
                <c:pt idx="232">
                  <c:v>-7.6376267662792702E-5</c:v>
                </c:pt>
                <c:pt idx="233">
                  <c:v>-7.6326829872717095E-5</c:v>
                </c:pt>
                <c:pt idx="234">
                  <c:v>-7.62773920826418E-5</c:v>
                </c:pt>
                <c:pt idx="235">
                  <c:v>-7.6227954292566695E-5</c:v>
                </c:pt>
                <c:pt idx="236">
                  <c:v>-7.6178516502491304E-5</c:v>
                </c:pt>
                <c:pt idx="237">
                  <c:v>-7.6129078712415697E-5</c:v>
                </c:pt>
                <c:pt idx="238">
                  <c:v>-7.6079640922340294E-5</c:v>
                </c:pt>
                <c:pt idx="239">
                  <c:v>-7.6030203132265202E-5</c:v>
                </c:pt>
                <c:pt idx="240">
                  <c:v>-7.5980765342189703E-5</c:v>
                </c:pt>
                <c:pt idx="241">
                  <c:v>-7.59313275521143E-5</c:v>
                </c:pt>
                <c:pt idx="242">
                  <c:v>-7.5881889762039302E-5</c:v>
                </c:pt>
                <c:pt idx="243">
                  <c:v>-7.5832451971963804E-5</c:v>
                </c:pt>
                <c:pt idx="244">
                  <c:v>-7.57830141818884E-5</c:v>
                </c:pt>
                <c:pt idx="245">
                  <c:v>-7.5733576391813105E-5</c:v>
                </c:pt>
                <c:pt idx="246">
                  <c:v>-7.5684138601737701E-5</c:v>
                </c:pt>
                <c:pt idx="247">
                  <c:v>-7.5634700811662596E-5</c:v>
                </c:pt>
                <c:pt idx="248">
                  <c:v>-7.5585263021587002E-5</c:v>
                </c:pt>
                <c:pt idx="249">
                  <c:v>-7.5535825231511802E-5</c:v>
                </c:pt>
                <c:pt idx="250">
                  <c:v>-7.5486387441436303E-5</c:v>
                </c:pt>
                <c:pt idx="251">
                  <c:v>-7.5436949651360994E-5</c:v>
                </c:pt>
                <c:pt idx="252">
                  <c:v>-7.5387511861285699E-5</c:v>
                </c:pt>
                <c:pt idx="253">
                  <c:v>-7.5338074071210295E-5</c:v>
                </c:pt>
                <c:pt idx="254">
                  <c:v>-7.5288636281135095E-5</c:v>
                </c:pt>
                <c:pt idx="255">
                  <c:v>-7.5239198491059596E-5</c:v>
                </c:pt>
                <c:pt idx="256">
                  <c:v>-7.5189760700984206E-5</c:v>
                </c:pt>
                <c:pt idx="257">
                  <c:v>-7.5140322910908898E-5</c:v>
                </c:pt>
                <c:pt idx="258">
                  <c:v>-7.5090885120833602E-5</c:v>
                </c:pt>
                <c:pt idx="259">
                  <c:v>-7.5041447330758199E-5</c:v>
                </c:pt>
                <c:pt idx="260">
                  <c:v>-7.4992009540682998E-5</c:v>
                </c:pt>
                <c:pt idx="261">
                  <c:v>-7.49425717506075E-5</c:v>
                </c:pt>
                <c:pt idx="262">
                  <c:v>-7.4893133960532204E-5</c:v>
                </c:pt>
                <c:pt idx="263">
                  <c:v>-7.4843696170456801E-5</c:v>
                </c:pt>
                <c:pt idx="264">
                  <c:v>-7.4794258380381505E-5</c:v>
                </c:pt>
                <c:pt idx="265">
                  <c:v>-7.4744820590306197E-5</c:v>
                </c:pt>
                <c:pt idx="266">
                  <c:v>-7.4695382800230901E-5</c:v>
                </c:pt>
                <c:pt idx="267">
                  <c:v>-7.4645945010155606E-5</c:v>
                </c:pt>
                <c:pt idx="268">
                  <c:v>-7.4596507220080202E-5</c:v>
                </c:pt>
                <c:pt idx="269">
                  <c:v>-7.4547069430004799E-5</c:v>
                </c:pt>
                <c:pt idx="270">
                  <c:v>-7.4497631639929503E-5</c:v>
                </c:pt>
                <c:pt idx="271">
                  <c:v>-7.4448193849854005E-5</c:v>
                </c:pt>
                <c:pt idx="272">
                  <c:v>-7.4398756059778804E-5</c:v>
                </c:pt>
                <c:pt idx="273">
                  <c:v>-7.4349318269703495E-5</c:v>
                </c:pt>
                <c:pt idx="274">
                  <c:v>-7.4299880479628105E-5</c:v>
                </c:pt>
                <c:pt idx="275">
                  <c:v>-7.4250442689552797E-5</c:v>
                </c:pt>
                <c:pt idx="276">
                  <c:v>-7.4201004899477501E-5</c:v>
                </c:pt>
                <c:pt idx="277">
                  <c:v>-7.4151567109402206E-5</c:v>
                </c:pt>
                <c:pt idx="278">
                  <c:v>-7.4102129319326802E-5</c:v>
                </c:pt>
                <c:pt idx="279">
                  <c:v>-7.4052691529251195E-5</c:v>
                </c:pt>
                <c:pt idx="280">
                  <c:v>-7.4003253739176103E-5</c:v>
                </c:pt>
                <c:pt idx="281">
                  <c:v>-7.39538159491007E-5</c:v>
                </c:pt>
                <c:pt idx="282">
                  <c:v>-7.3904378159025404E-5</c:v>
                </c:pt>
                <c:pt idx="283">
                  <c:v>-7.3854940368950204E-5</c:v>
                </c:pt>
                <c:pt idx="284">
                  <c:v>-7.38055025788748E-5</c:v>
                </c:pt>
                <c:pt idx="285">
                  <c:v>-7.37560647887996E-5</c:v>
                </c:pt>
                <c:pt idx="286">
                  <c:v>-7.3706626998724006E-5</c:v>
                </c:pt>
                <c:pt idx="287">
                  <c:v>-7.3657189208648603E-5</c:v>
                </c:pt>
                <c:pt idx="288">
                  <c:v>-7.3607751418573294E-5</c:v>
                </c:pt>
                <c:pt idx="289">
                  <c:v>-7.3558313628497904E-5</c:v>
                </c:pt>
                <c:pt idx="290">
                  <c:v>-7.3508875838422798E-5</c:v>
                </c:pt>
                <c:pt idx="291">
                  <c:v>-7.3459438048347395E-5</c:v>
                </c:pt>
                <c:pt idx="292">
                  <c:v>-7.3410000258271896E-5</c:v>
                </c:pt>
                <c:pt idx="293">
                  <c:v>-7.3360562468196506E-5</c:v>
                </c:pt>
                <c:pt idx="294">
                  <c:v>-7.3311124678121305E-5</c:v>
                </c:pt>
                <c:pt idx="295">
                  <c:v>-7.3261686888045902E-5</c:v>
                </c:pt>
                <c:pt idx="296">
                  <c:v>-7.3212249097970498E-5</c:v>
                </c:pt>
                <c:pt idx="297">
                  <c:v>-7.3162811307895298E-5</c:v>
                </c:pt>
                <c:pt idx="298">
                  <c:v>-7.3113373517819894E-5</c:v>
                </c:pt>
                <c:pt idx="299">
                  <c:v>-7.3063935727744599E-5</c:v>
                </c:pt>
                <c:pt idx="300">
                  <c:v>-7.3014497937669195E-5</c:v>
                </c:pt>
                <c:pt idx="301">
                  <c:v>-7.2965060147593995E-5</c:v>
                </c:pt>
                <c:pt idx="302">
                  <c:v>-7.2915622357518604E-5</c:v>
                </c:pt>
                <c:pt idx="303">
                  <c:v>-7.2866184567443296E-5</c:v>
                </c:pt>
                <c:pt idx="304">
                  <c:v>-7.2816746777368E-5</c:v>
                </c:pt>
                <c:pt idx="305">
                  <c:v>-7.2767308987292597E-5</c:v>
                </c:pt>
                <c:pt idx="306">
                  <c:v>-7.2717871197217206E-5</c:v>
                </c:pt>
                <c:pt idx="307">
                  <c:v>-7.2668433407141694E-5</c:v>
                </c:pt>
                <c:pt idx="308">
                  <c:v>-7.2618995617066494E-5</c:v>
                </c:pt>
                <c:pt idx="309">
                  <c:v>-7.2569557826991199E-5</c:v>
                </c:pt>
                <c:pt idx="310">
                  <c:v>-7.2520120036915795E-5</c:v>
                </c:pt>
                <c:pt idx="311">
                  <c:v>-7.24706822468405E-5</c:v>
                </c:pt>
                <c:pt idx="312">
                  <c:v>-7.2421244456765204E-5</c:v>
                </c:pt>
                <c:pt idx="313">
                  <c:v>-7.2371806666690004E-5</c:v>
                </c:pt>
                <c:pt idx="314">
                  <c:v>-7.23223688766146E-5</c:v>
                </c:pt>
                <c:pt idx="315">
                  <c:v>-7.2272931086539305E-5</c:v>
                </c:pt>
                <c:pt idx="316">
                  <c:v>-7.2223493296463806E-5</c:v>
                </c:pt>
                <c:pt idx="317">
                  <c:v>-7.2174055506388403E-5</c:v>
                </c:pt>
                <c:pt idx="318">
                  <c:v>-7.2124617716312999E-5</c:v>
                </c:pt>
                <c:pt idx="319">
                  <c:v>-7.2075179926237799E-5</c:v>
                </c:pt>
                <c:pt idx="320">
                  <c:v>-7.2025742136162395E-5</c:v>
                </c:pt>
                <c:pt idx="321">
                  <c:v>-7.1976304346087005E-5</c:v>
                </c:pt>
                <c:pt idx="322">
                  <c:v>-7.1926866556011804E-5</c:v>
                </c:pt>
                <c:pt idx="323">
                  <c:v>-7.1877428765936401E-5</c:v>
                </c:pt>
                <c:pt idx="324">
                  <c:v>-7.1827990975861105E-5</c:v>
                </c:pt>
                <c:pt idx="325">
                  <c:v>-7.1778553185785593E-5</c:v>
                </c:pt>
                <c:pt idx="326">
                  <c:v>-7.1729115395710406E-5</c:v>
                </c:pt>
                <c:pt idx="327">
                  <c:v>-7.1679677605635003E-5</c:v>
                </c:pt>
                <c:pt idx="328">
                  <c:v>-7.1630239815559694E-5</c:v>
                </c:pt>
                <c:pt idx="329">
                  <c:v>-7.1580802025484304E-5</c:v>
                </c:pt>
                <c:pt idx="330">
                  <c:v>-7.1531364235408995E-5</c:v>
                </c:pt>
                <c:pt idx="331">
                  <c:v>-7.14819264453337E-5</c:v>
                </c:pt>
                <c:pt idx="332">
                  <c:v>-7.1432488655258296E-5</c:v>
                </c:pt>
                <c:pt idx="333">
                  <c:v>-7.1383050865182703E-5</c:v>
                </c:pt>
                <c:pt idx="334">
                  <c:v>-7.1333613075107597E-5</c:v>
                </c:pt>
                <c:pt idx="335">
                  <c:v>-7.1284175285032397E-5</c:v>
                </c:pt>
                <c:pt idx="336">
                  <c:v>-7.1234737494956898E-5</c:v>
                </c:pt>
                <c:pt idx="337">
                  <c:v>-7.1185299704881698E-5</c:v>
                </c:pt>
                <c:pt idx="338">
                  <c:v>-7.1135861914806294E-5</c:v>
                </c:pt>
                <c:pt idx="339">
                  <c:v>-7.1086424124730904E-5</c:v>
                </c:pt>
                <c:pt idx="340">
                  <c:v>-7.10369863346555E-5</c:v>
                </c:pt>
                <c:pt idx="341">
                  <c:v>-7.0987548544580096E-5</c:v>
                </c:pt>
                <c:pt idx="342">
                  <c:v>-7.0938110754505004E-5</c:v>
                </c:pt>
                <c:pt idx="343">
                  <c:v>-7.0888672964429601E-5</c:v>
                </c:pt>
                <c:pt idx="344">
                  <c:v>-7.0839235174354305E-5</c:v>
                </c:pt>
                <c:pt idx="345">
                  <c:v>-7.0789797384278997E-5</c:v>
                </c:pt>
                <c:pt idx="346">
                  <c:v>-7.0740359594203498E-5</c:v>
                </c:pt>
                <c:pt idx="347">
                  <c:v>-7.0690921804128203E-5</c:v>
                </c:pt>
                <c:pt idx="348">
                  <c:v>-7.0641484014053002E-5</c:v>
                </c:pt>
                <c:pt idx="349">
                  <c:v>-7.0592046223977599E-5</c:v>
                </c:pt>
                <c:pt idx="350">
                  <c:v>-7.0542608433902303E-5</c:v>
                </c:pt>
                <c:pt idx="351">
                  <c:v>-7.04931706438269E-5</c:v>
                </c:pt>
                <c:pt idx="352">
                  <c:v>-7.0443732853751496E-5</c:v>
                </c:pt>
                <c:pt idx="353">
                  <c:v>-7.0394295063676106E-5</c:v>
                </c:pt>
                <c:pt idx="354">
                  <c:v>-7.0344857273600797E-5</c:v>
                </c:pt>
                <c:pt idx="355">
                  <c:v>-7.0295419483525502E-5</c:v>
                </c:pt>
                <c:pt idx="356">
                  <c:v>-7.0245981693450098E-5</c:v>
                </c:pt>
                <c:pt idx="357">
                  <c:v>-7.0196543903374694E-5</c:v>
                </c:pt>
                <c:pt idx="358">
                  <c:v>-7.0147106113299399E-5</c:v>
                </c:pt>
                <c:pt idx="359">
                  <c:v>-7.0097668323223995E-5</c:v>
                </c:pt>
                <c:pt idx="360">
                  <c:v>-7.0048230533148795E-5</c:v>
                </c:pt>
                <c:pt idx="361">
                  <c:v>-6.9998792743073296E-5</c:v>
                </c:pt>
                <c:pt idx="362">
                  <c:v>-6.9949354952998001E-5</c:v>
                </c:pt>
                <c:pt idx="363">
                  <c:v>-6.9899917162922706E-5</c:v>
                </c:pt>
                <c:pt idx="364">
                  <c:v>-6.9850479372847302E-5</c:v>
                </c:pt>
                <c:pt idx="365">
                  <c:v>-6.9801041582771804E-5</c:v>
                </c:pt>
                <c:pt idx="366">
                  <c:v>-6.9751603792696698E-5</c:v>
                </c:pt>
                <c:pt idx="367">
                  <c:v>-6.9702166002621294E-5</c:v>
                </c:pt>
                <c:pt idx="368">
                  <c:v>-6.9652728212545999E-5</c:v>
                </c:pt>
                <c:pt idx="369">
                  <c:v>-6.9603290422470595E-5</c:v>
                </c:pt>
                <c:pt idx="370">
                  <c:v>-6.9553852632395395E-5</c:v>
                </c:pt>
                <c:pt idx="371">
                  <c:v>-6.9504414842319896E-5</c:v>
                </c:pt>
                <c:pt idx="372">
                  <c:v>-6.9454977052244696E-5</c:v>
                </c:pt>
                <c:pt idx="373">
                  <c:v>-6.9405539262169401E-5</c:v>
                </c:pt>
                <c:pt idx="374">
                  <c:v>-6.9356101472093902E-5</c:v>
                </c:pt>
                <c:pt idx="375">
                  <c:v>-6.9306663682018593E-5</c:v>
                </c:pt>
                <c:pt idx="376">
                  <c:v>-6.9257225891943298E-5</c:v>
                </c:pt>
                <c:pt idx="377">
                  <c:v>-6.9207788101867894E-5</c:v>
                </c:pt>
                <c:pt idx="378">
                  <c:v>-6.9158350311792504E-5</c:v>
                </c:pt>
                <c:pt idx="379">
                  <c:v>-6.9108912521717195E-5</c:v>
                </c:pt>
                <c:pt idx="380">
                  <c:v>-6.90594747316419E-5</c:v>
                </c:pt>
                <c:pt idx="381">
                  <c:v>-6.9010036941566497E-5</c:v>
                </c:pt>
                <c:pt idx="382">
                  <c:v>-6.8960599151491106E-5</c:v>
                </c:pt>
                <c:pt idx="383">
                  <c:v>-6.8911161361416001E-5</c:v>
                </c:pt>
                <c:pt idx="384">
                  <c:v>-6.88617235713408E-5</c:v>
                </c:pt>
                <c:pt idx="385">
                  <c:v>-6.8812285781265193E-5</c:v>
                </c:pt>
                <c:pt idx="386">
                  <c:v>-6.8762847991189803E-5</c:v>
                </c:pt>
                <c:pt idx="387">
                  <c:v>-6.8713410201114494E-5</c:v>
                </c:pt>
                <c:pt idx="388">
                  <c:v>-6.8663972411039402E-5</c:v>
                </c:pt>
                <c:pt idx="389">
                  <c:v>-6.8614534620963904E-5</c:v>
                </c:pt>
                <c:pt idx="390">
                  <c:v>-6.8565096830888595E-5</c:v>
                </c:pt>
                <c:pt idx="391">
                  <c:v>-6.8515659040813395E-5</c:v>
                </c:pt>
                <c:pt idx="392">
                  <c:v>-6.8466221250737896E-5</c:v>
                </c:pt>
                <c:pt idx="393">
                  <c:v>-6.8416783460662506E-5</c:v>
                </c:pt>
                <c:pt idx="394">
                  <c:v>-6.8367345670587102E-5</c:v>
                </c:pt>
                <c:pt idx="395">
                  <c:v>-6.8317907880511902E-5</c:v>
                </c:pt>
                <c:pt idx="396">
                  <c:v>-6.8268470090436403E-5</c:v>
                </c:pt>
                <c:pt idx="397">
                  <c:v>-6.8219032300361094E-5</c:v>
                </c:pt>
                <c:pt idx="398">
                  <c:v>-6.8169594510285894E-5</c:v>
                </c:pt>
                <c:pt idx="399">
                  <c:v>-6.8120156720210396E-5</c:v>
                </c:pt>
                <c:pt idx="400">
                  <c:v>-6.8070718930135005E-5</c:v>
                </c:pt>
                <c:pt idx="401">
                  <c:v>-6.80212811400599E-5</c:v>
                </c:pt>
                <c:pt idx="402">
                  <c:v>-6.7971843349984401E-5</c:v>
                </c:pt>
                <c:pt idx="403">
                  <c:v>-6.7922405559909201E-5</c:v>
                </c:pt>
                <c:pt idx="404">
                  <c:v>-6.7872967769833906E-5</c:v>
                </c:pt>
                <c:pt idx="405">
                  <c:v>-6.7823529979758299E-5</c:v>
                </c:pt>
                <c:pt idx="406">
                  <c:v>-6.7774092189683003E-5</c:v>
                </c:pt>
                <c:pt idx="407">
                  <c:v>-6.7724654399607803E-5</c:v>
                </c:pt>
                <c:pt idx="408">
                  <c:v>-6.7675216609532603E-5</c:v>
                </c:pt>
                <c:pt idx="409">
                  <c:v>-6.7625778819457294E-5</c:v>
                </c:pt>
                <c:pt idx="410">
                  <c:v>-6.7576341029381605E-5</c:v>
                </c:pt>
                <c:pt idx="411">
                  <c:v>-6.7526903239306297E-5</c:v>
                </c:pt>
                <c:pt idx="412">
                  <c:v>-6.7477465449231001E-5</c:v>
                </c:pt>
                <c:pt idx="413">
                  <c:v>-6.7428027659155896E-5</c:v>
                </c:pt>
                <c:pt idx="414">
                  <c:v>-6.7378589869080302E-5</c:v>
                </c:pt>
                <c:pt idx="415">
                  <c:v>-6.7329152079004899E-5</c:v>
                </c:pt>
                <c:pt idx="416">
                  <c:v>-6.7279714288929807E-5</c:v>
                </c:pt>
                <c:pt idx="417">
                  <c:v>-6.7230276498854403E-5</c:v>
                </c:pt>
                <c:pt idx="418">
                  <c:v>-6.7180838708778904E-5</c:v>
                </c:pt>
                <c:pt idx="419">
                  <c:v>-6.7131400918703704E-5</c:v>
                </c:pt>
                <c:pt idx="420">
                  <c:v>-6.70819631286283E-5</c:v>
                </c:pt>
                <c:pt idx="421">
                  <c:v>-6.7032525338553005E-5</c:v>
                </c:pt>
                <c:pt idx="422">
                  <c:v>-6.6983087548477601E-5</c:v>
                </c:pt>
                <c:pt idx="423">
                  <c:v>-6.6933649758402401E-5</c:v>
                </c:pt>
                <c:pt idx="424">
                  <c:v>-6.6884211968326902E-5</c:v>
                </c:pt>
                <c:pt idx="425">
                  <c:v>-6.6834774178251797E-5</c:v>
                </c:pt>
                <c:pt idx="426">
                  <c:v>-6.6785336388176407E-5</c:v>
                </c:pt>
                <c:pt idx="427">
                  <c:v>-6.6735898598101003E-5</c:v>
                </c:pt>
                <c:pt idx="428">
                  <c:v>-6.6686460808025599E-5</c:v>
                </c:pt>
                <c:pt idx="429">
                  <c:v>-6.6637023017950196E-5</c:v>
                </c:pt>
                <c:pt idx="430">
                  <c:v>-6.65875852278749E-5</c:v>
                </c:pt>
                <c:pt idx="431">
                  <c:v>-6.6538147437799605E-5</c:v>
                </c:pt>
                <c:pt idx="432">
                  <c:v>-6.6488709647724296E-5</c:v>
                </c:pt>
                <c:pt idx="433">
                  <c:v>-6.6439271857648906E-5</c:v>
                </c:pt>
                <c:pt idx="434">
                  <c:v>-6.6389834067573502E-5</c:v>
                </c:pt>
                <c:pt idx="435">
                  <c:v>-6.6340396277498099E-5</c:v>
                </c:pt>
                <c:pt idx="436">
                  <c:v>-6.6290958487422898E-5</c:v>
                </c:pt>
                <c:pt idx="437">
                  <c:v>-6.6241520697347495E-5</c:v>
                </c:pt>
                <c:pt idx="438">
                  <c:v>-6.6192082907272199E-5</c:v>
                </c:pt>
                <c:pt idx="439">
                  <c:v>-6.6142645117196904E-5</c:v>
                </c:pt>
                <c:pt idx="440">
                  <c:v>-6.6093207327121595E-5</c:v>
                </c:pt>
                <c:pt idx="441">
                  <c:v>-6.6043769537046395E-5</c:v>
                </c:pt>
                <c:pt idx="442">
                  <c:v>-6.5994331746970801E-5</c:v>
                </c:pt>
                <c:pt idx="443">
                  <c:v>-6.5944893956895506E-5</c:v>
                </c:pt>
                <c:pt idx="444">
                  <c:v>-6.5895456166820306E-5</c:v>
                </c:pt>
                <c:pt idx="445">
                  <c:v>-6.5846018376744794E-5</c:v>
                </c:pt>
                <c:pt idx="446">
                  <c:v>-6.5796580586669498E-5</c:v>
                </c:pt>
                <c:pt idx="447">
                  <c:v>-6.5747142796594203E-5</c:v>
                </c:pt>
                <c:pt idx="448">
                  <c:v>-6.5697705006518799E-5</c:v>
                </c:pt>
                <c:pt idx="449">
                  <c:v>-6.5648267216443599E-5</c:v>
                </c:pt>
                <c:pt idx="450">
                  <c:v>-6.55988294263681E-5</c:v>
                </c:pt>
                <c:pt idx="451">
                  <c:v>-6.5549391636292805E-5</c:v>
                </c:pt>
                <c:pt idx="452">
                  <c:v>-6.5499953846217496E-5</c:v>
                </c:pt>
                <c:pt idx="453">
                  <c:v>-6.5450516056142201E-5</c:v>
                </c:pt>
                <c:pt idx="454">
                  <c:v>-6.5401078266066702E-5</c:v>
                </c:pt>
                <c:pt idx="455">
                  <c:v>-6.5351640475991394E-5</c:v>
                </c:pt>
                <c:pt idx="456">
                  <c:v>-6.5302202685916003E-5</c:v>
                </c:pt>
                <c:pt idx="457">
                  <c:v>-6.5252764895840803E-5</c:v>
                </c:pt>
                <c:pt idx="458">
                  <c:v>-6.5203327105765494E-5</c:v>
                </c:pt>
                <c:pt idx="459">
                  <c:v>-6.5153889315690104E-5</c:v>
                </c:pt>
                <c:pt idx="460">
                  <c:v>-6.51044515256147E-5</c:v>
                </c:pt>
                <c:pt idx="461">
                  <c:v>-6.50550137355395E-5</c:v>
                </c:pt>
                <c:pt idx="462">
                  <c:v>-6.5005575945464096E-5</c:v>
                </c:pt>
                <c:pt idx="463">
                  <c:v>-6.4956138155388598E-5</c:v>
                </c:pt>
                <c:pt idx="464">
                  <c:v>-6.4906700365313302E-5</c:v>
                </c:pt>
                <c:pt idx="465">
                  <c:v>-6.4857262575238102E-5</c:v>
                </c:pt>
                <c:pt idx="466">
                  <c:v>-6.4807824785162698E-5</c:v>
                </c:pt>
                <c:pt idx="467">
                  <c:v>-6.4758386995087403E-5</c:v>
                </c:pt>
                <c:pt idx="468">
                  <c:v>-6.4708949205012094E-5</c:v>
                </c:pt>
                <c:pt idx="469">
                  <c:v>-6.4659511414936704E-5</c:v>
                </c:pt>
                <c:pt idx="470">
                  <c:v>-6.46100736248613E-5</c:v>
                </c:pt>
                <c:pt idx="471">
                  <c:v>-6.4560635834786005E-5</c:v>
                </c:pt>
                <c:pt idx="472">
                  <c:v>-6.4511198044710601E-5</c:v>
                </c:pt>
                <c:pt idx="473">
                  <c:v>-6.4461760254635401E-5</c:v>
                </c:pt>
                <c:pt idx="474">
                  <c:v>-6.4412322464559997E-5</c:v>
                </c:pt>
                <c:pt idx="475">
                  <c:v>-6.4362884674484702E-5</c:v>
                </c:pt>
                <c:pt idx="476">
                  <c:v>-6.4313446884409203E-5</c:v>
                </c:pt>
                <c:pt idx="477">
                  <c:v>-6.4264009094334098E-5</c:v>
                </c:pt>
                <c:pt idx="478">
                  <c:v>-6.4214571304258504E-5</c:v>
                </c:pt>
                <c:pt idx="479">
                  <c:v>-6.4165133514183196E-5</c:v>
                </c:pt>
                <c:pt idx="480">
                  <c:v>-6.4115695724107806E-5</c:v>
                </c:pt>
                <c:pt idx="481">
                  <c:v>-6.4066257934032497E-5</c:v>
                </c:pt>
                <c:pt idx="482">
                  <c:v>-6.4016820143957201E-5</c:v>
                </c:pt>
                <c:pt idx="483">
                  <c:v>-6.3967382353882001E-5</c:v>
                </c:pt>
                <c:pt idx="484">
                  <c:v>-6.3917944563806706E-5</c:v>
                </c:pt>
                <c:pt idx="485">
                  <c:v>-6.3868506773731302E-5</c:v>
                </c:pt>
                <c:pt idx="486">
                  <c:v>-6.3819068983655898E-5</c:v>
                </c:pt>
                <c:pt idx="487">
                  <c:v>-6.3769631193580698E-5</c:v>
                </c:pt>
                <c:pt idx="488">
                  <c:v>-6.3720193403505199E-5</c:v>
                </c:pt>
                <c:pt idx="489">
                  <c:v>-6.3670755613429796E-5</c:v>
                </c:pt>
                <c:pt idx="490">
                  <c:v>-6.3621317823354595E-5</c:v>
                </c:pt>
                <c:pt idx="491">
                  <c:v>-6.3571880033279205E-5</c:v>
                </c:pt>
                <c:pt idx="492">
                  <c:v>-6.3522442243203896E-5</c:v>
                </c:pt>
                <c:pt idx="493">
                  <c:v>-6.3473004453128506E-5</c:v>
                </c:pt>
                <c:pt idx="494">
                  <c:v>-6.3423566663053102E-5</c:v>
                </c:pt>
                <c:pt idx="495">
                  <c:v>-6.3374128872977902E-5</c:v>
                </c:pt>
                <c:pt idx="496">
                  <c:v>-6.3324691082902593E-5</c:v>
                </c:pt>
                <c:pt idx="497">
                  <c:v>-6.3275253292827203E-5</c:v>
                </c:pt>
                <c:pt idx="498">
                  <c:v>-6.3225815502751705E-5</c:v>
                </c:pt>
                <c:pt idx="499">
                  <c:v>-6.3176377712676504E-5</c:v>
                </c:pt>
                <c:pt idx="500">
                  <c:v>-6.3126939922601304E-5</c:v>
                </c:pt>
                <c:pt idx="501">
                  <c:v>-6.3077502132525697E-5</c:v>
                </c:pt>
                <c:pt idx="502">
                  <c:v>-6.3028064342450198E-5</c:v>
                </c:pt>
                <c:pt idx="503">
                  <c:v>-6.2978626552375106E-5</c:v>
                </c:pt>
                <c:pt idx="504">
                  <c:v>-6.2929188762299906E-5</c:v>
                </c:pt>
                <c:pt idx="505">
                  <c:v>-6.2879750972224299E-5</c:v>
                </c:pt>
                <c:pt idx="506">
                  <c:v>-6.2830313182149193E-5</c:v>
                </c:pt>
                <c:pt idx="507">
                  <c:v>-6.2780875392073803E-5</c:v>
                </c:pt>
                <c:pt idx="508">
                  <c:v>-6.2731437601998305E-5</c:v>
                </c:pt>
                <c:pt idx="509">
                  <c:v>-6.2681999811923104E-5</c:v>
                </c:pt>
                <c:pt idx="510">
                  <c:v>-6.26325620218477E-5</c:v>
                </c:pt>
                <c:pt idx="511">
                  <c:v>-6.25831242317725E-5</c:v>
                </c:pt>
                <c:pt idx="512">
                  <c:v>-6.25336864416973E-5</c:v>
                </c:pt>
                <c:pt idx="513">
                  <c:v>-6.2484248651621801E-5</c:v>
                </c:pt>
                <c:pt idx="514">
                  <c:v>-6.2434810861546302E-5</c:v>
                </c:pt>
                <c:pt idx="515">
                  <c:v>-6.2385373071471102E-5</c:v>
                </c:pt>
                <c:pt idx="516">
                  <c:v>-6.2335935281395698E-5</c:v>
                </c:pt>
                <c:pt idx="517">
                  <c:v>-6.2286497491320606E-5</c:v>
                </c:pt>
                <c:pt idx="518">
                  <c:v>-6.2237059701245203E-5</c:v>
                </c:pt>
                <c:pt idx="519">
                  <c:v>-6.2187621911169596E-5</c:v>
                </c:pt>
                <c:pt idx="520">
                  <c:v>-6.2138184121094395E-5</c:v>
                </c:pt>
                <c:pt idx="521">
                  <c:v>-6.20887463310191E-5</c:v>
                </c:pt>
                <c:pt idx="522">
                  <c:v>-6.2039308540943601E-5</c:v>
                </c:pt>
                <c:pt idx="523">
                  <c:v>-6.1989870750868401E-5</c:v>
                </c:pt>
                <c:pt idx="524">
                  <c:v>-6.1940432960792997E-5</c:v>
                </c:pt>
                <c:pt idx="525">
                  <c:v>-6.1890995170717499E-5</c:v>
                </c:pt>
                <c:pt idx="526">
                  <c:v>-6.1841557380642393E-5</c:v>
                </c:pt>
                <c:pt idx="527">
                  <c:v>-6.17921195905668E-5</c:v>
                </c:pt>
                <c:pt idx="528">
                  <c:v>-6.1742681800491599E-5</c:v>
                </c:pt>
                <c:pt idx="529">
                  <c:v>-6.1693244010416304E-5</c:v>
                </c:pt>
                <c:pt idx="530">
                  <c:v>-6.1643806220340697E-5</c:v>
                </c:pt>
                <c:pt idx="531">
                  <c:v>-6.1594368430265605E-5</c:v>
                </c:pt>
                <c:pt idx="532">
                  <c:v>-6.1544930640190201E-5</c:v>
                </c:pt>
                <c:pt idx="533">
                  <c:v>-6.1495492850115001E-5</c:v>
                </c:pt>
                <c:pt idx="534">
                  <c:v>-6.1446055060039597E-5</c:v>
                </c:pt>
                <c:pt idx="535">
                  <c:v>-6.1396617269964194E-5</c:v>
                </c:pt>
                <c:pt idx="536">
                  <c:v>-6.1347179479888804E-5</c:v>
                </c:pt>
                <c:pt idx="537">
                  <c:v>-6.12977416898134E-5</c:v>
                </c:pt>
                <c:pt idx="538">
                  <c:v>-6.1248303899738403E-5</c:v>
                </c:pt>
                <c:pt idx="539">
                  <c:v>-6.1198866109662904E-5</c:v>
                </c:pt>
                <c:pt idx="540">
                  <c:v>-6.1149428319587595E-5</c:v>
                </c:pt>
                <c:pt idx="541">
                  <c:v>-6.1099990529512395E-5</c:v>
                </c:pt>
                <c:pt idx="542">
                  <c:v>-6.1050552739437005E-5</c:v>
                </c:pt>
                <c:pt idx="543">
                  <c:v>-6.1001114949361601E-5</c:v>
                </c:pt>
                <c:pt idx="544">
                  <c:v>-6.0951677159286299E-5</c:v>
                </c:pt>
                <c:pt idx="545">
                  <c:v>-6.09022393692108E-5</c:v>
                </c:pt>
                <c:pt idx="546">
                  <c:v>-6.08528015791356E-5</c:v>
                </c:pt>
                <c:pt idx="547">
                  <c:v>-6.0803363789060298E-5</c:v>
                </c:pt>
                <c:pt idx="548">
                  <c:v>-6.0753925998984901E-5</c:v>
                </c:pt>
                <c:pt idx="549">
                  <c:v>-6.0704488208909403E-5</c:v>
                </c:pt>
                <c:pt idx="550">
                  <c:v>-6.06550504188341E-5</c:v>
                </c:pt>
                <c:pt idx="551">
                  <c:v>-6.0605612628758798E-5</c:v>
                </c:pt>
                <c:pt idx="552">
                  <c:v>-6.0556174838683503E-5</c:v>
                </c:pt>
                <c:pt idx="553">
                  <c:v>-6.0506737048608201E-5</c:v>
                </c:pt>
                <c:pt idx="554">
                  <c:v>-6.0457299258532797E-5</c:v>
                </c:pt>
                <c:pt idx="555">
                  <c:v>-6.0407861468457597E-5</c:v>
                </c:pt>
                <c:pt idx="556">
                  <c:v>-6.03584236783822E-5</c:v>
                </c:pt>
                <c:pt idx="557">
                  <c:v>-6.03089858883066E-5</c:v>
                </c:pt>
                <c:pt idx="558">
                  <c:v>-6.0259548098231399E-5</c:v>
                </c:pt>
                <c:pt idx="559">
                  <c:v>-6.0210110308156199E-5</c:v>
                </c:pt>
                <c:pt idx="560">
                  <c:v>-6.0160672518080802E-5</c:v>
                </c:pt>
                <c:pt idx="561">
                  <c:v>-6.01112347280055E-5</c:v>
                </c:pt>
                <c:pt idx="562">
                  <c:v>-6.0061796937930198E-5</c:v>
                </c:pt>
                <c:pt idx="563">
                  <c:v>-6.0012359147854699E-5</c:v>
                </c:pt>
                <c:pt idx="564">
                  <c:v>-5.9962921357779303E-5</c:v>
                </c:pt>
                <c:pt idx="565">
                  <c:v>-5.9913483567704299E-5</c:v>
                </c:pt>
                <c:pt idx="566">
                  <c:v>-5.98640457776288E-5</c:v>
                </c:pt>
                <c:pt idx="567">
                  <c:v>-5.9814607987553403E-5</c:v>
                </c:pt>
                <c:pt idx="568">
                  <c:v>-5.9765170197478E-5</c:v>
                </c:pt>
                <c:pt idx="569">
                  <c:v>-5.9715732407402603E-5</c:v>
                </c:pt>
                <c:pt idx="570">
                  <c:v>-5.9666294617327301E-5</c:v>
                </c:pt>
                <c:pt idx="571">
                  <c:v>-5.9616856827252202E-5</c:v>
                </c:pt>
                <c:pt idx="572">
                  <c:v>-5.9567419037176703E-5</c:v>
                </c:pt>
                <c:pt idx="573">
                  <c:v>-5.9517981247101401E-5</c:v>
                </c:pt>
                <c:pt idx="574">
                  <c:v>-5.9468543457025997E-5</c:v>
                </c:pt>
                <c:pt idx="575">
                  <c:v>-5.9419105666950797E-5</c:v>
                </c:pt>
                <c:pt idx="576">
                  <c:v>-5.93696678768754E-5</c:v>
                </c:pt>
                <c:pt idx="577">
                  <c:v>-5.93202300867998E-5</c:v>
                </c:pt>
                <c:pt idx="578">
                  <c:v>-5.92707922967246E-5</c:v>
                </c:pt>
                <c:pt idx="579">
                  <c:v>-5.9221354506649297E-5</c:v>
                </c:pt>
                <c:pt idx="580">
                  <c:v>-5.9171916716574002E-5</c:v>
                </c:pt>
                <c:pt idx="581">
                  <c:v>-5.9122478926498599E-5</c:v>
                </c:pt>
                <c:pt idx="582">
                  <c:v>-5.90730411364231E-5</c:v>
                </c:pt>
                <c:pt idx="583">
                  <c:v>-5.9023603346348001E-5</c:v>
                </c:pt>
                <c:pt idx="584">
                  <c:v>-5.8974165556272699E-5</c:v>
                </c:pt>
                <c:pt idx="585">
                  <c:v>-5.8924727766197302E-5</c:v>
                </c:pt>
                <c:pt idx="586">
                  <c:v>-5.8875289976121899E-5</c:v>
                </c:pt>
                <c:pt idx="587">
                  <c:v>-5.8825852186046603E-5</c:v>
                </c:pt>
                <c:pt idx="588">
                  <c:v>-5.8776414395971403E-5</c:v>
                </c:pt>
                <c:pt idx="589">
                  <c:v>-5.8726976605895897E-5</c:v>
                </c:pt>
                <c:pt idx="590">
                  <c:v>-5.8677538815820602E-5</c:v>
                </c:pt>
                <c:pt idx="591">
                  <c:v>-5.8628101025745002E-5</c:v>
                </c:pt>
                <c:pt idx="592">
                  <c:v>-5.8578663235669998E-5</c:v>
                </c:pt>
                <c:pt idx="593">
                  <c:v>-5.8529225445594601E-5</c:v>
                </c:pt>
                <c:pt idx="594">
                  <c:v>-5.8479787655519197E-5</c:v>
                </c:pt>
                <c:pt idx="595">
                  <c:v>-5.8430349865443997E-5</c:v>
                </c:pt>
                <c:pt idx="596">
                  <c:v>-5.83809120753686E-5</c:v>
                </c:pt>
                <c:pt idx="597">
                  <c:v>-5.8331474285293203E-5</c:v>
                </c:pt>
                <c:pt idx="598">
                  <c:v>-5.8282036495217901E-5</c:v>
                </c:pt>
                <c:pt idx="599">
                  <c:v>-5.8232598705142498E-5</c:v>
                </c:pt>
                <c:pt idx="600">
                  <c:v>-5.8183160915067101E-5</c:v>
                </c:pt>
                <c:pt idx="601">
                  <c:v>-5.81337231249919E-5</c:v>
                </c:pt>
                <c:pt idx="602">
                  <c:v>-5.8084285334916402E-5</c:v>
                </c:pt>
                <c:pt idx="603">
                  <c:v>-5.8034847544841201E-5</c:v>
                </c:pt>
                <c:pt idx="604">
                  <c:v>-5.7985409754765899E-5</c:v>
                </c:pt>
                <c:pt idx="605">
                  <c:v>-5.7935971964690502E-5</c:v>
                </c:pt>
                <c:pt idx="606">
                  <c:v>-5.7886534174615099E-5</c:v>
                </c:pt>
                <c:pt idx="607">
                  <c:v>-5.7837096384539803E-5</c:v>
                </c:pt>
                <c:pt idx="608">
                  <c:v>-5.77876585944644E-5</c:v>
                </c:pt>
                <c:pt idx="609">
                  <c:v>-5.7738220804389098E-5</c:v>
                </c:pt>
                <c:pt idx="610">
                  <c:v>-5.7688783014313802E-5</c:v>
                </c:pt>
                <c:pt idx="611">
                  <c:v>-5.7639345224238297E-5</c:v>
                </c:pt>
                <c:pt idx="612">
                  <c:v>-5.7589907434163103E-5</c:v>
                </c:pt>
                <c:pt idx="613">
                  <c:v>-5.7540469644087801E-5</c:v>
                </c:pt>
                <c:pt idx="614">
                  <c:v>-5.7491031854012201E-5</c:v>
                </c:pt>
                <c:pt idx="615">
                  <c:v>-5.7441594063937001E-5</c:v>
                </c:pt>
                <c:pt idx="616">
                  <c:v>-5.7392156273861597E-5</c:v>
                </c:pt>
                <c:pt idx="617">
                  <c:v>-5.7342718483786403E-5</c:v>
                </c:pt>
                <c:pt idx="618">
                  <c:v>-5.7293280693711E-5</c:v>
                </c:pt>
                <c:pt idx="619">
                  <c:v>-5.7243842903635799E-5</c:v>
                </c:pt>
                <c:pt idx="620">
                  <c:v>-5.7194405113560402E-5</c:v>
                </c:pt>
                <c:pt idx="621">
                  <c:v>-5.7144967323484999E-5</c:v>
                </c:pt>
                <c:pt idx="622">
                  <c:v>-5.70955295334099E-5</c:v>
                </c:pt>
                <c:pt idx="623">
                  <c:v>-5.70460917433343E-5</c:v>
                </c:pt>
                <c:pt idx="624">
                  <c:v>-5.6996653953258998E-5</c:v>
                </c:pt>
                <c:pt idx="625">
                  <c:v>-5.6947216163183601E-5</c:v>
                </c:pt>
                <c:pt idx="626">
                  <c:v>-5.68977783731084E-5</c:v>
                </c:pt>
                <c:pt idx="627">
                  <c:v>-5.6848340583033003E-5</c:v>
                </c:pt>
                <c:pt idx="628">
                  <c:v>-5.6798902792957803E-5</c:v>
                </c:pt>
                <c:pt idx="629">
                  <c:v>-5.6749465002882203E-5</c:v>
                </c:pt>
                <c:pt idx="630">
                  <c:v>-5.6700027212806901E-5</c:v>
                </c:pt>
                <c:pt idx="631">
                  <c:v>-5.66505894227317E-5</c:v>
                </c:pt>
                <c:pt idx="632">
                  <c:v>-5.6601151632656398E-5</c:v>
                </c:pt>
                <c:pt idx="633">
                  <c:v>-5.6551713842581001E-5</c:v>
                </c:pt>
                <c:pt idx="634">
                  <c:v>-5.6502276052505801E-5</c:v>
                </c:pt>
                <c:pt idx="635">
                  <c:v>-5.6452838262430397E-5</c:v>
                </c:pt>
                <c:pt idx="636">
                  <c:v>-5.6403400472354899E-5</c:v>
                </c:pt>
                <c:pt idx="637">
                  <c:v>-5.6353962682279603E-5</c:v>
                </c:pt>
                <c:pt idx="638">
                  <c:v>-5.63045248922042E-5</c:v>
                </c:pt>
                <c:pt idx="639">
                  <c:v>-5.6255087102128898E-5</c:v>
                </c:pt>
                <c:pt idx="640">
                  <c:v>-5.6205649312053602E-5</c:v>
                </c:pt>
                <c:pt idx="641">
                  <c:v>-5.6156211521978402E-5</c:v>
                </c:pt>
                <c:pt idx="642">
                  <c:v>-5.6106773731902903E-5</c:v>
                </c:pt>
                <c:pt idx="643">
                  <c:v>-5.60573359418275E-5</c:v>
                </c:pt>
                <c:pt idx="644">
                  <c:v>-5.6007898151752299E-5</c:v>
                </c:pt>
                <c:pt idx="645">
                  <c:v>-5.5958460361676801E-5</c:v>
                </c:pt>
                <c:pt idx="646">
                  <c:v>-5.59090225716016E-5</c:v>
                </c:pt>
                <c:pt idx="647">
                  <c:v>-5.5859584781526203E-5</c:v>
                </c:pt>
                <c:pt idx="648">
                  <c:v>-5.58101469914508E-5</c:v>
                </c:pt>
                <c:pt idx="649">
                  <c:v>-5.5760709201375701E-5</c:v>
                </c:pt>
                <c:pt idx="650">
                  <c:v>-5.5711271411300101E-5</c:v>
                </c:pt>
                <c:pt idx="651">
                  <c:v>-5.56618336212249E-5</c:v>
                </c:pt>
                <c:pt idx="652">
                  <c:v>-5.5612395831149598E-5</c:v>
                </c:pt>
                <c:pt idx="653">
                  <c:v>-5.55629580410741E-5</c:v>
                </c:pt>
                <c:pt idx="654">
                  <c:v>-5.5513520250998899E-5</c:v>
                </c:pt>
                <c:pt idx="655">
                  <c:v>-5.5464082460923502E-5</c:v>
                </c:pt>
                <c:pt idx="656">
                  <c:v>-5.54146446708482E-5</c:v>
                </c:pt>
                <c:pt idx="657">
                  <c:v>-5.5365206880772803E-5</c:v>
                </c:pt>
                <c:pt idx="658">
                  <c:v>-5.5315769090697603E-5</c:v>
                </c:pt>
                <c:pt idx="659">
                  <c:v>-5.5266331300622098E-5</c:v>
                </c:pt>
                <c:pt idx="660">
                  <c:v>-5.5216893510546897E-5</c:v>
                </c:pt>
                <c:pt idx="661">
                  <c:v>-5.5167455720471602E-5</c:v>
                </c:pt>
                <c:pt idx="662">
                  <c:v>-5.51180179303963E-5</c:v>
                </c:pt>
                <c:pt idx="663">
                  <c:v>-5.50685801403207E-5</c:v>
                </c:pt>
                <c:pt idx="664">
                  <c:v>-5.5019142350245398E-5</c:v>
                </c:pt>
                <c:pt idx="665">
                  <c:v>-5.4969704560170197E-5</c:v>
                </c:pt>
                <c:pt idx="666">
                  <c:v>-5.4920266770094699E-5</c:v>
                </c:pt>
                <c:pt idx="667">
                  <c:v>-5.4870828980019403E-5</c:v>
                </c:pt>
                <c:pt idx="668">
                  <c:v>-5.4821391189944101E-5</c:v>
                </c:pt>
                <c:pt idx="669">
                  <c:v>-5.4771953399868698E-5</c:v>
                </c:pt>
                <c:pt idx="670">
                  <c:v>-5.4722515609793402E-5</c:v>
                </c:pt>
                <c:pt idx="671">
                  <c:v>-5.4673077819717999E-5</c:v>
                </c:pt>
                <c:pt idx="672">
                  <c:v>-5.4623640029642602E-5</c:v>
                </c:pt>
                <c:pt idx="673">
                  <c:v>-5.45742022395673E-5</c:v>
                </c:pt>
                <c:pt idx="674">
                  <c:v>-5.4524764449492099E-5</c:v>
                </c:pt>
                <c:pt idx="675">
                  <c:v>-5.4475326659416702E-5</c:v>
                </c:pt>
                <c:pt idx="676">
                  <c:v>-5.4425888869341502E-5</c:v>
                </c:pt>
                <c:pt idx="677">
                  <c:v>-5.4376451079265997E-5</c:v>
                </c:pt>
                <c:pt idx="678">
                  <c:v>-5.4327013289190701E-5</c:v>
                </c:pt>
                <c:pt idx="679">
                  <c:v>-5.4277575499115399E-5</c:v>
                </c:pt>
                <c:pt idx="680">
                  <c:v>-5.4228137709040002E-5</c:v>
                </c:pt>
                <c:pt idx="681">
                  <c:v>-5.4178699918964599E-5</c:v>
                </c:pt>
                <c:pt idx="682">
                  <c:v>-5.4129262128889297E-5</c:v>
                </c:pt>
                <c:pt idx="683">
                  <c:v>-5.4079824338814001E-5</c:v>
                </c:pt>
                <c:pt idx="684">
                  <c:v>-5.4030386548738699E-5</c:v>
                </c:pt>
                <c:pt idx="685">
                  <c:v>-5.3980948758663302E-5</c:v>
                </c:pt>
                <c:pt idx="686">
                  <c:v>-5.3931510968587899E-5</c:v>
                </c:pt>
                <c:pt idx="687">
                  <c:v>-5.3882073178512597E-5</c:v>
                </c:pt>
                <c:pt idx="688">
                  <c:v>-5.38326353884372E-5</c:v>
                </c:pt>
                <c:pt idx="689">
                  <c:v>-5.3783197598361999E-5</c:v>
                </c:pt>
                <c:pt idx="690">
                  <c:v>-5.3733759808286799E-5</c:v>
                </c:pt>
                <c:pt idx="691">
                  <c:v>-5.36843220182113E-5</c:v>
                </c:pt>
                <c:pt idx="692">
                  <c:v>-5.3634884228135802E-5</c:v>
                </c:pt>
                <c:pt idx="693">
                  <c:v>-5.3585446438060703E-5</c:v>
                </c:pt>
                <c:pt idx="694">
                  <c:v>-5.3536008647985198E-5</c:v>
                </c:pt>
                <c:pt idx="695">
                  <c:v>-5.3486570857909902E-5</c:v>
                </c:pt>
                <c:pt idx="696">
                  <c:v>-5.3437133067834499E-5</c:v>
                </c:pt>
                <c:pt idx="697">
                  <c:v>-5.3387695277759298E-5</c:v>
                </c:pt>
                <c:pt idx="698">
                  <c:v>-5.3338257487683901E-5</c:v>
                </c:pt>
                <c:pt idx="699">
                  <c:v>-5.3288819697608599E-5</c:v>
                </c:pt>
                <c:pt idx="700">
                  <c:v>-5.3239381907533202E-5</c:v>
                </c:pt>
                <c:pt idx="701">
                  <c:v>-5.3189944117457799E-5</c:v>
                </c:pt>
                <c:pt idx="702">
                  <c:v>-5.3140506327382598E-5</c:v>
                </c:pt>
                <c:pt idx="703">
                  <c:v>-5.3091068537307201E-5</c:v>
                </c:pt>
                <c:pt idx="704">
                  <c:v>-5.3041630747231798E-5</c:v>
                </c:pt>
                <c:pt idx="705">
                  <c:v>-5.2992192957156502E-5</c:v>
                </c:pt>
                <c:pt idx="706">
                  <c:v>-5.2942755167081099E-5</c:v>
                </c:pt>
                <c:pt idx="707">
                  <c:v>-5.2893317377005898E-5</c:v>
                </c:pt>
                <c:pt idx="708">
                  <c:v>-5.2843879586930603E-5</c:v>
                </c:pt>
                <c:pt idx="709">
                  <c:v>-5.2794441796855098E-5</c:v>
                </c:pt>
                <c:pt idx="710">
                  <c:v>-5.2745004006779701E-5</c:v>
                </c:pt>
                <c:pt idx="711">
                  <c:v>-5.26955662167045E-5</c:v>
                </c:pt>
                <c:pt idx="712">
                  <c:v>-5.2646128426629097E-5</c:v>
                </c:pt>
                <c:pt idx="713">
                  <c:v>-5.2596690636553903E-5</c:v>
                </c:pt>
                <c:pt idx="714">
                  <c:v>-5.2547252846478601E-5</c:v>
                </c:pt>
                <c:pt idx="715">
                  <c:v>-5.2497815056403197E-5</c:v>
                </c:pt>
                <c:pt idx="716">
                  <c:v>-5.24483772663278E-5</c:v>
                </c:pt>
                <c:pt idx="717">
                  <c:v>-5.2398939476252498E-5</c:v>
                </c:pt>
                <c:pt idx="718">
                  <c:v>-5.2349501686177203E-5</c:v>
                </c:pt>
                <c:pt idx="719">
                  <c:v>-5.2300063896101799E-5</c:v>
                </c:pt>
                <c:pt idx="720">
                  <c:v>-5.2250626106026301E-5</c:v>
                </c:pt>
                <c:pt idx="721">
                  <c:v>-5.2201188315950897E-5</c:v>
                </c:pt>
                <c:pt idx="722">
                  <c:v>-5.2151750525875697E-5</c:v>
                </c:pt>
                <c:pt idx="723">
                  <c:v>-5.21023127358003E-5</c:v>
                </c:pt>
                <c:pt idx="724">
                  <c:v>-5.2052874945725099E-5</c:v>
                </c:pt>
                <c:pt idx="725">
                  <c:v>-5.2003437155649702E-5</c:v>
                </c:pt>
                <c:pt idx="726">
                  <c:v>-5.1953999365574299E-5</c:v>
                </c:pt>
                <c:pt idx="727">
                  <c:v>-5.1904561575499098E-5</c:v>
                </c:pt>
                <c:pt idx="728">
                  <c:v>-5.1855123785423701E-5</c:v>
                </c:pt>
                <c:pt idx="729">
                  <c:v>-5.1805685995348298E-5</c:v>
                </c:pt>
                <c:pt idx="730">
                  <c:v>-5.1756248205273002E-5</c:v>
                </c:pt>
                <c:pt idx="731">
                  <c:v>-5.17068104151977E-5</c:v>
                </c:pt>
                <c:pt idx="732">
                  <c:v>-5.1657372625122297E-5</c:v>
                </c:pt>
                <c:pt idx="733">
                  <c:v>-5.1607934835047198E-5</c:v>
                </c:pt>
                <c:pt idx="734">
                  <c:v>-5.1558497044971699E-5</c:v>
                </c:pt>
                <c:pt idx="735">
                  <c:v>-5.1509059254896302E-5</c:v>
                </c:pt>
                <c:pt idx="736">
                  <c:v>-5.1459621464821E-5</c:v>
                </c:pt>
                <c:pt idx="737">
                  <c:v>-5.1410183674745597E-5</c:v>
                </c:pt>
                <c:pt idx="738">
                  <c:v>-5.1360745884670498E-5</c:v>
                </c:pt>
                <c:pt idx="739">
                  <c:v>-5.1311308094595101E-5</c:v>
                </c:pt>
                <c:pt idx="740">
                  <c:v>-5.1261870304519602E-5</c:v>
                </c:pt>
                <c:pt idx="741">
                  <c:v>-5.1212432514444097E-5</c:v>
                </c:pt>
                <c:pt idx="742">
                  <c:v>-5.1162994724368998E-5</c:v>
                </c:pt>
                <c:pt idx="743">
                  <c:v>-5.1113556934293601E-5</c:v>
                </c:pt>
                <c:pt idx="744">
                  <c:v>-5.1064119144218198E-5</c:v>
                </c:pt>
                <c:pt idx="745">
                  <c:v>-5.1014681354143099E-5</c:v>
                </c:pt>
                <c:pt idx="746">
                  <c:v>-5.0965243564067499E-5</c:v>
                </c:pt>
                <c:pt idx="747">
                  <c:v>-5.0915805773992298E-5</c:v>
                </c:pt>
                <c:pt idx="748">
                  <c:v>-5.0866367983916698E-5</c:v>
                </c:pt>
                <c:pt idx="749">
                  <c:v>-5.0816930193841599E-5</c:v>
                </c:pt>
                <c:pt idx="750">
                  <c:v>-5.0767492403766101E-5</c:v>
                </c:pt>
                <c:pt idx="751">
                  <c:v>-5.07180546136909E-5</c:v>
                </c:pt>
                <c:pt idx="752">
                  <c:v>-5.0668616823615497E-5</c:v>
                </c:pt>
                <c:pt idx="753">
                  <c:v>-5.0619179033540201E-5</c:v>
                </c:pt>
                <c:pt idx="754">
                  <c:v>-5.0569741243464899E-5</c:v>
                </c:pt>
                <c:pt idx="755">
                  <c:v>-5.0520303453389597E-5</c:v>
                </c:pt>
                <c:pt idx="756">
                  <c:v>-5.04708656633142E-5</c:v>
                </c:pt>
                <c:pt idx="757">
                  <c:v>-5.0421427873238898E-5</c:v>
                </c:pt>
                <c:pt idx="758">
                  <c:v>-5.0371990083163501E-5</c:v>
                </c:pt>
                <c:pt idx="759">
                  <c:v>-5.0322552293088301E-5</c:v>
                </c:pt>
                <c:pt idx="760">
                  <c:v>-5.0273114503012701E-5</c:v>
                </c:pt>
                <c:pt idx="761">
                  <c:v>-5.02236767129375E-5</c:v>
                </c:pt>
                <c:pt idx="762">
                  <c:v>-5.0174238922862002E-5</c:v>
                </c:pt>
                <c:pt idx="763">
                  <c:v>-5.01248011327867E-5</c:v>
                </c:pt>
                <c:pt idx="764">
                  <c:v>-5.0075363342711601E-5</c:v>
                </c:pt>
                <c:pt idx="765">
                  <c:v>-5.0025925552636103E-5</c:v>
                </c:pt>
                <c:pt idx="766">
                  <c:v>-4.9976487762560699E-5</c:v>
                </c:pt>
                <c:pt idx="767">
                  <c:v>-4.9927049972485397E-5</c:v>
                </c:pt>
                <c:pt idx="768">
                  <c:v>-4.9877612182410101E-5</c:v>
                </c:pt>
                <c:pt idx="769">
                  <c:v>-4.9828174392334698E-5</c:v>
                </c:pt>
                <c:pt idx="770">
                  <c:v>-4.9778736602259497E-5</c:v>
                </c:pt>
                <c:pt idx="771">
                  <c:v>-4.9729298812184202E-5</c:v>
                </c:pt>
                <c:pt idx="772">
                  <c:v>-4.9679861022108798E-5</c:v>
                </c:pt>
                <c:pt idx="773">
                  <c:v>-4.9630423232033402E-5</c:v>
                </c:pt>
                <c:pt idx="774">
                  <c:v>-4.9580985441958099E-5</c:v>
                </c:pt>
                <c:pt idx="775">
                  <c:v>-4.9531547651882703E-5</c:v>
                </c:pt>
                <c:pt idx="776">
                  <c:v>-4.9482109861807299E-5</c:v>
                </c:pt>
                <c:pt idx="777">
                  <c:v>-4.9432672071731997E-5</c:v>
                </c:pt>
                <c:pt idx="778">
                  <c:v>-4.9383234281656702E-5</c:v>
                </c:pt>
                <c:pt idx="779">
                  <c:v>-4.9333796491581298E-5</c:v>
                </c:pt>
                <c:pt idx="780">
                  <c:v>-4.9284358701506003E-5</c:v>
                </c:pt>
                <c:pt idx="781">
                  <c:v>-4.92349209114307E-5</c:v>
                </c:pt>
                <c:pt idx="782">
                  <c:v>-4.9185483121355297E-5</c:v>
                </c:pt>
                <c:pt idx="783">
                  <c:v>-4.9136045331280002E-5</c:v>
                </c:pt>
                <c:pt idx="784">
                  <c:v>-4.9086607541204598E-5</c:v>
                </c:pt>
                <c:pt idx="785">
                  <c:v>-4.9037169751129303E-5</c:v>
                </c:pt>
                <c:pt idx="786">
                  <c:v>-4.8987731961053899E-5</c:v>
                </c:pt>
                <c:pt idx="787">
                  <c:v>-4.8938294170978698E-5</c:v>
                </c:pt>
                <c:pt idx="788">
                  <c:v>-4.8888856380903403E-5</c:v>
                </c:pt>
                <c:pt idx="789">
                  <c:v>-4.8839418590827999E-5</c:v>
                </c:pt>
                <c:pt idx="790">
                  <c:v>-4.8789980800752697E-5</c:v>
                </c:pt>
                <c:pt idx="791">
                  <c:v>-4.8740543010677301E-5</c:v>
                </c:pt>
                <c:pt idx="792">
                  <c:v>-4.8691105220601998E-5</c:v>
                </c:pt>
                <c:pt idx="793">
                  <c:v>-4.8641667430526798E-5</c:v>
                </c:pt>
                <c:pt idx="794">
                  <c:v>-4.8592229640451299E-5</c:v>
                </c:pt>
                <c:pt idx="795">
                  <c:v>-4.8542791850375997E-5</c:v>
                </c:pt>
                <c:pt idx="796">
                  <c:v>-4.8493354060300702E-5</c:v>
                </c:pt>
                <c:pt idx="797">
                  <c:v>-4.84439162702254E-5</c:v>
                </c:pt>
                <c:pt idx="798">
                  <c:v>-4.8394478480150003E-5</c:v>
                </c:pt>
                <c:pt idx="799">
                  <c:v>-4.8345040690074599E-5</c:v>
                </c:pt>
                <c:pt idx="800">
                  <c:v>-4.8295602899999203E-5</c:v>
                </c:pt>
                <c:pt idx="801">
                  <c:v>-4.8246165109923901E-5</c:v>
                </c:pt>
                <c:pt idx="802">
                  <c:v>-4.8196727319848497E-5</c:v>
                </c:pt>
                <c:pt idx="803">
                  <c:v>-4.8147289529773303E-5</c:v>
                </c:pt>
                <c:pt idx="804">
                  <c:v>-4.80978517396979E-5</c:v>
                </c:pt>
                <c:pt idx="805">
                  <c:v>-4.8048413949622503E-5</c:v>
                </c:pt>
                <c:pt idx="806">
                  <c:v>-4.7998976159547302E-5</c:v>
                </c:pt>
                <c:pt idx="807">
                  <c:v>-4.7949538369471797E-5</c:v>
                </c:pt>
                <c:pt idx="808">
                  <c:v>-4.7900100579396502E-5</c:v>
                </c:pt>
                <c:pt idx="809">
                  <c:v>-4.7850662789321098E-5</c:v>
                </c:pt>
                <c:pt idx="810">
                  <c:v>-4.7801224999245803E-5</c:v>
                </c:pt>
                <c:pt idx="811">
                  <c:v>-4.7751787209170501E-5</c:v>
                </c:pt>
                <c:pt idx="812">
                  <c:v>-4.7702349419095198E-5</c:v>
                </c:pt>
                <c:pt idx="813">
                  <c:v>-4.7652911629019802E-5</c:v>
                </c:pt>
                <c:pt idx="814">
                  <c:v>-4.76034738389445E-5</c:v>
                </c:pt>
                <c:pt idx="815">
                  <c:v>-4.7554036048869001E-5</c:v>
                </c:pt>
                <c:pt idx="816">
                  <c:v>-4.7504598258793801E-5</c:v>
                </c:pt>
                <c:pt idx="817">
                  <c:v>-4.74551604687186E-5</c:v>
                </c:pt>
                <c:pt idx="818">
                  <c:v>-4.7405722678643102E-5</c:v>
                </c:pt>
                <c:pt idx="819">
                  <c:v>-4.73562848885678E-5</c:v>
                </c:pt>
                <c:pt idx="820">
                  <c:v>-4.7306847098492497E-5</c:v>
                </c:pt>
                <c:pt idx="821">
                  <c:v>-4.7257409308417202E-5</c:v>
                </c:pt>
                <c:pt idx="822">
                  <c:v>-4.7207971518341799E-5</c:v>
                </c:pt>
                <c:pt idx="823">
                  <c:v>-4.7158533728266503E-5</c:v>
                </c:pt>
                <c:pt idx="824">
                  <c:v>-4.7109095938190903E-5</c:v>
                </c:pt>
                <c:pt idx="825">
                  <c:v>-4.7059658148115703E-5</c:v>
                </c:pt>
                <c:pt idx="826">
                  <c:v>-4.7010220358040502E-5</c:v>
                </c:pt>
                <c:pt idx="827">
                  <c:v>-4.6960782567965099E-5</c:v>
                </c:pt>
                <c:pt idx="828">
                  <c:v>-4.6911344777889702E-5</c:v>
                </c:pt>
                <c:pt idx="829">
                  <c:v>-4.6861906987814501E-5</c:v>
                </c:pt>
                <c:pt idx="830">
                  <c:v>-4.6812469197739003E-5</c:v>
                </c:pt>
                <c:pt idx="831">
                  <c:v>-4.6763031407663599E-5</c:v>
                </c:pt>
                <c:pt idx="832">
                  <c:v>-4.6713593617588399E-5</c:v>
                </c:pt>
                <c:pt idx="833">
                  <c:v>-4.6664155827513002E-5</c:v>
                </c:pt>
                <c:pt idx="834">
                  <c:v>-4.66147180374377E-5</c:v>
                </c:pt>
                <c:pt idx="835">
                  <c:v>-4.6565280247362398E-5</c:v>
                </c:pt>
                <c:pt idx="836">
                  <c:v>-4.6515842457287001E-5</c:v>
                </c:pt>
                <c:pt idx="837">
                  <c:v>-4.6466404667211699E-5</c:v>
                </c:pt>
                <c:pt idx="838">
                  <c:v>-4.6416966877136403E-5</c:v>
                </c:pt>
                <c:pt idx="839">
                  <c:v>-4.6367529087061E-5</c:v>
                </c:pt>
                <c:pt idx="840">
                  <c:v>-4.6318091296985603E-5</c:v>
                </c:pt>
                <c:pt idx="841">
                  <c:v>-4.6268653506910301E-5</c:v>
                </c:pt>
                <c:pt idx="842">
                  <c:v>-4.6219215716834999E-5</c:v>
                </c:pt>
                <c:pt idx="843">
                  <c:v>-4.61697779267595E-5</c:v>
                </c:pt>
                <c:pt idx="844">
                  <c:v>-4.61203401366843E-5</c:v>
                </c:pt>
                <c:pt idx="845">
                  <c:v>-4.6070902346608998E-5</c:v>
                </c:pt>
                <c:pt idx="846">
                  <c:v>-4.6021464556533702E-5</c:v>
                </c:pt>
                <c:pt idx="847">
                  <c:v>-4.5972026766458197E-5</c:v>
                </c:pt>
                <c:pt idx="848">
                  <c:v>-4.5922588976382902E-5</c:v>
                </c:pt>
                <c:pt idx="849">
                  <c:v>-4.5873151186307701E-5</c:v>
                </c:pt>
                <c:pt idx="850">
                  <c:v>-4.5823713396232101E-5</c:v>
                </c:pt>
                <c:pt idx="851">
                  <c:v>-4.5774275606156799E-5</c:v>
                </c:pt>
                <c:pt idx="852">
                  <c:v>-4.5724837816081497E-5</c:v>
                </c:pt>
                <c:pt idx="853">
                  <c:v>-4.5675400026006202E-5</c:v>
                </c:pt>
                <c:pt idx="854">
                  <c:v>-4.5625962235931001E-5</c:v>
                </c:pt>
                <c:pt idx="855">
                  <c:v>-4.5576524445855598E-5</c:v>
                </c:pt>
                <c:pt idx="856">
                  <c:v>-4.5527086655780201E-5</c:v>
                </c:pt>
                <c:pt idx="857">
                  <c:v>-4.5477648865704797E-5</c:v>
                </c:pt>
                <c:pt idx="858">
                  <c:v>-4.5428211075629603E-5</c:v>
                </c:pt>
                <c:pt idx="859">
                  <c:v>-4.53787732855542E-5</c:v>
                </c:pt>
                <c:pt idx="860">
                  <c:v>-4.5329335495478898E-5</c:v>
                </c:pt>
                <c:pt idx="861">
                  <c:v>-4.5279897705403501E-5</c:v>
                </c:pt>
                <c:pt idx="862">
                  <c:v>-4.5230459915328199E-5</c:v>
                </c:pt>
                <c:pt idx="863">
                  <c:v>-4.5181022125252802E-5</c:v>
                </c:pt>
                <c:pt idx="864">
                  <c:v>-4.51315843351775E-5</c:v>
                </c:pt>
                <c:pt idx="865">
                  <c:v>-4.5082146545102103E-5</c:v>
                </c:pt>
                <c:pt idx="866">
                  <c:v>-4.5032708755026699E-5</c:v>
                </c:pt>
                <c:pt idx="867">
                  <c:v>-4.49832709649516E-5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C2B-4413-868E-0E667C127535}"/>
            </c:ext>
          </c:extLst>
        </c:ser>
        <c:ser>
          <c:idx val="3"/>
          <c:order val="3"/>
          <c:tx>
            <c:strRef>
              <c:f>AVGy!$N$35</c:f>
              <c:strCache>
                <c:ptCount val="1"/>
                <c:pt idx="0">
                  <c:v>As built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809"/>
              <c:layout>
                <c:manualLayout>
                  <c:x val="9.4932935860841776E-3"/>
                  <c:y val="-0.1802468434930132"/>
                </c:manualLayout>
              </c:layout>
              <c:tx>
                <c:rich>
                  <a:bodyPr/>
                  <a:lstStyle/>
                  <a:p>
                    <a:fld id="{2B1BAA4F-72B9-440E-A283-0661B5C07456}" type="YVALUE">
                      <a:rPr lang="en-US" baseline="0"/>
                      <a:pPr/>
                      <a:t>[Y 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C2B-4413-868E-0E667C127535}"/>
                </c:ext>
              </c:extLst>
            </c:dLbl>
            <c:numFmt formatCode="#,##0.000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AVGy!$I$3:$I$870</c:f>
              <c:numCache>
                <c:formatCode>0.00E+00</c:formatCode>
                <c:ptCount val="868"/>
                <c:pt idx="0">
                  <c:v>1.3279471096288001E-3</c:v>
                </c:pt>
                <c:pt idx="1">
                  <c:v>1.8607203265296099E-3</c:v>
                </c:pt>
                <c:pt idx="2">
                  <c:v>2.3944810958429199E-3</c:v>
                </c:pt>
                <c:pt idx="3">
                  <c:v>3.1962015487094E-3</c:v>
                </c:pt>
                <c:pt idx="4">
                  <c:v>4.2663462051932303E-3</c:v>
                </c:pt>
                <c:pt idx="5">
                  <c:v>5.33966707905403E-3</c:v>
                </c:pt>
                <c:pt idx="6">
                  <c:v>6.4163170782096501E-3</c:v>
                </c:pt>
                <c:pt idx="7">
                  <c:v>7.4964499737438803E-3</c:v>
                </c:pt>
                <c:pt idx="8">
                  <c:v>8.5802122648511205E-3</c:v>
                </c:pt>
                <c:pt idx="9">
                  <c:v>9.6677381995283803E-3</c:v>
                </c:pt>
                <c:pt idx="10">
                  <c:v>1.0759147015559901E-2</c:v>
                </c:pt>
                <c:pt idx="11">
                  <c:v>1.1854541619762401E-2</c:v>
                </c:pt>
                <c:pt idx="12">
                  <c:v>1.29540081840938E-2</c:v>
                </c:pt>
                <c:pt idx="13">
                  <c:v>1.40576163247083E-2</c:v>
                </c:pt>
                <c:pt idx="14">
                  <c:v>1.5165419674685199E-2</c:v>
                </c:pt>
                <c:pt idx="15">
                  <c:v>1.62774567229786E-2</c:v>
                </c:pt>
                <c:pt idx="16">
                  <c:v>1.7393751839547798E-2</c:v>
                </c:pt>
                <c:pt idx="17">
                  <c:v>1.8514316426747699E-2</c:v>
                </c:pt>
                <c:pt idx="18">
                  <c:v>1.9639150146269001E-2</c:v>
                </c:pt>
                <c:pt idx="19">
                  <c:v>2.07682421849744E-2</c:v>
                </c:pt>
                <c:pt idx="20">
                  <c:v>2.1901572523767902E-2</c:v>
                </c:pt>
                <c:pt idx="21">
                  <c:v>2.30391131796478E-2</c:v>
                </c:pt>
                <c:pt idx="22">
                  <c:v>2.4180829394569298E-2</c:v>
                </c:pt>
                <c:pt idx="23">
                  <c:v>2.53266807623947E-2</c:v>
                </c:pt>
                <c:pt idx="24">
                  <c:v>2.6476622273116E-2</c:v>
                </c:pt>
                <c:pt idx="25">
                  <c:v>2.7630605263910799E-2</c:v>
                </c:pt>
                <c:pt idx="26">
                  <c:v>2.8788578275355199E-2</c:v>
                </c:pt>
                <c:pt idx="27">
                  <c:v>2.9950487809599399E-2</c:v>
                </c:pt>
                <c:pt idx="28">
                  <c:v>3.1116278987009801E-2</c:v>
                </c:pt>
                <c:pt idx="29">
                  <c:v>3.2285896105029799E-2</c:v>
                </c:pt>
                <c:pt idx="30">
                  <c:v>3.3459283102455703E-2</c:v>
                </c:pt>
                <c:pt idx="31">
                  <c:v>3.4636383929634397E-2</c:v>
                </c:pt>
                <c:pt idx="32">
                  <c:v>3.5817142828312297E-2</c:v>
                </c:pt>
                <c:pt idx="33">
                  <c:v>3.7001504523296501E-2</c:v>
                </c:pt>
                <c:pt idx="34">
                  <c:v>3.81894143249462E-2</c:v>
                </c:pt>
                <c:pt idx="35">
                  <c:v>3.9380818141276697E-2</c:v>
                </c:pt>
                <c:pt idx="36">
                  <c:v>4.0575662393413502E-2</c:v>
                </c:pt>
                <c:pt idx="37">
                  <c:v>4.1773893825146798E-2</c:v>
                </c:pt>
                <c:pt idx="38">
                  <c:v>4.2975459191548201E-2</c:v>
                </c:pt>
                <c:pt idx="39">
                  <c:v>4.4180304802062802E-2</c:v>
                </c:pt>
                <c:pt idx="40">
                  <c:v>4.5388375890861199E-2</c:v>
                </c:pt>
                <c:pt idx="41">
                  <c:v>4.6599615770928603E-2</c:v>
                </c:pt>
                <c:pt idx="42">
                  <c:v>4.7813964727330301E-2</c:v>
                </c:pt>
                <c:pt idx="43">
                  <c:v>4.9031358589154597E-2</c:v>
                </c:pt>
                <c:pt idx="44">
                  <c:v>5.0251726922677702E-2</c:v>
                </c:pt>
                <c:pt idx="45">
                  <c:v>5.1474990807956603E-2</c:v>
                </c:pt>
                <c:pt idx="46">
                  <c:v>5.2701060189886302E-2</c:v>
                </c:pt>
                <c:pt idx="47">
                  <c:v>5.3929830903067501E-2</c:v>
                </c:pt>
                <c:pt idx="48">
                  <c:v>5.5161181566351802E-2</c:v>
                </c:pt>
                <c:pt idx="49">
                  <c:v>5.6394970810527897E-2</c:v>
                </c:pt>
                <c:pt idx="50">
                  <c:v>5.7631035424948802E-2</c:v>
                </c:pt>
                <c:pt idx="51">
                  <c:v>5.8869190232733098E-2</c:v>
                </c:pt>
                <c:pt idx="52">
                  <c:v>6.0109230366188003E-2</c:v>
                </c:pt>
                <c:pt idx="53">
                  <c:v>6.1350936349488697E-2</c:v>
                </c:pt>
                <c:pt idx="54">
                  <c:v>6.25940817041169E-2</c:v>
                </c:pt>
                <c:pt idx="55">
                  <c:v>6.3838442153274999E-2</c:v>
                </c:pt>
                <c:pt idx="56">
                  <c:v>6.5083804965615194E-2</c:v>
                </c:pt>
                <c:pt idx="57">
                  <c:v>6.6329976879746802E-2</c:v>
                </c:pt>
                <c:pt idx="58">
                  <c:v>6.75767894538261E-2</c:v>
                </c:pt>
                <c:pt idx="59">
                  <c:v>6.8824101335533794E-2</c:v>
                </c:pt>
                <c:pt idx="60">
                  <c:v>7.0071797741743602E-2</c:v>
                </c:pt>
                <c:pt idx="61">
                  <c:v>7.1319787890589001E-2</c:v>
                </c:pt>
                <c:pt idx="62">
                  <c:v>7.2568001373085694E-2</c:v>
                </c:pt>
                <c:pt idx="63">
                  <c:v>7.3816384248902203E-2</c:v>
                </c:pt>
                <c:pt idx="64">
                  <c:v>7.5064895438090404E-2</c:v>
                </c:pt>
                <c:pt idx="65">
                  <c:v>7.6313503653776094E-2</c:v>
                </c:pt>
                <c:pt idx="66">
                  <c:v>7.7562184955290797E-2</c:v>
                </c:pt>
                <c:pt idx="67">
                  <c:v>7.8810920859612305E-2</c:v>
                </c:pt>
                <c:pt idx="68">
                  <c:v>8.0059696926325696E-2</c:v>
                </c:pt>
                <c:pt idx="69">
                  <c:v>8.1308501707022904E-2</c:v>
                </c:pt>
                <c:pt idx="70">
                  <c:v>8.2557325975438994E-2</c:v>
                </c:pt>
                <c:pt idx="71">
                  <c:v>8.3806162162556305E-2</c:v>
                </c:pt>
                <c:pt idx="72">
                  <c:v>8.5055003945639598E-2</c:v>
                </c:pt>
                <c:pt idx="73">
                  <c:v>8.63038459482173E-2</c:v>
                </c:pt>
                <c:pt idx="74">
                  <c:v>8.7552683523104302E-2</c:v>
                </c:pt>
                <c:pt idx="75">
                  <c:v>8.8801512596407894E-2</c:v>
                </c:pt>
                <c:pt idx="76">
                  <c:v>9.0050329557730499E-2</c:v>
                </c:pt>
                <c:pt idx="77">
                  <c:v>9.1299131184108206E-2</c:v>
                </c:pt>
                <c:pt idx="78">
                  <c:v>9.2547914590090402E-2</c:v>
                </c:pt>
                <c:pt idx="79">
                  <c:v>9.3796677196950701E-2</c:v>
                </c:pt>
                <c:pt idx="80">
                  <c:v>9.5045416716194805E-2</c:v>
                </c:pt>
                <c:pt idx="81">
                  <c:v>9.6294131142626499E-2</c:v>
                </c:pt>
                <c:pt idx="82">
                  <c:v>9.7542818753662705E-2</c:v>
                </c:pt>
                <c:pt idx="83">
                  <c:v>9.8791478111418099E-2</c:v>
                </c:pt>
                <c:pt idx="84">
                  <c:v>0.10004010806514101</c:v>
                </c:pt>
                <c:pt idx="85">
                  <c:v>0.101288707751636</c:v>
                </c:pt>
                <c:pt idx="86">
                  <c:v>0.10253727659234101</c:v>
                </c:pt>
                <c:pt idx="87">
                  <c:v>0.103785814285864</c:v>
                </c:pt>
                <c:pt idx="88">
                  <c:v>0.10503432079564499</c:v>
                </c:pt>
                <c:pt idx="89">
                  <c:v>0.106282796332742</c:v>
                </c:pt>
                <c:pt idx="90">
                  <c:v>0.107531241334564</c:v>
                </c:pt>
                <c:pt idx="91">
                  <c:v>0.10877965644024</c:v>
                </c:pt>
                <c:pt idx="92">
                  <c:v>0.11002804246384</c:v>
                </c:pt>
                <c:pt idx="93">
                  <c:v>0.11127640036651899</c:v>
                </c:pt>
                <c:pt idx="94">
                  <c:v>0.112524731228615</c:v>
                </c:pt>
                <c:pt idx="95">
                  <c:v>0.113773036222519</c:v>
                </c:pt>
                <c:pt idx="96">
                  <c:v>0.115021316587102</c:v>
                </c:pt>
                <c:pt idx="97">
                  <c:v>0.116269573604236</c:v>
                </c:pt>
                <c:pt idx="98">
                  <c:v>0.117517808577807</c:v>
                </c:pt>
                <c:pt idx="99">
                  <c:v>0.11876602281545399</c:v>
                </c:pt>
                <c:pt idx="100">
                  <c:v>0.120014217613091</c:v>
                </c:pt>
                <c:pt idx="101">
                  <c:v>0.121262394242151</c:v>
                </c:pt>
                <c:pt idx="102">
                  <c:v>0.122510553939408</c:v>
                </c:pt>
                <c:pt idx="103">
                  <c:v>0.123758697899123</c:v>
                </c:pt>
                <c:pt idx="104">
                  <c:v>0.12500682726727599</c:v>
                </c:pt>
                <c:pt idx="105">
                  <c:v>0.126254943137525</c:v>
                </c:pt>
                <c:pt idx="106">
                  <c:v>0.127503046548638</c:v>
                </c:pt>
                <c:pt idx="107">
                  <c:v>0.128751138483094</c:v>
                </c:pt>
                <c:pt idx="108">
                  <c:v>0.12999921986666901</c:v>
                </c:pt>
                <c:pt idx="109">
                  <c:v>0.13124729156873</c:v>
                </c:pt>
                <c:pt idx="110">
                  <c:v>0.13249535440527199</c:v>
                </c:pt>
                <c:pt idx="111">
                  <c:v>0.13374340939922799</c:v>
                </c:pt>
                <c:pt idx="112">
                  <c:v>0.13499145831972201</c:v>
                </c:pt>
                <c:pt idx="113">
                  <c:v>0.13623950292845599</c:v>
                </c:pt>
                <c:pt idx="114">
                  <c:v>0.137487544836392</c:v>
                </c:pt>
                <c:pt idx="115">
                  <c:v>0.13873558551154699</c:v>
                </c:pt>
                <c:pt idx="116">
                  <c:v>0.139983626030241</c:v>
                </c:pt>
                <c:pt idx="117">
                  <c:v>0.14123166654893499</c:v>
                </c:pt>
                <c:pt idx="118">
                  <c:v>0.142479707067629</c:v>
                </c:pt>
                <c:pt idx="119">
                  <c:v>0.14372774758632301</c:v>
                </c:pt>
                <c:pt idx="120">
                  <c:v>0.14497578810501699</c:v>
                </c:pt>
                <c:pt idx="121">
                  <c:v>0.146223828623712</c:v>
                </c:pt>
                <c:pt idx="122">
                  <c:v>0.14747186914240601</c:v>
                </c:pt>
                <c:pt idx="123">
                  <c:v>0.14871990966109999</c:v>
                </c:pt>
                <c:pt idx="124">
                  <c:v>0.149967950179794</c:v>
                </c:pt>
                <c:pt idx="125">
                  <c:v>0.15121599069848801</c:v>
                </c:pt>
                <c:pt idx="126">
                  <c:v>0.15246403121718199</c:v>
                </c:pt>
                <c:pt idx="127">
                  <c:v>0.153712071735876</c:v>
                </c:pt>
                <c:pt idx="128">
                  <c:v>0.15496011225456999</c:v>
                </c:pt>
                <c:pt idx="129">
                  <c:v>0.156208152773265</c:v>
                </c:pt>
                <c:pt idx="130">
                  <c:v>0.15745619329195801</c:v>
                </c:pt>
                <c:pt idx="131">
                  <c:v>0.15870423381065299</c:v>
                </c:pt>
                <c:pt idx="132">
                  <c:v>0.159952274329347</c:v>
                </c:pt>
                <c:pt idx="133">
                  <c:v>0.16120031484804101</c:v>
                </c:pt>
                <c:pt idx="134">
                  <c:v>0.16244835536673499</c:v>
                </c:pt>
                <c:pt idx="135">
                  <c:v>0.163696395885429</c:v>
                </c:pt>
                <c:pt idx="136">
                  <c:v>0.16494443640412401</c:v>
                </c:pt>
                <c:pt idx="137">
                  <c:v>0.166192476922817</c:v>
                </c:pt>
                <c:pt idx="138">
                  <c:v>0.16744051744151101</c:v>
                </c:pt>
                <c:pt idx="139">
                  <c:v>0.16868855796020599</c:v>
                </c:pt>
                <c:pt idx="140">
                  <c:v>0.1699365984789</c:v>
                </c:pt>
                <c:pt idx="141">
                  <c:v>0.17118463899759401</c:v>
                </c:pt>
                <c:pt idx="142">
                  <c:v>0.17243267951628799</c:v>
                </c:pt>
                <c:pt idx="143">
                  <c:v>0.173680720034982</c:v>
                </c:pt>
                <c:pt idx="144">
                  <c:v>0.17492876055367601</c:v>
                </c:pt>
                <c:pt idx="145">
                  <c:v>0.17617680107236999</c:v>
                </c:pt>
                <c:pt idx="146">
                  <c:v>0.177424841591064</c:v>
                </c:pt>
                <c:pt idx="147">
                  <c:v>0.17867288210975801</c:v>
                </c:pt>
                <c:pt idx="148">
                  <c:v>0.17992092262845299</c:v>
                </c:pt>
                <c:pt idx="149">
                  <c:v>0.18116896314714701</c:v>
                </c:pt>
                <c:pt idx="150">
                  <c:v>0.18241700366584099</c:v>
                </c:pt>
                <c:pt idx="151">
                  <c:v>0.183665044184535</c:v>
                </c:pt>
                <c:pt idx="152">
                  <c:v>0.18491308470322901</c:v>
                </c:pt>
                <c:pt idx="153">
                  <c:v>0.18616112522192299</c:v>
                </c:pt>
                <c:pt idx="154">
                  <c:v>0.187409165740617</c:v>
                </c:pt>
                <c:pt idx="155">
                  <c:v>0.18865720625931201</c:v>
                </c:pt>
                <c:pt idx="156">
                  <c:v>0.18990524677800499</c:v>
                </c:pt>
                <c:pt idx="157">
                  <c:v>0.1911532872967</c:v>
                </c:pt>
                <c:pt idx="158">
                  <c:v>0.19240132781539299</c:v>
                </c:pt>
                <c:pt idx="159">
                  <c:v>0.193649368334088</c:v>
                </c:pt>
                <c:pt idx="160">
                  <c:v>0.19489740885278201</c:v>
                </c:pt>
                <c:pt idx="161">
                  <c:v>0.19614544937147599</c:v>
                </c:pt>
                <c:pt idx="162">
                  <c:v>0.19739348989017</c:v>
                </c:pt>
                <c:pt idx="163">
                  <c:v>0.19864153040886401</c:v>
                </c:pt>
                <c:pt idx="164">
                  <c:v>0.19988957092755799</c:v>
                </c:pt>
                <c:pt idx="165">
                  <c:v>0.201137611446253</c:v>
                </c:pt>
                <c:pt idx="166">
                  <c:v>0.20238565196494601</c:v>
                </c:pt>
                <c:pt idx="167">
                  <c:v>0.20363369248363999</c:v>
                </c:pt>
                <c:pt idx="168">
                  <c:v>0.204881733002335</c:v>
                </c:pt>
                <c:pt idx="169">
                  <c:v>0.20612977352102901</c:v>
                </c:pt>
                <c:pt idx="170">
                  <c:v>0.207377814039723</c:v>
                </c:pt>
                <c:pt idx="171">
                  <c:v>0.20862585455841701</c:v>
                </c:pt>
                <c:pt idx="172">
                  <c:v>0.20987389507711099</c:v>
                </c:pt>
                <c:pt idx="173">
                  <c:v>0.211121935595806</c:v>
                </c:pt>
                <c:pt idx="174">
                  <c:v>0.21236997611450001</c:v>
                </c:pt>
                <c:pt idx="175">
                  <c:v>0.21361801663319399</c:v>
                </c:pt>
                <c:pt idx="176">
                  <c:v>0.214866057151888</c:v>
                </c:pt>
                <c:pt idx="177">
                  <c:v>0.21611409767058201</c:v>
                </c:pt>
                <c:pt idx="178">
                  <c:v>0.21736213818927599</c:v>
                </c:pt>
                <c:pt idx="179">
                  <c:v>0.21861017870797</c:v>
                </c:pt>
                <c:pt idx="180">
                  <c:v>0.21985821922666399</c:v>
                </c:pt>
                <c:pt idx="181">
                  <c:v>0.221106259745358</c:v>
                </c:pt>
                <c:pt idx="182">
                  <c:v>0.22235430026405301</c:v>
                </c:pt>
                <c:pt idx="183">
                  <c:v>0.22360234078274599</c:v>
                </c:pt>
                <c:pt idx="184">
                  <c:v>0.224850381301441</c:v>
                </c:pt>
                <c:pt idx="185">
                  <c:v>0.22609842182013401</c:v>
                </c:pt>
                <c:pt idx="186">
                  <c:v>0.22734646233882899</c:v>
                </c:pt>
                <c:pt idx="187">
                  <c:v>0.228594502857523</c:v>
                </c:pt>
                <c:pt idx="188">
                  <c:v>0.22984254337621701</c:v>
                </c:pt>
                <c:pt idx="189">
                  <c:v>0.23109058389491099</c:v>
                </c:pt>
                <c:pt idx="190">
                  <c:v>0.232338624413605</c:v>
                </c:pt>
                <c:pt idx="191">
                  <c:v>0.23358666493229999</c:v>
                </c:pt>
                <c:pt idx="192">
                  <c:v>0.234834705450994</c:v>
                </c:pt>
                <c:pt idx="193">
                  <c:v>0.23608274596968701</c:v>
                </c:pt>
                <c:pt idx="194">
                  <c:v>0.23733078648838199</c:v>
                </c:pt>
                <c:pt idx="195">
                  <c:v>0.238578827007076</c:v>
                </c:pt>
                <c:pt idx="196">
                  <c:v>0.23982686752577001</c:v>
                </c:pt>
                <c:pt idx="197">
                  <c:v>0.24107490804446499</c:v>
                </c:pt>
                <c:pt idx="198">
                  <c:v>0.242322948563159</c:v>
                </c:pt>
                <c:pt idx="199">
                  <c:v>0.24357098908185301</c:v>
                </c:pt>
                <c:pt idx="200">
                  <c:v>0.244819029600546</c:v>
                </c:pt>
                <c:pt idx="201">
                  <c:v>0.246067070119241</c:v>
                </c:pt>
                <c:pt idx="202">
                  <c:v>0.24731511063793499</c:v>
                </c:pt>
                <c:pt idx="203">
                  <c:v>0.24856315115663</c:v>
                </c:pt>
                <c:pt idx="204">
                  <c:v>0.24981119167532401</c:v>
                </c:pt>
                <c:pt idx="205">
                  <c:v>0.25105923219401799</c:v>
                </c:pt>
                <c:pt idx="206">
                  <c:v>0.25230727271271203</c:v>
                </c:pt>
                <c:pt idx="207">
                  <c:v>0.25355531323140601</c:v>
                </c:pt>
                <c:pt idx="208">
                  <c:v>0.25480335375009999</c:v>
                </c:pt>
                <c:pt idx="209">
                  <c:v>0.25605139426879397</c:v>
                </c:pt>
                <c:pt idx="210">
                  <c:v>0.25729943478748801</c:v>
                </c:pt>
                <c:pt idx="211">
                  <c:v>0.25854747530618299</c:v>
                </c:pt>
                <c:pt idx="212">
                  <c:v>0.25979551582487598</c:v>
                </c:pt>
                <c:pt idx="213">
                  <c:v>0.26104355634357101</c:v>
                </c:pt>
                <c:pt idx="214">
                  <c:v>0.262291596862265</c:v>
                </c:pt>
                <c:pt idx="215">
                  <c:v>0.26353963738095898</c:v>
                </c:pt>
                <c:pt idx="216">
                  <c:v>0.26478767789965302</c:v>
                </c:pt>
                <c:pt idx="217">
                  <c:v>0.266035718418347</c:v>
                </c:pt>
                <c:pt idx="218">
                  <c:v>0.26728375893704198</c:v>
                </c:pt>
                <c:pt idx="219">
                  <c:v>0.26853179945573602</c:v>
                </c:pt>
                <c:pt idx="220">
                  <c:v>0.269779839974429</c:v>
                </c:pt>
                <c:pt idx="221">
                  <c:v>0.27102788049312398</c:v>
                </c:pt>
                <c:pt idx="222">
                  <c:v>0.27227592101181802</c:v>
                </c:pt>
                <c:pt idx="223">
                  <c:v>0.27352396153051201</c:v>
                </c:pt>
                <c:pt idx="224">
                  <c:v>0.27477200204920599</c:v>
                </c:pt>
                <c:pt idx="225">
                  <c:v>0.27602004256790003</c:v>
                </c:pt>
                <c:pt idx="226">
                  <c:v>0.27726808308659501</c:v>
                </c:pt>
                <c:pt idx="227">
                  <c:v>0.27851612360528899</c:v>
                </c:pt>
                <c:pt idx="228">
                  <c:v>0.27976416412398197</c:v>
                </c:pt>
                <c:pt idx="229">
                  <c:v>0.28101220464267701</c:v>
                </c:pt>
                <c:pt idx="230">
                  <c:v>0.28226024516137099</c:v>
                </c:pt>
                <c:pt idx="231">
                  <c:v>0.28350828568006597</c:v>
                </c:pt>
                <c:pt idx="232">
                  <c:v>0.28475632619875901</c:v>
                </c:pt>
                <c:pt idx="233">
                  <c:v>0.286004366717453</c:v>
                </c:pt>
                <c:pt idx="234">
                  <c:v>0.28725240723614698</c:v>
                </c:pt>
                <c:pt idx="235">
                  <c:v>0.28850044775484202</c:v>
                </c:pt>
                <c:pt idx="236">
                  <c:v>0.289748488273536</c:v>
                </c:pt>
                <c:pt idx="237">
                  <c:v>0.29099652879222998</c:v>
                </c:pt>
                <c:pt idx="238">
                  <c:v>0.29224456931092502</c:v>
                </c:pt>
                <c:pt idx="239">
                  <c:v>0.293492609829618</c:v>
                </c:pt>
                <c:pt idx="240">
                  <c:v>0.29474065034831198</c:v>
                </c:pt>
                <c:pt idx="241">
                  <c:v>0.29598869086700702</c:v>
                </c:pt>
                <c:pt idx="242">
                  <c:v>0.2972367313857</c:v>
                </c:pt>
                <c:pt idx="243">
                  <c:v>0.29848477190439499</c:v>
                </c:pt>
                <c:pt idx="244">
                  <c:v>0.29973281242308902</c:v>
                </c:pt>
                <c:pt idx="245">
                  <c:v>0.30098085294178301</c:v>
                </c:pt>
                <c:pt idx="246">
                  <c:v>0.30222889346047699</c:v>
                </c:pt>
                <c:pt idx="247">
                  <c:v>0.30347693397917203</c:v>
                </c:pt>
                <c:pt idx="248">
                  <c:v>0.30472497449786601</c:v>
                </c:pt>
                <c:pt idx="249">
                  <c:v>0.30597301501655999</c:v>
                </c:pt>
                <c:pt idx="250">
                  <c:v>0.30722105553525397</c:v>
                </c:pt>
                <c:pt idx="251">
                  <c:v>0.30846909605394801</c:v>
                </c:pt>
                <c:pt idx="252">
                  <c:v>0.30971713657264199</c:v>
                </c:pt>
                <c:pt idx="253">
                  <c:v>0.31096517709133698</c:v>
                </c:pt>
                <c:pt idx="254">
                  <c:v>0.31221321761003001</c:v>
                </c:pt>
                <c:pt idx="255">
                  <c:v>0.313461258128725</c:v>
                </c:pt>
                <c:pt idx="256">
                  <c:v>0.31470929864741898</c:v>
                </c:pt>
                <c:pt idx="257">
                  <c:v>0.31595733916611202</c:v>
                </c:pt>
                <c:pt idx="258">
                  <c:v>0.317205379684807</c:v>
                </c:pt>
                <c:pt idx="259">
                  <c:v>0.31845342020350098</c:v>
                </c:pt>
                <c:pt idx="260">
                  <c:v>0.31970146072219502</c:v>
                </c:pt>
                <c:pt idx="261">
                  <c:v>0.32094950124089</c:v>
                </c:pt>
                <c:pt idx="262">
                  <c:v>0.32219754175958398</c:v>
                </c:pt>
                <c:pt idx="263">
                  <c:v>0.32344558227827802</c:v>
                </c:pt>
                <c:pt idx="264">
                  <c:v>0.324693622796972</c:v>
                </c:pt>
                <c:pt idx="265">
                  <c:v>0.32594166331566599</c:v>
                </c:pt>
                <c:pt idx="266">
                  <c:v>0.32718970383436002</c:v>
                </c:pt>
                <c:pt idx="267">
                  <c:v>0.32843774435305301</c:v>
                </c:pt>
                <c:pt idx="268">
                  <c:v>0.32968578487174799</c:v>
                </c:pt>
                <c:pt idx="269">
                  <c:v>0.33093382539044303</c:v>
                </c:pt>
                <c:pt idx="270">
                  <c:v>0.33218186590913701</c:v>
                </c:pt>
                <c:pt idx="271">
                  <c:v>0.33342990642783099</c:v>
                </c:pt>
                <c:pt idx="272">
                  <c:v>0.33467794694652497</c:v>
                </c:pt>
                <c:pt idx="273">
                  <c:v>0.33592598746521901</c:v>
                </c:pt>
                <c:pt idx="274">
                  <c:v>0.33717402798391299</c:v>
                </c:pt>
                <c:pt idx="275">
                  <c:v>0.33842206850260698</c:v>
                </c:pt>
                <c:pt idx="276">
                  <c:v>0.33967010902130101</c:v>
                </c:pt>
                <c:pt idx="277">
                  <c:v>0.340918149539996</c:v>
                </c:pt>
                <c:pt idx="278">
                  <c:v>0.34216619005868898</c:v>
                </c:pt>
                <c:pt idx="279">
                  <c:v>0.34341423057738402</c:v>
                </c:pt>
                <c:pt idx="280">
                  <c:v>0.344662271096078</c:v>
                </c:pt>
                <c:pt idx="281">
                  <c:v>0.34591031161477298</c:v>
                </c:pt>
                <c:pt idx="282">
                  <c:v>0.34715835213346702</c:v>
                </c:pt>
                <c:pt idx="283">
                  <c:v>0.348406392652161</c:v>
                </c:pt>
                <c:pt idx="284">
                  <c:v>0.34965443317085398</c:v>
                </c:pt>
                <c:pt idx="285">
                  <c:v>0.35090247368954902</c:v>
                </c:pt>
                <c:pt idx="286">
                  <c:v>0.352150514208242</c:v>
                </c:pt>
                <c:pt idx="287">
                  <c:v>0.35339855472693699</c:v>
                </c:pt>
                <c:pt idx="288">
                  <c:v>0.35464659524563102</c:v>
                </c:pt>
                <c:pt idx="289">
                  <c:v>0.35589463576432501</c:v>
                </c:pt>
                <c:pt idx="290">
                  <c:v>0.35714267628301999</c:v>
                </c:pt>
                <c:pt idx="291">
                  <c:v>0.35839071680171303</c:v>
                </c:pt>
                <c:pt idx="292">
                  <c:v>0.35963875732040701</c:v>
                </c:pt>
                <c:pt idx="293">
                  <c:v>0.36088679783910099</c:v>
                </c:pt>
                <c:pt idx="294">
                  <c:v>0.36213483835779497</c:v>
                </c:pt>
                <c:pt idx="295">
                  <c:v>0.36338287887649001</c:v>
                </c:pt>
                <c:pt idx="296">
                  <c:v>0.36463091939518399</c:v>
                </c:pt>
                <c:pt idx="297">
                  <c:v>0.36587895991387798</c:v>
                </c:pt>
                <c:pt idx="298">
                  <c:v>0.36712700043257201</c:v>
                </c:pt>
                <c:pt idx="299">
                  <c:v>0.368375040951267</c:v>
                </c:pt>
                <c:pt idx="300">
                  <c:v>0.36962308146996098</c:v>
                </c:pt>
                <c:pt idx="301">
                  <c:v>0.37087112198865502</c:v>
                </c:pt>
                <c:pt idx="302">
                  <c:v>0.372119162507349</c:v>
                </c:pt>
                <c:pt idx="303">
                  <c:v>0.37336720302604298</c:v>
                </c:pt>
                <c:pt idx="304">
                  <c:v>0.37461524354473802</c:v>
                </c:pt>
                <c:pt idx="305">
                  <c:v>0.375863284063431</c:v>
                </c:pt>
                <c:pt idx="306">
                  <c:v>0.37711132458212598</c:v>
                </c:pt>
                <c:pt idx="307">
                  <c:v>0.37835936510082002</c:v>
                </c:pt>
                <c:pt idx="308">
                  <c:v>0.379607405619515</c:v>
                </c:pt>
                <c:pt idx="309">
                  <c:v>0.38085544613820899</c:v>
                </c:pt>
                <c:pt idx="310">
                  <c:v>0.38210348665690202</c:v>
                </c:pt>
                <c:pt idx="311">
                  <c:v>0.38335152717559501</c:v>
                </c:pt>
                <c:pt idx="312">
                  <c:v>0.38459956769429099</c:v>
                </c:pt>
                <c:pt idx="313">
                  <c:v>0.38584760821298503</c:v>
                </c:pt>
                <c:pt idx="314">
                  <c:v>0.38709564873167901</c:v>
                </c:pt>
                <c:pt idx="315">
                  <c:v>0.38834368925037299</c:v>
                </c:pt>
                <c:pt idx="316">
                  <c:v>0.38959172976906797</c:v>
                </c:pt>
                <c:pt idx="317">
                  <c:v>0.39083977028776101</c:v>
                </c:pt>
                <c:pt idx="318">
                  <c:v>0.39208781080645499</c:v>
                </c:pt>
                <c:pt idx="319">
                  <c:v>0.39333585132514998</c:v>
                </c:pt>
                <c:pt idx="320">
                  <c:v>0.39458389184384302</c:v>
                </c:pt>
                <c:pt idx="321">
                  <c:v>0.395831932362538</c:v>
                </c:pt>
                <c:pt idx="322">
                  <c:v>0.39707997288123198</c:v>
                </c:pt>
                <c:pt idx="323">
                  <c:v>0.39832801339992602</c:v>
                </c:pt>
                <c:pt idx="324">
                  <c:v>0.39957605391862</c:v>
                </c:pt>
                <c:pt idx="325">
                  <c:v>0.40082409443731398</c:v>
                </c:pt>
                <c:pt idx="326">
                  <c:v>0.40207213495600702</c:v>
                </c:pt>
                <c:pt idx="327">
                  <c:v>0.403320175474702</c:v>
                </c:pt>
                <c:pt idx="328">
                  <c:v>0.40456821599339698</c:v>
                </c:pt>
                <c:pt idx="329">
                  <c:v>0.40581625651209202</c:v>
                </c:pt>
                <c:pt idx="330">
                  <c:v>0.40706429703078401</c:v>
                </c:pt>
                <c:pt idx="331">
                  <c:v>0.40831233754947899</c:v>
                </c:pt>
                <c:pt idx="332">
                  <c:v>0.40956037806817203</c:v>
                </c:pt>
                <c:pt idx="333">
                  <c:v>0.41080841858686801</c:v>
                </c:pt>
                <c:pt idx="334">
                  <c:v>0.41205645910556099</c:v>
                </c:pt>
                <c:pt idx="335">
                  <c:v>0.41330449962425603</c:v>
                </c:pt>
                <c:pt idx="336">
                  <c:v>0.41455254014294901</c:v>
                </c:pt>
                <c:pt idx="337">
                  <c:v>0.41580058066164499</c:v>
                </c:pt>
                <c:pt idx="338">
                  <c:v>0.41704862118033798</c:v>
                </c:pt>
                <c:pt idx="339">
                  <c:v>0.41829666169903201</c:v>
                </c:pt>
                <c:pt idx="340">
                  <c:v>0.419544702217726</c:v>
                </c:pt>
                <c:pt idx="341">
                  <c:v>0.42079274273642098</c:v>
                </c:pt>
                <c:pt idx="342">
                  <c:v>0.42204078325511402</c:v>
                </c:pt>
                <c:pt idx="343">
                  <c:v>0.423288823773808</c:v>
                </c:pt>
                <c:pt idx="344">
                  <c:v>0.42453686429250398</c:v>
                </c:pt>
                <c:pt idx="345">
                  <c:v>0.42578490481119702</c:v>
                </c:pt>
                <c:pt idx="346">
                  <c:v>0.427032945329892</c:v>
                </c:pt>
                <c:pt idx="347">
                  <c:v>0.42828098584858498</c:v>
                </c:pt>
                <c:pt idx="348">
                  <c:v>0.42952902636728002</c:v>
                </c:pt>
                <c:pt idx="349">
                  <c:v>0.430777066885973</c:v>
                </c:pt>
                <c:pt idx="350">
                  <c:v>0.43202510740466799</c:v>
                </c:pt>
                <c:pt idx="351">
                  <c:v>0.43327314792336202</c:v>
                </c:pt>
                <c:pt idx="352">
                  <c:v>0.43452118844205601</c:v>
                </c:pt>
                <c:pt idx="353">
                  <c:v>0.43576922896074999</c:v>
                </c:pt>
                <c:pt idx="354">
                  <c:v>0.43701726947944503</c:v>
                </c:pt>
                <c:pt idx="355">
                  <c:v>0.43826530999813701</c:v>
                </c:pt>
                <c:pt idx="356">
                  <c:v>0.43951335051683199</c:v>
                </c:pt>
                <c:pt idx="357">
                  <c:v>0.44076139103552697</c:v>
                </c:pt>
                <c:pt idx="358">
                  <c:v>0.44200943155422101</c:v>
                </c:pt>
                <c:pt idx="359">
                  <c:v>0.44325747207291599</c:v>
                </c:pt>
                <c:pt idx="360">
                  <c:v>0.44450551259160898</c:v>
                </c:pt>
                <c:pt idx="361">
                  <c:v>0.44575355311030401</c:v>
                </c:pt>
                <c:pt idx="362">
                  <c:v>0.447001593628998</c:v>
                </c:pt>
                <c:pt idx="363">
                  <c:v>0.44824963414769198</c:v>
                </c:pt>
                <c:pt idx="364">
                  <c:v>0.44949767466638402</c:v>
                </c:pt>
                <c:pt idx="365">
                  <c:v>0.450745715185079</c:v>
                </c:pt>
                <c:pt idx="366">
                  <c:v>0.45199375570377498</c:v>
                </c:pt>
                <c:pt idx="367">
                  <c:v>0.45324179622246902</c:v>
                </c:pt>
                <c:pt idx="368">
                  <c:v>0.454489836741162</c:v>
                </c:pt>
                <c:pt idx="369">
                  <c:v>0.45573787725985698</c:v>
                </c:pt>
                <c:pt idx="370">
                  <c:v>0.45698591777855002</c:v>
                </c:pt>
                <c:pt idx="371">
                  <c:v>0.458233958297244</c:v>
                </c:pt>
                <c:pt idx="372">
                  <c:v>0.45948199881593998</c:v>
                </c:pt>
                <c:pt idx="373">
                  <c:v>0.46073003933463302</c:v>
                </c:pt>
                <c:pt idx="374">
                  <c:v>0.46197807985332801</c:v>
                </c:pt>
                <c:pt idx="375">
                  <c:v>0.46322612037202199</c:v>
                </c:pt>
                <c:pt idx="376">
                  <c:v>0.46447416089071503</c:v>
                </c:pt>
                <c:pt idx="377">
                  <c:v>0.46572220140941001</c:v>
                </c:pt>
                <c:pt idx="378">
                  <c:v>0.46697024192810399</c:v>
                </c:pt>
                <c:pt idx="379">
                  <c:v>0.46821828244679697</c:v>
                </c:pt>
                <c:pt idx="380">
                  <c:v>0.46946632296549201</c:v>
                </c:pt>
                <c:pt idx="381">
                  <c:v>0.47071436348418599</c:v>
                </c:pt>
                <c:pt idx="382">
                  <c:v>0.47196240400287998</c:v>
                </c:pt>
                <c:pt idx="383">
                  <c:v>0.47321044452157401</c:v>
                </c:pt>
                <c:pt idx="384">
                  <c:v>0.474458485040269</c:v>
                </c:pt>
                <c:pt idx="385">
                  <c:v>0.47570652555896198</c:v>
                </c:pt>
                <c:pt idx="386">
                  <c:v>0.47695456607765602</c:v>
                </c:pt>
                <c:pt idx="387">
                  <c:v>0.478202606596351</c:v>
                </c:pt>
                <c:pt idx="388">
                  <c:v>0.47945064711504498</c:v>
                </c:pt>
                <c:pt idx="389">
                  <c:v>0.48069868763374002</c:v>
                </c:pt>
                <c:pt idx="390">
                  <c:v>0.481946728152432</c:v>
                </c:pt>
                <c:pt idx="391">
                  <c:v>0.48319476867112598</c:v>
                </c:pt>
                <c:pt idx="392">
                  <c:v>0.48444280918982002</c:v>
                </c:pt>
                <c:pt idx="393">
                  <c:v>0.485690849708515</c:v>
                </c:pt>
                <c:pt idx="394">
                  <c:v>0.48693889022720899</c:v>
                </c:pt>
                <c:pt idx="395">
                  <c:v>0.48818693074590302</c:v>
                </c:pt>
                <c:pt idx="396">
                  <c:v>0.48943497126459701</c:v>
                </c:pt>
                <c:pt idx="397">
                  <c:v>0.49068301178329099</c:v>
                </c:pt>
                <c:pt idx="398">
                  <c:v>0.49193105230198497</c:v>
                </c:pt>
                <c:pt idx="399">
                  <c:v>0.49317909282068001</c:v>
                </c:pt>
                <c:pt idx="400">
                  <c:v>0.49442713333937199</c:v>
                </c:pt>
                <c:pt idx="401">
                  <c:v>0.49567517385806598</c:v>
                </c:pt>
                <c:pt idx="402">
                  <c:v>0.49692321437676101</c:v>
                </c:pt>
                <c:pt idx="403">
                  <c:v>0.49817125489545599</c:v>
                </c:pt>
                <c:pt idx="404">
                  <c:v>0.49941929541414898</c:v>
                </c:pt>
                <c:pt idx="405">
                  <c:v>0.50066733593284396</c:v>
                </c:pt>
                <c:pt idx="406">
                  <c:v>0.50191537645153805</c:v>
                </c:pt>
                <c:pt idx="407">
                  <c:v>0.50316341697023304</c:v>
                </c:pt>
                <c:pt idx="408">
                  <c:v>0.50441145748892602</c:v>
                </c:pt>
                <c:pt idx="409">
                  <c:v>0.505659498007619</c:v>
                </c:pt>
                <c:pt idx="410">
                  <c:v>0.50690753852631398</c:v>
                </c:pt>
                <c:pt idx="411">
                  <c:v>0.50815557904500797</c:v>
                </c:pt>
                <c:pt idx="412">
                  <c:v>0.50940361956370195</c:v>
                </c:pt>
                <c:pt idx="413">
                  <c:v>0.51065166008239404</c:v>
                </c:pt>
                <c:pt idx="414">
                  <c:v>0.51189970060109002</c:v>
                </c:pt>
                <c:pt idx="415">
                  <c:v>0.51314774111978401</c:v>
                </c:pt>
                <c:pt idx="416">
                  <c:v>0.51439578163847899</c:v>
                </c:pt>
                <c:pt idx="417">
                  <c:v>0.51564382215717197</c:v>
                </c:pt>
                <c:pt idx="418">
                  <c:v>0.51689186267586795</c:v>
                </c:pt>
                <c:pt idx="419">
                  <c:v>0.51813990319456105</c:v>
                </c:pt>
                <c:pt idx="420">
                  <c:v>0.51938794371325403</c:v>
                </c:pt>
                <c:pt idx="421">
                  <c:v>0.52063598423194801</c:v>
                </c:pt>
                <c:pt idx="422">
                  <c:v>0.52188402475064299</c:v>
                </c:pt>
                <c:pt idx="423">
                  <c:v>0.52313206526933997</c:v>
                </c:pt>
                <c:pt idx="424">
                  <c:v>0.52438010578802996</c:v>
                </c:pt>
                <c:pt idx="425">
                  <c:v>0.52562814630672605</c:v>
                </c:pt>
                <c:pt idx="426">
                  <c:v>0.52687618682541904</c:v>
                </c:pt>
                <c:pt idx="427">
                  <c:v>0.52812422734411302</c:v>
                </c:pt>
                <c:pt idx="428">
                  <c:v>0.529372267862808</c:v>
                </c:pt>
                <c:pt idx="429">
                  <c:v>0.53062030838150298</c:v>
                </c:pt>
                <c:pt idx="430">
                  <c:v>0.53186834890019596</c:v>
                </c:pt>
                <c:pt idx="431">
                  <c:v>0.53311638941888995</c:v>
                </c:pt>
                <c:pt idx="432">
                  <c:v>0.53436442993758404</c:v>
                </c:pt>
                <c:pt idx="433">
                  <c:v>0.53561247045627802</c:v>
                </c:pt>
                <c:pt idx="434">
                  <c:v>0.53686051097497201</c:v>
                </c:pt>
                <c:pt idx="435">
                  <c:v>0.53810855149366599</c:v>
                </c:pt>
                <c:pt idx="436">
                  <c:v>0.53935659201235997</c:v>
                </c:pt>
                <c:pt idx="437">
                  <c:v>0.54060463253105495</c:v>
                </c:pt>
                <c:pt idx="438">
                  <c:v>0.54185267304975004</c:v>
                </c:pt>
                <c:pt idx="439">
                  <c:v>0.54310071356844303</c:v>
                </c:pt>
                <c:pt idx="440">
                  <c:v>0.54434875408713601</c:v>
                </c:pt>
                <c:pt idx="441">
                  <c:v>0.54559679460583199</c:v>
                </c:pt>
                <c:pt idx="442">
                  <c:v>0.54684483512452498</c:v>
                </c:pt>
                <c:pt idx="443">
                  <c:v>0.54809287564321996</c:v>
                </c:pt>
                <c:pt idx="444">
                  <c:v>0.54934091616191205</c:v>
                </c:pt>
                <c:pt idx="445">
                  <c:v>0.55058895668060703</c:v>
                </c:pt>
                <c:pt idx="446">
                  <c:v>0.55183699719930202</c:v>
                </c:pt>
                <c:pt idx="447">
                  <c:v>0.553085037717996</c:v>
                </c:pt>
                <c:pt idx="448">
                  <c:v>0.55433307823668898</c:v>
                </c:pt>
                <c:pt idx="449">
                  <c:v>0.55558111875538296</c:v>
                </c:pt>
                <c:pt idx="450">
                  <c:v>0.55682915927407906</c:v>
                </c:pt>
                <c:pt idx="451">
                  <c:v>0.55807719979277104</c:v>
                </c:pt>
                <c:pt idx="452">
                  <c:v>0.55932524031146702</c:v>
                </c:pt>
                <c:pt idx="453">
                  <c:v>0.56057328083015801</c:v>
                </c:pt>
                <c:pt idx="454">
                  <c:v>0.56182132134885299</c:v>
                </c:pt>
                <c:pt idx="455">
                  <c:v>0.56306936186754797</c:v>
                </c:pt>
                <c:pt idx="456">
                  <c:v>0.56431740238624195</c:v>
                </c:pt>
                <c:pt idx="457">
                  <c:v>0.56556544290493704</c:v>
                </c:pt>
                <c:pt idx="458">
                  <c:v>0.56681348342363103</c:v>
                </c:pt>
                <c:pt idx="459">
                  <c:v>0.56806152394232501</c:v>
                </c:pt>
                <c:pt idx="460">
                  <c:v>0.56930956446101799</c:v>
                </c:pt>
                <c:pt idx="461">
                  <c:v>0.57055760497971297</c:v>
                </c:pt>
                <c:pt idx="462">
                  <c:v>0.57180564549840496</c:v>
                </c:pt>
                <c:pt idx="463">
                  <c:v>0.57305368601710205</c:v>
                </c:pt>
                <c:pt idx="464">
                  <c:v>0.57430172653579603</c:v>
                </c:pt>
                <c:pt idx="465">
                  <c:v>0.57554976705448802</c:v>
                </c:pt>
                <c:pt idx="466">
                  <c:v>0.576797807573183</c:v>
                </c:pt>
                <c:pt idx="467">
                  <c:v>0.57804584809187698</c:v>
                </c:pt>
                <c:pt idx="468">
                  <c:v>0.57929388861057096</c:v>
                </c:pt>
                <c:pt idx="469">
                  <c:v>0.58054192912926506</c:v>
                </c:pt>
                <c:pt idx="470">
                  <c:v>0.58178996964795904</c:v>
                </c:pt>
                <c:pt idx="471">
                  <c:v>0.58303801016665302</c:v>
                </c:pt>
                <c:pt idx="472">
                  <c:v>0.584286050685347</c:v>
                </c:pt>
                <c:pt idx="473">
                  <c:v>0.58553409120404298</c:v>
                </c:pt>
                <c:pt idx="474">
                  <c:v>0.58678213172273497</c:v>
                </c:pt>
                <c:pt idx="475">
                  <c:v>0.58803017224143095</c:v>
                </c:pt>
                <c:pt idx="476">
                  <c:v>0.58927821276012404</c:v>
                </c:pt>
                <c:pt idx="477">
                  <c:v>0.59052625327881902</c:v>
                </c:pt>
                <c:pt idx="478">
                  <c:v>0.59177429379751301</c:v>
                </c:pt>
                <c:pt idx="479">
                  <c:v>0.59302233431620699</c:v>
                </c:pt>
                <c:pt idx="480">
                  <c:v>0.59427037483489997</c:v>
                </c:pt>
                <c:pt idx="481">
                  <c:v>0.59551841535359396</c:v>
                </c:pt>
                <c:pt idx="482">
                  <c:v>0.59676645587228805</c:v>
                </c:pt>
                <c:pt idx="483">
                  <c:v>0.59801449639098403</c:v>
                </c:pt>
                <c:pt idx="484">
                  <c:v>0.59926253690967701</c:v>
                </c:pt>
                <c:pt idx="485">
                  <c:v>0.60051057742837</c:v>
                </c:pt>
                <c:pt idx="486">
                  <c:v>0.60175861794706398</c:v>
                </c:pt>
                <c:pt idx="487">
                  <c:v>0.60300665846575696</c:v>
                </c:pt>
                <c:pt idx="488">
                  <c:v>0.60425469898445205</c:v>
                </c:pt>
                <c:pt idx="489">
                  <c:v>0.60550273950314804</c:v>
                </c:pt>
                <c:pt idx="490">
                  <c:v>0.60675078002184002</c:v>
                </c:pt>
                <c:pt idx="491">
                  <c:v>0.607998820540536</c:v>
                </c:pt>
                <c:pt idx="492">
                  <c:v>0.60924686105922898</c:v>
                </c:pt>
                <c:pt idx="493">
                  <c:v>0.61049490157792397</c:v>
                </c:pt>
                <c:pt idx="494">
                  <c:v>0.61174294209661795</c:v>
                </c:pt>
                <c:pt idx="495">
                  <c:v>0.61299098261531104</c:v>
                </c:pt>
                <c:pt idx="496">
                  <c:v>0.61423902313400702</c:v>
                </c:pt>
                <c:pt idx="497">
                  <c:v>0.61548706365269901</c:v>
                </c:pt>
                <c:pt idx="498">
                  <c:v>0.61673510417139399</c:v>
                </c:pt>
                <c:pt idx="499">
                  <c:v>0.61798314469008797</c:v>
                </c:pt>
                <c:pt idx="500">
                  <c:v>0.61923118520878295</c:v>
                </c:pt>
                <c:pt idx="501">
                  <c:v>0.62047922572747405</c:v>
                </c:pt>
                <c:pt idx="502">
                  <c:v>0.62172726624617103</c:v>
                </c:pt>
                <c:pt idx="503">
                  <c:v>0.62297530676486401</c:v>
                </c:pt>
                <c:pt idx="504">
                  <c:v>0.62422334728355899</c:v>
                </c:pt>
                <c:pt idx="505">
                  <c:v>0.62547138780225298</c:v>
                </c:pt>
                <c:pt idx="506">
                  <c:v>0.62671942832094596</c:v>
                </c:pt>
                <c:pt idx="507">
                  <c:v>0.62796746883964105</c:v>
                </c:pt>
                <c:pt idx="508">
                  <c:v>0.62921550935833503</c:v>
                </c:pt>
                <c:pt idx="509">
                  <c:v>0.63046354987702902</c:v>
                </c:pt>
                <c:pt idx="510">
                  <c:v>0.631711590395723</c:v>
                </c:pt>
                <c:pt idx="511">
                  <c:v>0.63295963091441698</c:v>
                </c:pt>
                <c:pt idx="512">
                  <c:v>0.63420767143311096</c:v>
                </c:pt>
                <c:pt idx="513">
                  <c:v>0.63545571195180595</c:v>
                </c:pt>
                <c:pt idx="514">
                  <c:v>0.63670375247050004</c:v>
                </c:pt>
                <c:pt idx="515">
                  <c:v>0.63795179298919302</c:v>
                </c:pt>
                <c:pt idx="516">
                  <c:v>0.639199833507888</c:v>
                </c:pt>
                <c:pt idx="517">
                  <c:v>0.64044787402658299</c:v>
                </c:pt>
                <c:pt idx="518">
                  <c:v>0.64169591454527597</c:v>
                </c:pt>
                <c:pt idx="519">
                  <c:v>0.64294395506396895</c:v>
                </c:pt>
                <c:pt idx="520">
                  <c:v>0.64419199558266405</c:v>
                </c:pt>
                <c:pt idx="521">
                  <c:v>0.64544003610135803</c:v>
                </c:pt>
                <c:pt idx="522">
                  <c:v>0.64668807662005301</c:v>
                </c:pt>
                <c:pt idx="523">
                  <c:v>0.64793611713874499</c:v>
                </c:pt>
                <c:pt idx="524">
                  <c:v>0.64918415765744197</c:v>
                </c:pt>
                <c:pt idx="525">
                  <c:v>0.65043219817613396</c:v>
                </c:pt>
                <c:pt idx="526">
                  <c:v>0.65168023869482905</c:v>
                </c:pt>
                <c:pt idx="527">
                  <c:v>0.65292827921352203</c:v>
                </c:pt>
                <c:pt idx="528">
                  <c:v>0.65417631973221702</c:v>
                </c:pt>
                <c:pt idx="529">
                  <c:v>0.655424360250911</c:v>
                </c:pt>
                <c:pt idx="530">
                  <c:v>0.65667240076960398</c:v>
                </c:pt>
                <c:pt idx="531">
                  <c:v>0.65792044128829896</c:v>
                </c:pt>
                <c:pt idx="532">
                  <c:v>0.65916848180699195</c:v>
                </c:pt>
                <c:pt idx="533">
                  <c:v>0.66041652232568704</c:v>
                </c:pt>
                <c:pt idx="534">
                  <c:v>0.66166456284438202</c:v>
                </c:pt>
                <c:pt idx="535">
                  <c:v>0.662912603363076</c:v>
                </c:pt>
                <c:pt idx="536">
                  <c:v>0.66416064388176999</c:v>
                </c:pt>
                <c:pt idx="537">
                  <c:v>0.66540868440046397</c:v>
                </c:pt>
                <c:pt idx="538">
                  <c:v>0.66665672491915695</c:v>
                </c:pt>
                <c:pt idx="539">
                  <c:v>0.66790476543785204</c:v>
                </c:pt>
                <c:pt idx="540">
                  <c:v>0.66915280595654403</c:v>
                </c:pt>
                <c:pt idx="541">
                  <c:v>0.67040084647524101</c:v>
                </c:pt>
                <c:pt idx="542">
                  <c:v>0.67164888699393399</c:v>
                </c:pt>
                <c:pt idx="543">
                  <c:v>0.67289692751262697</c:v>
                </c:pt>
                <c:pt idx="544">
                  <c:v>0.67414496803132196</c:v>
                </c:pt>
                <c:pt idx="545">
                  <c:v>0.67539300855001705</c:v>
                </c:pt>
                <c:pt idx="546">
                  <c:v>0.67664104906871003</c:v>
                </c:pt>
                <c:pt idx="547">
                  <c:v>0.67788908958740302</c:v>
                </c:pt>
                <c:pt idx="548">
                  <c:v>0.679137130106097</c:v>
                </c:pt>
                <c:pt idx="549">
                  <c:v>0.68038517062479298</c:v>
                </c:pt>
                <c:pt idx="550">
                  <c:v>0.68163321114348696</c:v>
                </c:pt>
                <c:pt idx="551">
                  <c:v>0.68288125166218105</c:v>
                </c:pt>
                <c:pt idx="552">
                  <c:v>0.68412929218087404</c:v>
                </c:pt>
                <c:pt idx="553">
                  <c:v>0.68537733269956802</c:v>
                </c:pt>
                <c:pt idx="554">
                  <c:v>0.686625373218262</c:v>
                </c:pt>
                <c:pt idx="555">
                  <c:v>0.68787341373695798</c:v>
                </c:pt>
                <c:pt idx="556">
                  <c:v>0.68912145425564997</c:v>
                </c:pt>
                <c:pt idx="557">
                  <c:v>0.69036949477434495</c:v>
                </c:pt>
                <c:pt idx="558">
                  <c:v>0.69161753529303804</c:v>
                </c:pt>
                <c:pt idx="559">
                  <c:v>0.69286557581173303</c:v>
                </c:pt>
                <c:pt idx="560">
                  <c:v>0.69411361633042701</c:v>
                </c:pt>
                <c:pt idx="561">
                  <c:v>0.69536165684911999</c:v>
                </c:pt>
                <c:pt idx="562">
                  <c:v>0.69660969736781497</c:v>
                </c:pt>
                <c:pt idx="563">
                  <c:v>0.69785773788650995</c:v>
                </c:pt>
                <c:pt idx="564">
                  <c:v>0.69910577840520305</c:v>
                </c:pt>
                <c:pt idx="565">
                  <c:v>0.70035381892389803</c:v>
                </c:pt>
                <c:pt idx="566">
                  <c:v>0.70160185944259101</c:v>
                </c:pt>
                <c:pt idx="567">
                  <c:v>0.70284989996128699</c:v>
                </c:pt>
                <c:pt idx="568">
                  <c:v>0.70409794047997998</c:v>
                </c:pt>
                <c:pt idx="569">
                  <c:v>0.70534598099867496</c:v>
                </c:pt>
                <c:pt idx="570">
                  <c:v>0.70659402151737005</c:v>
                </c:pt>
                <c:pt idx="571">
                  <c:v>0.70784206203606204</c:v>
                </c:pt>
                <c:pt idx="572">
                  <c:v>0.70909010255475502</c:v>
                </c:pt>
                <c:pt idx="573">
                  <c:v>0.71033814307345</c:v>
                </c:pt>
                <c:pt idx="574">
                  <c:v>0.71158618359214398</c:v>
                </c:pt>
                <c:pt idx="575">
                  <c:v>0.71283422411083697</c:v>
                </c:pt>
                <c:pt idx="576">
                  <c:v>0.71408226462953395</c:v>
                </c:pt>
                <c:pt idx="577">
                  <c:v>0.71533030514822904</c:v>
                </c:pt>
                <c:pt idx="578">
                  <c:v>0.71657834566692002</c:v>
                </c:pt>
                <c:pt idx="579">
                  <c:v>0.71782638618561501</c:v>
                </c:pt>
                <c:pt idx="580">
                  <c:v>0.71907442670430799</c:v>
                </c:pt>
                <c:pt idx="581">
                  <c:v>0.72032246722300297</c:v>
                </c:pt>
                <c:pt idx="582">
                  <c:v>0.72157050774169595</c:v>
                </c:pt>
                <c:pt idx="583">
                  <c:v>0.72281854826039205</c:v>
                </c:pt>
                <c:pt idx="584">
                  <c:v>0.72406658877908503</c:v>
                </c:pt>
                <c:pt idx="585">
                  <c:v>0.72531462929777901</c:v>
                </c:pt>
                <c:pt idx="586">
                  <c:v>0.72656266981647499</c:v>
                </c:pt>
                <c:pt idx="587">
                  <c:v>0.72781071033516798</c:v>
                </c:pt>
                <c:pt idx="588">
                  <c:v>0.72905875085386096</c:v>
                </c:pt>
                <c:pt idx="589">
                  <c:v>0.73030679137255705</c:v>
                </c:pt>
                <c:pt idx="590">
                  <c:v>0.73155483189125203</c:v>
                </c:pt>
                <c:pt idx="591">
                  <c:v>0.73280287240994502</c:v>
                </c:pt>
                <c:pt idx="592">
                  <c:v>0.734050912928638</c:v>
                </c:pt>
                <c:pt idx="593">
                  <c:v>0.73529895344733298</c:v>
                </c:pt>
                <c:pt idx="594">
                  <c:v>0.73654699396602696</c:v>
                </c:pt>
                <c:pt idx="595">
                  <c:v>0.73779503448471895</c:v>
                </c:pt>
                <c:pt idx="596">
                  <c:v>0.73904307500341404</c:v>
                </c:pt>
                <c:pt idx="597">
                  <c:v>0.74029111552210802</c:v>
                </c:pt>
                <c:pt idx="598">
                  <c:v>0.741539156040804</c:v>
                </c:pt>
                <c:pt idx="599">
                  <c:v>0.74278719655949599</c:v>
                </c:pt>
                <c:pt idx="600">
                  <c:v>0.74403523707818997</c:v>
                </c:pt>
                <c:pt idx="601">
                  <c:v>0.74528327759688395</c:v>
                </c:pt>
                <c:pt idx="602">
                  <c:v>0.74653131811557805</c:v>
                </c:pt>
                <c:pt idx="603">
                  <c:v>0.74777935863427403</c:v>
                </c:pt>
                <c:pt idx="604">
                  <c:v>0.74902739915296401</c:v>
                </c:pt>
                <c:pt idx="605">
                  <c:v>0.75027543967165999</c:v>
                </c:pt>
                <c:pt idx="606">
                  <c:v>0.75152348019035597</c:v>
                </c:pt>
                <c:pt idx="607">
                  <c:v>0.75277152070904996</c:v>
                </c:pt>
                <c:pt idx="608">
                  <c:v>0.75401956122774405</c:v>
                </c:pt>
                <c:pt idx="609">
                  <c:v>0.75526760174643803</c:v>
                </c:pt>
                <c:pt idx="610">
                  <c:v>0.75651564226513102</c:v>
                </c:pt>
                <c:pt idx="611">
                  <c:v>0.757763682783827</c:v>
                </c:pt>
                <c:pt idx="612">
                  <c:v>0.75901172330251798</c:v>
                </c:pt>
                <c:pt idx="613">
                  <c:v>0.76025976382121496</c:v>
                </c:pt>
                <c:pt idx="614">
                  <c:v>0.76150780433990894</c:v>
                </c:pt>
                <c:pt idx="615">
                  <c:v>0.76275584485860204</c:v>
                </c:pt>
                <c:pt idx="616">
                  <c:v>0.76400388537729502</c:v>
                </c:pt>
                <c:pt idx="617">
                  <c:v>0.765251925895992</c:v>
                </c:pt>
                <c:pt idx="618">
                  <c:v>0.76649996641468399</c:v>
                </c:pt>
                <c:pt idx="619">
                  <c:v>0.76774800693337997</c:v>
                </c:pt>
                <c:pt idx="620">
                  <c:v>0.76899604745207295</c:v>
                </c:pt>
                <c:pt idx="621">
                  <c:v>0.77024408797076704</c:v>
                </c:pt>
                <c:pt idx="622">
                  <c:v>0.77149212848946003</c:v>
                </c:pt>
                <c:pt idx="623">
                  <c:v>0.77274016900815401</c:v>
                </c:pt>
                <c:pt idx="624">
                  <c:v>0.77398820952684899</c:v>
                </c:pt>
                <c:pt idx="625">
                  <c:v>0.77523625004554197</c:v>
                </c:pt>
                <c:pt idx="626">
                  <c:v>0.77648429056423496</c:v>
                </c:pt>
                <c:pt idx="627">
                  <c:v>0.77773233108293205</c:v>
                </c:pt>
                <c:pt idx="628">
                  <c:v>0.77898037160162703</c:v>
                </c:pt>
                <c:pt idx="629">
                  <c:v>0.78022841212032201</c:v>
                </c:pt>
                <c:pt idx="630">
                  <c:v>0.781476452639013</c:v>
                </c:pt>
                <c:pt idx="631">
                  <c:v>0.78272449315770798</c:v>
                </c:pt>
                <c:pt idx="632">
                  <c:v>0.78397253367640096</c:v>
                </c:pt>
                <c:pt idx="633">
                  <c:v>0.78522057419509605</c:v>
                </c:pt>
                <c:pt idx="634">
                  <c:v>0.78646861471378904</c:v>
                </c:pt>
                <c:pt idx="635">
                  <c:v>0.78771665523248502</c:v>
                </c:pt>
                <c:pt idx="636">
                  <c:v>0.788964695751176</c:v>
                </c:pt>
                <c:pt idx="637">
                  <c:v>0.79021273626986999</c:v>
                </c:pt>
                <c:pt idx="638">
                  <c:v>0.79146077678856397</c:v>
                </c:pt>
                <c:pt idx="639">
                  <c:v>0.79270881730726095</c:v>
                </c:pt>
                <c:pt idx="640">
                  <c:v>0.79395685782595404</c:v>
                </c:pt>
                <c:pt idx="641">
                  <c:v>0.79520489834464902</c:v>
                </c:pt>
                <c:pt idx="642">
                  <c:v>0.79645293886334401</c:v>
                </c:pt>
                <c:pt idx="643">
                  <c:v>0.79770097938203699</c:v>
                </c:pt>
                <c:pt idx="644">
                  <c:v>0.79894901990072997</c:v>
                </c:pt>
                <c:pt idx="645">
                  <c:v>0.80019706041942495</c:v>
                </c:pt>
                <c:pt idx="646">
                  <c:v>0.80144510093812005</c:v>
                </c:pt>
                <c:pt idx="647">
                  <c:v>0.80269314145681403</c:v>
                </c:pt>
                <c:pt idx="648">
                  <c:v>0.80394118197550801</c:v>
                </c:pt>
                <c:pt idx="649">
                  <c:v>0.805189222494199</c:v>
                </c:pt>
                <c:pt idx="650">
                  <c:v>0.80643726301289598</c:v>
                </c:pt>
                <c:pt idx="651">
                  <c:v>0.80768530353158896</c:v>
                </c:pt>
                <c:pt idx="652">
                  <c:v>0.80893334405028305</c:v>
                </c:pt>
                <c:pt idx="653">
                  <c:v>0.81018138456897903</c:v>
                </c:pt>
                <c:pt idx="654">
                  <c:v>0.81142942508767302</c:v>
                </c:pt>
                <c:pt idx="655">
                  <c:v>0.812677465606366</c:v>
                </c:pt>
                <c:pt idx="656">
                  <c:v>0.81392550612505998</c:v>
                </c:pt>
                <c:pt idx="657">
                  <c:v>0.81517354664375297</c:v>
                </c:pt>
                <c:pt idx="658">
                  <c:v>0.81642158716244895</c:v>
                </c:pt>
                <c:pt idx="659">
                  <c:v>0.81766962768114004</c:v>
                </c:pt>
                <c:pt idx="660">
                  <c:v>0.81891766819983602</c:v>
                </c:pt>
                <c:pt idx="661">
                  <c:v>0.82016570871853001</c:v>
                </c:pt>
                <c:pt idx="662">
                  <c:v>0.82141374923722399</c:v>
                </c:pt>
                <c:pt idx="663">
                  <c:v>0.82266178975591697</c:v>
                </c:pt>
                <c:pt idx="664">
                  <c:v>0.82390983027461295</c:v>
                </c:pt>
                <c:pt idx="665">
                  <c:v>0.82515787079330605</c:v>
                </c:pt>
                <c:pt idx="666">
                  <c:v>0.82640591131199903</c:v>
                </c:pt>
                <c:pt idx="667">
                  <c:v>0.82765395183069601</c:v>
                </c:pt>
                <c:pt idx="668">
                  <c:v>0.82890199234938899</c:v>
                </c:pt>
                <c:pt idx="669">
                  <c:v>0.83015003286808298</c:v>
                </c:pt>
                <c:pt idx="670">
                  <c:v>0.83139807338677596</c:v>
                </c:pt>
                <c:pt idx="671">
                  <c:v>0.83264611390547005</c:v>
                </c:pt>
                <c:pt idx="672">
                  <c:v>0.83389415442416404</c:v>
                </c:pt>
                <c:pt idx="673">
                  <c:v>0.83514219494285902</c:v>
                </c:pt>
                <c:pt idx="674">
                  <c:v>0.836390235461552</c:v>
                </c:pt>
                <c:pt idx="675">
                  <c:v>0.83763827598024598</c:v>
                </c:pt>
                <c:pt idx="676">
                  <c:v>0.83888631649894096</c:v>
                </c:pt>
                <c:pt idx="677">
                  <c:v>0.84013435701763395</c:v>
                </c:pt>
                <c:pt idx="678">
                  <c:v>0.84138239753633004</c:v>
                </c:pt>
                <c:pt idx="679">
                  <c:v>0.84263043805502502</c:v>
                </c:pt>
                <c:pt idx="680">
                  <c:v>0.843878478573718</c:v>
                </c:pt>
                <c:pt idx="681">
                  <c:v>0.84512651909241199</c:v>
                </c:pt>
                <c:pt idx="682">
                  <c:v>0.84637455961110797</c:v>
                </c:pt>
                <c:pt idx="683">
                  <c:v>0.84762260012979995</c:v>
                </c:pt>
                <c:pt idx="684">
                  <c:v>0.84887064064849305</c:v>
                </c:pt>
                <c:pt idx="685">
                  <c:v>0.85011868116718603</c:v>
                </c:pt>
                <c:pt idx="686">
                  <c:v>0.85136672168588301</c:v>
                </c:pt>
                <c:pt idx="687">
                  <c:v>0.85261476220457899</c:v>
                </c:pt>
                <c:pt idx="688">
                  <c:v>0.85386280272327297</c:v>
                </c:pt>
                <c:pt idx="689">
                  <c:v>0.85511084324196296</c:v>
                </c:pt>
                <c:pt idx="690">
                  <c:v>0.85635888376066005</c:v>
                </c:pt>
                <c:pt idx="691">
                  <c:v>0.85760692427935303</c:v>
                </c:pt>
                <c:pt idx="692">
                  <c:v>0.85885496479804802</c:v>
                </c:pt>
                <c:pt idx="693">
                  <c:v>0.860103005316741</c:v>
                </c:pt>
                <c:pt idx="694">
                  <c:v>0.86135104583543498</c:v>
                </c:pt>
                <c:pt idx="695">
                  <c:v>0.86259908635413196</c:v>
                </c:pt>
                <c:pt idx="696">
                  <c:v>0.86384712687282394</c:v>
                </c:pt>
                <c:pt idx="697">
                  <c:v>0.86509516739151504</c:v>
                </c:pt>
                <c:pt idx="698">
                  <c:v>0.86634320791021102</c:v>
                </c:pt>
                <c:pt idx="699">
                  <c:v>0.867591248428907</c:v>
                </c:pt>
                <c:pt idx="700">
                  <c:v>0.86883928894759999</c:v>
                </c:pt>
                <c:pt idx="701">
                  <c:v>0.87008732946629197</c:v>
                </c:pt>
                <c:pt idx="702">
                  <c:v>0.87133536998498895</c:v>
                </c:pt>
                <c:pt idx="703">
                  <c:v>0.87258341050368204</c:v>
                </c:pt>
                <c:pt idx="704">
                  <c:v>0.87383145102237803</c:v>
                </c:pt>
                <c:pt idx="705">
                  <c:v>0.87507949154106901</c:v>
                </c:pt>
                <c:pt idx="706">
                  <c:v>0.87632753205976299</c:v>
                </c:pt>
                <c:pt idx="707">
                  <c:v>0.87757557257845997</c:v>
                </c:pt>
                <c:pt idx="708">
                  <c:v>0.87882361309715296</c:v>
                </c:pt>
                <c:pt idx="709">
                  <c:v>0.88007165361584605</c:v>
                </c:pt>
                <c:pt idx="710">
                  <c:v>0.88131969413453903</c:v>
                </c:pt>
                <c:pt idx="711">
                  <c:v>0.88256773465323402</c:v>
                </c:pt>
                <c:pt idx="712">
                  <c:v>0.883815775171927</c:v>
                </c:pt>
                <c:pt idx="713">
                  <c:v>0.88506381569062098</c:v>
                </c:pt>
                <c:pt idx="714">
                  <c:v>0.88631185620931796</c:v>
                </c:pt>
                <c:pt idx="715">
                  <c:v>0.88755989672801106</c:v>
                </c:pt>
                <c:pt idx="716">
                  <c:v>0.88880793724670404</c:v>
                </c:pt>
                <c:pt idx="717">
                  <c:v>0.89005597776540002</c:v>
                </c:pt>
                <c:pt idx="718">
                  <c:v>0.891304018284095</c:v>
                </c:pt>
                <c:pt idx="719">
                  <c:v>0.89255205880278798</c:v>
                </c:pt>
                <c:pt idx="720">
                  <c:v>0.89380009932148297</c:v>
                </c:pt>
                <c:pt idx="721">
                  <c:v>0.89504813984017495</c:v>
                </c:pt>
                <c:pt idx="722">
                  <c:v>0.89629618035886804</c:v>
                </c:pt>
                <c:pt idx="723">
                  <c:v>0.89754422087756403</c:v>
                </c:pt>
                <c:pt idx="724">
                  <c:v>0.89879226139625701</c:v>
                </c:pt>
                <c:pt idx="725">
                  <c:v>0.90004030191494899</c:v>
                </c:pt>
                <c:pt idx="726">
                  <c:v>0.90128834243364697</c:v>
                </c:pt>
                <c:pt idx="727">
                  <c:v>0.90253638295234095</c:v>
                </c:pt>
                <c:pt idx="728">
                  <c:v>0.90378442347103505</c:v>
                </c:pt>
                <c:pt idx="729">
                  <c:v>0.90503246398972803</c:v>
                </c:pt>
                <c:pt idx="730">
                  <c:v>0.90628050450842401</c:v>
                </c:pt>
                <c:pt idx="731">
                  <c:v>0.907528545027116</c:v>
                </c:pt>
                <c:pt idx="732">
                  <c:v>0.90877658554581198</c:v>
                </c:pt>
                <c:pt idx="733">
                  <c:v>0.91002462606450496</c:v>
                </c:pt>
                <c:pt idx="734">
                  <c:v>0.91127266658319805</c:v>
                </c:pt>
                <c:pt idx="735">
                  <c:v>0.91252070710189204</c:v>
                </c:pt>
                <c:pt idx="736">
                  <c:v>0.91376874762058502</c:v>
                </c:pt>
                <c:pt idx="737">
                  <c:v>0.915016788139281</c:v>
                </c:pt>
                <c:pt idx="738">
                  <c:v>0.91626482865797398</c:v>
                </c:pt>
                <c:pt idx="739">
                  <c:v>0.91751286917666997</c:v>
                </c:pt>
                <c:pt idx="740">
                  <c:v>0.91876090969536095</c:v>
                </c:pt>
                <c:pt idx="741">
                  <c:v>0.92000895021405704</c:v>
                </c:pt>
                <c:pt idx="742">
                  <c:v>0.92125699073275202</c:v>
                </c:pt>
                <c:pt idx="743">
                  <c:v>0.92250503125144601</c:v>
                </c:pt>
                <c:pt idx="744">
                  <c:v>0.92375307177013799</c:v>
                </c:pt>
                <c:pt idx="745">
                  <c:v>0.92500111228883097</c:v>
                </c:pt>
                <c:pt idx="746">
                  <c:v>0.92624915280752795</c:v>
                </c:pt>
                <c:pt idx="747">
                  <c:v>0.92749719332622005</c:v>
                </c:pt>
                <c:pt idx="748">
                  <c:v>0.92874523384491503</c:v>
                </c:pt>
                <c:pt idx="749">
                  <c:v>0.92999327436361001</c:v>
                </c:pt>
                <c:pt idx="750">
                  <c:v>0.93124131488230499</c:v>
                </c:pt>
                <c:pt idx="751">
                  <c:v>0.93248935540099798</c:v>
                </c:pt>
                <c:pt idx="752">
                  <c:v>0.93373739591969196</c:v>
                </c:pt>
                <c:pt idx="753">
                  <c:v>0.93498543643838705</c:v>
                </c:pt>
                <c:pt idx="754">
                  <c:v>0.93623347695708004</c:v>
                </c:pt>
                <c:pt idx="755">
                  <c:v>0.93748151747577502</c:v>
                </c:pt>
                <c:pt idx="756">
                  <c:v>0.938729557994464</c:v>
                </c:pt>
                <c:pt idx="757">
                  <c:v>0.93997759851316298</c:v>
                </c:pt>
                <c:pt idx="758">
                  <c:v>0.94122563903185696</c:v>
                </c:pt>
                <c:pt idx="759">
                  <c:v>0.94247367955054995</c:v>
                </c:pt>
                <c:pt idx="760">
                  <c:v>0.94372172006924404</c:v>
                </c:pt>
                <c:pt idx="761">
                  <c:v>0.94496976058793702</c:v>
                </c:pt>
                <c:pt idx="762">
                  <c:v>0.94621780110663101</c:v>
                </c:pt>
                <c:pt idx="763">
                  <c:v>0.94746584162532799</c:v>
                </c:pt>
                <c:pt idx="764">
                  <c:v>0.94871388214402097</c:v>
                </c:pt>
                <c:pt idx="765">
                  <c:v>0.94996192266271595</c:v>
                </c:pt>
                <c:pt idx="766">
                  <c:v>0.95120996318141005</c:v>
                </c:pt>
                <c:pt idx="767">
                  <c:v>0.95245800370010203</c:v>
                </c:pt>
                <c:pt idx="768">
                  <c:v>0.95370604421879801</c:v>
                </c:pt>
                <c:pt idx="769">
                  <c:v>0.95495408473749399</c:v>
                </c:pt>
                <c:pt idx="770">
                  <c:v>0.95620212525618298</c:v>
                </c:pt>
                <c:pt idx="771">
                  <c:v>0.95745016577487896</c:v>
                </c:pt>
                <c:pt idx="772">
                  <c:v>0.95869820629357305</c:v>
                </c:pt>
                <c:pt idx="773">
                  <c:v>0.95994624681226903</c:v>
                </c:pt>
                <c:pt idx="774">
                  <c:v>0.96119428733096302</c:v>
                </c:pt>
                <c:pt idx="775">
                  <c:v>0.962442327849656</c:v>
                </c:pt>
                <c:pt idx="776">
                  <c:v>0.96369036836834998</c:v>
                </c:pt>
                <c:pt idx="777">
                  <c:v>0.96493840888704296</c:v>
                </c:pt>
                <c:pt idx="778">
                  <c:v>0.96618644940573695</c:v>
                </c:pt>
                <c:pt idx="779">
                  <c:v>0.96743448992443204</c:v>
                </c:pt>
                <c:pt idx="780">
                  <c:v>0.96868253044312602</c:v>
                </c:pt>
                <c:pt idx="781">
                  <c:v>0.96993057096181901</c:v>
                </c:pt>
                <c:pt idx="782">
                  <c:v>0.97117861148051399</c:v>
                </c:pt>
                <c:pt idx="783">
                  <c:v>0.97242665199920997</c:v>
                </c:pt>
                <c:pt idx="784">
                  <c:v>0.97367469251790195</c:v>
                </c:pt>
                <c:pt idx="785">
                  <c:v>0.97492273303659704</c:v>
                </c:pt>
                <c:pt idx="786">
                  <c:v>0.97617077355529103</c:v>
                </c:pt>
                <c:pt idx="787">
                  <c:v>0.97741881407398701</c:v>
                </c:pt>
                <c:pt idx="788">
                  <c:v>0.97866685459267999</c:v>
                </c:pt>
                <c:pt idx="789">
                  <c:v>0.97991489511137397</c:v>
                </c:pt>
                <c:pt idx="790">
                  <c:v>0.98116293563006696</c:v>
                </c:pt>
                <c:pt idx="791">
                  <c:v>0.98241097614876105</c:v>
                </c:pt>
                <c:pt idx="792">
                  <c:v>0.98365901666745803</c:v>
                </c:pt>
                <c:pt idx="793">
                  <c:v>0.98490705718614602</c:v>
                </c:pt>
                <c:pt idx="794">
                  <c:v>0.986155097704843</c:v>
                </c:pt>
                <c:pt idx="795">
                  <c:v>0.98740313822353598</c:v>
                </c:pt>
                <c:pt idx="796">
                  <c:v>0.98865117874223196</c:v>
                </c:pt>
                <c:pt idx="797">
                  <c:v>0.98989921926092495</c:v>
                </c:pt>
                <c:pt idx="798">
                  <c:v>0.99114725977961904</c:v>
                </c:pt>
                <c:pt idx="799">
                  <c:v>0.99239530029831502</c:v>
                </c:pt>
                <c:pt idx="800">
                  <c:v>0.993643340817008</c:v>
                </c:pt>
                <c:pt idx="801">
                  <c:v>0.99489138133570099</c:v>
                </c:pt>
                <c:pt idx="802">
                  <c:v>0.99613942185439497</c:v>
                </c:pt>
                <c:pt idx="803">
                  <c:v>0.99738746237308895</c:v>
                </c:pt>
                <c:pt idx="804">
                  <c:v>0.99863550289178205</c:v>
                </c:pt>
                <c:pt idx="805">
                  <c:v>0.99988354341048002</c:v>
                </c:pt>
                <c:pt idx="806">
                  <c:v>1.0011315839291699</c:v>
                </c:pt>
                <c:pt idx="807">
                  <c:v>1.00237962444787</c:v>
                </c:pt>
                <c:pt idx="808">
                  <c:v>1.0036276649665601</c:v>
                </c:pt>
                <c:pt idx="809">
                  <c:v>1.00487570548525</c:v>
                </c:pt>
                <c:pt idx="810">
                  <c:v>1.00612374600395</c:v>
                </c:pt>
                <c:pt idx="811">
                  <c:v>1.0073717865226399</c:v>
                </c:pt>
                <c:pt idx="812">
                  <c:v>1.00861982704133</c:v>
                </c:pt>
                <c:pt idx="813">
                  <c:v>1.0098678675600301</c:v>
                </c:pt>
                <c:pt idx="814">
                  <c:v>1.01111590807872</c:v>
                </c:pt>
                <c:pt idx="815">
                  <c:v>1.0123639485974201</c:v>
                </c:pt>
                <c:pt idx="816">
                  <c:v>1.0136119891161099</c:v>
                </c:pt>
                <c:pt idx="817">
                  <c:v>1.0148600296348</c:v>
                </c:pt>
                <c:pt idx="818">
                  <c:v>1.0161080701534999</c:v>
                </c:pt>
                <c:pt idx="819">
                  <c:v>1.01735611067219</c:v>
                </c:pt>
                <c:pt idx="820">
                  <c:v>1.0186041511908801</c:v>
                </c:pt>
                <c:pt idx="821">
                  <c:v>1.01985219170958</c:v>
                </c:pt>
                <c:pt idx="822">
                  <c:v>1.0211002322282801</c:v>
                </c:pt>
                <c:pt idx="823">
                  <c:v>1.0223482727469699</c:v>
                </c:pt>
                <c:pt idx="824">
                  <c:v>1.02359631326566</c:v>
                </c:pt>
                <c:pt idx="825">
                  <c:v>1.0248443537843599</c:v>
                </c:pt>
                <c:pt idx="826">
                  <c:v>1.02609239430305</c:v>
                </c:pt>
                <c:pt idx="827">
                  <c:v>1.0273404348217401</c:v>
                </c:pt>
                <c:pt idx="828">
                  <c:v>1.02858847534044</c:v>
                </c:pt>
                <c:pt idx="829">
                  <c:v>1.0298365158591301</c:v>
                </c:pt>
                <c:pt idx="830">
                  <c:v>1.0310845563778199</c:v>
                </c:pt>
                <c:pt idx="831">
                  <c:v>1.03233259689652</c:v>
                </c:pt>
                <c:pt idx="832">
                  <c:v>1.0335806374152099</c:v>
                </c:pt>
                <c:pt idx="833">
                  <c:v>1.03482867793391</c:v>
                </c:pt>
                <c:pt idx="834">
                  <c:v>1.0360767184526001</c:v>
                </c:pt>
                <c:pt idx="835">
                  <c:v>1.0373247589712999</c:v>
                </c:pt>
                <c:pt idx="836">
                  <c:v>1.03857279948999</c:v>
                </c:pt>
                <c:pt idx="837">
                  <c:v>1.0398208400086799</c:v>
                </c:pt>
                <c:pt idx="838">
                  <c:v>1.04106888052738</c:v>
                </c:pt>
                <c:pt idx="839">
                  <c:v>1.0423169210460701</c:v>
                </c:pt>
                <c:pt idx="840">
                  <c:v>1.04356496156477</c:v>
                </c:pt>
                <c:pt idx="841">
                  <c:v>1.0448130020834601</c:v>
                </c:pt>
                <c:pt idx="842">
                  <c:v>1.0460610426021599</c:v>
                </c:pt>
                <c:pt idx="843">
                  <c:v>1.04730908312085</c:v>
                </c:pt>
                <c:pt idx="844">
                  <c:v>1.0485571236395399</c:v>
                </c:pt>
                <c:pt idx="845">
                  <c:v>1.04980516415824</c:v>
                </c:pt>
                <c:pt idx="846">
                  <c:v>1.0510532046769301</c:v>
                </c:pt>
                <c:pt idx="847">
                  <c:v>1.05230124519563</c:v>
                </c:pt>
                <c:pt idx="848">
                  <c:v>1.05354928571432</c:v>
                </c:pt>
                <c:pt idx="849">
                  <c:v>1.0547973262330099</c:v>
                </c:pt>
                <c:pt idx="850">
                  <c:v>1.05604536675171</c:v>
                </c:pt>
                <c:pt idx="851">
                  <c:v>1.0572934072704001</c:v>
                </c:pt>
                <c:pt idx="852">
                  <c:v>1.0585414477891</c:v>
                </c:pt>
                <c:pt idx="853">
                  <c:v>1.0597894883077901</c:v>
                </c:pt>
                <c:pt idx="854">
                  <c:v>1.0610375288264799</c:v>
                </c:pt>
                <c:pt idx="855">
                  <c:v>1.06228556934518</c:v>
                </c:pt>
                <c:pt idx="856">
                  <c:v>1.0635336098638699</c:v>
                </c:pt>
                <c:pt idx="857">
                  <c:v>1.06478165038257</c:v>
                </c:pt>
                <c:pt idx="858">
                  <c:v>1.0660296909012601</c:v>
                </c:pt>
                <c:pt idx="859">
                  <c:v>1.06727773141995</c:v>
                </c:pt>
                <c:pt idx="860">
                  <c:v>1.0685257719386501</c:v>
                </c:pt>
                <c:pt idx="861">
                  <c:v>1.0697738124573399</c:v>
                </c:pt>
                <c:pt idx="862">
                  <c:v>1.07102185297604</c:v>
                </c:pt>
                <c:pt idx="863">
                  <c:v>1.0722698934947299</c:v>
                </c:pt>
                <c:pt idx="864">
                  <c:v>1.07351793401342</c:v>
                </c:pt>
                <c:pt idx="865">
                  <c:v>1.0747659745321201</c:v>
                </c:pt>
                <c:pt idx="866">
                  <c:v>1.07601401505081</c:v>
                </c:pt>
                <c:pt idx="867">
                  <c:v>1.07726205556951</c:v>
                </c:pt>
              </c:numCache>
              <c:extLst xmlns:c15="http://schemas.microsoft.com/office/drawing/2012/chart"/>
            </c:numRef>
          </c:xVal>
          <c:yVal>
            <c:numRef>
              <c:f>AVGy!$J$3:$J$870</c:f>
              <c:numCache>
                <c:formatCode>0.00E+00</c:formatCode>
                <c:ptCount val="868"/>
                <c:pt idx="0">
                  <c:v>-2.8776131238411E-8</c:v>
                </c:pt>
                <c:pt idx="1">
                  <c:v>3.5956308319890999E-8</c:v>
                </c:pt>
                <c:pt idx="2">
                  <c:v>-2.7611883994487498E-8</c:v>
                </c:pt>
                <c:pt idx="3">
                  <c:v>-4.2006127225267403E-8</c:v>
                </c:pt>
                <c:pt idx="4">
                  <c:v>-8.5431832093361698E-8</c:v>
                </c:pt>
                <c:pt idx="5">
                  <c:v>-1.5255030909898899E-7</c:v>
                </c:pt>
                <c:pt idx="6">
                  <c:v>-2.4942110531527101E-7</c:v>
                </c:pt>
                <c:pt idx="7">
                  <c:v>-3.8236516197455998E-7</c:v>
                </c:pt>
                <c:pt idx="8">
                  <c:v>-5.5800002748413903E-7</c:v>
                </c:pt>
                <c:pt idx="9">
                  <c:v>-7.8322885518658297E-7</c:v>
                </c:pt>
                <c:pt idx="10">
                  <c:v>-1.0651971742456901E-6</c:v>
                </c:pt>
                <c:pt idx="11">
                  <c:v>-1.4112172213321299E-6</c:v>
                </c:pt>
                <c:pt idx="12">
                  <c:v>-1.82867820261979E-6</c:v>
                </c:pt>
                <c:pt idx="13">
                  <c:v>-2.32494676865187E-6</c:v>
                </c:pt>
                <c:pt idx="14">
                  <c:v>-2.9072630751263401E-6</c:v>
                </c:pt>
                <c:pt idx="15">
                  <c:v>-3.5826291893479401E-6</c:v>
                </c:pt>
                <c:pt idx="16">
                  <c:v>-4.35770481081222E-6</c:v>
                </c:pt>
                <c:pt idx="17">
                  <c:v>-5.2387031115508199E-6</c:v>
                </c:pt>
                <c:pt idx="18">
                  <c:v>-6.2312937485462098E-6</c:v>
                </c:pt>
                <c:pt idx="19">
                  <c:v>-7.3405100349626098E-6</c:v>
                </c:pt>
                <c:pt idx="20">
                  <c:v>-8.5706647117936093E-6</c:v>
                </c:pt>
                <c:pt idx="21">
                  <c:v>-9.9252728784165392E-6</c:v>
                </c:pt>
                <c:pt idx="22">
                  <c:v>-1.14069822736048E-5</c:v>
                </c:pt>
                <c:pt idx="23">
                  <c:v>-1.3017509931888799E-5</c:v>
                </c:pt>
                <c:pt idx="24">
                  <c:v>-1.47575880812296E-5</c:v>
                </c:pt>
                <c:pt idx="25">
                  <c:v>-1.6626917325724099E-5</c:v>
                </c:pt>
                <c:pt idx="26">
                  <c:v>-1.8624125487828001E-5</c:v>
                </c:pt>
                <c:pt idx="27">
                  <c:v>-2.0746732461831799E-5</c:v>
                </c:pt>
                <c:pt idx="28">
                  <c:v>-2.2991119549900599E-5</c:v>
                </c:pt>
                <c:pt idx="29">
                  <c:v>-2.5352502326645598E-5</c:v>
                </c:pt>
                <c:pt idx="30">
                  <c:v>-2.7824907793095601E-5</c:v>
                </c:pt>
                <c:pt idx="31">
                  <c:v>-3.04011536340397E-5</c:v>
                </c:pt>
                <c:pt idx="32">
                  <c:v>-3.3072830578585799E-5</c:v>
                </c:pt>
                <c:pt idx="33">
                  <c:v>-3.5830287592790898E-5</c:v>
                </c:pt>
                <c:pt idx="34">
                  <c:v>-3.86626174407776E-5</c:v>
                </c:pt>
                <c:pt idx="35">
                  <c:v>-4.1557643817079397E-5</c:v>
                </c:pt>
                <c:pt idx="36">
                  <c:v>-4.4501908479964203E-5</c:v>
                </c:pt>
                <c:pt idx="37">
                  <c:v>-4.74806589952172E-5</c:v>
                </c:pt>
                <c:pt idx="38">
                  <c:v>-5.0477837175538601E-5</c:v>
                </c:pt>
                <c:pt idx="39">
                  <c:v>-5.3476069623063202E-5</c:v>
                </c:pt>
                <c:pt idx="40">
                  <c:v>-5.6456663636689198E-5</c:v>
                </c:pt>
                <c:pt idx="41">
                  <c:v>-5.9399617291829203E-5</c:v>
                </c:pt>
                <c:pt idx="42">
                  <c:v>-6.2283653766691499E-5</c:v>
                </c:pt>
                <c:pt idx="43">
                  <c:v>-6.50863056670706E-5</c:v>
                </c:pt>
                <c:pt idx="44">
                  <c:v>-6.77840857642654E-5</c:v>
                </c:pt>
                <c:pt idx="45">
                  <c:v>-7.0352793246010402E-5</c:v>
                </c:pt>
                <c:pt idx="46">
                  <c:v>-7.2768030551928302E-5</c:v>
                </c:pt>
                <c:pt idx="47">
                  <c:v>-7.5005998496047703E-5</c:v>
                </c:pt>
                <c:pt idx="48">
                  <c:v>-7.7044657849661602E-5</c:v>
                </c:pt>
                <c:pt idx="49">
                  <c:v>-7.8865265500820898E-5</c:v>
                </c:pt>
                <c:pt idx="50">
                  <c:v>-8.04541815743597E-5</c:v>
                </c:pt>
                <c:pt idx="51">
                  <c:v>-8.1804705284451506E-5</c:v>
                </c:pt>
                <c:pt idx="52">
                  <c:v>-8.2918540074276202E-5</c:v>
                </c:pt>
                <c:pt idx="53">
                  <c:v>-8.3806384760244895E-5</c:v>
                </c:pt>
                <c:pt idx="54">
                  <c:v>-8.4487329098012397E-5</c:v>
                </c:pt>
                <c:pt idx="55">
                  <c:v>-8.4987023942769105E-5</c:v>
                </c:pt>
                <c:pt idx="56">
                  <c:v>-8.53349288779706E-5</c:v>
                </c:pt>
                <c:pt idx="57">
                  <c:v>-8.5561250118834E-5</c:v>
                </c:pt>
                <c:pt idx="58">
                  <c:v>-8.5694232245442898E-5</c:v>
                </c:pt>
                <c:pt idx="59">
                  <c:v>-8.5758297466900695E-5</c:v>
                </c:pt>
                <c:pt idx="60">
                  <c:v>-8.57731879986871E-5</c:v>
                </c:pt>
                <c:pt idx="61">
                  <c:v>-8.5753986734649301E-5</c:v>
                </c:pt>
                <c:pt idx="62">
                  <c:v>-8.5711700240163102E-5</c:v>
                </c:pt>
                <c:pt idx="63">
                  <c:v>-8.5654085632950902E-5</c:v>
                </c:pt>
                <c:pt idx="64">
                  <c:v>-8.5586464822578096E-5</c:v>
                </c:pt>
                <c:pt idx="65">
                  <c:v>-8.5512421926523197E-5</c:v>
                </c:pt>
                <c:pt idx="66">
                  <c:v>-8.5434341577978503E-5</c:v>
                </c:pt>
                <c:pt idx="67">
                  <c:v>-8.5353796361277697E-5</c:v>
                </c:pt>
                <c:pt idx="68">
                  <c:v>-8.5271815944294895E-5</c:v>
                </c:pt>
                <c:pt idx="69">
                  <c:v>-8.5189070724115299E-5</c:v>
                </c:pt>
                <c:pt idx="70">
                  <c:v>-8.51059935107298E-5</c:v>
                </c:pt>
                <c:pt idx="71">
                  <c:v>-8.5022860709485997E-5</c:v>
                </c:pt>
                <c:pt idx="72">
                  <c:v>-8.4939844624797506E-5</c:v>
                </c:pt>
                <c:pt idx="73">
                  <c:v>-8.4857048867874202E-5</c:v>
                </c:pt>
                <c:pt idx="74">
                  <c:v>-8.4774531503683796E-5</c:v>
                </c:pt>
                <c:pt idx="75">
                  <c:v>-8.4692320226255501E-5</c:v>
                </c:pt>
                <c:pt idx="76">
                  <c:v>-8.4610422298898194E-5</c:v>
                </c:pt>
                <c:pt idx="77">
                  <c:v>-8.4528831574338497E-5</c:v>
                </c:pt>
                <c:pt idx="78">
                  <c:v>-8.4447532871928996E-5</c:v>
                </c:pt>
                <c:pt idx="79">
                  <c:v>-8.4366505040929906E-5</c:v>
                </c:pt>
                <c:pt idx="80">
                  <c:v>-8.4285722867438701E-5</c:v>
                </c:pt>
                <c:pt idx="81">
                  <c:v>-8.4205158240334299E-5</c:v>
                </c:pt>
                <c:pt idx="82">
                  <c:v>-8.4124780900844202E-5</c:v>
                </c:pt>
                <c:pt idx="83">
                  <c:v>-8.4044559055042504E-5</c:v>
                </c:pt>
                <c:pt idx="84">
                  <c:v>-8.3964460040307997E-5</c:v>
                </c:pt>
                <c:pt idx="85">
                  <c:v>-8.3884451126908506E-5</c:v>
                </c:pt>
                <c:pt idx="86">
                  <c:v>-8.3804500518318793E-5</c:v>
                </c:pt>
                <c:pt idx="87">
                  <c:v>-8.3724578461309303E-5</c:v>
                </c:pt>
                <c:pt idx="88">
                  <c:v>-8.3644658172044603E-5</c:v>
                </c:pt>
                <c:pt idx="89">
                  <c:v>-8.3564716535051604E-5</c:v>
                </c:pt>
                <c:pt idx="90">
                  <c:v>-8.3484734469883E-5</c:v>
                </c:pt>
                <c:pt idx="91">
                  <c:v>-8.3404696881158604E-5</c:v>
                </c:pt>
                <c:pt idx="92">
                  <c:v>-8.3324592280938504E-5</c:v>
                </c:pt>
                <c:pt idx="93">
                  <c:v>-8.3244412340375702E-5</c:v>
                </c:pt>
                <c:pt idx="94">
                  <c:v>-8.3164151390852103E-5</c:v>
                </c:pt>
                <c:pt idx="95">
                  <c:v>-8.3083805999954405E-5</c:v>
                </c:pt>
                <c:pt idx="96">
                  <c:v>-8.3003374597228499E-5</c:v>
                </c:pt>
                <c:pt idx="97">
                  <c:v>-8.2922857178595902E-5</c:v>
                </c:pt>
                <c:pt idx="98">
                  <c:v>-8.2842255017119703E-5</c:v>
                </c:pt>
                <c:pt idx="99">
                  <c:v>-8.2761570370269504E-5</c:v>
                </c:pt>
                <c:pt idx="100">
                  <c:v>-8.2680806161411106E-5</c:v>
                </c:pt>
                <c:pt idx="101">
                  <c:v>-8.2599965699315503E-5</c:v>
                </c:pt>
                <c:pt idx="102">
                  <c:v>-8.25190524261671E-5</c:v>
                </c:pt>
                <c:pt idx="103">
                  <c:v>-8.2438069726682896E-5</c:v>
                </c:pt>
                <c:pt idx="104">
                  <c:v>-8.2357020761365606E-5</c:v>
                </c:pt>
                <c:pt idx="105">
                  <c:v>-8.2275908397930398E-5</c:v>
                </c:pt>
                <c:pt idx="106">
                  <c:v>-8.2194735184677601E-5</c:v>
                </c:pt>
                <c:pt idx="107">
                  <c:v>-8.2113503369630501E-5</c:v>
                </c:pt>
                <c:pt idx="108">
                  <c:v>-8.2032214965191199E-5</c:v>
                </c:pt>
                <c:pt idx="109">
                  <c:v>-8.1950871810296399E-5</c:v>
                </c:pt>
                <c:pt idx="110">
                  <c:v>-8.1869475611237404E-5</c:v>
                </c:pt>
                <c:pt idx="111">
                  <c:v>-8.1788029917800994E-5</c:v>
                </c:pt>
                <c:pt idx="112">
                  <c:v>-8.1706544516270906E-5</c:v>
                </c:pt>
                <c:pt idx="113">
                  <c:v>-8.1625030000896101E-5</c:v>
                </c:pt>
                <c:pt idx="114">
                  <c:v>-8.1543496624742498E-5</c:v>
                </c:pt>
                <c:pt idx="115">
                  <c:v>-8.1461954356650305E-5</c:v>
                </c:pt>
                <c:pt idx="116">
                  <c:v>-8.1380410925864499E-5</c:v>
                </c:pt>
                <c:pt idx="117">
                  <c:v>-8.1298867495078396E-5</c:v>
                </c:pt>
                <c:pt idx="118">
                  <c:v>-8.1217324064292198E-5</c:v>
                </c:pt>
                <c:pt idx="119">
                  <c:v>-8.1135780633506406E-5</c:v>
                </c:pt>
                <c:pt idx="120">
                  <c:v>-8.1054237202720397E-5</c:v>
                </c:pt>
                <c:pt idx="121">
                  <c:v>-8.0972693771934497E-5</c:v>
                </c:pt>
                <c:pt idx="122">
                  <c:v>-8.0891150341148393E-5</c:v>
                </c:pt>
                <c:pt idx="123">
                  <c:v>-8.0809606910362303E-5</c:v>
                </c:pt>
                <c:pt idx="124">
                  <c:v>-8.0728063479576403E-5</c:v>
                </c:pt>
                <c:pt idx="125">
                  <c:v>-8.0646520048790205E-5</c:v>
                </c:pt>
                <c:pt idx="126">
                  <c:v>-8.0564976618004305E-5</c:v>
                </c:pt>
                <c:pt idx="127">
                  <c:v>-8.0483433187218106E-5</c:v>
                </c:pt>
                <c:pt idx="128">
                  <c:v>-8.0401889756432301E-5</c:v>
                </c:pt>
                <c:pt idx="129">
                  <c:v>-8.0320346325646306E-5</c:v>
                </c:pt>
                <c:pt idx="130">
                  <c:v>-8.0238802894860297E-5</c:v>
                </c:pt>
                <c:pt idx="131">
                  <c:v>-8.0157259464074004E-5</c:v>
                </c:pt>
                <c:pt idx="132">
                  <c:v>-8.0075716033288104E-5</c:v>
                </c:pt>
                <c:pt idx="133">
                  <c:v>-7.9994172602502298E-5</c:v>
                </c:pt>
                <c:pt idx="134">
                  <c:v>-7.99126291717161E-5</c:v>
                </c:pt>
                <c:pt idx="135">
                  <c:v>-7.98310857409302E-5</c:v>
                </c:pt>
                <c:pt idx="136">
                  <c:v>-7.9749542310144096E-5</c:v>
                </c:pt>
                <c:pt idx="137">
                  <c:v>-7.9667998879358101E-5</c:v>
                </c:pt>
                <c:pt idx="138">
                  <c:v>-7.9586455448571998E-5</c:v>
                </c:pt>
                <c:pt idx="139">
                  <c:v>-7.9504912017786002E-5</c:v>
                </c:pt>
                <c:pt idx="140">
                  <c:v>-7.9423368587000102E-5</c:v>
                </c:pt>
                <c:pt idx="141">
                  <c:v>-7.9341825156214202E-5</c:v>
                </c:pt>
                <c:pt idx="142">
                  <c:v>-7.9260281725428098E-5</c:v>
                </c:pt>
                <c:pt idx="143">
                  <c:v>-7.9178738294642103E-5</c:v>
                </c:pt>
                <c:pt idx="144">
                  <c:v>-7.9097194863855905E-5</c:v>
                </c:pt>
                <c:pt idx="145">
                  <c:v>-7.9015651433070005E-5</c:v>
                </c:pt>
                <c:pt idx="146">
                  <c:v>-7.8934108002283901E-5</c:v>
                </c:pt>
                <c:pt idx="147">
                  <c:v>-7.8852564571497798E-5</c:v>
                </c:pt>
                <c:pt idx="148">
                  <c:v>-7.8771021140711898E-5</c:v>
                </c:pt>
                <c:pt idx="149">
                  <c:v>-7.8689477709925794E-5</c:v>
                </c:pt>
                <c:pt idx="150">
                  <c:v>-7.8607934279139894E-5</c:v>
                </c:pt>
                <c:pt idx="151">
                  <c:v>-7.8526390848353899E-5</c:v>
                </c:pt>
                <c:pt idx="152">
                  <c:v>-7.8444847417567795E-5</c:v>
                </c:pt>
                <c:pt idx="153">
                  <c:v>-7.83633039867818E-5</c:v>
                </c:pt>
                <c:pt idx="154">
                  <c:v>-7.8281760555995602E-5</c:v>
                </c:pt>
                <c:pt idx="155">
                  <c:v>-7.8200217125209701E-5</c:v>
                </c:pt>
                <c:pt idx="156">
                  <c:v>-7.8118673694423598E-5</c:v>
                </c:pt>
                <c:pt idx="157">
                  <c:v>-7.8037130263637806E-5</c:v>
                </c:pt>
                <c:pt idx="158">
                  <c:v>-7.7955586832851703E-5</c:v>
                </c:pt>
                <c:pt idx="159">
                  <c:v>-7.7874043402065694E-5</c:v>
                </c:pt>
                <c:pt idx="160">
                  <c:v>-7.7792499971279604E-5</c:v>
                </c:pt>
                <c:pt idx="161">
                  <c:v>-7.7710956540493595E-5</c:v>
                </c:pt>
                <c:pt idx="162">
                  <c:v>-7.76294131097076E-5</c:v>
                </c:pt>
                <c:pt idx="163">
                  <c:v>-7.7547869678921605E-5</c:v>
                </c:pt>
                <c:pt idx="164">
                  <c:v>-7.7466326248135705E-5</c:v>
                </c:pt>
                <c:pt idx="165">
                  <c:v>-7.7384782817349601E-5</c:v>
                </c:pt>
                <c:pt idx="166">
                  <c:v>-7.7303239386563701E-5</c:v>
                </c:pt>
                <c:pt idx="167">
                  <c:v>-7.7221695955777598E-5</c:v>
                </c:pt>
                <c:pt idx="168">
                  <c:v>-7.7140152524991603E-5</c:v>
                </c:pt>
                <c:pt idx="169">
                  <c:v>-7.7058609094205404E-5</c:v>
                </c:pt>
                <c:pt idx="170">
                  <c:v>-7.6977065663419599E-5</c:v>
                </c:pt>
                <c:pt idx="171">
                  <c:v>-7.6895522232633699E-5</c:v>
                </c:pt>
                <c:pt idx="172">
                  <c:v>-7.68139788018475E-5</c:v>
                </c:pt>
                <c:pt idx="173">
                  <c:v>-7.6732435371061397E-5</c:v>
                </c:pt>
                <c:pt idx="174">
                  <c:v>-7.6650891940275198E-5</c:v>
                </c:pt>
                <c:pt idx="175">
                  <c:v>-7.6569348509489203E-5</c:v>
                </c:pt>
                <c:pt idx="176">
                  <c:v>-7.6487805078703303E-5</c:v>
                </c:pt>
                <c:pt idx="177">
                  <c:v>-7.6406261647917498E-5</c:v>
                </c:pt>
                <c:pt idx="178">
                  <c:v>-7.6324718217131299E-5</c:v>
                </c:pt>
                <c:pt idx="179">
                  <c:v>-7.6243174786345399E-5</c:v>
                </c:pt>
                <c:pt idx="180">
                  <c:v>-7.6161631355559296E-5</c:v>
                </c:pt>
                <c:pt idx="181">
                  <c:v>-7.60800879247733E-5</c:v>
                </c:pt>
                <c:pt idx="182">
                  <c:v>-7.5998544493987305E-5</c:v>
                </c:pt>
                <c:pt idx="183">
                  <c:v>-7.5917001063201297E-5</c:v>
                </c:pt>
                <c:pt idx="184">
                  <c:v>-7.5835457632415302E-5</c:v>
                </c:pt>
                <c:pt idx="185">
                  <c:v>-7.5753914201629103E-5</c:v>
                </c:pt>
                <c:pt idx="186">
                  <c:v>-7.5672370770843203E-5</c:v>
                </c:pt>
                <c:pt idx="187">
                  <c:v>-7.5590827340057194E-5</c:v>
                </c:pt>
                <c:pt idx="188">
                  <c:v>-7.5509283909271104E-5</c:v>
                </c:pt>
                <c:pt idx="189">
                  <c:v>-7.5427740478485096E-5</c:v>
                </c:pt>
                <c:pt idx="190">
                  <c:v>-7.5346197047699006E-5</c:v>
                </c:pt>
                <c:pt idx="191">
                  <c:v>-7.5264653616912997E-5</c:v>
                </c:pt>
                <c:pt idx="192">
                  <c:v>-7.5183110186127002E-5</c:v>
                </c:pt>
                <c:pt idx="193">
                  <c:v>-7.5101566755341102E-5</c:v>
                </c:pt>
                <c:pt idx="194">
                  <c:v>-7.5020023324555093E-5</c:v>
                </c:pt>
                <c:pt idx="195">
                  <c:v>-7.4938479893769003E-5</c:v>
                </c:pt>
                <c:pt idx="196">
                  <c:v>-7.4856936462982805E-5</c:v>
                </c:pt>
                <c:pt idx="197">
                  <c:v>-7.4775393032197E-5</c:v>
                </c:pt>
                <c:pt idx="198">
                  <c:v>-7.4693849601410801E-5</c:v>
                </c:pt>
                <c:pt idx="199">
                  <c:v>-7.4612306170625199E-5</c:v>
                </c:pt>
                <c:pt idx="200">
                  <c:v>-7.4530762739839001E-5</c:v>
                </c:pt>
                <c:pt idx="201">
                  <c:v>-7.4449219309053006E-5</c:v>
                </c:pt>
                <c:pt idx="202">
                  <c:v>-7.4367675878266902E-5</c:v>
                </c:pt>
                <c:pt idx="203">
                  <c:v>-7.4286132447480799E-5</c:v>
                </c:pt>
                <c:pt idx="204">
                  <c:v>-7.4204589016694695E-5</c:v>
                </c:pt>
                <c:pt idx="205">
                  <c:v>-7.4123045585908795E-5</c:v>
                </c:pt>
                <c:pt idx="206">
                  <c:v>-7.40415021551228E-5</c:v>
                </c:pt>
                <c:pt idx="207">
                  <c:v>-7.3959958724336696E-5</c:v>
                </c:pt>
                <c:pt idx="208">
                  <c:v>-7.3878415293550701E-5</c:v>
                </c:pt>
                <c:pt idx="209">
                  <c:v>-7.3796871862764706E-5</c:v>
                </c:pt>
                <c:pt idx="210">
                  <c:v>-7.3715328431978697E-5</c:v>
                </c:pt>
                <c:pt idx="211">
                  <c:v>-7.3633785001192702E-5</c:v>
                </c:pt>
                <c:pt idx="212">
                  <c:v>-7.3552241570406694E-5</c:v>
                </c:pt>
                <c:pt idx="213">
                  <c:v>-7.3470698139620604E-5</c:v>
                </c:pt>
                <c:pt idx="214">
                  <c:v>-7.3389154708834595E-5</c:v>
                </c:pt>
                <c:pt idx="215">
                  <c:v>-7.33076112780486E-5</c:v>
                </c:pt>
                <c:pt idx="216">
                  <c:v>-7.3226067847262496E-5</c:v>
                </c:pt>
                <c:pt idx="217">
                  <c:v>-7.3144524416476501E-5</c:v>
                </c:pt>
                <c:pt idx="218">
                  <c:v>-7.3062980985690601E-5</c:v>
                </c:pt>
                <c:pt idx="219">
                  <c:v>-7.2981437554904403E-5</c:v>
                </c:pt>
                <c:pt idx="220">
                  <c:v>-7.2899894124118394E-5</c:v>
                </c:pt>
                <c:pt idx="221">
                  <c:v>-7.2818350693332304E-5</c:v>
                </c:pt>
                <c:pt idx="222">
                  <c:v>-7.2736807262546499E-5</c:v>
                </c:pt>
                <c:pt idx="223">
                  <c:v>-7.2655263831760504E-5</c:v>
                </c:pt>
                <c:pt idx="224">
                  <c:v>-7.2573720400974305E-5</c:v>
                </c:pt>
                <c:pt idx="225">
                  <c:v>-7.2492176970188405E-5</c:v>
                </c:pt>
                <c:pt idx="226">
                  <c:v>-7.2410633539402302E-5</c:v>
                </c:pt>
                <c:pt idx="227">
                  <c:v>-7.2329090108616401E-5</c:v>
                </c:pt>
                <c:pt idx="228">
                  <c:v>-7.2247546677830203E-5</c:v>
                </c:pt>
                <c:pt idx="229">
                  <c:v>-7.2166003247044194E-5</c:v>
                </c:pt>
                <c:pt idx="230">
                  <c:v>-7.2084459816258199E-5</c:v>
                </c:pt>
                <c:pt idx="231">
                  <c:v>-7.2002916385472299E-5</c:v>
                </c:pt>
                <c:pt idx="232">
                  <c:v>-7.1921372954686006E-5</c:v>
                </c:pt>
                <c:pt idx="233">
                  <c:v>-7.18398295239002E-5</c:v>
                </c:pt>
                <c:pt idx="234">
                  <c:v>-7.1758286093114205E-5</c:v>
                </c:pt>
                <c:pt idx="235">
                  <c:v>-7.1676742662328102E-5</c:v>
                </c:pt>
                <c:pt idx="236">
                  <c:v>-7.1595199231542296E-5</c:v>
                </c:pt>
                <c:pt idx="237">
                  <c:v>-7.1513655800756206E-5</c:v>
                </c:pt>
                <c:pt idx="238">
                  <c:v>-7.1432112369970198E-5</c:v>
                </c:pt>
                <c:pt idx="239">
                  <c:v>-7.1350568939183999E-5</c:v>
                </c:pt>
                <c:pt idx="240">
                  <c:v>-7.1269025508398004E-5</c:v>
                </c:pt>
                <c:pt idx="241">
                  <c:v>-7.1187482077611996E-5</c:v>
                </c:pt>
                <c:pt idx="242">
                  <c:v>-7.1105938646826001E-5</c:v>
                </c:pt>
                <c:pt idx="243">
                  <c:v>-7.1024395216040005E-5</c:v>
                </c:pt>
                <c:pt idx="244">
                  <c:v>-7.0942851785253997E-5</c:v>
                </c:pt>
                <c:pt idx="245">
                  <c:v>-7.0861308354467798E-5</c:v>
                </c:pt>
                <c:pt idx="246">
                  <c:v>-7.0779764923682007E-5</c:v>
                </c:pt>
                <c:pt idx="247">
                  <c:v>-7.0698221492895998E-5</c:v>
                </c:pt>
                <c:pt idx="248">
                  <c:v>-7.0616678062110003E-5</c:v>
                </c:pt>
                <c:pt idx="249">
                  <c:v>-7.0535134631323899E-5</c:v>
                </c:pt>
                <c:pt idx="250">
                  <c:v>-7.0453591200537904E-5</c:v>
                </c:pt>
                <c:pt idx="251">
                  <c:v>-7.0372047769751801E-5</c:v>
                </c:pt>
                <c:pt idx="252">
                  <c:v>-7.0290504338965697E-5</c:v>
                </c:pt>
                <c:pt idx="253">
                  <c:v>-7.0208960908179797E-5</c:v>
                </c:pt>
                <c:pt idx="254">
                  <c:v>-7.0127417477393802E-5</c:v>
                </c:pt>
                <c:pt idx="255">
                  <c:v>-7.0045874046607902E-5</c:v>
                </c:pt>
                <c:pt idx="256">
                  <c:v>-6.9964330615821703E-5</c:v>
                </c:pt>
                <c:pt idx="257">
                  <c:v>-6.9882787185035803E-5</c:v>
                </c:pt>
                <c:pt idx="258">
                  <c:v>-6.9801243754249496E-5</c:v>
                </c:pt>
                <c:pt idx="259">
                  <c:v>-6.9719700323463501E-5</c:v>
                </c:pt>
                <c:pt idx="260">
                  <c:v>-6.9638156892677696E-5</c:v>
                </c:pt>
                <c:pt idx="261">
                  <c:v>-6.9556613461891606E-5</c:v>
                </c:pt>
                <c:pt idx="262">
                  <c:v>-6.9475070031105706E-5</c:v>
                </c:pt>
                <c:pt idx="263">
                  <c:v>-6.9393526600319399E-5</c:v>
                </c:pt>
                <c:pt idx="264">
                  <c:v>-6.9311983169533594E-5</c:v>
                </c:pt>
                <c:pt idx="265">
                  <c:v>-6.9230439738747504E-5</c:v>
                </c:pt>
                <c:pt idx="266">
                  <c:v>-6.9148896307961603E-5</c:v>
                </c:pt>
                <c:pt idx="267">
                  <c:v>-6.90673528771755E-5</c:v>
                </c:pt>
                <c:pt idx="268">
                  <c:v>-6.89858094463896E-5</c:v>
                </c:pt>
                <c:pt idx="269">
                  <c:v>-6.8904266015603306E-5</c:v>
                </c:pt>
                <c:pt idx="270">
                  <c:v>-6.8822722584817799E-5</c:v>
                </c:pt>
                <c:pt idx="271">
                  <c:v>-6.8741179154031506E-5</c:v>
                </c:pt>
                <c:pt idx="272">
                  <c:v>-6.8659635723245199E-5</c:v>
                </c:pt>
                <c:pt idx="273">
                  <c:v>-6.8578092292459299E-5</c:v>
                </c:pt>
                <c:pt idx="274">
                  <c:v>-6.8496548861673493E-5</c:v>
                </c:pt>
                <c:pt idx="275">
                  <c:v>-6.8415005430887404E-5</c:v>
                </c:pt>
                <c:pt idx="276">
                  <c:v>-6.8333462000101503E-5</c:v>
                </c:pt>
                <c:pt idx="277">
                  <c:v>-6.8251918569315305E-5</c:v>
                </c:pt>
                <c:pt idx="278">
                  <c:v>-6.8170375138529296E-5</c:v>
                </c:pt>
                <c:pt idx="279">
                  <c:v>-6.8088831707743301E-5</c:v>
                </c:pt>
                <c:pt idx="280">
                  <c:v>-6.8007288276957306E-5</c:v>
                </c:pt>
                <c:pt idx="281">
                  <c:v>-6.7925744846171203E-5</c:v>
                </c:pt>
                <c:pt idx="282">
                  <c:v>-6.7844201415385099E-5</c:v>
                </c:pt>
                <c:pt idx="283">
                  <c:v>-6.7762657984599294E-5</c:v>
                </c:pt>
                <c:pt idx="284">
                  <c:v>-6.7681114553813095E-5</c:v>
                </c:pt>
                <c:pt idx="285">
                  <c:v>-6.7599571123027195E-5</c:v>
                </c:pt>
                <c:pt idx="286">
                  <c:v>-6.7518027692241295E-5</c:v>
                </c:pt>
                <c:pt idx="287">
                  <c:v>-6.7436484261455096E-5</c:v>
                </c:pt>
                <c:pt idx="288">
                  <c:v>-6.7354940830669007E-5</c:v>
                </c:pt>
                <c:pt idx="289">
                  <c:v>-6.7273397399883106E-5</c:v>
                </c:pt>
                <c:pt idx="290">
                  <c:v>-6.7191853969097098E-5</c:v>
                </c:pt>
                <c:pt idx="291">
                  <c:v>-6.7110310538310994E-5</c:v>
                </c:pt>
                <c:pt idx="292">
                  <c:v>-6.7028767107524999E-5</c:v>
                </c:pt>
                <c:pt idx="293">
                  <c:v>-6.6947223676739004E-5</c:v>
                </c:pt>
                <c:pt idx="294">
                  <c:v>-6.68656802459529E-5</c:v>
                </c:pt>
                <c:pt idx="295">
                  <c:v>-6.6784136815167E-5</c:v>
                </c:pt>
                <c:pt idx="296">
                  <c:v>-6.6702593384381195E-5</c:v>
                </c:pt>
                <c:pt idx="297">
                  <c:v>-6.6621049953594996E-5</c:v>
                </c:pt>
                <c:pt idx="298">
                  <c:v>-6.6539506522809001E-5</c:v>
                </c:pt>
                <c:pt idx="299">
                  <c:v>-6.6457963092022803E-5</c:v>
                </c:pt>
                <c:pt idx="300">
                  <c:v>-6.6376419661236699E-5</c:v>
                </c:pt>
                <c:pt idx="301">
                  <c:v>-6.6294876230450704E-5</c:v>
                </c:pt>
                <c:pt idx="302">
                  <c:v>-6.6213332799664804E-5</c:v>
                </c:pt>
                <c:pt idx="303">
                  <c:v>-6.6131789368878701E-5</c:v>
                </c:pt>
                <c:pt idx="304">
                  <c:v>-6.60502459380928E-5</c:v>
                </c:pt>
                <c:pt idx="305">
                  <c:v>-6.5968702507306602E-5</c:v>
                </c:pt>
                <c:pt idx="306">
                  <c:v>-6.5887159076520702E-5</c:v>
                </c:pt>
                <c:pt idx="307">
                  <c:v>-6.5805615645734503E-5</c:v>
                </c:pt>
                <c:pt idx="308">
                  <c:v>-6.5724072214948807E-5</c:v>
                </c:pt>
                <c:pt idx="309">
                  <c:v>-6.5642528784162703E-5</c:v>
                </c:pt>
                <c:pt idx="310">
                  <c:v>-6.5560985353376505E-5</c:v>
                </c:pt>
                <c:pt idx="311">
                  <c:v>-6.5479441922590604E-5</c:v>
                </c:pt>
                <c:pt idx="312">
                  <c:v>-6.5397898491804501E-5</c:v>
                </c:pt>
                <c:pt idx="313">
                  <c:v>-6.5316355061018601E-5</c:v>
                </c:pt>
                <c:pt idx="314">
                  <c:v>-6.52348116302327E-5</c:v>
                </c:pt>
                <c:pt idx="315">
                  <c:v>-6.5153268199446502E-5</c:v>
                </c:pt>
                <c:pt idx="316">
                  <c:v>-6.5071724768660399E-5</c:v>
                </c:pt>
                <c:pt idx="317">
                  <c:v>-6.4990181337874607E-5</c:v>
                </c:pt>
                <c:pt idx="318">
                  <c:v>-6.4908637907088395E-5</c:v>
                </c:pt>
                <c:pt idx="319">
                  <c:v>-6.4827094476302495E-5</c:v>
                </c:pt>
                <c:pt idx="320">
                  <c:v>-6.4745551045516499E-5</c:v>
                </c:pt>
                <c:pt idx="321">
                  <c:v>-6.4664007614730301E-5</c:v>
                </c:pt>
                <c:pt idx="322">
                  <c:v>-6.4582464183944496E-5</c:v>
                </c:pt>
                <c:pt idx="323">
                  <c:v>-6.4500920753158094E-5</c:v>
                </c:pt>
                <c:pt idx="324">
                  <c:v>-6.4419377322372302E-5</c:v>
                </c:pt>
                <c:pt idx="325">
                  <c:v>-6.4337833891586199E-5</c:v>
                </c:pt>
                <c:pt idx="326">
                  <c:v>-6.4256290460800204E-5</c:v>
                </c:pt>
                <c:pt idx="327">
                  <c:v>-6.4174747030014303E-5</c:v>
                </c:pt>
                <c:pt idx="328">
                  <c:v>-6.40932035992282E-5</c:v>
                </c:pt>
                <c:pt idx="329">
                  <c:v>-6.4011660168442096E-5</c:v>
                </c:pt>
                <c:pt idx="330">
                  <c:v>-6.3930116737656305E-5</c:v>
                </c:pt>
                <c:pt idx="331">
                  <c:v>-6.3848573306870201E-5</c:v>
                </c:pt>
                <c:pt idx="332">
                  <c:v>-6.3767029876084003E-5</c:v>
                </c:pt>
                <c:pt idx="333">
                  <c:v>-6.3685486445298197E-5</c:v>
                </c:pt>
                <c:pt idx="334">
                  <c:v>-6.3603943014511999E-5</c:v>
                </c:pt>
                <c:pt idx="335">
                  <c:v>-6.3522399583726099E-5</c:v>
                </c:pt>
                <c:pt idx="336">
                  <c:v>-6.3440856152939995E-5</c:v>
                </c:pt>
                <c:pt idx="337">
                  <c:v>-6.3359312722154095E-5</c:v>
                </c:pt>
                <c:pt idx="338">
                  <c:v>-6.3277769291368005E-5</c:v>
                </c:pt>
                <c:pt idx="339">
                  <c:v>-6.3196225860581996E-5</c:v>
                </c:pt>
                <c:pt idx="340">
                  <c:v>-6.3114682429795906E-5</c:v>
                </c:pt>
                <c:pt idx="341">
                  <c:v>-6.3033138999010006E-5</c:v>
                </c:pt>
                <c:pt idx="342">
                  <c:v>-6.2951595568223998E-5</c:v>
                </c:pt>
                <c:pt idx="343">
                  <c:v>-6.2870052137438097E-5</c:v>
                </c:pt>
                <c:pt idx="344">
                  <c:v>-6.2788508706651994E-5</c:v>
                </c:pt>
                <c:pt idx="345">
                  <c:v>-6.2706965275865904E-5</c:v>
                </c:pt>
                <c:pt idx="346">
                  <c:v>-6.2625421845079895E-5</c:v>
                </c:pt>
                <c:pt idx="347">
                  <c:v>-6.2543878414293995E-5</c:v>
                </c:pt>
                <c:pt idx="348">
                  <c:v>-6.2462334983507702E-5</c:v>
                </c:pt>
                <c:pt idx="349">
                  <c:v>-6.2380791552721707E-5</c:v>
                </c:pt>
                <c:pt idx="350">
                  <c:v>-6.2299248121935806E-5</c:v>
                </c:pt>
                <c:pt idx="351">
                  <c:v>-6.2217704691149798E-5</c:v>
                </c:pt>
                <c:pt idx="352">
                  <c:v>-6.2136161260363803E-5</c:v>
                </c:pt>
                <c:pt idx="353">
                  <c:v>-6.2054617829577699E-5</c:v>
                </c:pt>
                <c:pt idx="354">
                  <c:v>-6.1973074398791596E-5</c:v>
                </c:pt>
                <c:pt idx="355">
                  <c:v>-6.1891530968005695E-5</c:v>
                </c:pt>
                <c:pt idx="356">
                  <c:v>-6.1809987537219795E-5</c:v>
                </c:pt>
                <c:pt idx="357">
                  <c:v>-6.1728444106433705E-5</c:v>
                </c:pt>
                <c:pt idx="358">
                  <c:v>-6.1646900675647697E-5</c:v>
                </c:pt>
                <c:pt idx="359">
                  <c:v>-6.1565357244861403E-5</c:v>
                </c:pt>
                <c:pt idx="360">
                  <c:v>-6.1483813814075598E-5</c:v>
                </c:pt>
                <c:pt idx="361">
                  <c:v>-6.1402270383289806E-5</c:v>
                </c:pt>
                <c:pt idx="362">
                  <c:v>-6.1320726952503499E-5</c:v>
                </c:pt>
                <c:pt idx="363">
                  <c:v>-6.1239183521717504E-5</c:v>
                </c:pt>
                <c:pt idx="364">
                  <c:v>-6.1157640090931401E-5</c:v>
                </c:pt>
                <c:pt idx="365">
                  <c:v>-6.1076096660145501E-5</c:v>
                </c:pt>
                <c:pt idx="366">
                  <c:v>-6.09945532293596E-5</c:v>
                </c:pt>
                <c:pt idx="367">
                  <c:v>-6.0913009798573497E-5</c:v>
                </c:pt>
                <c:pt idx="368">
                  <c:v>-6.0831466367787502E-5</c:v>
                </c:pt>
                <c:pt idx="369">
                  <c:v>-6.07499229370015E-5</c:v>
                </c:pt>
                <c:pt idx="370">
                  <c:v>-6.0668379506215301E-5</c:v>
                </c:pt>
                <c:pt idx="371">
                  <c:v>-6.05868360754293E-5</c:v>
                </c:pt>
                <c:pt idx="372">
                  <c:v>-6.0505292644643298E-5</c:v>
                </c:pt>
                <c:pt idx="373">
                  <c:v>-6.0423749213857303E-5</c:v>
                </c:pt>
                <c:pt idx="374">
                  <c:v>-6.0342205783071301E-5</c:v>
                </c:pt>
                <c:pt idx="375">
                  <c:v>-6.02606623522854E-5</c:v>
                </c:pt>
                <c:pt idx="376">
                  <c:v>-6.0179118921499399E-5</c:v>
                </c:pt>
                <c:pt idx="377">
                  <c:v>-6.0097575490713397E-5</c:v>
                </c:pt>
                <c:pt idx="378">
                  <c:v>-6.00160320599273E-5</c:v>
                </c:pt>
                <c:pt idx="379">
                  <c:v>-5.9934488629141203E-5</c:v>
                </c:pt>
                <c:pt idx="380">
                  <c:v>-5.98529451983551E-5</c:v>
                </c:pt>
                <c:pt idx="381">
                  <c:v>-5.97714017675692E-5</c:v>
                </c:pt>
                <c:pt idx="382">
                  <c:v>-5.9689858336783198E-5</c:v>
                </c:pt>
                <c:pt idx="383">
                  <c:v>-5.9608314905997101E-5</c:v>
                </c:pt>
                <c:pt idx="384">
                  <c:v>-5.9526771475211302E-5</c:v>
                </c:pt>
                <c:pt idx="385">
                  <c:v>-5.9445228044425199E-5</c:v>
                </c:pt>
                <c:pt idx="386">
                  <c:v>-5.9363684613639E-5</c:v>
                </c:pt>
                <c:pt idx="387">
                  <c:v>-5.92821411828531E-5</c:v>
                </c:pt>
                <c:pt idx="388">
                  <c:v>-5.9200597752066902E-5</c:v>
                </c:pt>
                <c:pt idx="389">
                  <c:v>-5.9119054321281103E-5</c:v>
                </c:pt>
                <c:pt idx="390">
                  <c:v>-5.9037510890495101E-5</c:v>
                </c:pt>
                <c:pt idx="391">
                  <c:v>-5.8955967459709201E-5</c:v>
                </c:pt>
                <c:pt idx="392">
                  <c:v>-5.8874424028922901E-5</c:v>
                </c:pt>
                <c:pt idx="393">
                  <c:v>-5.8792880598137001E-5</c:v>
                </c:pt>
                <c:pt idx="394">
                  <c:v>-5.8711337167350897E-5</c:v>
                </c:pt>
                <c:pt idx="395">
                  <c:v>-5.8629793736564902E-5</c:v>
                </c:pt>
                <c:pt idx="396">
                  <c:v>-5.8548250305778799E-5</c:v>
                </c:pt>
                <c:pt idx="397">
                  <c:v>-5.8466706874992899E-5</c:v>
                </c:pt>
                <c:pt idx="398">
                  <c:v>-5.8385163444206897E-5</c:v>
                </c:pt>
                <c:pt idx="399">
                  <c:v>-5.8303620013420902E-5</c:v>
                </c:pt>
                <c:pt idx="400">
                  <c:v>-5.82220765826349E-5</c:v>
                </c:pt>
                <c:pt idx="401">
                  <c:v>-5.8140533151848898E-5</c:v>
                </c:pt>
                <c:pt idx="402">
                  <c:v>-5.8058989721062998E-5</c:v>
                </c:pt>
                <c:pt idx="403">
                  <c:v>-5.7977446290277003E-5</c:v>
                </c:pt>
                <c:pt idx="404">
                  <c:v>-5.7895902859490797E-5</c:v>
                </c:pt>
                <c:pt idx="405">
                  <c:v>-5.7814359428704802E-5</c:v>
                </c:pt>
                <c:pt idx="406">
                  <c:v>-5.7732815997918699E-5</c:v>
                </c:pt>
                <c:pt idx="407">
                  <c:v>-5.76512725671329E-5</c:v>
                </c:pt>
                <c:pt idx="408">
                  <c:v>-5.7569729136346797E-5</c:v>
                </c:pt>
                <c:pt idx="409">
                  <c:v>-5.74881857055607E-5</c:v>
                </c:pt>
                <c:pt idx="410">
                  <c:v>-5.7406642274774698E-5</c:v>
                </c:pt>
                <c:pt idx="411">
                  <c:v>-5.7325098843988703E-5</c:v>
                </c:pt>
                <c:pt idx="412">
                  <c:v>-5.7243555413202701E-5</c:v>
                </c:pt>
                <c:pt idx="413">
                  <c:v>-5.7162011982416598E-5</c:v>
                </c:pt>
                <c:pt idx="414">
                  <c:v>-5.7080468551630501E-5</c:v>
                </c:pt>
                <c:pt idx="415">
                  <c:v>-5.6998925120844797E-5</c:v>
                </c:pt>
                <c:pt idx="416">
                  <c:v>-5.6917381690058497E-5</c:v>
                </c:pt>
                <c:pt idx="417">
                  <c:v>-5.6835838259272597E-5</c:v>
                </c:pt>
                <c:pt idx="418">
                  <c:v>-5.6754294828486399E-5</c:v>
                </c:pt>
                <c:pt idx="419">
                  <c:v>-5.6672751397700498E-5</c:v>
                </c:pt>
                <c:pt idx="420">
                  <c:v>-5.65912079669147E-5</c:v>
                </c:pt>
                <c:pt idx="421">
                  <c:v>-5.6509664536128603E-5</c:v>
                </c:pt>
                <c:pt idx="422">
                  <c:v>-5.6428121105342398E-5</c:v>
                </c:pt>
                <c:pt idx="423">
                  <c:v>-5.6346577674556599E-5</c:v>
                </c:pt>
                <c:pt idx="424">
                  <c:v>-5.6265034243770299E-5</c:v>
                </c:pt>
                <c:pt idx="425">
                  <c:v>-5.6183490812984501E-5</c:v>
                </c:pt>
                <c:pt idx="426">
                  <c:v>-5.6101947382198397E-5</c:v>
                </c:pt>
                <c:pt idx="427">
                  <c:v>-5.6020403951412402E-5</c:v>
                </c:pt>
                <c:pt idx="428">
                  <c:v>-5.5938860520626299E-5</c:v>
                </c:pt>
                <c:pt idx="429">
                  <c:v>-5.58573170898405E-5</c:v>
                </c:pt>
                <c:pt idx="430">
                  <c:v>-5.5775773659054403E-5</c:v>
                </c:pt>
                <c:pt idx="431">
                  <c:v>-5.56942302282683E-5</c:v>
                </c:pt>
                <c:pt idx="432">
                  <c:v>-5.5612686797482501E-5</c:v>
                </c:pt>
                <c:pt idx="433">
                  <c:v>-5.5531143366696303E-5</c:v>
                </c:pt>
                <c:pt idx="434">
                  <c:v>-5.5449599935910301E-5</c:v>
                </c:pt>
                <c:pt idx="435">
                  <c:v>-5.5368056505124401E-5</c:v>
                </c:pt>
                <c:pt idx="436">
                  <c:v>-5.5286513074338202E-5</c:v>
                </c:pt>
                <c:pt idx="437">
                  <c:v>-5.5204969643552302E-5</c:v>
                </c:pt>
                <c:pt idx="438">
                  <c:v>-5.5123426212766198E-5</c:v>
                </c:pt>
                <c:pt idx="439">
                  <c:v>-5.5041882781980197E-5</c:v>
                </c:pt>
                <c:pt idx="440">
                  <c:v>-5.4960339351194202E-5</c:v>
                </c:pt>
                <c:pt idx="441">
                  <c:v>-5.4878795920408098E-5</c:v>
                </c:pt>
                <c:pt idx="442">
                  <c:v>-5.4797252489622198E-5</c:v>
                </c:pt>
                <c:pt idx="443">
                  <c:v>-5.4715709058836101E-5</c:v>
                </c:pt>
                <c:pt idx="444">
                  <c:v>-5.4634165628050099E-5</c:v>
                </c:pt>
                <c:pt idx="445">
                  <c:v>-5.4552622197264097E-5</c:v>
                </c:pt>
                <c:pt idx="446">
                  <c:v>-5.4471078766478001E-5</c:v>
                </c:pt>
                <c:pt idx="447">
                  <c:v>-5.43895353356921E-5</c:v>
                </c:pt>
                <c:pt idx="448">
                  <c:v>-5.4307991904906098E-5</c:v>
                </c:pt>
                <c:pt idx="449">
                  <c:v>-5.4226448474120002E-5</c:v>
                </c:pt>
                <c:pt idx="450">
                  <c:v>-5.4144905043334102E-5</c:v>
                </c:pt>
                <c:pt idx="451">
                  <c:v>-5.4063361612547998E-5</c:v>
                </c:pt>
                <c:pt idx="452">
                  <c:v>-5.3981818181762098E-5</c:v>
                </c:pt>
                <c:pt idx="453">
                  <c:v>-5.3900274750976198E-5</c:v>
                </c:pt>
                <c:pt idx="454">
                  <c:v>-5.3818731320189803E-5</c:v>
                </c:pt>
                <c:pt idx="455">
                  <c:v>-5.3737187889403902E-5</c:v>
                </c:pt>
                <c:pt idx="456">
                  <c:v>-5.3655644458617799E-5</c:v>
                </c:pt>
                <c:pt idx="457">
                  <c:v>-5.3574101027832E-5</c:v>
                </c:pt>
                <c:pt idx="458">
                  <c:v>-5.3492557597045897E-5</c:v>
                </c:pt>
                <c:pt idx="459">
                  <c:v>-5.34110141662598E-5</c:v>
                </c:pt>
                <c:pt idx="460">
                  <c:v>-5.3329470735473798E-5</c:v>
                </c:pt>
                <c:pt idx="461">
                  <c:v>-5.3247927304687803E-5</c:v>
                </c:pt>
                <c:pt idx="462">
                  <c:v>-5.3166383873901998E-5</c:v>
                </c:pt>
                <c:pt idx="463">
                  <c:v>-5.3084840443115901E-5</c:v>
                </c:pt>
                <c:pt idx="464">
                  <c:v>-5.3003297012329797E-5</c:v>
                </c:pt>
                <c:pt idx="465">
                  <c:v>-5.2921753581543701E-5</c:v>
                </c:pt>
                <c:pt idx="466">
                  <c:v>-5.2840210150757902E-5</c:v>
                </c:pt>
                <c:pt idx="467">
                  <c:v>-5.2758666719971697E-5</c:v>
                </c:pt>
                <c:pt idx="468">
                  <c:v>-5.2677123289185797E-5</c:v>
                </c:pt>
                <c:pt idx="469">
                  <c:v>-5.2595579858399497E-5</c:v>
                </c:pt>
                <c:pt idx="470">
                  <c:v>-5.2514036427613698E-5</c:v>
                </c:pt>
                <c:pt idx="471">
                  <c:v>-5.2432492996827703E-5</c:v>
                </c:pt>
                <c:pt idx="472">
                  <c:v>-5.2350949566041701E-5</c:v>
                </c:pt>
                <c:pt idx="473">
                  <c:v>-5.2269406135255699E-5</c:v>
                </c:pt>
                <c:pt idx="474">
                  <c:v>-5.2187862704469697E-5</c:v>
                </c:pt>
                <c:pt idx="475">
                  <c:v>-5.2106319273683601E-5</c:v>
                </c:pt>
                <c:pt idx="476">
                  <c:v>-5.2024775842897599E-5</c:v>
                </c:pt>
                <c:pt idx="477">
                  <c:v>-5.1943232412111502E-5</c:v>
                </c:pt>
                <c:pt idx="478">
                  <c:v>-5.18616889813255E-5</c:v>
                </c:pt>
                <c:pt idx="479">
                  <c:v>-5.1780145550539498E-5</c:v>
                </c:pt>
                <c:pt idx="480">
                  <c:v>-5.1698602119753503E-5</c:v>
                </c:pt>
                <c:pt idx="481">
                  <c:v>-5.16170586889674E-5</c:v>
                </c:pt>
                <c:pt idx="482">
                  <c:v>-5.1535515258181398E-5</c:v>
                </c:pt>
                <c:pt idx="483">
                  <c:v>-5.1453971827395498E-5</c:v>
                </c:pt>
                <c:pt idx="484">
                  <c:v>-5.1372428396609503E-5</c:v>
                </c:pt>
                <c:pt idx="485">
                  <c:v>-5.1290884965823501E-5</c:v>
                </c:pt>
                <c:pt idx="486">
                  <c:v>-5.1209341535037397E-5</c:v>
                </c:pt>
                <c:pt idx="487">
                  <c:v>-5.1127798104251402E-5</c:v>
                </c:pt>
                <c:pt idx="488">
                  <c:v>-5.10462546734654E-5</c:v>
                </c:pt>
                <c:pt idx="489">
                  <c:v>-5.0964711242679202E-5</c:v>
                </c:pt>
                <c:pt idx="490">
                  <c:v>-5.0883167811893302E-5</c:v>
                </c:pt>
                <c:pt idx="491">
                  <c:v>-5.0801624381107503E-5</c:v>
                </c:pt>
                <c:pt idx="492">
                  <c:v>-5.0720080950321203E-5</c:v>
                </c:pt>
                <c:pt idx="493">
                  <c:v>-5.0638537519535201E-5</c:v>
                </c:pt>
                <c:pt idx="494">
                  <c:v>-5.0556994088749301E-5</c:v>
                </c:pt>
                <c:pt idx="495">
                  <c:v>-5.0475450657963401E-5</c:v>
                </c:pt>
                <c:pt idx="496">
                  <c:v>-5.0393907227177297E-5</c:v>
                </c:pt>
                <c:pt idx="497">
                  <c:v>-5.03123637963912E-5</c:v>
                </c:pt>
                <c:pt idx="498">
                  <c:v>-5.0230820365605097E-5</c:v>
                </c:pt>
                <c:pt idx="499">
                  <c:v>-5.0149276934819298E-5</c:v>
                </c:pt>
                <c:pt idx="500">
                  <c:v>-5.00677335040331E-5</c:v>
                </c:pt>
                <c:pt idx="501">
                  <c:v>-4.99861900732472E-5</c:v>
                </c:pt>
                <c:pt idx="502">
                  <c:v>-4.9904646642461198E-5</c:v>
                </c:pt>
                <c:pt idx="503">
                  <c:v>-4.9823103211675203E-5</c:v>
                </c:pt>
                <c:pt idx="504">
                  <c:v>-4.9741559780888998E-5</c:v>
                </c:pt>
                <c:pt idx="505">
                  <c:v>-4.9660016350103097E-5</c:v>
                </c:pt>
                <c:pt idx="506">
                  <c:v>-4.9578472919317197E-5</c:v>
                </c:pt>
                <c:pt idx="507">
                  <c:v>-4.94969294885311E-5</c:v>
                </c:pt>
                <c:pt idx="508">
                  <c:v>-4.9415386057744997E-5</c:v>
                </c:pt>
                <c:pt idx="509">
                  <c:v>-4.9333842626959097E-5</c:v>
                </c:pt>
                <c:pt idx="510">
                  <c:v>-4.9252299196173102E-5</c:v>
                </c:pt>
                <c:pt idx="511">
                  <c:v>-4.9170755765386998E-5</c:v>
                </c:pt>
                <c:pt idx="512">
                  <c:v>-4.9089212334601098E-5</c:v>
                </c:pt>
                <c:pt idx="513">
                  <c:v>-4.9007668903815103E-5</c:v>
                </c:pt>
                <c:pt idx="514">
                  <c:v>-4.8926125473028898E-5</c:v>
                </c:pt>
                <c:pt idx="515">
                  <c:v>-4.8844582042242903E-5</c:v>
                </c:pt>
                <c:pt idx="516">
                  <c:v>-4.8763038611457002E-5</c:v>
                </c:pt>
                <c:pt idx="517">
                  <c:v>-4.8681495180671E-5</c:v>
                </c:pt>
                <c:pt idx="518">
                  <c:v>-4.8599951749884999E-5</c:v>
                </c:pt>
                <c:pt idx="519">
                  <c:v>-4.85184083190988E-5</c:v>
                </c:pt>
                <c:pt idx="520">
                  <c:v>-4.84368648883129E-5</c:v>
                </c:pt>
                <c:pt idx="521">
                  <c:v>-4.8355321457526803E-5</c:v>
                </c:pt>
                <c:pt idx="522">
                  <c:v>-4.82737780267407E-5</c:v>
                </c:pt>
                <c:pt idx="523">
                  <c:v>-4.8192234595954799E-5</c:v>
                </c:pt>
                <c:pt idx="524">
                  <c:v>-4.8110691165168899E-5</c:v>
                </c:pt>
                <c:pt idx="525">
                  <c:v>-4.8029147734382701E-5</c:v>
                </c:pt>
                <c:pt idx="526">
                  <c:v>-4.7947604303596801E-5</c:v>
                </c:pt>
                <c:pt idx="527">
                  <c:v>-4.7866060872810602E-5</c:v>
                </c:pt>
                <c:pt idx="528">
                  <c:v>-4.7784517442024702E-5</c:v>
                </c:pt>
                <c:pt idx="529">
                  <c:v>-4.7702974011238599E-5</c:v>
                </c:pt>
                <c:pt idx="530">
                  <c:v>-4.7621430580452698E-5</c:v>
                </c:pt>
                <c:pt idx="531">
                  <c:v>-4.7539887149666703E-5</c:v>
                </c:pt>
                <c:pt idx="532">
                  <c:v>-4.7458343718880701E-5</c:v>
                </c:pt>
                <c:pt idx="533">
                  <c:v>-4.7376800288094598E-5</c:v>
                </c:pt>
                <c:pt idx="534">
                  <c:v>-4.7295256857308603E-5</c:v>
                </c:pt>
                <c:pt idx="535">
                  <c:v>-4.7213713426522702E-5</c:v>
                </c:pt>
                <c:pt idx="536">
                  <c:v>-4.7132169995736599E-5</c:v>
                </c:pt>
                <c:pt idx="537">
                  <c:v>-4.7050626564950502E-5</c:v>
                </c:pt>
                <c:pt idx="538">
                  <c:v>-4.6969083134164602E-5</c:v>
                </c:pt>
                <c:pt idx="539">
                  <c:v>-4.68875397033786E-5</c:v>
                </c:pt>
                <c:pt idx="540">
                  <c:v>-4.6805996272592497E-5</c:v>
                </c:pt>
                <c:pt idx="541">
                  <c:v>-4.6724452841806603E-5</c:v>
                </c:pt>
                <c:pt idx="542">
                  <c:v>-4.6642909411020398E-5</c:v>
                </c:pt>
                <c:pt idx="543">
                  <c:v>-4.6561365980234403E-5</c:v>
                </c:pt>
                <c:pt idx="544">
                  <c:v>-4.6479822549448503E-5</c:v>
                </c:pt>
                <c:pt idx="545">
                  <c:v>-4.6398279118662399E-5</c:v>
                </c:pt>
                <c:pt idx="546">
                  <c:v>-4.6316735687876397E-5</c:v>
                </c:pt>
                <c:pt idx="547">
                  <c:v>-4.6235192257090402E-5</c:v>
                </c:pt>
                <c:pt idx="548">
                  <c:v>-4.6153648826304299E-5</c:v>
                </c:pt>
                <c:pt idx="549">
                  <c:v>-4.6072105395518297E-5</c:v>
                </c:pt>
                <c:pt idx="550">
                  <c:v>-4.5990561964732302E-5</c:v>
                </c:pt>
                <c:pt idx="551">
                  <c:v>-4.59090185339463E-5</c:v>
                </c:pt>
                <c:pt idx="552">
                  <c:v>-4.5827475103160298E-5</c:v>
                </c:pt>
                <c:pt idx="553">
                  <c:v>-4.5745931672374303E-5</c:v>
                </c:pt>
                <c:pt idx="554">
                  <c:v>-4.5664388241588199E-5</c:v>
                </c:pt>
                <c:pt idx="555">
                  <c:v>-4.5582844810802198E-5</c:v>
                </c:pt>
                <c:pt idx="556">
                  <c:v>-4.5501301380016297E-5</c:v>
                </c:pt>
                <c:pt idx="557">
                  <c:v>-4.5419757949230302E-5</c:v>
                </c:pt>
                <c:pt idx="558">
                  <c:v>-4.5338214518444199E-5</c:v>
                </c:pt>
                <c:pt idx="559">
                  <c:v>-4.5256671087658102E-5</c:v>
                </c:pt>
                <c:pt idx="560">
                  <c:v>-4.5175127656872303E-5</c:v>
                </c:pt>
                <c:pt idx="561">
                  <c:v>-4.5093584226086098E-5</c:v>
                </c:pt>
                <c:pt idx="562">
                  <c:v>-4.5012040795300103E-5</c:v>
                </c:pt>
                <c:pt idx="563">
                  <c:v>-4.4930497364514203E-5</c:v>
                </c:pt>
                <c:pt idx="564">
                  <c:v>-4.4848953933728201E-5</c:v>
                </c:pt>
                <c:pt idx="565">
                  <c:v>-4.4767410502942003E-5</c:v>
                </c:pt>
                <c:pt idx="566">
                  <c:v>-4.4685867072156001E-5</c:v>
                </c:pt>
                <c:pt idx="567">
                  <c:v>-4.4604323641369897E-5</c:v>
                </c:pt>
                <c:pt idx="568">
                  <c:v>-4.4522780210584099E-5</c:v>
                </c:pt>
                <c:pt idx="569">
                  <c:v>-4.4441236779798002E-5</c:v>
                </c:pt>
                <c:pt idx="570">
                  <c:v>-4.4359693349012E-5</c:v>
                </c:pt>
                <c:pt idx="571">
                  <c:v>-4.4278149918225998E-5</c:v>
                </c:pt>
                <c:pt idx="572">
                  <c:v>-4.4196606487439901E-5</c:v>
                </c:pt>
                <c:pt idx="573">
                  <c:v>-4.4115063056654103E-5</c:v>
                </c:pt>
                <c:pt idx="574">
                  <c:v>-4.4033519625867898E-5</c:v>
                </c:pt>
                <c:pt idx="575">
                  <c:v>-4.3951976195081903E-5</c:v>
                </c:pt>
                <c:pt idx="576">
                  <c:v>-4.3870432764295901E-5</c:v>
                </c:pt>
                <c:pt idx="577">
                  <c:v>-4.3788889333509899E-5</c:v>
                </c:pt>
                <c:pt idx="578">
                  <c:v>-4.3707345902723897E-5</c:v>
                </c:pt>
                <c:pt idx="579">
                  <c:v>-4.36258024719378E-5</c:v>
                </c:pt>
                <c:pt idx="580">
                  <c:v>-4.35442590411519E-5</c:v>
                </c:pt>
                <c:pt idx="581">
                  <c:v>-4.3462715610365803E-5</c:v>
                </c:pt>
                <c:pt idx="582">
                  <c:v>-4.3381172179579801E-5</c:v>
                </c:pt>
                <c:pt idx="583">
                  <c:v>-4.32996287487938E-5</c:v>
                </c:pt>
                <c:pt idx="584">
                  <c:v>-4.3218085318007703E-5</c:v>
                </c:pt>
                <c:pt idx="585">
                  <c:v>-4.3136541887221599E-5</c:v>
                </c:pt>
                <c:pt idx="586">
                  <c:v>-4.3054998456435597E-5</c:v>
                </c:pt>
                <c:pt idx="587">
                  <c:v>-4.2973455025649697E-5</c:v>
                </c:pt>
                <c:pt idx="588">
                  <c:v>-4.2891911594863702E-5</c:v>
                </c:pt>
                <c:pt idx="589">
                  <c:v>-4.2810368164077599E-5</c:v>
                </c:pt>
                <c:pt idx="590">
                  <c:v>-4.2728824733291698E-5</c:v>
                </c:pt>
                <c:pt idx="591">
                  <c:v>-4.26472813025055E-5</c:v>
                </c:pt>
                <c:pt idx="592">
                  <c:v>-4.25657378717196E-5</c:v>
                </c:pt>
                <c:pt idx="593">
                  <c:v>-4.2484194440933598E-5</c:v>
                </c:pt>
                <c:pt idx="594">
                  <c:v>-4.2402651010147501E-5</c:v>
                </c:pt>
                <c:pt idx="595">
                  <c:v>-4.2321107579361499E-5</c:v>
                </c:pt>
                <c:pt idx="596">
                  <c:v>-4.2239564148575497E-5</c:v>
                </c:pt>
                <c:pt idx="597">
                  <c:v>-4.2158020717789502E-5</c:v>
                </c:pt>
                <c:pt idx="598">
                  <c:v>-4.20764772870035E-5</c:v>
                </c:pt>
                <c:pt idx="599">
                  <c:v>-4.1994933856217499E-5</c:v>
                </c:pt>
                <c:pt idx="600">
                  <c:v>-4.1913390425431497E-5</c:v>
                </c:pt>
                <c:pt idx="601">
                  <c:v>-4.1831846994645502E-5</c:v>
                </c:pt>
                <c:pt idx="602">
                  <c:v>-4.1750303563859398E-5</c:v>
                </c:pt>
                <c:pt idx="603">
                  <c:v>-4.1668760133073498E-5</c:v>
                </c:pt>
                <c:pt idx="604">
                  <c:v>-4.1587216702287401E-5</c:v>
                </c:pt>
                <c:pt idx="605">
                  <c:v>-4.1505673271501399E-5</c:v>
                </c:pt>
                <c:pt idx="606">
                  <c:v>-4.1424129840715303E-5</c:v>
                </c:pt>
                <c:pt idx="607">
                  <c:v>-4.1342586409929301E-5</c:v>
                </c:pt>
                <c:pt idx="608">
                  <c:v>-4.1261042979143299E-5</c:v>
                </c:pt>
                <c:pt idx="609">
                  <c:v>-4.1179499548357297E-5</c:v>
                </c:pt>
                <c:pt idx="610">
                  <c:v>-4.1097956117571302E-5</c:v>
                </c:pt>
                <c:pt idx="611">
                  <c:v>-4.1016412686785097E-5</c:v>
                </c:pt>
                <c:pt idx="612">
                  <c:v>-4.0934869255999298E-5</c:v>
                </c:pt>
                <c:pt idx="613">
                  <c:v>-4.0853325825213201E-5</c:v>
                </c:pt>
                <c:pt idx="614">
                  <c:v>-4.0771782394427098E-5</c:v>
                </c:pt>
                <c:pt idx="615">
                  <c:v>-4.0690238963641198E-5</c:v>
                </c:pt>
                <c:pt idx="616">
                  <c:v>-4.0608695532855101E-5</c:v>
                </c:pt>
                <c:pt idx="617">
                  <c:v>-4.0527152102069099E-5</c:v>
                </c:pt>
                <c:pt idx="618">
                  <c:v>-4.0445608671283199E-5</c:v>
                </c:pt>
                <c:pt idx="619">
                  <c:v>-4.0364065240497197E-5</c:v>
                </c:pt>
                <c:pt idx="620">
                  <c:v>-4.02825218097111E-5</c:v>
                </c:pt>
                <c:pt idx="621">
                  <c:v>-4.0200978378924997E-5</c:v>
                </c:pt>
                <c:pt idx="622">
                  <c:v>-4.0119434948139103E-5</c:v>
                </c:pt>
                <c:pt idx="623">
                  <c:v>-4.0037891517353E-5</c:v>
                </c:pt>
                <c:pt idx="624">
                  <c:v>-3.9956348086566998E-5</c:v>
                </c:pt>
                <c:pt idx="625">
                  <c:v>-3.9874804655781098E-5</c:v>
                </c:pt>
                <c:pt idx="626">
                  <c:v>-3.9793261224994899E-5</c:v>
                </c:pt>
                <c:pt idx="627">
                  <c:v>-3.9711717794209101E-5</c:v>
                </c:pt>
                <c:pt idx="628">
                  <c:v>-3.9630174363422997E-5</c:v>
                </c:pt>
                <c:pt idx="629">
                  <c:v>-3.9548630932637002E-5</c:v>
                </c:pt>
                <c:pt idx="630">
                  <c:v>-3.9467087501850899E-5</c:v>
                </c:pt>
                <c:pt idx="631">
                  <c:v>-3.9385544071064998E-5</c:v>
                </c:pt>
                <c:pt idx="632">
                  <c:v>-3.9304000640278902E-5</c:v>
                </c:pt>
                <c:pt idx="633">
                  <c:v>-3.92224572094929E-5</c:v>
                </c:pt>
                <c:pt idx="634">
                  <c:v>-3.9140913778706898E-5</c:v>
                </c:pt>
                <c:pt idx="635">
                  <c:v>-3.9059370347920903E-5</c:v>
                </c:pt>
                <c:pt idx="636">
                  <c:v>-3.8977826917134901E-5</c:v>
                </c:pt>
                <c:pt idx="637">
                  <c:v>-3.8896283486348899E-5</c:v>
                </c:pt>
                <c:pt idx="638">
                  <c:v>-3.8814740055562701E-5</c:v>
                </c:pt>
                <c:pt idx="639">
                  <c:v>-3.8733196624776699E-5</c:v>
                </c:pt>
                <c:pt idx="640">
                  <c:v>-3.8651653193990697E-5</c:v>
                </c:pt>
                <c:pt idx="641">
                  <c:v>-3.8570109763204797E-5</c:v>
                </c:pt>
                <c:pt idx="642">
                  <c:v>-3.8488566332418802E-5</c:v>
                </c:pt>
                <c:pt idx="643">
                  <c:v>-3.8407022901632698E-5</c:v>
                </c:pt>
                <c:pt idx="644">
                  <c:v>-3.8325479470846703E-5</c:v>
                </c:pt>
                <c:pt idx="645">
                  <c:v>-3.8243936040060701E-5</c:v>
                </c:pt>
                <c:pt idx="646">
                  <c:v>-3.8162392609274801E-5</c:v>
                </c:pt>
                <c:pt idx="647">
                  <c:v>-3.8080849178488697E-5</c:v>
                </c:pt>
                <c:pt idx="648">
                  <c:v>-3.7999305747702702E-5</c:v>
                </c:pt>
                <c:pt idx="649">
                  <c:v>-3.79177623169167E-5</c:v>
                </c:pt>
                <c:pt idx="650">
                  <c:v>-3.7836218886130597E-5</c:v>
                </c:pt>
                <c:pt idx="651">
                  <c:v>-3.7754675455344602E-5</c:v>
                </c:pt>
                <c:pt idx="652">
                  <c:v>-3.76731320245586E-5</c:v>
                </c:pt>
                <c:pt idx="653">
                  <c:v>-3.7591588593772598E-5</c:v>
                </c:pt>
                <c:pt idx="654">
                  <c:v>-3.7510045162986501E-5</c:v>
                </c:pt>
                <c:pt idx="655">
                  <c:v>-3.7428501732200499E-5</c:v>
                </c:pt>
                <c:pt idx="656">
                  <c:v>-3.7346958301414498E-5</c:v>
                </c:pt>
                <c:pt idx="657">
                  <c:v>-3.7265414870628502E-5</c:v>
                </c:pt>
                <c:pt idx="658">
                  <c:v>-3.7183871439842501E-5</c:v>
                </c:pt>
                <c:pt idx="659">
                  <c:v>-3.7102328009056397E-5</c:v>
                </c:pt>
                <c:pt idx="660">
                  <c:v>-3.7020784578270497E-5</c:v>
                </c:pt>
                <c:pt idx="661">
                  <c:v>-3.69392411474844E-5</c:v>
                </c:pt>
                <c:pt idx="662">
                  <c:v>-3.6857697716698398E-5</c:v>
                </c:pt>
                <c:pt idx="663">
                  <c:v>-3.6776154285912403E-5</c:v>
                </c:pt>
                <c:pt idx="664">
                  <c:v>-3.6694610855126401E-5</c:v>
                </c:pt>
                <c:pt idx="665">
                  <c:v>-3.6613067424340298E-5</c:v>
                </c:pt>
                <c:pt idx="666">
                  <c:v>-3.6531523993554303E-5</c:v>
                </c:pt>
                <c:pt idx="667">
                  <c:v>-3.6449980562768301E-5</c:v>
                </c:pt>
                <c:pt idx="668">
                  <c:v>-3.6368437131982401E-5</c:v>
                </c:pt>
                <c:pt idx="669">
                  <c:v>-3.6286893701196297E-5</c:v>
                </c:pt>
                <c:pt idx="670">
                  <c:v>-3.6205350270410302E-5</c:v>
                </c:pt>
                <c:pt idx="671">
                  <c:v>-3.61238068396243E-5</c:v>
                </c:pt>
                <c:pt idx="672">
                  <c:v>-3.6042263408838298E-5</c:v>
                </c:pt>
                <c:pt idx="673">
                  <c:v>-3.5960719978052201E-5</c:v>
                </c:pt>
                <c:pt idx="674">
                  <c:v>-3.58791765472662E-5</c:v>
                </c:pt>
                <c:pt idx="675">
                  <c:v>-3.5797633116480198E-5</c:v>
                </c:pt>
                <c:pt idx="676">
                  <c:v>-3.5716089685694101E-5</c:v>
                </c:pt>
                <c:pt idx="677">
                  <c:v>-3.5634546254908099E-5</c:v>
                </c:pt>
                <c:pt idx="678">
                  <c:v>-3.5553002824122097E-5</c:v>
                </c:pt>
                <c:pt idx="679">
                  <c:v>-3.5471459393336102E-5</c:v>
                </c:pt>
                <c:pt idx="680">
                  <c:v>-3.5389915962549999E-5</c:v>
                </c:pt>
                <c:pt idx="681">
                  <c:v>-3.5308372531763997E-5</c:v>
                </c:pt>
                <c:pt idx="682">
                  <c:v>-3.5226829100978103E-5</c:v>
                </c:pt>
                <c:pt idx="683">
                  <c:v>-3.5145285670192101E-5</c:v>
                </c:pt>
                <c:pt idx="684">
                  <c:v>-3.50637422394061E-5</c:v>
                </c:pt>
                <c:pt idx="685">
                  <c:v>-3.4982198808620098E-5</c:v>
                </c:pt>
                <c:pt idx="686">
                  <c:v>-3.4900655377834001E-5</c:v>
                </c:pt>
                <c:pt idx="687">
                  <c:v>-3.4819111947047999E-5</c:v>
                </c:pt>
                <c:pt idx="688">
                  <c:v>-3.4737568516261997E-5</c:v>
                </c:pt>
                <c:pt idx="689">
                  <c:v>-3.4656025085476002E-5</c:v>
                </c:pt>
                <c:pt idx="690">
                  <c:v>-3.4574481654689899E-5</c:v>
                </c:pt>
                <c:pt idx="691">
                  <c:v>-3.4492938223903897E-5</c:v>
                </c:pt>
                <c:pt idx="692">
                  <c:v>-3.44113947931178E-5</c:v>
                </c:pt>
                <c:pt idx="693">
                  <c:v>-3.43298513623319E-5</c:v>
                </c:pt>
                <c:pt idx="694">
                  <c:v>-3.4248307931545803E-5</c:v>
                </c:pt>
                <c:pt idx="695">
                  <c:v>-3.4166764500759801E-5</c:v>
                </c:pt>
                <c:pt idx="696">
                  <c:v>-3.4085221069973799E-5</c:v>
                </c:pt>
                <c:pt idx="697">
                  <c:v>-3.4003677639187797E-5</c:v>
                </c:pt>
                <c:pt idx="698">
                  <c:v>-3.3922134208401802E-5</c:v>
                </c:pt>
                <c:pt idx="699">
                  <c:v>-3.3840590777615801E-5</c:v>
                </c:pt>
                <c:pt idx="700">
                  <c:v>-3.3759047346829799E-5</c:v>
                </c:pt>
                <c:pt idx="701">
                  <c:v>-3.3677503916043797E-5</c:v>
                </c:pt>
                <c:pt idx="702">
                  <c:v>-3.35959604852577E-5</c:v>
                </c:pt>
                <c:pt idx="703">
                  <c:v>-3.3514417054471698E-5</c:v>
                </c:pt>
                <c:pt idx="704">
                  <c:v>-3.3432873623685703E-5</c:v>
                </c:pt>
                <c:pt idx="705">
                  <c:v>-3.3351330192899701E-5</c:v>
                </c:pt>
                <c:pt idx="706">
                  <c:v>-3.3269786762113699E-5</c:v>
                </c:pt>
                <c:pt idx="707">
                  <c:v>-3.3188243331327603E-5</c:v>
                </c:pt>
                <c:pt idx="708">
                  <c:v>-3.3106699900541797E-5</c:v>
                </c:pt>
                <c:pt idx="709">
                  <c:v>-3.3025156469755599E-5</c:v>
                </c:pt>
                <c:pt idx="710">
                  <c:v>-3.2943613038969597E-5</c:v>
                </c:pt>
                <c:pt idx="711">
                  <c:v>-3.2862069608183602E-5</c:v>
                </c:pt>
                <c:pt idx="712">
                  <c:v>-3.2780526177397498E-5</c:v>
                </c:pt>
                <c:pt idx="713">
                  <c:v>-3.2698982746611503E-5</c:v>
                </c:pt>
                <c:pt idx="714">
                  <c:v>-3.26174393158254E-5</c:v>
                </c:pt>
                <c:pt idx="715">
                  <c:v>-3.25358958850395E-5</c:v>
                </c:pt>
                <c:pt idx="716">
                  <c:v>-3.2454352454253403E-5</c:v>
                </c:pt>
                <c:pt idx="717">
                  <c:v>-3.2372809023467503E-5</c:v>
                </c:pt>
                <c:pt idx="718">
                  <c:v>-3.2291265592681399E-5</c:v>
                </c:pt>
                <c:pt idx="719">
                  <c:v>-3.2209722161895499E-5</c:v>
                </c:pt>
                <c:pt idx="720">
                  <c:v>-3.2128178731109402E-5</c:v>
                </c:pt>
                <c:pt idx="721">
                  <c:v>-3.20466353003234E-5</c:v>
                </c:pt>
                <c:pt idx="722">
                  <c:v>-3.1965091869537398E-5</c:v>
                </c:pt>
                <c:pt idx="723">
                  <c:v>-3.1883548438751302E-5</c:v>
                </c:pt>
                <c:pt idx="724">
                  <c:v>-3.1802005007965401E-5</c:v>
                </c:pt>
                <c:pt idx="725">
                  <c:v>-3.17204615771794E-5</c:v>
                </c:pt>
                <c:pt idx="726">
                  <c:v>-3.1638918146393398E-5</c:v>
                </c:pt>
                <c:pt idx="727">
                  <c:v>-3.1557374715607403E-5</c:v>
                </c:pt>
                <c:pt idx="728">
                  <c:v>-3.1475831284821197E-5</c:v>
                </c:pt>
                <c:pt idx="729">
                  <c:v>-3.1394287854035101E-5</c:v>
                </c:pt>
                <c:pt idx="730">
                  <c:v>-3.13127444232492E-5</c:v>
                </c:pt>
                <c:pt idx="731">
                  <c:v>-3.1231200992463199E-5</c:v>
                </c:pt>
                <c:pt idx="732">
                  <c:v>-3.1149657561677197E-5</c:v>
                </c:pt>
                <c:pt idx="733">
                  <c:v>-3.1068114130891202E-5</c:v>
                </c:pt>
                <c:pt idx="734">
                  <c:v>-3.09865707001052E-5</c:v>
                </c:pt>
                <c:pt idx="735">
                  <c:v>-3.0905027269319198E-5</c:v>
                </c:pt>
                <c:pt idx="736">
                  <c:v>-3.0823483838533101E-5</c:v>
                </c:pt>
                <c:pt idx="737">
                  <c:v>-3.0741940407747099E-5</c:v>
                </c:pt>
                <c:pt idx="738">
                  <c:v>-3.0660396976961097E-5</c:v>
                </c:pt>
                <c:pt idx="739">
                  <c:v>-3.0578853546175102E-5</c:v>
                </c:pt>
                <c:pt idx="740">
                  <c:v>-3.04973101153891E-5</c:v>
                </c:pt>
                <c:pt idx="741">
                  <c:v>-3.0415766684603E-5</c:v>
                </c:pt>
                <c:pt idx="742">
                  <c:v>-3.03342232538171E-5</c:v>
                </c:pt>
                <c:pt idx="743">
                  <c:v>-3.0252679823031E-5</c:v>
                </c:pt>
                <c:pt idx="744">
                  <c:v>-3.0171136392245001E-5</c:v>
                </c:pt>
                <c:pt idx="745">
                  <c:v>-3.0089592961459E-5</c:v>
                </c:pt>
                <c:pt idx="746">
                  <c:v>-3.0008049530672899E-5</c:v>
                </c:pt>
                <c:pt idx="747">
                  <c:v>-2.9926506099886999E-5</c:v>
                </c:pt>
                <c:pt idx="748">
                  <c:v>-2.9844962669101001E-5</c:v>
                </c:pt>
                <c:pt idx="749">
                  <c:v>-2.9763419238314901E-5</c:v>
                </c:pt>
                <c:pt idx="750">
                  <c:v>-2.9681875807528801E-5</c:v>
                </c:pt>
                <c:pt idx="751">
                  <c:v>-2.96003323767429E-5</c:v>
                </c:pt>
                <c:pt idx="752">
                  <c:v>-2.9518788945956898E-5</c:v>
                </c:pt>
                <c:pt idx="753">
                  <c:v>-2.9437245515170802E-5</c:v>
                </c:pt>
                <c:pt idx="754">
                  <c:v>-2.93557020843848E-5</c:v>
                </c:pt>
                <c:pt idx="755">
                  <c:v>-2.92741586535989E-5</c:v>
                </c:pt>
                <c:pt idx="756">
                  <c:v>-2.9192615222812701E-5</c:v>
                </c:pt>
                <c:pt idx="757">
                  <c:v>-2.9111071792026801E-5</c:v>
                </c:pt>
                <c:pt idx="758">
                  <c:v>-2.9029528361240799E-5</c:v>
                </c:pt>
                <c:pt idx="759">
                  <c:v>-2.8947984930454801E-5</c:v>
                </c:pt>
                <c:pt idx="760">
                  <c:v>-2.88664414996687E-5</c:v>
                </c:pt>
                <c:pt idx="761">
                  <c:v>-2.8784898068882699E-5</c:v>
                </c:pt>
                <c:pt idx="762">
                  <c:v>-2.87033546380967E-5</c:v>
                </c:pt>
                <c:pt idx="763">
                  <c:v>-2.8621811207310702E-5</c:v>
                </c:pt>
                <c:pt idx="764">
                  <c:v>-2.85402677765247E-5</c:v>
                </c:pt>
                <c:pt idx="765">
                  <c:v>-2.84587243457386E-5</c:v>
                </c:pt>
                <c:pt idx="766">
                  <c:v>-2.8377180914952601E-5</c:v>
                </c:pt>
                <c:pt idx="767">
                  <c:v>-2.8295637484166599E-5</c:v>
                </c:pt>
                <c:pt idx="768">
                  <c:v>-2.8214094053380601E-5</c:v>
                </c:pt>
                <c:pt idx="769">
                  <c:v>-2.8132550622594501E-5</c:v>
                </c:pt>
                <c:pt idx="770">
                  <c:v>-2.8051007191808699E-5</c:v>
                </c:pt>
                <c:pt idx="771">
                  <c:v>-2.7969463761022599E-5</c:v>
                </c:pt>
                <c:pt idx="772">
                  <c:v>-2.7887920330236498E-5</c:v>
                </c:pt>
                <c:pt idx="773">
                  <c:v>-2.78063768994505E-5</c:v>
                </c:pt>
                <c:pt idx="774">
                  <c:v>-2.7724833468664502E-5</c:v>
                </c:pt>
                <c:pt idx="775">
                  <c:v>-2.76432900378785E-5</c:v>
                </c:pt>
                <c:pt idx="776">
                  <c:v>-2.75617466070924E-5</c:v>
                </c:pt>
                <c:pt idx="777">
                  <c:v>-2.7480203176306499E-5</c:v>
                </c:pt>
                <c:pt idx="778">
                  <c:v>-2.7398659745520501E-5</c:v>
                </c:pt>
                <c:pt idx="779">
                  <c:v>-2.7317116314734401E-5</c:v>
                </c:pt>
                <c:pt idx="780">
                  <c:v>-2.7235572883948399E-5</c:v>
                </c:pt>
                <c:pt idx="781">
                  <c:v>-2.7154029453162299E-5</c:v>
                </c:pt>
                <c:pt idx="782">
                  <c:v>-2.7072486022376398E-5</c:v>
                </c:pt>
                <c:pt idx="783">
                  <c:v>-2.6990942591590298E-5</c:v>
                </c:pt>
                <c:pt idx="784">
                  <c:v>-2.69093991608043E-5</c:v>
                </c:pt>
                <c:pt idx="785">
                  <c:v>-2.6827855730018301E-5</c:v>
                </c:pt>
                <c:pt idx="786">
                  <c:v>-2.6746312299232401E-5</c:v>
                </c:pt>
                <c:pt idx="787">
                  <c:v>-2.6664768868446301E-5</c:v>
                </c:pt>
                <c:pt idx="788">
                  <c:v>-2.6583225437660201E-5</c:v>
                </c:pt>
                <c:pt idx="789">
                  <c:v>-2.6501682006874301E-5</c:v>
                </c:pt>
                <c:pt idx="790">
                  <c:v>-2.6420138576088201E-5</c:v>
                </c:pt>
                <c:pt idx="791">
                  <c:v>-2.63385951453023E-5</c:v>
                </c:pt>
                <c:pt idx="792">
                  <c:v>-2.62570517145162E-5</c:v>
                </c:pt>
                <c:pt idx="793">
                  <c:v>-2.6175508283730198E-5</c:v>
                </c:pt>
                <c:pt idx="794">
                  <c:v>-2.6093964852944102E-5</c:v>
                </c:pt>
                <c:pt idx="795">
                  <c:v>-2.6012421422158201E-5</c:v>
                </c:pt>
                <c:pt idx="796">
                  <c:v>-2.5930877991372101E-5</c:v>
                </c:pt>
                <c:pt idx="797">
                  <c:v>-2.5849334560586001E-5</c:v>
                </c:pt>
                <c:pt idx="798">
                  <c:v>-2.5767791129800101E-5</c:v>
                </c:pt>
                <c:pt idx="799">
                  <c:v>-2.5686247699014099E-5</c:v>
                </c:pt>
                <c:pt idx="800">
                  <c:v>-2.5604704268227999E-5</c:v>
                </c:pt>
                <c:pt idx="801">
                  <c:v>-2.5523160837442099E-5</c:v>
                </c:pt>
                <c:pt idx="802">
                  <c:v>-2.54416174066561E-5</c:v>
                </c:pt>
                <c:pt idx="803">
                  <c:v>-2.536007397587E-5</c:v>
                </c:pt>
                <c:pt idx="804">
                  <c:v>-2.52785305450841E-5</c:v>
                </c:pt>
                <c:pt idx="805">
                  <c:v>-2.5196987114297901E-5</c:v>
                </c:pt>
                <c:pt idx="806">
                  <c:v>-2.51154436835119E-5</c:v>
                </c:pt>
                <c:pt idx="807">
                  <c:v>-2.5033900252725999E-5</c:v>
                </c:pt>
                <c:pt idx="808">
                  <c:v>-2.4952356821940001E-5</c:v>
                </c:pt>
                <c:pt idx="809">
                  <c:v>-2.4870813391153901E-5</c:v>
                </c:pt>
                <c:pt idx="810">
                  <c:v>-2.4789269960367899E-5</c:v>
                </c:pt>
                <c:pt idx="811">
                  <c:v>-2.47077265295819E-5</c:v>
                </c:pt>
                <c:pt idx="812">
                  <c:v>-2.4626183098795899E-5</c:v>
                </c:pt>
                <c:pt idx="813">
                  <c:v>-2.4544639668009798E-5</c:v>
                </c:pt>
                <c:pt idx="814">
                  <c:v>-2.44630962372238E-5</c:v>
                </c:pt>
                <c:pt idx="815">
                  <c:v>-2.43815528064379E-5</c:v>
                </c:pt>
                <c:pt idx="816">
                  <c:v>-2.4300009375651701E-5</c:v>
                </c:pt>
                <c:pt idx="817">
                  <c:v>-2.4218465944865699E-5</c:v>
                </c:pt>
                <c:pt idx="818">
                  <c:v>-2.4136922514079701E-5</c:v>
                </c:pt>
                <c:pt idx="819">
                  <c:v>-2.4055379083293699E-5</c:v>
                </c:pt>
                <c:pt idx="820">
                  <c:v>-2.3973835652507701E-5</c:v>
                </c:pt>
                <c:pt idx="821">
                  <c:v>-2.3892292221721699E-5</c:v>
                </c:pt>
                <c:pt idx="822">
                  <c:v>-2.38107487909357E-5</c:v>
                </c:pt>
                <c:pt idx="823">
                  <c:v>-2.3729205360149698E-5</c:v>
                </c:pt>
                <c:pt idx="824">
                  <c:v>-2.36476619293637E-5</c:v>
                </c:pt>
                <c:pt idx="825">
                  <c:v>-2.3566118498577701E-5</c:v>
                </c:pt>
                <c:pt idx="826">
                  <c:v>-2.3484575067791601E-5</c:v>
                </c:pt>
                <c:pt idx="827">
                  <c:v>-2.3403031637005599E-5</c:v>
                </c:pt>
                <c:pt idx="828">
                  <c:v>-2.3321488206219601E-5</c:v>
                </c:pt>
                <c:pt idx="829">
                  <c:v>-2.3239944775433599E-5</c:v>
                </c:pt>
                <c:pt idx="830">
                  <c:v>-2.3158401344647499E-5</c:v>
                </c:pt>
                <c:pt idx="831">
                  <c:v>-2.3076857913861599E-5</c:v>
                </c:pt>
                <c:pt idx="832">
                  <c:v>-2.2995314483075499E-5</c:v>
                </c:pt>
                <c:pt idx="833">
                  <c:v>-2.29137710522895E-5</c:v>
                </c:pt>
                <c:pt idx="834">
                  <c:v>-2.2832227621503502E-5</c:v>
                </c:pt>
                <c:pt idx="835">
                  <c:v>-2.27506841907175E-5</c:v>
                </c:pt>
                <c:pt idx="836">
                  <c:v>-2.26691407599314E-5</c:v>
                </c:pt>
                <c:pt idx="837">
                  <c:v>-2.2587597329145401E-5</c:v>
                </c:pt>
                <c:pt idx="838">
                  <c:v>-2.2506053898359399E-5</c:v>
                </c:pt>
                <c:pt idx="839">
                  <c:v>-2.2424510467573401E-5</c:v>
                </c:pt>
                <c:pt idx="840">
                  <c:v>-2.2342967036787399E-5</c:v>
                </c:pt>
                <c:pt idx="841">
                  <c:v>-2.2261423606001299E-5</c:v>
                </c:pt>
                <c:pt idx="842">
                  <c:v>-2.2179880175215399E-5</c:v>
                </c:pt>
                <c:pt idx="843">
                  <c:v>-2.2098336744429298E-5</c:v>
                </c:pt>
                <c:pt idx="844">
                  <c:v>-2.20167933136433E-5</c:v>
                </c:pt>
                <c:pt idx="845">
                  <c:v>-2.1935249882857301E-5</c:v>
                </c:pt>
                <c:pt idx="846">
                  <c:v>-2.18537064520713E-5</c:v>
                </c:pt>
                <c:pt idx="847">
                  <c:v>-2.1772163021285301E-5</c:v>
                </c:pt>
                <c:pt idx="848">
                  <c:v>-2.1690619590499201E-5</c:v>
                </c:pt>
                <c:pt idx="849">
                  <c:v>-2.1609076159713301E-5</c:v>
                </c:pt>
                <c:pt idx="850">
                  <c:v>-2.1527532728927201E-5</c:v>
                </c:pt>
                <c:pt idx="851">
                  <c:v>-2.1445989298141199E-5</c:v>
                </c:pt>
                <c:pt idx="852">
                  <c:v>-2.13644458673552E-5</c:v>
                </c:pt>
                <c:pt idx="853">
                  <c:v>-2.12829024365691E-5</c:v>
                </c:pt>
                <c:pt idx="854">
                  <c:v>-2.1201359005783098E-5</c:v>
                </c:pt>
                <c:pt idx="855">
                  <c:v>-2.1119815574997201E-5</c:v>
                </c:pt>
                <c:pt idx="856">
                  <c:v>-2.1038272144211101E-5</c:v>
                </c:pt>
                <c:pt idx="857">
                  <c:v>-2.0956728713425099E-5</c:v>
                </c:pt>
                <c:pt idx="858">
                  <c:v>-2.0875185282638999E-5</c:v>
                </c:pt>
                <c:pt idx="859">
                  <c:v>-2.0793641851853001E-5</c:v>
                </c:pt>
                <c:pt idx="860">
                  <c:v>-2.0712098421066999E-5</c:v>
                </c:pt>
                <c:pt idx="861">
                  <c:v>-2.0630554990281001E-5</c:v>
                </c:pt>
                <c:pt idx="862">
                  <c:v>-2.0549011559494999E-5</c:v>
                </c:pt>
                <c:pt idx="863">
                  <c:v>-2.0467468128709E-5</c:v>
                </c:pt>
                <c:pt idx="864">
                  <c:v>-2.0385924697923002E-5</c:v>
                </c:pt>
                <c:pt idx="865">
                  <c:v>-2.0304381267137E-5</c:v>
                </c:pt>
                <c:pt idx="866">
                  <c:v>-2.02228378363509E-5</c:v>
                </c:pt>
                <c:pt idx="867">
                  <c:v>-2.0141294405564901E-5</c:v>
                </c:pt>
              </c:numCache>
              <c:extLst xmlns:c15="http://schemas.microsoft.com/office/drawing/2012/chart"/>
            </c:numRef>
          </c:y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3-5C2B-4413-868E-0E667C1275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3565432"/>
        <c:axId val="453566088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AVGy!$A$1</c15:sqref>
                        </c15:formulaRef>
                      </c:ext>
                    </c:extLst>
                    <c:strCache>
                      <c:ptCount val="1"/>
                      <c:pt idx="0">
                        <c:v>0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AVGy!$A$3:$A$870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8.4017742977036803E-6</c:v>
                      </c:pt>
                      <c:pt idx="1">
                        <c:v>1.6139130875308399E-5</c:v>
                      </c:pt>
                      <c:pt idx="2">
                        <c:v>2.6378602442109501E-5</c:v>
                      </c:pt>
                      <c:pt idx="3">
                        <c:v>4.29982263410888E-5</c:v>
                      </c:pt>
                      <c:pt idx="4">
                        <c:v>6.97401176152246E-5</c:v>
                      </c:pt>
                      <c:pt idx="5">
                        <c:v>1.03996301741294E-4</c:v>
                      </c:pt>
                      <c:pt idx="6">
                        <c:v>1.4577335721267399E-4</c:v>
                      </c:pt>
                      <c:pt idx="7">
                        <c:v>1.9507929559270699E-4</c:v>
                      </c:pt>
                      <c:pt idx="8">
                        <c:v>2.5192355636021802E-4</c:v>
                      </c:pt>
                      <c:pt idx="9">
                        <c:v>3.1631700078942201E-4</c:v>
                      </c:pt>
                      <c:pt idx="10">
                        <c:v>3.8827189775534802E-4</c:v>
                      </c:pt>
                      <c:pt idx="11">
                        <c:v>4.6780184243915202E-4</c:v>
                      </c:pt>
                      <c:pt idx="12">
                        <c:v>5.5492167167065496E-4</c:v>
                      </c:pt>
                      <c:pt idx="13">
                        <c:v>6.4964743589048695E-4</c:v>
                      </c:pt>
                      <c:pt idx="14">
                        <c:v>7.51996375158875E-4</c:v>
                      </c:pt>
                      <c:pt idx="15">
                        <c:v>8.6198684687947098E-4</c:v>
                      </c:pt>
                      <c:pt idx="16">
                        <c:v>9.7963808044167189E-4</c:v>
                      </c:pt>
                      <c:pt idx="17">
                        <c:v>1.10497004331381E-3</c:v>
                      </c:pt>
                      <c:pt idx="18">
                        <c:v>1.2380033879739901E-3</c:v>
                      </c:pt>
                      <c:pt idx="19">
                        <c:v>1.3787591545865599E-3</c:v>
                      </c:pt>
                      <c:pt idx="20">
                        <c:v>1.52725819507426E-3</c:v>
                      </c:pt>
                      <c:pt idx="21">
                        <c:v>1.68352125344058E-3</c:v>
                      </c:pt>
                      <c:pt idx="22">
                        <c:v>1.84756989399365E-3</c:v>
                      </c:pt>
                      <c:pt idx="23">
                        <c:v>2.0194286768855899E-3</c:v>
                      </c:pt>
                      <c:pt idx="24">
                        <c:v>2.1991262761206199E-3</c:v>
                      </c:pt>
                      <c:pt idx="25">
                        <c:v>2.38669910188908E-3</c:v>
                      </c:pt>
                      <c:pt idx="26">
                        <c:v>2.5821955385832698E-3</c:v>
                      </c:pt>
                      <c:pt idx="27">
                        <c:v>2.7856759808809299E-3</c:v>
                      </c:pt>
                      <c:pt idx="28">
                        <c:v>2.9972110021734902E-3</c:v>
                      </c:pt>
                      <c:pt idx="29">
                        <c:v>3.2168807883894302E-3</c:v>
                      </c:pt>
                      <c:pt idx="30">
                        <c:v>3.44477238125424E-3</c:v>
                      </c:pt>
                      <c:pt idx="31">
                        <c:v>3.6809758904261598E-3</c:v>
                      </c:pt>
                      <c:pt idx="32">
                        <c:v>3.9255839985444197E-3</c:v>
                      </c:pt>
                      <c:pt idx="33">
                        <c:v>4.1786919470393202E-3</c:v>
                      </c:pt>
                      <c:pt idx="34">
                        <c:v>4.4403976383332504E-3</c:v>
                      </c:pt>
                      <c:pt idx="35">
                        <c:v>4.7108017508668103E-3</c:v>
                      </c:pt>
                      <c:pt idx="36">
                        <c:v>4.9900079392615404E-3</c:v>
                      </c:pt>
                      <c:pt idx="37">
                        <c:v>5.27812254445955E-3</c:v>
                      </c:pt>
                      <c:pt idx="38">
                        <c:v>5.5752539530974704E-3</c:v>
                      </c:pt>
                      <c:pt idx="39">
                        <c:v>5.8815121738952196E-3</c:v>
                      </c:pt>
                      <c:pt idx="40">
                        <c:v>6.1970085016863196E-3</c:v>
                      </c:pt>
                      <c:pt idx="41">
                        <c:v>6.5218551104582302E-3</c:v>
                      </c:pt>
                      <c:pt idx="42">
                        <c:v>6.8561650693137804E-3</c:v>
                      </c:pt>
                      <c:pt idx="43">
                        <c:v>7.2000526875733301E-3</c:v>
                      </c:pt>
                      <c:pt idx="44">
                        <c:v>7.5536333690479204E-3</c:v>
                      </c:pt>
                      <c:pt idx="45">
                        <c:v>7.9170225274828206E-3</c:v>
                      </c:pt>
                      <c:pt idx="46">
                        <c:v>8.2903342373859702E-3</c:v>
                      </c:pt>
                      <c:pt idx="47">
                        <c:v>8.6736803596272408E-3</c:v>
                      </c:pt>
                      <c:pt idx="48">
                        <c:v>9.0671704916699802E-3</c:v>
                      </c:pt>
                      <c:pt idx="49">
                        <c:v>9.4709119344670405E-3</c:v>
                      </c:pt>
                      <c:pt idx="50">
                        <c:v>9.8850098423536696E-3</c:v>
                      </c:pt>
                      <c:pt idx="51">
                        <c:v>1.03095658200073E-2</c:v>
                      </c:pt>
                      <c:pt idx="52">
                        <c:v>1.0744675664304201E-2</c:v>
                      </c:pt>
                      <c:pt idx="53">
                        <c:v>1.1190427827736001E-2</c:v>
                      </c:pt>
                      <c:pt idx="54">
                        <c:v>1.16469029458531E-2</c:v>
                      </c:pt>
                      <c:pt idx="55">
                        <c:v>1.2114173454934801E-2</c:v>
                      </c:pt>
                      <c:pt idx="56">
                        <c:v>1.2592303452851301E-2</c:v>
                      </c:pt>
                      <c:pt idx="57">
                        <c:v>1.30813483041542E-2</c:v>
                      </c:pt>
                      <c:pt idx="58">
                        <c:v>1.35813543968927E-2</c:v>
                      </c:pt>
                      <c:pt idx="59">
                        <c:v>1.40923590261306E-2</c:v>
                      </c:pt>
                      <c:pt idx="60">
                        <c:v>1.46143897914842E-2</c:v>
                      </c:pt>
                      <c:pt idx="61">
                        <c:v>1.51474647933068E-2</c:v>
                      </c:pt>
                      <c:pt idx="62">
                        <c:v>1.5691594884053101E-2</c:v>
                      </c:pt>
                      <c:pt idx="63">
                        <c:v>1.6246784724709602E-2</c:v>
                      </c:pt>
                      <c:pt idx="64">
                        <c:v>1.6813031414991301E-2</c:v>
                      </c:pt>
                      <c:pt idx="65">
                        <c:v>1.7390321862386999E-2</c:v>
                      </c:pt>
                      <c:pt idx="66">
                        <c:v>1.7978632602033098E-2</c:v>
                      </c:pt>
                      <c:pt idx="67">
                        <c:v>1.85779304709872E-2</c:v>
                      </c:pt>
                      <c:pt idx="68">
                        <c:v>1.91881733320192E-2</c:v>
                      </c:pt>
                      <c:pt idx="69">
                        <c:v>1.98093121050168E-2</c:v>
                      </c:pt>
                      <c:pt idx="70">
                        <c:v>2.0441293769898301E-2</c:v>
                      </c:pt>
                      <c:pt idx="71">
                        <c:v>2.1084060204067601E-2</c:v>
                      </c:pt>
                      <c:pt idx="72">
                        <c:v>2.1737545021374201E-2</c:v>
                      </c:pt>
                      <c:pt idx="73">
                        <c:v>2.24016721385468E-2</c:v>
                      </c:pt>
                      <c:pt idx="74">
                        <c:v>2.3076355454565298E-2</c:v>
                      </c:pt>
                      <c:pt idx="75">
                        <c:v>2.3761500275403601E-2</c:v>
                      </c:pt>
                      <c:pt idx="76">
                        <c:v>2.44570068680867E-2</c:v>
                      </c:pt>
                      <c:pt idx="77">
                        <c:v>2.51627737280474E-2</c:v>
                      </c:pt>
                      <c:pt idx="78">
                        <c:v>2.58786987109367E-2</c:v>
                      </c:pt>
                      <c:pt idx="79">
                        <c:v>2.6604678560196601E-2</c:v>
                      </c:pt>
                      <c:pt idx="80">
                        <c:v>2.73406065793819E-2</c:v>
                      </c:pt>
                      <c:pt idx="81">
                        <c:v>2.8086371528919098E-2</c:v>
                      </c:pt>
                      <c:pt idx="82">
                        <c:v>2.8841857773629499E-2</c:v>
                      </c:pt>
                      <c:pt idx="83">
                        <c:v>2.9606945518413402E-2</c:v>
                      </c:pt>
                      <c:pt idx="84">
                        <c:v>3.03815114875686E-2</c:v>
                      </c:pt>
                      <c:pt idx="85">
                        <c:v>3.11654309212527E-2</c:v>
                      </c:pt>
                      <c:pt idx="86">
                        <c:v>3.1958578903281E-2</c:v>
                      </c:pt>
                      <c:pt idx="87">
                        <c:v>3.2760830505933501E-2</c:v>
                      </c:pt>
                      <c:pt idx="88">
                        <c:v>3.3572060666890301E-2</c:v>
                      </c:pt>
                      <c:pt idx="89">
                        <c:v>3.43921444065289E-2</c:v>
                      </c:pt>
                      <c:pt idx="90">
                        <c:v>3.5220957240718498E-2</c:v>
                      </c:pt>
                      <c:pt idx="91">
                        <c:v>3.60583753473709E-2</c:v>
                      </c:pt>
                      <c:pt idx="92">
                        <c:v>3.6904275771556597E-2</c:v>
                      </c:pt>
                      <c:pt idx="93">
                        <c:v>3.7758537026446298E-2</c:v>
                      </c:pt>
                      <c:pt idx="94">
                        <c:v>3.8621039390733997E-2</c:v>
                      </c:pt>
                      <c:pt idx="95">
                        <c:v>3.9491664729945898E-2</c:v>
                      </c:pt>
                      <c:pt idx="96">
                        <c:v>4.0370296257469997E-2</c:v>
                      </c:pt>
                      <c:pt idx="97">
                        <c:v>4.1256818048133498E-2</c:v>
                      </c:pt>
                      <c:pt idx="98">
                        <c:v>4.2151114547257201E-2</c:v>
                      </c:pt>
                      <c:pt idx="99">
                        <c:v>4.3053069848676399E-2</c:v>
                      </c:pt>
                      <c:pt idx="100">
                        <c:v>4.3962567659935198E-2</c:v>
                      </c:pt>
                      <c:pt idx="101">
                        <c:v>4.4879492107277902E-2</c:v>
                      </c:pt>
                      <c:pt idx="102">
                        <c:v>4.5803728123946098E-2</c:v>
                      </c:pt>
                      <c:pt idx="103">
                        <c:v>4.6735159272216997E-2</c:v>
                      </c:pt>
                      <c:pt idx="104">
                        <c:v>4.7673665495609703E-2</c:v>
                      </c:pt>
                      <c:pt idx="105">
                        <c:v>4.8619123029533001E-2</c:v>
                      </c:pt>
                      <c:pt idx="106">
                        <c:v>4.9571402892500199E-2</c:v>
                      </c:pt>
                      <c:pt idx="107">
                        <c:v>5.0530369224268797E-2</c:v>
                      </c:pt>
                      <c:pt idx="108">
                        <c:v>5.1495878143929801E-2</c:v>
                      </c:pt>
                      <c:pt idx="109">
                        <c:v>5.24677700523975E-2</c:v>
                      </c:pt>
                      <c:pt idx="110">
                        <c:v>5.3445865816469297E-2</c:v>
                      </c:pt>
                      <c:pt idx="111">
                        <c:v>5.4429968351265803E-2</c:v>
                      </c:pt>
                      <c:pt idx="112">
                        <c:v>5.5419865907141402E-2</c:v>
                      </c:pt>
                      <c:pt idx="113">
                        <c:v>5.64153328368273E-2</c:v>
                      </c:pt>
                      <c:pt idx="114">
                        <c:v>5.7416120538646101E-2</c:v>
                      </c:pt>
                      <c:pt idx="115">
                        <c:v>5.8421948520288099E-2</c:v>
                      </c:pt>
                      <c:pt idx="116">
                        <c:v>5.9432504931142098E-2</c:v>
                      </c:pt>
                      <c:pt idx="117">
                        <c:v>6.0447444745828201E-2</c:v>
                      </c:pt>
                      <c:pt idx="118">
                        <c:v>6.1466384704622103E-2</c:v>
                      </c:pt>
                      <c:pt idx="119">
                        <c:v>6.24889226257032E-2</c:v>
                      </c:pt>
                      <c:pt idx="120">
                        <c:v>6.3514655916509594E-2</c:v>
                      </c:pt>
                      <c:pt idx="121">
                        <c:v>6.4543182317017306E-2</c:v>
                      </c:pt>
                      <c:pt idx="122">
                        <c:v>6.5574103362156105E-2</c:v>
                      </c:pt>
                      <c:pt idx="123">
                        <c:v>6.6607044502482504E-2</c:v>
                      </c:pt>
                      <c:pt idx="124">
                        <c:v>6.7641672418536899E-2</c:v>
                      </c:pt>
                      <c:pt idx="125">
                        <c:v>6.86776913837394E-2</c:v>
                      </c:pt>
                      <c:pt idx="126">
                        <c:v>6.9714839184028196E-2</c:v>
                      </c:pt>
                      <c:pt idx="127">
                        <c:v>7.0752895032663701E-2</c:v>
                      </c:pt>
                      <c:pt idx="128">
                        <c:v>7.1791682075195901E-2</c:v>
                      </c:pt>
                      <c:pt idx="129">
                        <c:v>7.2831052381502503E-2</c:v>
                      </c:pt>
                      <c:pt idx="130">
                        <c:v>7.3870884445315602E-2</c:v>
                      </c:pt>
                      <c:pt idx="131">
                        <c:v>7.49110871957442E-2</c:v>
                      </c:pt>
                      <c:pt idx="132">
                        <c:v>7.5951592405387805E-2</c:v>
                      </c:pt>
                      <c:pt idx="133">
                        <c:v>7.69923420384655E-2</c:v>
                      </c:pt>
                      <c:pt idx="134">
                        <c:v>7.8033287865125395E-2</c:v>
                      </c:pt>
                      <c:pt idx="135">
                        <c:v>7.9074392235511506E-2</c:v>
                      </c:pt>
                      <c:pt idx="136">
                        <c:v>8.0115626028417E-2</c:v>
                      </c:pt>
                      <c:pt idx="137">
                        <c:v>8.1156965420798394E-2</c:v>
                      </c:pt>
                      <c:pt idx="138">
                        <c:v>8.2198391178208499E-2</c:v>
                      </c:pt>
                      <c:pt idx="139">
                        <c:v>8.3239887576198796E-2</c:v>
                      </c:pt>
                      <c:pt idx="140">
                        <c:v>8.4281442335324003E-2</c:v>
                      </c:pt>
                      <c:pt idx="141">
                        <c:v>8.5323046776419997E-2</c:v>
                      </c:pt>
                      <c:pt idx="142">
                        <c:v>8.6364695295598898E-2</c:v>
                      </c:pt>
                      <c:pt idx="143">
                        <c:v>8.7406383572009E-2</c:v>
                      </c:pt>
                      <c:pt idx="144">
                        <c:v>8.8448107615610103E-2</c:v>
                      </c:pt>
                      <c:pt idx="145">
                        <c:v>8.9489863477628703E-2</c:v>
                      </c:pt>
                      <c:pt idx="146">
                        <c:v>9.0531647080450695E-2</c:v>
                      </c:pt>
                      <c:pt idx="147">
                        <c:v>9.1573454201888296E-2</c:v>
                      </c:pt>
                      <c:pt idx="148">
                        <c:v>9.2615280515302503E-2</c:v>
                      </c:pt>
                      <c:pt idx="149">
                        <c:v>9.3657121822239703E-2</c:v>
                      </c:pt>
                      <c:pt idx="150">
                        <c:v>9.4698974634325403E-2</c:v>
                      </c:pt>
                      <c:pt idx="151">
                        <c:v>9.5740836386925904E-2</c:v>
                      </c:pt>
                      <c:pt idx="152">
                        <c:v>9.6782705430255897E-2</c:v>
                      </c:pt>
                      <c:pt idx="153">
                        <c:v>9.7824581010269807E-2</c:v>
                      </c:pt>
                      <c:pt idx="154">
                        <c:v>9.8866463055154299E-2</c:v>
                      </c:pt>
                      <c:pt idx="155">
                        <c:v>9.9908351628369294E-2</c:v>
                      </c:pt>
                      <c:pt idx="156">
                        <c:v>0.100950246739615</c:v>
                      </c:pt>
                      <c:pt idx="157">
                        <c:v>0.101992148359268</c:v>
                      </c:pt>
                      <c:pt idx="158">
                        <c:v>0.103034056448728</c:v>
                      </c:pt>
                      <c:pt idx="159">
                        <c:v>0.1040759710045</c:v>
                      </c:pt>
                      <c:pt idx="160">
                        <c:v>0.105117892078324</c:v>
                      </c:pt>
                      <c:pt idx="161">
                        <c:v>0.10615981977841001</c:v>
                      </c:pt>
                      <c:pt idx="162">
                        <c:v>0.107201754270764</c:v>
                      </c:pt>
                      <c:pt idx="163">
                        <c:v>0.10824369576735</c:v>
                      </c:pt>
                      <c:pt idx="164">
                        <c:v>0.10928564448589</c:v>
                      </c:pt>
                      <c:pt idx="165">
                        <c:v>0.11032760062227</c:v>
                      </c:pt>
                      <c:pt idx="166">
                        <c:v>0.111369564350805</c:v>
                      </c:pt>
                      <c:pt idx="167">
                        <c:v>0.11241153582798399</c:v>
                      </c:pt>
                      <c:pt idx="168">
                        <c:v>0.113453515186773</c:v>
                      </c:pt>
                      <c:pt idx="169">
                        <c:v>0.114495502529431</c:v>
                      </c:pt>
                      <c:pt idx="170">
                        <c:v>0.115537497929251</c:v>
                      </c:pt>
                      <c:pt idx="171">
                        <c:v>0.116579501431544</c:v>
                      </c:pt>
                      <c:pt idx="172">
                        <c:v>0.117621513051218</c:v>
                      </c:pt>
                      <c:pt idx="173">
                        <c:v>0.11866353277831</c:v>
                      </c:pt>
                      <c:pt idx="174">
                        <c:v>0.119705560580446</c:v>
                      </c:pt>
                      <c:pt idx="175">
                        <c:v>0.12074759638766699</c:v>
                      </c:pt>
                      <c:pt idx="176">
                        <c:v>0.121789640086461</c:v>
                      </c:pt>
                      <c:pt idx="177">
                        <c:v>0.122831691520516</c:v>
                      </c:pt>
                      <c:pt idx="178">
                        <c:v>0.123873750492313</c:v>
                      </c:pt>
                      <c:pt idx="179">
                        <c:v>0.124915816771566</c:v>
                      </c:pt>
                      <c:pt idx="180">
                        <c:v>0.125957890112187</c:v>
                      </c:pt>
                      <c:pt idx="181">
                        <c:v>0.12699997026037799</c:v>
                      </c:pt>
                      <c:pt idx="182">
                        <c:v>0.12804205695686499</c:v>
                      </c:pt>
                      <c:pt idx="183">
                        <c:v>0.12908414993652301</c:v>
                      </c:pt>
                      <c:pt idx="184">
                        <c:v>0.130126248926133</c:v>
                      </c:pt>
                      <c:pt idx="185">
                        <c:v>0.13116835364997501</c:v>
                      </c:pt>
                      <c:pt idx="186">
                        <c:v>0.132210463831923</c:v>
                      </c:pt>
                      <c:pt idx="187">
                        <c:v>0.13325257918786401</c:v>
                      </c:pt>
                      <c:pt idx="188">
                        <c:v>0.134294699109024</c:v>
                      </c:pt>
                      <c:pt idx="189">
                        <c:v>0.13533682254781501</c:v>
                      </c:pt>
                      <c:pt idx="190">
                        <c:v>0.136378948468903</c:v>
                      </c:pt>
                      <c:pt idx="191">
                        <c:v>0.13742107589282501</c:v>
                      </c:pt>
                      <c:pt idx="192">
                        <c:v>0.13846320390217501</c:v>
                      </c:pt>
                      <c:pt idx="193">
                        <c:v>0.13950533195668099</c:v>
                      </c:pt>
                      <c:pt idx="194">
                        <c:v>0.14054746001118701</c:v>
                      </c:pt>
                      <c:pt idx="195">
                        <c:v>0.141589588065693</c:v>
                      </c:pt>
                      <c:pt idx="196">
                        <c:v>0.14263171612019801</c:v>
                      </c:pt>
                      <c:pt idx="197">
                        <c:v>0.143673844174704</c:v>
                      </c:pt>
                      <c:pt idx="198">
                        <c:v>0.14471597222920901</c:v>
                      </c:pt>
                      <c:pt idx="199">
                        <c:v>0.145758100283715</c:v>
                      </c:pt>
                      <c:pt idx="200">
                        <c:v>0.14680022833822101</c:v>
                      </c:pt>
                      <c:pt idx="201">
                        <c:v>0.147842356392727</c:v>
                      </c:pt>
                      <c:pt idx="202">
                        <c:v>0.14888448444723201</c:v>
                      </c:pt>
                      <c:pt idx="203">
                        <c:v>0.149926612501738</c:v>
                      </c:pt>
                      <c:pt idx="204">
                        <c:v>0.15096874055624401</c:v>
                      </c:pt>
                      <c:pt idx="205">
                        <c:v>0.152010868610749</c:v>
                      </c:pt>
                      <c:pt idx="206">
                        <c:v>0.15305299666525499</c:v>
                      </c:pt>
                      <c:pt idx="207">
                        <c:v>0.154095124719761</c:v>
                      </c:pt>
                      <c:pt idx="208">
                        <c:v>0.15513725277426599</c:v>
                      </c:pt>
                      <c:pt idx="209">
                        <c:v>0.156179380828772</c:v>
                      </c:pt>
                      <c:pt idx="210">
                        <c:v>0.15722150888327699</c:v>
                      </c:pt>
                      <c:pt idx="211">
                        <c:v>0.158263636937783</c:v>
                      </c:pt>
                      <c:pt idx="212">
                        <c:v>0.15930576499228899</c:v>
                      </c:pt>
                      <c:pt idx="213">
                        <c:v>0.160347893046795</c:v>
                      </c:pt>
                      <c:pt idx="214">
                        <c:v>0.16139002110129999</c:v>
                      </c:pt>
                      <c:pt idx="215">
                        <c:v>0.162432149155806</c:v>
                      </c:pt>
                      <c:pt idx="216">
                        <c:v>0.16347427721031199</c:v>
                      </c:pt>
                      <c:pt idx="217">
                        <c:v>0.16451640526481701</c:v>
                      </c:pt>
                      <c:pt idx="218">
                        <c:v>0.16555853331932299</c:v>
                      </c:pt>
                      <c:pt idx="219">
                        <c:v>0.16660066137382901</c:v>
                      </c:pt>
                      <c:pt idx="220">
                        <c:v>0.16764278942833399</c:v>
                      </c:pt>
                      <c:pt idx="221">
                        <c:v>0.16868491748284001</c:v>
                      </c:pt>
                      <c:pt idx="222">
                        <c:v>0.16972704553734499</c:v>
                      </c:pt>
                      <c:pt idx="223">
                        <c:v>0.17076917359185101</c:v>
                      </c:pt>
                      <c:pt idx="224">
                        <c:v>0.171811301646356</c:v>
                      </c:pt>
                      <c:pt idx="225">
                        <c:v>0.17285342970086201</c:v>
                      </c:pt>
                      <c:pt idx="226">
                        <c:v>0.173895557755368</c:v>
                      </c:pt>
                      <c:pt idx="227">
                        <c:v>0.17493768580987401</c:v>
                      </c:pt>
                      <c:pt idx="228">
                        <c:v>0.175979813864379</c:v>
                      </c:pt>
                      <c:pt idx="229">
                        <c:v>0.17702194191888501</c:v>
                      </c:pt>
                      <c:pt idx="230">
                        <c:v>0.178064069973391</c:v>
                      </c:pt>
                      <c:pt idx="231">
                        <c:v>0.17910619802789701</c:v>
                      </c:pt>
                      <c:pt idx="232">
                        <c:v>0.180148326082402</c:v>
                      </c:pt>
                      <c:pt idx="233">
                        <c:v>0.18119045413690801</c:v>
                      </c:pt>
                      <c:pt idx="234">
                        <c:v>0.182232582191413</c:v>
                      </c:pt>
                      <c:pt idx="235">
                        <c:v>0.18327471024591899</c:v>
                      </c:pt>
                      <c:pt idx="236">
                        <c:v>0.184316838300425</c:v>
                      </c:pt>
                      <c:pt idx="237">
                        <c:v>0.18535896635492999</c:v>
                      </c:pt>
                      <c:pt idx="238">
                        <c:v>0.186401094409436</c:v>
                      </c:pt>
                      <c:pt idx="239">
                        <c:v>0.18744322246394199</c:v>
                      </c:pt>
                      <c:pt idx="240">
                        <c:v>0.188485350518447</c:v>
                      </c:pt>
                      <c:pt idx="241">
                        <c:v>0.18952747857295299</c:v>
                      </c:pt>
                      <c:pt idx="242">
                        <c:v>0.190569606627458</c:v>
                      </c:pt>
                      <c:pt idx="243">
                        <c:v>0.19161173468196399</c:v>
                      </c:pt>
                      <c:pt idx="244">
                        <c:v>0.19265386273647001</c:v>
                      </c:pt>
                      <c:pt idx="245">
                        <c:v>0.19369599079097599</c:v>
                      </c:pt>
                      <c:pt idx="246">
                        <c:v>0.19473811884548201</c:v>
                      </c:pt>
                      <c:pt idx="247">
                        <c:v>0.19578024689998599</c:v>
                      </c:pt>
                      <c:pt idx="248">
                        <c:v>0.19682237495449201</c:v>
                      </c:pt>
                      <c:pt idx="249">
                        <c:v>0.19786450300899799</c:v>
                      </c:pt>
                      <c:pt idx="250">
                        <c:v>0.19890663106350401</c:v>
                      </c:pt>
                      <c:pt idx="251">
                        <c:v>0.199948759118009</c:v>
                      </c:pt>
                      <c:pt idx="252">
                        <c:v>0.20099088717251501</c:v>
                      </c:pt>
                      <c:pt idx="253">
                        <c:v>0.202033015227021</c:v>
                      </c:pt>
                      <c:pt idx="254">
                        <c:v>0.20307514328152601</c:v>
                      </c:pt>
                      <c:pt idx="255">
                        <c:v>0.204117271336032</c:v>
                      </c:pt>
                      <c:pt idx="256">
                        <c:v>0.20515939939053701</c:v>
                      </c:pt>
                      <c:pt idx="257">
                        <c:v>0.206201527445044</c:v>
                      </c:pt>
                      <c:pt idx="258">
                        <c:v>0.20724365549954901</c:v>
                      </c:pt>
                      <c:pt idx="259">
                        <c:v>0.208285783554055</c:v>
                      </c:pt>
                      <c:pt idx="260">
                        <c:v>0.20932791160856001</c:v>
                      </c:pt>
                      <c:pt idx="261">
                        <c:v>0.210370039663066</c:v>
                      </c:pt>
                      <c:pt idx="262">
                        <c:v>0.21141216771757201</c:v>
                      </c:pt>
                      <c:pt idx="263">
                        <c:v>0.212454295772077</c:v>
                      </c:pt>
                      <c:pt idx="264">
                        <c:v>0.21349642382658299</c:v>
                      </c:pt>
                      <c:pt idx="265">
                        <c:v>0.214538551881089</c:v>
                      </c:pt>
                      <c:pt idx="266">
                        <c:v>0.21558067993559399</c:v>
                      </c:pt>
                      <c:pt idx="267">
                        <c:v>0.2166228079901</c:v>
                      </c:pt>
                      <c:pt idx="268">
                        <c:v>0.21766493604460599</c:v>
                      </c:pt>
                      <c:pt idx="269">
                        <c:v>0.218707064099112</c:v>
                      </c:pt>
                      <c:pt idx="270">
                        <c:v>0.21974919215361699</c:v>
                      </c:pt>
                      <c:pt idx="271">
                        <c:v>0.220791320208123</c:v>
                      </c:pt>
                      <c:pt idx="272">
                        <c:v>0.22183344826262899</c:v>
                      </c:pt>
                      <c:pt idx="273">
                        <c:v>0.22287557631713401</c:v>
                      </c:pt>
                      <c:pt idx="274">
                        <c:v>0.22391770437163999</c:v>
                      </c:pt>
                      <c:pt idx="275">
                        <c:v>0.22495983242614501</c:v>
                      </c:pt>
                      <c:pt idx="276">
                        <c:v>0.22600196048065099</c:v>
                      </c:pt>
                      <c:pt idx="277">
                        <c:v>0.22704408853515601</c:v>
                      </c:pt>
                      <c:pt idx="278">
                        <c:v>0.22808621658966199</c:v>
                      </c:pt>
                      <c:pt idx="279">
                        <c:v>0.22912834464416801</c:v>
                      </c:pt>
                      <c:pt idx="280">
                        <c:v>0.23017047269867399</c:v>
                      </c:pt>
                      <c:pt idx="281">
                        <c:v>0.23121260075317901</c:v>
                      </c:pt>
                      <c:pt idx="282">
                        <c:v>0.232254728807685</c:v>
                      </c:pt>
                      <c:pt idx="283">
                        <c:v>0.23329685686219101</c:v>
                      </c:pt>
                      <c:pt idx="284">
                        <c:v>0.234338984916697</c:v>
                      </c:pt>
                      <c:pt idx="285">
                        <c:v>0.23538111297120201</c:v>
                      </c:pt>
                      <c:pt idx="286">
                        <c:v>0.236423241025707</c:v>
                      </c:pt>
                      <c:pt idx="287">
                        <c:v>0.23746536908021301</c:v>
                      </c:pt>
                      <c:pt idx="288">
                        <c:v>0.238507497134718</c:v>
                      </c:pt>
                      <c:pt idx="289">
                        <c:v>0.23954962518922501</c:v>
                      </c:pt>
                      <c:pt idx="290">
                        <c:v>0.24059175324373</c:v>
                      </c:pt>
                      <c:pt idx="291">
                        <c:v>0.24163388129823599</c:v>
                      </c:pt>
                      <c:pt idx="292">
                        <c:v>0.242676009352741</c:v>
                      </c:pt>
                      <c:pt idx="293">
                        <c:v>0.24371813740724699</c:v>
                      </c:pt>
                      <c:pt idx="294">
                        <c:v>0.244760265461753</c:v>
                      </c:pt>
                      <c:pt idx="295">
                        <c:v>0.24580239351625799</c:v>
                      </c:pt>
                      <c:pt idx="296">
                        <c:v>0.246844521570765</c:v>
                      </c:pt>
                      <c:pt idx="297">
                        <c:v>0.24788664962527099</c:v>
                      </c:pt>
                      <c:pt idx="298">
                        <c:v>0.248928777679775</c:v>
                      </c:pt>
                      <c:pt idx="299">
                        <c:v>0.24997090573428099</c:v>
                      </c:pt>
                      <c:pt idx="300">
                        <c:v>0.25101303378878698</c:v>
                      </c:pt>
                      <c:pt idx="301">
                        <c:v>0.25205516184329202</c:v>
                      </c:pt>
                      <c:pt idx="302">
                        <c:v>0.25309728989779801</c:v>
                      </c:pt>
                      <c:pt idx="303">
                        <c:v>0.25413941795230399</c:v>
                      </c:pt>
                      <c:pt idx="304">
                        <c:v>0.25518154600680998</c:v>
                      </c:pt>
                      <c:pt idx="305">
                        <c:v>0.25622367406131602</c:v>
                      </c:pt>
                      <c:pt idx="306">
                        <c:v>0.25726580211582101</c:v>
                      </c:pt>
                      <c:pt idx="307">
                        <c:v>0.25830793017032699</c:v>
                      </c:pt>
                      <c:pt idx="308">
                        <c:v>0.25935005822483198</c:v>
                      </c:pt>
                      <c:pt idx="309">
                        <c:v>0.26039218627933802</c:v>
                      </c:pt>
                      <c:pt idx="310">
                        <c:v>0.26143431433384401</c:v>
                      </c:pt>
                      <c:pt idx="311">
                        <c:v>0.262476442388349</c:v>
                      </c:pt>
                      <c:pt idx="312">
                        <c:v>0.26351857044285498</c:v>
                      </c:pt>
                      <c:pt idx="313">
                        <c:v>0.26456069849736003</c:v>
                      </c:pt>
                      <c:pt idx="314">
                        <c:v>0.26560282655186601</c:v>
                      </c:pt>
                      <c:pt idx="315">
                        <c:v>0.266644954606371</c:v>
                      </c:pt>
                      <c:pt idx="316">
                        <c:v>0.26768708266087698</c:v>
                      </c:pt>
                      <c:pt idx="317">
                        <c:v>0.26872921071538403</c:v>
                      </c:pt>
                      <c:pt idx="318">
                        <c:v>0.26977133876988901</c:v>
                      </c:pt>
                      <c:pt idx="319">
                        <c:v>0.270813466824395</c:v>
                      </c:pt>
                      <c:pt idx="320">
                        <c:v>0.27185559487889999</c:v>
                      </c:pt>
                      <c:pt idx="321">
                        <c:v>0.27289772293340597</c:v>
                      </c:pt>
                      <c:pt idx="322">
                        <c:v>0.27393985098791102</c:v>
                      </c:pt>
                      <c:pt idx="323">
                        <c:v>0.274981979042417</c:v>
                      </c:pt>
                      <c:pt idx="324">
                        <c:v>0.27602410709692199</c:v>
                      </c:pt>
                      <c:pt idx="325">
                        <c:v>0.27706623515142798</c:v>
                      </c:pt>
                      <c:pt idx="326">
                        <c:v>0.27810836320593402</c:v>
                      </c:pt>
                      <c:pt idx="327">
                        <c:v>0.27915049126044</c:v>
                      </c:pt>
                      <c:pt idx="328">
                        <c:v>0.28019261931494599</c:v>
                      </c:pt>
                      <c:pt idx="329">
                        <c:v>0.28123474736945098</c:v>
                      </c:pt>
                      <c:pt idx="330">
                        <c:v>0.28227687542395602</c:v>
                      </c:pt>
                      <c:pt idx="331">
                        <c:v>0.283319003478464</c:v>
                      </c:pt>
                      <c:pt idx="332">
                        <c:v>0.28436113153296799</c:v>
                      </c:pt>
                      <c:pt idx="333">
                        <c:v>0.28540325958747398</c:v>
                      </c:pt>
                      <c:pt idx="334">
                        <c:v>0.28644538764197902</c:v>
                      </c:pt>
                      <c:pt idx="335">
                        <c:v>0.28748751569648501</c:v>
                      </c:pt>
                      <c:pt idx="336">
                        <c:v>0.28852964375099099</c:v>
                      </c:pt>
                      <c:pt idx="337">
                        <c:v>0.28957177180549598</c:v>
                      </c:pt>
                      <c:pt idx="338">
                        <c:v>0.29061389986000202</c:v>
                      </c:pt>
                      <c:pt idx="339">
                        <c:v>0.29165602791450801</c:v>
                      </c:pt>
                      <c:pt idx="340">
                        <c:v>0.292698155969013</c:v>
                      </c:pt>
                      <c:pt idx="341">
                        <c:v>0.29374028402351898</c:v>
                      </c:pt>
                      <c:pt idx="342">
                        <c:v>0.29478241207802502</c:v>
                      </c:pt>
                      <c:pt idx="343">
                        <c:v>0.29582454013253001</c:v>
                      </c:pt>
                      <c:pt idx="344">
                        <c:v>0.296866668187036</c:v>
                      </c:pt>
                      <c:pt idx="345">
                        <c:v>0.29790879624154198</c:v>
                      </c:pt>
                      <c:pt idx="346">
                        <c:v>0.29895092429604703</c:v>
                      </c:pt>
                      <c:pt idx="347">
                        <c:v>0.29999305235055301</c:v>
                      </c:pt>
                      <c:pt idx="348">
                        <c:v>0.301035180405059</c:v>
                      </c:pt>
                      <c:pt idx="349">
                        <c:v>0.30207730845956399</c:v>
                      </c:pt>
                      <c:pt idx="350">
                        <c:v>0.30311943651407097</c:v>
                      </c:pt>
                      <c:pt idx="351">
                        <c:v>0.30416156456857601</c:v>
                      </c:pt>
                      <c:pt idx="352">
                        <c:v>0.305203692623081</c:v>
                      </c:pt>
                      <c:pt idx="353">
                        <c:v>0.30624582067758699</c:v>
                      </c:pt>
                      <c:pt idx="354">
                        <c:v>0.30728794873209198</c:v>
                      </c:pt>
                      <c:pt idx="355">
                        <c:v>0.30833007678659902</c:v>
                      </c:pt>
                      <c:pt idx="356">
                        <c:v>0.309372204841104</c:v>
                      </c:pt>
                      <c:pt idx="357">
                        <c:v>0.31041433289560999</c:v>
                      </c:pt>
                      <c:pt idx="358">
                        <c:v>0.31145646095011498</c:v>
                      </c:pt>
                      <c:pt idx="359">
                        <c:v>0.31249858900462202</c:v>
                      </c:pt>
                      <c:pt idx="360">
                        <c:v>0.31354071705912701</c:v>
                      </c:pt>
                      <c:pt idx="361">
                        <c:v>0.31458284511363199</c:v>
                      </c:pt>
                      <c:pt idx="362">
                        <c:v>0.31562497316813798</c:v>
                      </c:pt>
                      <c:pt idx="363">
                        <c:v>0.31666710122264302</c:v>
                      </c:pt>
                      <c:pt idx="364">
                        <c:v>0.31770922927714901</c:v>
                      </c:pt>
                      <c:pt idx="365">
                        <c:v>0.31875135733165499</c:v>
                      </c:pt>
                      <c:pt idx="366">
                        <c:v>0.31979348538615998</c:v>
                      </c:pt>
                      <c:pt idx="367">
                        <c:v>0.32083561344066702</c:v>
                      </c:pt>
                      <c:pt idx="368">
                        <c:v>0.32187774149517201</c:v>
                      </c:pt>
                      <c:pt idx="369">
                        <c:v>0.322919869549678</c:v>
                      </c:pt>
                      <c:pt idx="370">
                        <c:v>0.32396199760418298</c:v>
                      </c:pt>
                      <c:pt idx="371">
                        <c:v>0.32500412565868902</c:v>
                      </c:pt>
                      <c:pt idx="372">
                        <c:v>0.32604625371319401</c:v>
                      </c:pt>
                      <c:pt idx="373">
                        <c:v>0.3270883817677</c:v>
                      </c:pt>
                      <c:pt idx="374">
                        <c:v>0.32813050982220598</c:v>
                      </c:pt>
                      <c:pt idx="375">
                        <c:v>0.32917263787671103</c:v>
                      </c:pt>
                      <c:pt idx="376">
                        <c:v>0.33021476593121601</c:v>
                      </c:pt>
                      <c:pt idx="377">
                        <c:v>0.331256893985723</c:v>
                      </c:pt>
                      <c:pt idx="378">
                        <c:v>0.33229902204022899</c:v>
                      </c:pt>
                      <c:pt idx="379">
                        <c:v>0.33334115009473397</c:v>
                      </c:pt>
                      <c:pt idx="380">
                        <c:v>0.33438327814924002</c:v>
                      </c:pt>
                      <c:pt idx="381">
                        <c:v>0.335425406203745</c:v>
                      </c:pt>
                      <c:pt idx="382">
                        <c:v>0.33646753425825099</c:v>
                      </c:pt>
                      <c:pt idx="383">
                        <c:v>0.33750966231275598</c:v>
                      </c:pt>
                      <c:pt idx="384">
                        <c:v>0.33855179036726202</c:v>
                      </c:pt>
                      <c:pt idx="385">
                        <c:v>0.339593918421767</c:v>
                      </c:pt>
                      <c:pt idx="386">
                        <c:v>0.34063604647627199</c:v>
                      </c:pt>
                      <c:pt idx="387">
                        <c:v>0.34167817453077898</c:v>
                      </c:pt>
                      <c:pt idx="388">
                        <c:v>0.34272030258528502</c:v>
                      </c:pt>
                      <c:pt idx="389">
                        <c:v>0.34376243063979001</c:v>
                      </c:pt>
                      <c:pt idx="390">
                        <c:v>0.34480455869429599</c:v>
                      </c:pt>
                      <c:pt idx="391">
                        <c:v>0.34584668674880098</c:v>
                      </c:pt>
                      <c:pt idx="392">
                        <c:v>0.34688881480330702</c:v>
                      </c:pt>
                      <c:pt idx="393">
                        <c:v>0.34793094285781301</c:v>
                      </c:pt>
                      <c:pt idx="394">
                        <c:v>0.348973070912317</c:v>
                      </c:pt>
                      <c:pt idx="395">
                        <c:v>0.35001519896682398</c:v>
                      </c:pt>
                      <c:pt idx="396">
                        <c:v>0.35105732702133002</c:v>
                      </c:pt>
                      <c:pt idx="397">
                        <c:v>0.35209945507583501</c:v>
                      </c:pt>
                      <c:pt idx="398">
                        <c:v>0.353141583130341</c:v>
                      </c:pt>
                      <c:pt idx="399">
                        <c:v>0.35418371118484598</c:v>
                      </c:pt>
                      <c:pt idx="400">
                        <c:v>0.35522583923935203</c:v>
                      </c:pt>
                      <c:pt idx="401">
                        <c:v>0.35626796729385701</c:v>
                      </c:pt>
                      <c:pt idx="402">
                        <c:v>0.357310095348363</c:v>
                      </c:pt>
                      <c:pt idx="403">
                        <c:v>0.35835222340286899</c:v>
                      </c:pt>
                      <c:pt idx="404">
                        <c:v>0.35939435145737397</c:v>
                      </c:pt>
                      <c:pt idx="405">
                        <c:v>0.36043647951188001</c:v>
                      </c:pt>
                      <c:pt idx="406">
                        <c:v>0.361478607566385</c:v>
                      </c:pt>
                      <c:pt idx="407">
                        <c:v>0.36252073562089099</c:v>
                      </c:pt>
                      <c:pt idx="408">
                        <c:v>0.36356286367539598</c:v>
                      </c:pt>
                      <c:pt idx="409">
                        <c:v>0.36460499172990202</c:v>
                      </c:pt>
                      <c:pt idx="410">
                        <c:v>0.365647119784407</c:v>
                      </c:pt>
                      <c:pt idx="411">
                        <c:v>0.36668924783891399</c:v>
                      </c:pt>
                      <c:pt idx="412">
                        <c:v>0.36773137589341798</c:v>
                      </c:pt>
                      <c:pt idx="413">
                        <c:v>0.36877350394792402</c:v>
                      </c:pt>
                      <c:pt idx="414">
                        <c:v>0.36981563200243001</c:v>
                      </c:pt>
                      <c:pt idx="415">
                        <c:v>0.37085776005693499</c:v>
                      </c:pt>
                      <c:pt idx="416">
                        <c:v>0.37189988811144098</c:v>
                      </c:pt>
                      <c:pt idx="417">
                        <c:v>0.37294201616594802</c:v>
                      </c:pt>
                      <c:pt idx="418">
                        <c:v>0.37398414422045301</c:v>
                      </c:pt>
                      <c:pt idx="419">
                        <c:v>0.37502627227495799</c:v>
                      </c:pt>
                      <c:pt idx="420">
                        <c:v>0.37606840032946398</c:v>
                      </c:pt>
                      <c:pt idx="421">
                        <c:v>0.37711052838396902</c:v>
                      </c:pt>
                      <c:pt idx="422">
                        <c:v>0.37815265643847501</c:v>
                      </c:pt>
                      <c:pt idx="423">
                        <c:v>0.379194784492981</c:v>
                      </c:pt>
                      <c:pt idx="424">
                        <c:v>0.38023691254748598</c:v>
                      </c:pt>
                      <c:pt idx="425">
                        <c:v>0.38127904060199203</c:v>
                      </c:pt>
                      <c:pt idx="426">
                        <c:v>0.38232116865649801</c:v>
                      </c:pt>
                      <c:pt idx="427">
                        <c:v>0.383363296711004</c:v>
                      </c:pt>
                      <c:pt idx="428">
                        <c:v>0.38440542476550899</c:v>
                      </c:pt>
                      <c:pt idx="429">
                        <c:v>0.38544755282001503</c:v>
                      </c:pt>
                      <c:pt idx="430">
                        <c:v>0.38648968087452101</c:v>
                      </c:pt>
                      <c:pt idx="431">
                        <c:v>0.387531808929026</c:v>
                      </c:pt>
                      <c:pt idx="432">
                        <c:v>0.38857393698353099</c:v>
                      </c:pt>
                      <c:pt idx="433">
                        <c:v>0.38961606503803697</c:v>
                      </c:pt>
                      <c:pt idx="434">
                        <c:v>0.39065819309254302</c:v>
                      </c:pt>
                      <c:pt idx="435">
                        <c:v>0.391700321147049</c:v>
                      </c:pt>
                      <c:pt idx="436">
                        <c:v>0.39274244920155399</c:v>
                      </c:pt>
                      <c:pt idx="437">
                        <c:v>0.39378457725605898</c:v>
                      </c:pt>
                      <c:pt idx="438">
                        <c:v>0.39482670531056602</c:v>
                      </c:pt>
                      <c:pt idx="439">
                        <c:v>0.395868833365071</c:v>
                      </c:pt>
                      <c:pt idx="440">
                        <c:v>0.39691096141957699</c:v>
                      </c:pt>
                      <c:pt idx="441">
                        <c:v>0.39795308947408298</c:v>
                      </c:pt>
                      <c:pt idx="442">
                        <c:v>0.39899521752858802</c:v>
                      </c:pt>
                      <c:pt idx="443">
                        <c:v>0.40003734558309401</c:v>
                      </c:pt>
                      <c:pt idx="444">
                        <c:v>0.40107947363759799</c:v>
                      </c:pt>
                      <c:pt idx="445">
                        <c:v>0.40212160169210398</c:v>
                      </c:pt>
                      <c:pt idx="446">
                        <c:v>0.40316372974661002</c:v>
                      </c:pt>
                      <c:pt idx="447">
                        <c:v>0.40420585780111601</c:v>
                      </c:pt>
                      <c:pt idx="448">
                        <c:v>0.405247985855621</c:v>
                      </c:pt>
                      <c:pt idx="449">
                        <c:v>0.40629011391012598</c:v>
                      </c:pt>
                      <c:pt idx="450">
                        <c:v>0.40733224196463202</c:v>
                      </c:pt>
                      <c:pt idx="451">
                        <c:v>0.40837437001913901</c:v>
                      </c:pt>
                      <c:pt idx="452">
                        <c:v>0.409416498073643</c:v>
                      </c:pt>
                      <c:pt idx="453">
                        <c:v>0.41045862612814998</c:v>
                      </c:pt>
                      <c:pt idx="454">
                        <c:v>0.41150075418265503</c:v>
                      </c:pt>
                      <c:pt idx="455">
                        <c:v>0.41254288223716001</c:v>
                      </c:pt>
                      <c:pt idx="456">
                        <c:v>0.413585010291666</c:v>
                      </c:pt>
                      <c:pt idx="457">
                        <c:v>0.41462713834617199</c:v>
                      </c:pt>
                      <c:pt idx="458">
                        <c:v>0.41566926640067697</c:v>
                      </c:pt>
                      <c:pt idx="459">
                        <c:v>0.41671139445518202</c:v>
                      </c:pt>
                      <c:pt idx="460">
                        <c:v>0.417753522509688</c:v>
                      </c:pt>
                      <c:pt idx="461">
                        <c:v>0.41879565056419299</c:v>
                      </c:pt>
                      <c:pt idx="462">
                        <c:v>0.41983777861869898</c:v>
                      </c:pt>
                      <c:pt idx="463">
                        <c:v>0.42087990667320602</c:v>
                      </c:pt>
                      <c:pt idx="464">
                        <c:v>0.421922034727711</c:v>
                      </c:pt>
                      <c:pt idx="465">
                        <c:v>0.42296416278221699</c:v>
                      </c:pt>
                      <c:pt idx="466">
                        <c:v>0.42400629083672198</c:v>
                      </c:pt>
                      <c:pt idx="467">
                        <c:v>0.42504841889122802</c:v>
                      </c:pt>
                      <c:pt idx="468">
                        <c:v>0.42609054694573301</c:v>
                      </c:pt>
                      <c:pt idx="469">
                        <c:v>0.42713267500023999</c:v>
                      </c:pt>
                      <c:pt idx="470">
                        <c:v>0.42817480305474398</c:v>
                      </c:pt>
                      <c:pt idx="471">
                        <c:v>0.42921693110925002</c:v>
                      </c:pt>
                      <c:pt idx="472">
                        <c:v>0.43025905916375601</c:v>
                      </c:pt>
                      <c:pt idx="473">
                        <c:v>0.43130118721826199</c:v>
                      </c:pt>
                      <c:pt idx="474">
                        <c:v>0.43234331527276698</c:v>
                      </c:pt>
                      <c:pt idx="475">
                        <c:v>0.43338544332727202</c:v>
                      </c:pt>
                      <c:pt idx="476">
                        <c:v>0.43442757138177801</c:v>
                      </c:pt>
                      <c:pt idx="477">
                        <c:v>0.435469699436286</c:v>
                      </c:pt>
                      <c:pt idx="478">
                        <c:v>0.43651182749078898</c:v>
                      </c:pt>
                      <c:pt idx="479">
                        <c:v>0.43755395554529503</c:v>
                      </c:pt>
                      <c:pt idx="480">
                        <c:v>0.43859608359980201</c:v>
                      </c:pt>
                      <c:pt idx="481">
                        <c:v>0.439638211654308</c:v>
                      </c:pt>
                      <c:pt idx="482">
                        <c:v>0.44068033970881199</c:v>
                      </c:pt>
                      <c:pt idx="483">
                        <c:v>0.44172246776331697</c:v>
                      </c:pt>
                      <c:pt idx="484">
                        <c:v>0.44276459581782301</c:v>
                      </c:pt>
                      <c:pt idx="485">
                        <c:v>0.443806723872329</c:v>
                      </c:pt>
                      <c:pt idx="486">
                        <c:v>0.44484885192683399</c:v>
                      </c:pt>
                      <c:pt idx="487">
                        <c:v>0.44589097998133898</c:v>
                      </c:pt>
                      <c:pt idx="488">
                        <c:v>0.44693310803584602</c:v>
                      </c:pt>
                      <c:pt idx="489">
                        <c:v>0.447975236090351</c:v>
                      </c:pt>
                      <c:pt idx="490">
                        <c:v>0.44901736414485599</c:v>
                      </c:pt>
                      <c:pt idx="491">
                        <c:v>0.45005949219936398</c:v>
                      </c:pt>
                      <c:pt idx="492">
                        <c:v>0.45110162025386702</c:v>
                      </c:pt>
                      <c:pt idx="493">
                        <c:v>0.45214374830837301</c:v>
                      </c:pt>
                      <c:pt idx="494">
                        <c:v>0.45318587636287899</c:v>
                      </c:pt>
                      <c:pt idx="495">
                        <c:v>0.45422800441738598</c:v>
                      </c:pt>
                      <c:pt idx="496">
                        <c:v>0.45527013247189102</c:v>
                      </c:pt>
                      <c:pt idx="497">
                        <c:v>0.45631226052639601</c:v>
                      </c:pt>
                      <c:pt idx="498">
                        <c:v>0.45735438858090199</c:v>
                      </c:pt>
                      <c:pt idx="499">
                        <c:v>0.45839651663540798</c:v>
                      </c:pt>
                      <c:pt idx="500">
                        <c:v>0.45943864468991202</c:v>
                      </c:pt>
                      <c:pt idx="501">
                        <c:v>0.46048077274441901</c:v>
                      </c:pt>
                      <c:pt idx="502">
                        <c:v>0.461522900798925</c:v>
                      </c:pt>
                      <c:pt idx="503">
                        <c:v>0.46256502885343098</c:v>
                      </c:pt>
                      <c:pt idx="504">
                        <c:v>0.46360715690793602</c:v>
                      </c:pt>
                      <c:pt idx="505">
                        <c:v>0.46464928496244201</c:v>
                      </c:pt>
                      <c:pt idx="506">
                        <c:v>0.465691413016947</c:v>
                      </c:pt>
                      <c:pt idx="507">
                        <c:v>0.46673354107145198</c:v>
                      </c:pt>
                      <c:pt idx="508">
                        <c:v>0.46777566912595703</c:v>
                      </c:pt>
                      <c:pt idx="509">
                        <c:v>0.46881779718046401</c:v>
                      </c:pt>
                      <c:pt idx="510">
                        <c:v>0.46985992523497</c:v>
                      </c:pt>
                      <c:pt idx="511">
                        <c:v>0.47090205328947499</c:v>
                      </c:pt>
                      <c:pt idx="512">
                        <c:v>0.47194418134398097</c:v>
                      </c:pt>
                      <c:pt idx="513">
                        <c:v>0.47298630939848701</c:v>
                      </c:pt>
                      <c:pt idx="514">
                        <c:v>0.474028437452991</c:v>
                      </c:pt>
                      <c:pt idx="515">
                        <c:v>0.47507056550749799</c:v>
                      </c:pt>
                      <c:pt idx="516">
                        <c:v>0.47611269356200397</c:v>
                      </c:pt>
                      <c:pt idx="517">
                        <c:v>0.47715482161650802</c:v>
                      </c:pt>
                      <c:pt idx="518">
                        <c:v>0.478196949671015</c:v>
                      </c:pt>
                      <c:pt idx="519">
                        <c:v>0.47923907772551999</c:v>
                      </c:pt>
                      <c:pt idx="520">
                        <c:v>0.48028120578002598</c:v>
                      </c:pt>
                      <c:pt idx="521">
                        <c:v>0.48132333383453202</c:v>
                      </c:pt>
                      <c:pt idx="522">
                        <c:v>0.48236546188903601</c:v>
                      </c:pt>
                      <c:pt idx="523">
                        <c:v>0.48340758994354299</c:v>
                      </c:pt>
                      <c:pt idx="524">
                        <c:v>0.48444971799804798</c:v>
                      </c:pt>
                      <c:pt idx="525">
                        <c:v>0.48549184605255502</c:v>
                      </c:pt>
                      <c:pt idx="526">
                        <c:v>0.48653397410706001</c:v>
                      </c:pt>
                      <c:pt idx="527">
                        <c:v>0.48757610216156499</c:v>
                      </c:pt>
                      <c:pt idx="528">
                        <c:v>0.48861823021606998</c:v>
                      </c:pt>
                      <c:pt idx="529">
                        <c:v>0.48966035827057702</c:v>
                      </c:pt>
                      <c:pt idx="530">
                        <c:v>0.49070248632508201</c:v>
                      </c:pt>
                      <c:pt idx="531">
                        <c:v>0.491744614379588</c:v>
                      </c:pt>
                      <c:pt idx="532">
                        <c:v>0.49278674243409298</c:v>
                      </c:pt>
                      <c:pt idx="533">
                        <c:v>0.49382887048859903</c:v>
                      </c:pt>
                      <c:pt idx="534">
                        <c:v>0.49487099854310501</c:v>
                      </c:pt>
                      <c:pt idx="535">
                        <c:v>0.49591312659761</c:v>
                      </c:pt>
                      <c:pt idx="536">
                        <c:v>0.49695525465211499</c:v>
                      </c:pt>
                      <c:pt idx="537">
                        <c:v>0.49799738270662097</c:v>
                      </c:pt>
                      <c:pt idx="538">
                        <c:v>0.49903951076112701</c:v>
                      </c:pt>
                      <c:pt idx="539">
                        <c:v>0.50008163881563295</c:v>
                      </c:pt>
                      <c:pt idx="540">
                        <c:v>0.50112376687013804</c:v>
                      </c:pt>
                      <c:pt idx="541">
                        <c:v>0.50216589492464503</c:v>
                      </c:pt>
                      <c:pt idx="542">
                        <c:v>0.50320802297914802</c:v>
                      </c:pt>
                      <c:pt idx="543">
                        <c:v>0.504250151033657</c:v>
                      </c:pt>
                      <c:pt idx="544">
                        <c:v>0.50529227908816099</c:v>
                      </c:pt>
                      <c:pt idx="545">
                        <c:v>0.50633440714266698</c:v>
                      </c:pt>
                      <c:pt idx="546">
                        <c:v>0.50737653519717096</c:v>
                      </c:pt>
                      <c:pt idx="547">
                        <c:v>0.50841866325167795</c:v>
                      </c:pt>
                      <c:pt idx="548">
                        <c:v>0.50946079130618205</c:v>
                      </c:pt>
                      <c:pt idx="549">
                        <c:v>0.51050291936068903</c:v>
                      </c:pt>
                      <c:pt idx="550">
                        <c:v>0.51154504741519402</c:v>
                      </c:pt>
                      <c:pt idx="551">
                        <c:v>0.51258717546969901</c:v>
                      </c:pt>
                      <c:pt idx="552">
                        <c:v>0.51362930352420699</c:v>
                      </c:pt>
                      <c:pt idx="553">
                        <c:v>0.51467143157871098</c:v>
                      </c:pt>
                      <c:pt idx="554">
                        <c:v>0.51571355963321597</c:v>
                      </c:pt>
                      <c:pt idx="555">
                        <c:v>0.51675568768772195</c:v>
                      </c:pt>
                      <c:pt idx="556">
                        <c:v>0.51779781574222805</c:v>
                      </c:pt>
                      <c:pt idx="557">
                        <c:v>0.51883994379673204</c:v>
                      </c:pt>
                      <c:pt idx="558">
                        <c:v>0.51988207185124002</c:v>
                      </c:pt>
                      <c:pt idx="559">
                        <c:v>0.52092419990574401</c:v>
                      </c:pt>
                      <c:pt idx="560">
                        <c:v>0.521966327960251</c:v>
                      </c:pt>
                      <c:pt idx="561">
                        <c:v>0.52300845601475598</c:v>
                      </c:pt>
                      <c:pt idx="562">
                        <c:v>0.52405058406926097</c:v>
                      </c:pt>
                      <c:pt idx="563">
                        <c:v>0.52509271212376696</c:v>
                      </c:pt>
                      <c:pt idx="564">
                        <c:v>0.52613484017827195</c:v>
                      </c:pt>
                      <c:pt idx="565">
                        <c:v>0.52717696823277804</c:v>
                      </c:pt>
                      <c:pt idx="566">
                        <c:v>0.52821909628728403</c:v>
                      </c:pt>
                      <c:pt idx="567">
                        <c:v>0.52926122434179002</c:v>
                      </c:pt>
                      <c:pt idx="568">
                        <c:v>0.530303352396295</c:v>
                      </c:pt>
                      <c:pt idx="569">
                        <c:v>0.53134548045080099</c:v>
                      </c:pt>
                      <c:pt idx="570">
                        <c:v>0.53238760850530598</c:v>
                      </c:pt>
                      <c:pt idx="571">
                        <c:v>0.53342973655981196</c:v>
                      </c:pt>
                      <c:pt idx="572">
                        <c:v>0.53447186461431895</c:v>
                      </c:pt>
                      <c:pt idx="573">
                        <c:v>0.53551399266882405</c:v>
                      </c:pt>
                      <c:pt idx="574">
                        <c:v>0.53655612072332903</c:v>
                      </c:pt>
                      <c:pt idx="575">
                        <c:v>0.53759824877783402</c:v>
                      </c:pt>
                      <c:pt idx="576">
                        <c:v>0.538640376832342</c:v>
                      </c:pt>
                      <c:pt idx="577">
                        <c:v>0.53968250488684599</c:v>
                      </c:pt>
                      <c:pt idx="578">
                        <c:v>0.54072463294135198</c:v>
                      </c:pt>
                      <c:pt idx="579">
                        <c:v>0.54176676099585697</c:v>
                      </c:pt>
                      <c:pt idx="580">
                        <c:v>0.54280888905036295</c:v>
                      </c:pt>
                      <c:pt idx="581">
                        <c:v>0.54385101710486805</c:v>
                      </c:pt>
                      <c:pt idx="582">
                        <c:v>0.54489314515937404</c:v>
                      </c:pt>
                      <c:pt idx="583">
                        <c:v>0.54593527321387902</c:v>
                      </c:pt>
                      <c:pt idx="584">
                        <c:v>0.54697740126838501</c:v>
                      </c:pt>
                      <c:pt idx="585">
                        <c:v>0.548019529322891</c:v>
                      </c:pt>
                      <c:pt idx="586">
                        <c:v>0.54906165737739798</c:v>
                      </c:pt>
                      <c:pt idx="587">
                        <c:v>0.55010378543190097</c:v>
                      </c:pt>
                      <c:pt idx="588">
                        <c:v>0.55114591348640696</c:v>
                      </c:pt>
                      <c:pt idx="589">
                        <c:v>0.55218804154091405</c:v>
                      </c:pt>
                      <c:pt idx="590">
                        <c:v>0.55323016959541704</c:v>
                      </c:pt>
                      <c:pt idx="591">
                        <c:v>0.55427229764992403</c:v>
                      </c:pt>
                      <c:pt idx="592">
                        <c:v>0.55531442570443201</c:v>
                      </c:pt>
                      <c:pt idx="593">
                        <c:v>0.556356553758936</c:v>
                      </c:pt>
                      <c:pt idx="594">
                        <c:v>0.55739868181344199</c:v>
                      </c:pt>
                      <c:pt idx="595">
                        <c:v>0.55844080986794697</c:v>
                      </c:pt>
                      <c:pt idx="596">
                        <c:v>0.55948293792245296</c:v>
                      </c:pt>
                      <c:pt idx="597">
                        <c:v>0.56052506597695795</c:v>
                      </c:pt>
                      <c:pt idx="598">
                        <c:v>0.56156719403146405</c:v>
                      </c:pt>
                      <c:pt idx="599">
                        <c:v>0.56260932208597003</c:v>
                      </c:pt>
                      <c:pt idx="600">
                        <c:v>0.56365145014047502</c:v>
                      </c:pt>
                      <c:pt idx="601">
                        <c:v>0.56469357819498101</c:v>
                      </c:pt>
                      <c:pt idx="602">
                        <c:v>0.56573570624948599</c:v>
                      </c:pt>
                      <c:pt idx="603">
                        <c:v>0.56677783430399398</c:v>
                      </c:pt>
                      <c:pt idx="604">
                        <c:v>0.56781996235849697</c:v>
                      </c:pt>
                      <c:pt idx="605">
                        <c:v>0.56886209041300295</c:v>
                      </c:pt>
                      <c:pt idx="606">
                        <c:v>0.56990421846750905</c:v>
                      </c:pt>
                      <c:pt idx="607">
                        <c:v>0.57094634652201504</c:v>
                      </c:pt>
                      <c:pt idx="608">
                        <c:v>0.57198847457651902</c:v>
                      </c:pt>
                      <c:pt idx="609">
                        <c:v>0.57303060263102701</c:v>
                      </c:pt>
                      <c:pt idx="610">
                        <c:v>0.574072730685531</c:v>
                      </c:pt>
                      <c:pt idx="611">
                        <c:v>0.57511485874003698</c:v>
                      </c:pt>
                      <c:pt idx="612">
                        <c:v>0.57615698679454397</c:v>
                      </c:pt>
                      <c:pt idx="613">
                        <c:v>0.57719911484904796</c:v>
                      </c:pt>
                      <c:pt idx="614">
                        <c:v>0.57824124290355405</c:v>
                      </c:pt>
                      <c:pt idx="615">
                        <c:v>0.57928337095806004</c:v>
                      </c:pt>
                      <c:pt idx="616">
                        <c:v>0.58032549901256403</c:v>
                      </c:pt>
                      <c:pt idx="617">
                        <c:v>0.58136762706707101</c:v>
                      </c:pt>
                      <c:pt idx="618">
                        <c:v>0.582409755121575</c:v>
                      </c:pt>
                      <c:pt idx="619">
                        <c:v>0.58345188317608199</c:v>
                      </c:pt>
                      <c:pt idx="620">
                        <c:v>0.58449401123058697</c:v>
                      </c:pt>
                      <c:pt idx="621">
                        <c:v>0.58553613928509396</c:v>
                      </c:pt>
                      <c:pt idx="622">
                        <c:v>0.58657826733959695</c:v>
                      </c:pt>
                      <c:pt idx="623">
                        <c:v>0.58762039539410404</c:v>
                      </c:pt>
                      <c:pt idx="624">
                        <c:v>0.58866252344860903</c:v>
                      </c:pt>
                      <c:pt idx="625">
                        <c:v>0.58970465150311502</c:v>
                      </c:pt>
                      <c:pt idx="626">
                        <c:v>0.590746779557621</c:v>
                      </c:pt>
                      <c:pt idx="627">
                        <c:v>0.59178890761212699</c:v>
                      </c:pt>
                      <c:pt idx="628">
                        <c:v>0.59283103566663298</c:v>
                      </c:pt>
                      <c:pt idx="629">
                        <c:v>0.59387316372113896</c:v>
                      </c:pt>
                      <c:pt idx="630">
                        <c:v>0.59491529177564495</c:v>
                      </c:pt>
                      <c:pt idx="631">
                        <c:v>0.59595741983014805</c:v>
                      </c:pt>
                      <c:pt idx="632">
                        <c:v>0.59699954788465404</c:v>
                      </c:pt>
                      <c:pt idx="633">
                        <c:v>0.59804167593916002</c:v>
                      </c:pt>
                      <c:pt idx="634">
                        <c:v>0.59908380399366601</c:v>
                      </c:pt>
                      <c:pt idx="635">
                        <c:v>0.600125932048171</c:v>
                      </c:pt>
                      <c:pt idx="636">
                        <c:v>0.60116806010267798</c:v>
                      </c:pt>
                      <c:pt idx="637">
                        <c:v>0.60221018815718297</c:v>
                      </c:pt>
                      <c:pt idx="638">
                        <c:v>0.60325231621168895</c:v>
                      </c:pt>
                      <c:pt idx="639">
                        <c:v>0.60429444426619405</c:v>
                      </c:pt>
                      <c:pt idx="640">
                        <c:v>0.60533657232069904</c:v>
                      </c:pt>
                      <c:pt idx="641">
                        <c:v>0.60637870037520603</c:v>
                      </c:pt>
                      <c:pt idx="642">
                        <c:v>0.60742082842971201</c:v>
                      </c:pt>
                      <c:pt idx="643">
                        <c:v>0.608462956484217</c:v>
                      </c:pt>
                      <c:pt idx="644">
                        <c:v>0.60950508453872199</c:v>
                      </c:pt>
                      <c:pt idx="645">
                        <c:v>0.61054721259322897</c:v>
                      </c:pt>
                      <c:pt idx="646">
                        <c:v>0.61158934064773496</c:v>
                      </c:pt>
                      <c:pt idx="647">
                        <c:v>0.61263146870223995</c:v>
                      </c:pt>
                      <c:pt idx="648">
                        <c:v>0.61367359675674404</c:v>
                      </c:pt>
                      <c:pt idx="649">
                        <c:v>0.61471572481125003</c:v>
                      </c:pt>
                      <c:pt idx="650">
                        <c:v>0.61575785286575502</c:v>
                      </c:pt>
                      <c:pt idx="651">
                        <c:v>0.616799980920261</c:v>
                      </c:pt>
                      <c:pt idx="652">
                        <c:v>0.61784210897476699</c:v>
                      </c:pt>
                      <c:pt idx="653">
                        <c:v>0.61888423702927298</c:v>
                      </c:pt>
                      <c:pt idx="654">
                        <c:v>0.61992636508377796</c:v>
                      </c:pt>
                      <c:pt idx="655">
                        <c:v>0.62096849313828295</c:v>
                      </c:pt>
                      <c:pt idx="656">
                        <c:v>0.62201062119278905</c:v>
                      </c:pt>
                      <c:pt idx="657">
                        <c:v>0.62305274924729503</c:v>
                      </c:pt>
                      <c:pt idx="658">
                        <c:v>0.62409487730180002</c:v>
                      </c:pt>
                      <c:pt idx="659">
                        <c:v>0.62513700535630801</c:v>
                      </c:pt>
                      <c:pt idx="660">
                        <c:v>0.62617913341081199</c:v>
                      </c:pt>
                      <c:pt idx="661">
                        <c:v>0.62722126146531598</c:v>
                      </c:pt>
                      <c:pt idx="662">
                        <c:v>0.62826338951982397</c:v>
                      </c:pt>
                      <c:pt idx="663">
                        <c:v>0.62930551757432796</c:v>
                      </c:pt>
                      <c:pt idx="664">
                        <c:v>0.63034764562883605</c:v>
                      </c:pt>
                      <c:pt idx="665">
                        <c:v>0.63138977368334004</c:v>
                      </c:pt>
                      <c:pt idx="666">
                        <c:v>0.63243190173784603</c:v>
                      </c:pt>
                      <c:pt idx="667">
                        <c:v>0.63347402979235101</c:v>
                      </c:pt>
                      <c:pt idx="668">
                        <c:v>0.634516157846857</c:v>
                      </c:pt>
                      <c:pt idx="669">
                        <c:v>0.63555828590136398</c:v>
                      </c:pt>
                      <c:pt idx="670">
                        <c:v>0.63660041395586797</c:v>
                      </c:pt>
                      <c:pt idx="671">
                        <c:v>0.63764254201037296</c:v>
                      </c:pt>
                      <c:pt idx="672">
                        <c:v>0.63868467006487895</c:v>
                      </c:pt>
                      <c:pt idx="673">
                        <c:v>0.63972679811938504</c:v>
                      </c:pt>
                      <c:pt idx="674">
                        <c:v>0.64076892617389203</c:v>
                      </c:pt>
                      <c:pt idx="675">
                        <c:v>0.64181105422839602</c:v>
                      </c:pt>
                      <c:pt idx="676">
                        <c:v>0.642853182282902</c:v>
                      </c:pt>
                      <c:pt idx="677">
                        <c:v>0.64389531033740799</c:v>
                      </c:pt>
                      <c:pt idx="678">
                        <c:v>0.64493743839191398</c:v>
                      </c:pt>
                      <c:pt idx="679">
                        <c:v>0.64597956644641696</c:v>
                      </c:pt>
                      <c:pt idx="680">
                        <c:v>0.64702169450092395</c:v>
                      </c:pt>
                      <c:pt idx="681">
                        <c:v>0.64806382255543005</c:v>
                      </c:pt>
                      <c:pt idx="682">
                        <c:v>0.64910595060993503</c:v>
                      </c:pt>
                      <c:pt idx="683">
                        <c:v>0.65014807866444102</c:v>
                      </c:pt>
                      <c:pt idx="684">
                        <c:v>0.65119020671894801</c:v>
                      </c:pt>
                      <c:pt idx="685">
                        <c:v>0.65223233477345199</c:v>
                      </c:pt>
                      <c:pt idx="686">
                        <c:v>0.65327446282795898</c:v>
                      </c:pt>
                      <c:pt idx="687">
                        <c:v>0.65431659088246397</c:v>
                      </c:pt>
                      <c:pt idx="688">
                        <c:v>0.65535871893696995</c:v>
                      </c:pt>
                      <c:pt idx="689">
                        <c:v>0.65640084699147605</c:v>
                      </c:pt>
                      <c:pt idx="690">
                        <c:v>0.65744297504598104</c:v>
                      </c:pt>
                      <c:pt idx="691">
                        <c:v>0.65848510310048802</c:v>
                      </c:pt>
                      <c:pt idx="692">
                        <c:v>0.65952723115499101</c:v>
                      </c:pt>
                      <c:pt idx="693">
                        <c:v>0.660569359209497</c:v>
                      </c:pt>
                      <c:pt idx="694">
                        <c:v>0.66161148726400298</c:v>
                      </c:pt>
                      <c:pt idx="695">
                        <c:v>0.66265361531850797</c:v>
                      </c:pt>
                      <c:pt idx="696">
                        <c:v>0.66369574337301496</c:v>
                      </c:pt>
                      <c:pt idx="697">
                        <c:v>0.66473787142752006</c:v>
                      </c:pt>
                      <c:pt idx="698">
                        <c:v>0.66577999948202504</c:v>
                      </c:pt>
                      <c:pt idx="699">
                        <c:v>0.66682212753653003</c:v>
                      </c:pt>
                      <c:pt idx="700">
                        <c:v>0.66786425559103602</c:v>
                      </c:pt>
                      <c:pt idx="701">
                        <c:v>0.668906383645543</c:v>
                      </c:pt>
                      <c:pt idx="702">
                        <c:v>0.66994851170004899</c:v>
                      </c:pt>
                      <c:pt idx="703">
                        <c:v>0.67099063975455198</c:v>
                      </c:pt>
                      <c:pt idx="704">
                        <c:v>0.67203276780905996</c:v>
                      </c:pt>
                      <c:pt idx="705">
                        <c:v>0.67307489586356495</c:v>
                      </c:pt>
                      <c:pt idx="706">
                        <c:v>0.67411702391807005</c:v>
                      </c:pt>
                      <c:pt idx="707">
                        <c:v>0.67515915197257703</c:v>
                      </c:pt>
                      <c:pt idx="708">
                        <c:v>0.67620128002708202</c:v>
                      </c:pt>
                      <c:pt idx="709">
                        <c:v>0.67724340808158701</c:v>
                      </c:pt>
                      <c:pt idx="710">
                        <c:v>0.67828553613609299</c:v>
                      </c:pt>
                      <c:pt idx="711">
                        <c:v>0.67932766419059798</c:v>
                      </c:pt>
                      <c:pt idx="712">
                        <c:v>0.68036979224510397</c:v>
                      </c:pt>
                      <c:pt idx="713">
                        <c:v>0.68141192029960895</c:v>
                      </c:pt>
                      <c:pt idx="714">
                        <c:v>0.68245404835411505</c:v>
                      </c:pt>
                      <c:pt idx="715">
                        <c:v>0.68349617640862104</c:v>
                      </c:pt>
                      <c:pt idx="716">
                        <c:v>0.68453830446312802</c:v>
                      </c:pt>
                      <c:pt idx="717">
                        <c:v>0.68558043251763301</c:v>
                      </c:pt>
                      <c:pt idx="718">
                        <c:v>0.686622560572139</c:v>
                      </c:pt>
                      <c:pt idx="719">
                        <c:v>0.68766468862664498</c:v>
                      </c:pt>
                      <c:pt idx="720">
                        <c:v>0.68870681668115097</c:v>
                      </c:pt>
                      <c:pt idx="721">
                        <c:v>0.68974894473565396</c:v>
                      </c:pt>
                      <c:pt idx="722">
                        <c:v>0.69079107279015906</c:v>
                      </c:pt>
                      <c:pt idx="723">
                        <c:v>0.69183320084466804</c:v>
                      </c:pt>
                      <c:pt idx="724">
                        <c:v>0.69287532889917203</c:v>
                      </c:pt>
                      <c:pt idx="725">
                        <c:v>0.69391745695367602</c:v>
                      </c:pt>
                      <c:pt idx="726">
                        <c:v>0.694959585008184</c:v>
                      </c:pt>
                      <c:pt idx="727">
                        <c:v>0.69600171306268999</c:v>
                      </c:pt>
                      <c:pt idx="728">
                        <c:v>0.69704384111719397</c:v>
                      </c:pt>
                      <c:pt idx="729">
                        <c:v>0.69808596917169996</c:v>
                      </c:pt>
                      <c:pt idx="730">
                        <c:v>0.69912809722620595</c:v>
                      </c:pt>
                      <c:pt idx="731">
                        <c:v>0.70017022528071005</c:v>
                      </c:pt>
                      <c:pt idx="732">
                        <c:v>0.70121235333521803</c:v>
                      </c:pt>
                      <c:pt idx="733">
                        <c:v>0.70225448138972402</c:v>
                      </c:pt>
                      <c:pt idx="734">
                        <c:v>0.703296609444228</c:v>
                      </c:pt>
                      <c:pt idx="735">
                        <c:v>0.70433873749873399</c:v>
                      </c:pt>
                      <c:pt idx="736">
                        <c:v>0.70538086555323898</c:v>
                      </c:pt>
                      <c:pt idx="737">
                        <c:v>0.70642299360774496</c:v>
                      </c:pt>
                      <c:pt idx="738">
                        <c:v>0.70746512166224995</c:v>
                      </c:pt>
                      <c:pt idx="739">
                        <c:v>0.70850724971675605</c:v>
                      </c:pt>
                      <c:pt idx="740">
                        <c:v>0.70954937777126204</c:v>
                      </c:pt>
                      <c:pt idx="741">
                        <c:v>0.71059150582576702</c:v>
                      </c:pt>
                      <c:pt idx="742">
                        <c:v>0.71163363388027101</c:v>
                      </c:pt>
                      <c:pt idx="743">
                        <c:v>0.712675761934779</c:v>
                      </c:pt>
                      <c:pt idx="744">
                        <c:v>0.71371788998928298</c:v>
                      </c:pt>
                      <c:pt idx="745">
                        <c:v>0.71476001804378997</c:v>
                      </c:pt>
                      <c:pt idx="746">
                        <c:v>0.71580214609829396</c:v>
                      </c:pt>
                      <c:pt idx="747">
                        <c:v>0.71684427415280205</c:v>
                      </c:pt>
                      <c:pt idx="748">
                        <c:v>0.71788640220730504</c:v>
                      </c:pt>
                      <c:pt idx="749">
                        <c:v>0.71892853026181303</c:v>
                      </c:pt>
                      <c:pt idx="750">
                        <c:v>0.71997065831631801</c:v>
                      </c:pt>
                      <c:pt idx="751">
                        <c:v>0.721012786370824</c:v>
                      </c:pt>
                      <c:pt idx="752">
                        <c:v>0.72205491442532999</c:v>
                      </c:pt>
                      <c:pt idx="753">
                        <c:v>0.72309704247983497</c:v>
                      </c:pt>
                      <c:pt idx="754">
                        <c:v>0.72413917053433996</c:v>
                      </c:pt>
                      <c:pt idx="755">
                        <c:v>0.72518129858884595</c:v>
                      </c:pt>
                      <c:pt idx="756">
                        <c:v>0.72622342664335104</c:v>
                      </c:pt>
                      <c:pt idx="757">
                        <c:v>0.72726555469785603</c:v>
                      </c:pt>
                      <c:pt idx="758">
                        <c:v>0.72830768275236302</c:v>
                      </c:pt>
                      <c:pt idx="759">
                        <c:v>0.729349810806868</c:v>
                      </c:pt>
                      <c:pt idx="760">
                        <c:v>0.73039193886137199</c:v>
                      </c:pt>
                      <c:pt idx="761">
                        <c:v>0.73143406691587998</c:v>
                      </c:pt>
                      <c:pt idx="762">
                        <c:v>0.73247619497038396</c:v>
                      </c:pt>
                      <c:pt idx="763">
                        <c:v>0.73351832302488995</c:v>
                      </c:pt>
                      <c:pt idx="764">
                        <c:v>0.73456045107939605</c:v>
                      </c:pt>
                      <c:pt idx="765">
                        <c:v>0.73560257913390303</c:v>
                      </c:pt>
                      <c:pt idx="766">
                        <c:v>0.73664470718840802</c:v>
                      </c:pt>
                      <c:pt idx="767">
                        <c:v>0.73768683524291201</c:v>
                      </c:pt>
                      <c:pt idx="768">
                        <c:v>0.73872896329741999</c:v>
                      </c:pt>
                      <c:pt idx="769">
                        <c:v>0.73977109135192298</c:v>
                      </c:pt>
                      <c:pt idx="770">
                        <c:v>0.74081321940642897</c:v>
                      </c:pt>
                      <c:pt idx="771">
                        <c:v>0.74185534746093695</c:v>
                      </c:pt>
                      <c:pt idx="772">
                        <c:v>0.74289747551544105</c:v>
                      </c:pt>
                      <c:pt idx="773">
                        <c:v>0.74393960356994704</c:v>
                      </c:pt>
                      <c:pt idx="774">
                        <c:v>0.74498173162445303</c:v>
                      </c:pt>
                      <c:pt idx="775">
                        <c:v>0.74602385967895901</c:v>
                      </c:pt>
                      <c:pt idx="776">
                        <c:v>0.747065987733464</c:v>
                      </c:pt>
                      <c:pt idx="777">
                        <c:v>0.74810811578796899</c:v>
                      </c:pt>
                      <c:pt idx="778">
                        <c:v>0.74915024384247497</c:v>
                      </c:pt>
                      <c:pt idx="779">
                        <c:v>0.75019237189698096</c:v>
                      </c:pt>
                      <c:pt idx="780">
                        <c:v>0.75123449995148595</c:v>
                      </c:pt>
                      <c:pt idx="781">
                        <c:v>0.75227662800599204</c:v>
                      </c:pt>
                      <c:pt idx="782">
                        <c:v>0.75331875606049803</c:v>
                      </c:pt>
                      <c:pt idx="783">
                        <c:v>0.75436088411500102</c:v>
                      </c:pt>
                      <c:pt idx="784">
                        <c:v>0.755403012169508</c:v>
                      </c:pt>
                      <c:pt idx="785">
                        <c:v>0.75644514022401399</c:v>
                      </c:pt>
                      <c:pt idx="786">
                        <c:v>0.75748726827851898</c:v>
                      </c:pt>
                      <c:pt idx="787">
                        <c:v>0.75852939633302596</c:v>
                      </c:pt>
                      <c:pt idx="788">
                        <c:v>0.75957152438753095</c:v>
                      </c:pt>
                      <c:pt idx="789">
                        <c:v>0.76061365244203705</c:v>
                      </c:pt>
                      <c:pt idx="790">
                        <c:v>0.76165578049654303</c:v>
                      </c:pt>
                      <c:pt idx="791">
                        <c:v>0.76269790855104802</c:v>
                      </c:pt>
                      <c:pt idx="792">
                        <c:v>0.76374003660555401</c:v>
                      </c:pt>
                      <c:pt idx="793">
                        <c:v>0.76478216466005899</c:v>
                      </c:pt>
                      <c:pt idx="794">
                        <c:v>0.76582429271456498</c:v>
                      </c:pt>
                      <c:pt idx="795">
                        <c:v>0.76686642076907097</c:v>
                      </c:pt>
                      <c:pt idx="796">
                        <c:v>0.76790854882357595</c:v>
                      </c:pt>
                      <c:pt idx="797">
                        <c:v>0.76895067687808205</c:v>
                      </c:pt>
                      <c:pt idx="798">
                        <c:v>0.76999280493258604</c:v>
                      </c:pt>
                      <c:pt idx="799">
                        <c:v>0.77103493298709302</c:v>
                      </c:pt>
                      <c:pt idx="800">
                        <c:v>0.77207706104159801</c:v>
                      </c:pt>
                      <c:pt idx="801">
                        <c:v>0.773119189096103</c:v>
                      </c:pt>
                      <c:pt idx="802">
                        <c:v>0.77416131715060998</c:v>
                      </c:pt>
                      <c:pt idx="803">
                        <c:v>0.77520344520511497</c:v>
                      </c:pt>
                      <c:pt idx="804">
                        <c:v>0.77624557325962096</c:v>
                      </c:pt>
                      <c:pt idx="805">
                        <c:v>0.77728770131412706</c:v>
                      </c:pt>
                      <c:pt idx="806">
                        <c:v>0.77832982936863104</c:v>
                      </c:pt>
                      <c:pt idx="807">
                        <c:v>0.77937195742313603</c:v>
                      </c:pt>
                      <c:pt idx="808">
                        <c:v>0.78041408547764302</c:v>
                      </c:pt>
                      <c:pt idx="809">
                        <c:v>0.781456213532149</c:v>
                      </c:pt>
                      <c:pt idx="810">
                        <c:v>0.78249834158665599</c:v>
                      </c:pt>
                      <c:pt idx="811">
                        <c:v>0.78354046964115898</c:v>
                      </c:pt>
                      <c:pt idx="812">
                        <c:v>0.78458259769566596</c:v>
                      </c:pt>
                      <c:pt idx="813">
                        <c:v>0.78562472575017195</c:v>
                      </c:pt>
                      <c:pt idx="814">
                        <c:v>0.78666685380467605</c:v>
                      </c:pt>
                      <c:pt idx="815">
                        <c:v>0.78770898185918203</c:v>
                      </c:pt>
                      <c:pt idx="816">
                        <c:v>0.78875110991368902</c:v>
                      </c:pt>
                      <c:pt idx="817">
                        <c:v>0.789793237968196</c:v>
                      </c:pt>
                      <c:pt idx="818">
                        <c:v>0.79083536602269999</c:v>
                      </c:pt>
                      <c:pt idx="819">
                        <c:v>0.79187749407720398</c:v>
                      </c:pt>
                      <c:pt idx="820">
                        <c:v>0.79291962213171197</c:v>
                      </c:pt>
                      <c:pt idx="821">
                        <c:v>0.79396175018621595</c:v>
                      </c:pt>
                      <c:pt idx="822">
                        <c:v>0.79500387824072205</c:v>
                      </c:pt>
                      <c:pt idx="823">
                        <c:v>0.79604600629522604</c:v>
                      </c:pt>
                      <c:pt idx="824">
                        <c:v>0.79708813434973302</c:v>
                      </c:pt>
                      <c:pt idx="825">
                        <c:v>0.79813026240423901</c:v>
                      </c:pt>
                      <c:pt idx="826">
                        <c:v>0.799172390458745</c:v>
                      </c:pt>
                      <c:pt idx="827">
                        <c:v>0.80021451851324998</c:v>
                      </c:pt>
                      <c:pt idx="828">
                        <c:v>0.80125664656775697</c:v>
                      </c:pt>
                      <c:pt idx="829">
                        <c:v>0.80229877462225896</c:v>
                      </c:pt>
                      <c:pt idx="830">
                        <c:v>0.80334090267676905</c:v>
                      </c:pt>
                      <c:pt idx="831">
                        <c:v>0.80438303073127204</c:v>
                      </c:pt>
                      <c:pt idx="832">
                        <c:v>0.80542515878577903</c:v>
                      </c:pt>
                      <c:pt idx="833">
                        <c:v>0.80646728684028501</c:v>
                      </c:pt>
                      <c:pt idx="834">
                        <c:v>0.80750941489479</c:v>
                      </c:pt>
                      <c:pt idx="835">
                        <c:v>0.80855154294929599</c:v>
                      </c:pt>
                      <c:pt idx="836">
                        <c:v>0.80959367100380197</c:v>
                      </c:pt>
                      <c:pt idx="837">
                        <c:v>0.81063579905830696</c:v>
                      </c:pt>
                      <c:pt idx="838">
                        <c:v>0.81167792711281195</c:v>
                      </c:pt>
                      <c:pt idx="839">
                        <c:v>0.81272005516731805</c:v>
                      </c:pt>
                      <c:pt idx="840">
                        <c:v>0.81376218322182603</c:v>
                      </c:pt>
                      <c:pt idx="841">
                        <c:v>0.81480431127632902</c:v>
                      </c:pt>
                      <c:pt idx="842">
                        <c:v>0.815846439330835</c:v>
                      </c:pt>
                      <c:pt idx="843">
                        <c:v>0.81688856738533899</c:v>
                      </c:pt>
                      <c:pt idx="844">
                        <c:v>0.81793069543984598</c:v>
                      </c:pt>
                      <c:pt idx="845">
                        <c:v>0.81897282349435097</c:v>
                      </c:pt>
                      <c:pt idx="846">
                        <c:v>0.82001495154885595</c:v>
                      </c:pt>
                      <c:pt idx="847">
                        <c:v>0.82105707960336405</c:v>
                      </c:pt>
                      <c:pt idx="848">
                        <c:v>0.82209920765786804</c:v>
                      </c:pt>
                      <c:pt idx="849">
                        <c:v>0.82314133571237402</c:v>
                      </c:pt>
                      <c:pt idx="850">
                        <c:v>0.82418346376687801</c:v>
                      </c:pt>
                      <c:pt idx="851">
                        <c:v>0.82522559182138699</c:v>
                      </c:pt>
                      <c:pt idx="852">
                        <c:v>0.82626771987588898</c:v>
                      </c:pt>
                      <c:pt idx="853">
                        <c:v>0.82730984793039697</c:v>
                      </c:pt>
                      <c:pt idx="854">
                        <c:v>0.82835197598490096</c:v>
                      </c:pt>
                      <c:pt idx="855">
                        <c:v>0.82939410403941005</c:v>
                      </c:pt>
                      <c:pt idx="856">
                        <c:v>0.83043623209391504</c:v>
                      </c:pt>
                      <c:pt idx="857">
                        <c:v>0.83147836014841903</c:v>
                      </c:pt>
                      <c:pt idx="858">
                        <c:v>0.83252048820292301</c:v>
                      </c:pt>
                      <c:pt idx="859">
                        <c:v>0.833562616257429</c:v>
                      </c:pt>
                      <c:pt idx="860">
                        <c:v>0.83460474431193499</c:v>
                      </c:pt>
                      <c:pt idx="861">
                        <c:v>0.83564687236644097</c:v>
                      </c:pt>
                      <c:pt idx="862">
                        <c:v>0.83668900042094596</c:v>
                      </c:pt>
                      <c:pt idx="863">
                        <c:v>0.83773112847545395</c:v>
                      </c:pt>
                      <c:pt idx="864">
                        <c:v>0.83877325652995605</c:v>
                      </c:pt>
                      <c:pt idx="865">
                        <c:v>0.83981538458446303</c:v>
                      </c:pt>
                      <c:pt idx="866">
                        <c:v>0.84085751263896902</c:v>
                      </c:pt>
                      <c:pt idx="867">
                        <c:v>0.841899640693475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AVGy!$B$3:$B$870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-2.9913083828981399E-8</c:v>
                      </c:pt>
                      <c:pt idx="1">
                        <c:v>3.7622832724030798E-8</c:v>
                      </c:pt>
                      <c:pt idx="2">
                        <c:v>-1.9979890116093299E-8</c:v>
                      </c:pt>
                      <c:pt idx="3">
                        <c:v>-2.2009637894816901E-8</c:v>
                      </c:pt>
                      <c:pt idx="4">
                        <c:v>-4.0676371636229398E-8</c:v>
                      </c:pt>
                      <c:pt idx="5">
                        <c:v>-6.6850160276980096E-8</c:v>
                      </c:pt>
                      <c:pt idx="6">
                        <c:v>-1.02149359489783E-7</c:v>
                      </c:pt>
                      <c:pt idx="7">
                        <c:v>-1.48546763435499E-7</c:v>
                      </c:pt>
                      <c:pt idx="8">
                        <c:v>-2.08369463968449E-7</c:v>
                      </c:pt>
                      <c:pt idx="9">
                        <c:v>-2.8429867786827001E-7</c:v>
                      </c:pt>
                      <c:pt idx="10">
                        <c:v>-3.7936836796242101E-7</c:v>
                      </c:pt>
                      <c:pt idx="11">
                        <c:v>-4.9695291516133399E-7</c:v>
                      </c:pt>
                      <c:pt idx="12">
                        <c:v>-6.40754345145059E-7</c:v>
                      </c:pt>
                      <c:pt idx="13">
                        <c:v>-8.1479899215625795E-7</c:v>
                      </c:pt>
                      <c:pt idx="14">
                        <c:v>-1.0234347588452401E-6</c:v>
                      </c:pt>
                      <c:pt idx="15">
                        <c:v>-1.2712466893281E-6</c:v>
                      </c:pt>
                      <c:pt idx="16">
                        <c:v>-1.5626201670499001E-6</c:v>
                      </c:pt>
                      <c:pt idx="17">
                        <c:v>-1.9014709535196999E-6</c:v>
                      </c:pt>
                      <c:pt idx="18">
                        <c:v>-2.2911794592532899E-6</c:v>
                      </c:pt>
                      <c:pt idx="19">
                        <c:v>-2.7342260258722299E-6</c:v>
                      </c:pt>
                      <c:pt idx="20">
                        <c:v>-3.2314902575120399E-6</c:v>
                      </c:pt>
                      <c:pt idx="21">
                        <c:v>-3.7824172536993898E-6</c:v>
                      </c:pt>
                      <c:pt idx="22">
                        <c:v>-4.3851509457015696E-6</c:v>
                      </c:pt>
                      <c:pt idx="23">
                        <c:v>-5.0364019184635101E-6</c:v>
                      </c:pt>
                      <c:pt idx="24">
                        <c:v>-5.7316997487761202E-6</c:v>
                      </c:pt>
                      <c:pt idx="25">
                        <c:v>-6.4665368498549603E-6</c:v>
                      </c:pt>
                      <c:pt idx="26">
                        <c:v>-7.23718239447334E-6</c:v>
                      </c:pt>
                      <c:pt idx="27">
                        <c:v>-8.0408370619333098E-6</c:v>
                      </c:pt>
                      <c:pt idx="28">
                        <c:v>-8.8757657959595201E-6</c:v>
                      </c:pt>
                      <c:pt idx="29">
                        <c:v>-9.7413461207189394E-6</c:v>
                      </c:pt>
                      <c:pt idx="30">
                        <c:v>-1.0637661268166299E-5</c:v>
                      </c:pt>
                      <c:pt idx="31">
                        <c:v>-1.15649484710608E-5</c:v>
                      </c:pt>
                      <c:pt idx="32">
                        <c:v>-1.25237630100983E-5</c:v>
                      </c:pt>
                      <c:pt idx="33">
                        <c:v>-1.3515137186314001E-5</c:v>
                      </c:pt>
                      <c:pt idx="34">
                        <c:v>-1.4540515449418199E-5</c:v>
                      </c:pt>
                      <c:pt idx="35">
                        <c:v>-1.5601692560319899E-5</c:v>
                      </c:pt>
                      <c:pt idx="36">
                        <c:v>-1.6700776663292099E-5</c:v>
                      </c:pt>
                      <c:pt idx="37">
                        <c:v>-1.7839980198858E-5</c:v>
                      </c:pt>
                      <c:pt idx="38">
                        <c:v>-1.9021520275911999E-5</c:v>
                      </c:pt>
                      <c:pt idx="39">
                        <c:v>-2.02477908365804E-5</c:v>
                      </c:pt>
                      <c:pt idx="40">
                        <c:v>-2.15214961945166E-5</c:v>
                      </c:pt>
                      <c:pt idx="41">
                        <c:v>-2.2845680105635399E-5</c:v>
                      </c:pt>
                      <c:pt idx="42">
                        <c:v>-2.4223713476916899E-5</c:v>
                      </c:pt>
                      <c:pt idx="43">
                        <c:v>-2.5659226391263801E-5</c:v>
                      </c:pt>
                      <c:pt idx="44">
                        <c:v>-2.7155966282482499E-5</c:v>
                      </c:pt>
                      <c:pt idx="45">
                        <c:v>-2.8717737491953899E-5</c:v>
                      </c:pt>
                      <c:pt idx="46">
                        <c:v>-3.0348636512333101E-5</c:v>
                      </c:pt>
                      <c:pt idx="47">
                        <c:v>-3.2053401150069102E-5</c:v>
                      </c:pt>
                      <c:pt idx="48">
                        <c:v>-3.3837607299715502E-5</c:v>
                      </c:pt>
                      <c:pt idx="49">
                        <c:v>-3.5707805219525303E-5</c:v>
                      </c:pt>
                      <c:pt idx="50">
                        <c:v>-3.7671405391164199E-5</c:v>
                      </c:pt>
                      <c:pt idx="51">
                        <c:v>-3.97359356632338E-5</c:v>
                      </c:pt>
                      <c:pt idx="52">
                        <c:v>-4.1908117585655798E-5</c:v>
                      </c:pt>
                      <c:pt idx="53">
                        <c:v>-4.4193423799852201E-5</c:v>
                      </c:pt>
                      <c:pt idx="54">
                        <c:v>-4.6595799631543397E-5</c:v>
                      </c:pt>
                      <c:pt idx="55">
                        <c:v>-4.9117247350754798E-5</c:v>
                      </c:pt>
                      <c:pt idx="56">
                        <c:v>-5.17583132267694E-5</c:v>
                      </c:pt>
                      <c:pt idx="57">
                        <c:v>-5.4520182055909702E-5</c:v>
                      </c:pt>
                      <c:pt idx="58">
                        <c:v>-5.7405925007299202E-5</c:v>
                      </c:pt>
                      <c:pt idx="59">
                        <c:v>-6.0420747513104503E-5</c:v>
                      </c:pt>
                      <c:pt idx="60">
                        <c:v>-6.3571712755252299E-5</c:v>
                      </c:pt>
                      <c:pt idx="61">
                        <c:v>-6.6866583171763694E-5</c:v>
                      </c:pt>
                      <c:pt idx="62">
                        <c:v>-7.0311895246898896E-5</c:v>
                      </c:pt>
                      <c:pt idx="63">
                        <c:v>-7.3911954535556002E-5</c:v>
                      </c:pt>
                      <c:pt idx="64">
                        <c:v>-7.7669042946088503E-5</c:v>
                      </c:pt>
                      <c:pt idx="65">
                        <c:v>-8.1584913126410798E-5</c:v>
                      </c:pt>
                      <c:pt idx="66">
                        <c:v>-8.56624946490558E-5</c:v>
                      </c:pt>
                      <c:pt idx="67">
                        <c:v>-8.9906615066385697E-5</c:v>
                      </c:pt>
                      <c:pt idx="68">
                        <c:v>-9.43243695720422E-5</c:v>
                      </c:pt>
                      <c:pt idx="69">
                        <c:v>-9.8925045896171594E-5</c:v>
                      </c:pt>
                      <c:pt idx="70">
                        <c:v>-1.0371929847010899E-4</c:v>
                      </c:pt>
                      <c:pt idx="71">
                        <c:v>-1.0871844463426001E-4</c:v>
                      </c:pt>
                      <c:pt idx="72">
                        <c:v>-1.1393364285982001E-4</c:v>
                      </c:pt>
                      <c:pt idx="73">
                        <c:v>-1.19374890775592E-4</c:v>
                      </c:pt>
                      <c:pt idx="74">
                        <c:v>-1.2505045426492299E-4</c:v>
                      </c:pt>
                      <c:pt idx="75">
                        <c:v>-1.3096682516845E-4</c:v>
                      </c:pt>
                      <c:pt idx="76">
                        <c:v>-1.3712893133621199E-4</c:v>
                      </c:pt>
                      <c:pt idx="77">
                        <c:v>-1.4354070951277099E-4</c:v>
                      </c:pt>
                      <c:pt idx="78">
                        <c:v>-1.50205755156703E-4</c:v>
                      </c:pt>
                      <c:pt idx="79">
                        <c:v>-1.5712749717647901E-4</c:v>
                      </c:pt>
                      <c:pt idx="80">
                        <c:v>-1.64308831404459E-4</c:v>
                      </c:pt>
                      <c:pt idx="81">
                        <c:v>-1.71751756866286E-4</c:v>
                      </c:pt>
                      <c:pt idx="82">
                        <c:v>-1.7945726585776999E-4</c:v>
                      </c:pt>
                      <c:pt idx="83">
                        <c:v>-1.8742537395574399E-4</c:v>
                      </c:pt>
                      <c:pt idx="84">
                        <c:v>-1.95655421341075E-4</c:v>
                      </c:pt>
                      <c:pt idx="85">
                        <c:v>-2.0414675465158701E-4</c:v>
                      </c:pt>
                      <c:pt idx="86">
                        <c:v>-2.1289903449108E-4</c:v>
                      </c:pt>
                      <c:pt idx="87">
                        <c:v>-2.2191204876041999E-4</c:v>
                      </c:pt>
                      <c:pt idx="88">
                        <c:v>-2.3118529402505199E-4</c:v>
                      </c:pt>
                      <c:pt idx="89">
                        <c:v>-2.4071757962308501E-4</c:v>
                      </c:pt>
                      <c:pt idx="90">
                        <c:v>-2.5050681708166199E-4</c:v>
                      </c:pt>
                      <c:pt idx="91">
                        <c:v>-2.60550037139871E-4</c:v>
                      </c:pt>
                      <c:pt idx="92">
                        <c:v>-2.70843575814678E-4</c:v>
                      </c:pt>
                      <c:pt idx="93">
                        <c:v>-2.81383131582151E-4</c:v>
                      </c:pt>
                      <c:pt idx="94">
                        <c:v>-2.9216391903408198E-4</c:v>
                      </c:pt>
                      <c:pt idx="95">
                        <c:v>-3.0318093852786302E-4</c:v>
                      </c:pt>
                      <c:pt idx="96">
                        <c:v>-3.1442863554437402E-4</c:v>
                      </c:pt>
                      <c:pt idx="97">
                        <c:v>-3.2590036307137202E-4</c:v>
                      </c:pt>
                      <c:pt idx="98">
                        <c:v>-3.3758920187243799E-4</c:v>
                      </c:pt>
                      <c:pt idx="99">
                        <c:v>-3.4948838442907198E-4</c:v>
                      </c:pt>
                      <c:pt idx="100">
                        <c:v>-3.6159061181868801E-4</c:v>
                      </c:pt>
                      <c:pt idx="101">
                        <c:v>-3.7388841868720601E-4</c:v>
                      </c:pt>
                      <c:pt idx="102">
                        <c:v>-3.8637476878952801E-4</c:v>
                      </c:pt>
                      <c:pt idx="103">
                        <c:v>-3.9904135864295999E-4</c:v>
                      </c:pt>
                      <c:pt idx="104">
                        <c:v>-4.1187670680313602E-4</c:v>
                      </c:pt>
                      <c:pt idx="105">
                        <c:v>-4.2486647757355398E-4</c:v>
                      </c:pt>
                      <c:pt idx="106">
                        <c:v>-4.37995335716753E-4</c:v>
                      </c:pt>
                      <c:pt idx="107">
                        <c:v>-4.5125062589552599E-4</c:v>
                      </c:pt>
                      <c:pt idx="108">
                        <c:v>-4.6462428903219099E-4</c:v>
                      </c:pt>
                      <c:pt idx="109">
                        <c:v>-4.7811273116533102E-4</c:v>
                      </c:pt>
                      <c:pt idx="110">
                        <c:v>-4.91711976414982E-4</c:v>
                      </c:pt>
                      <c:pt idx="111">
                        <c:v>-5.0541673585380396E-4</c:v>
                      </c:pt>
                      <c:pt idx="112">
                        <c:v>-5.1922137398726796E-4</c:v>
                      </c:pt>
                      <c:pt idx="113">
                        <c:v>-5.3312073364809702E-4</c:v>
                      </c:pt>
                      <c:pt idx="114">
                        <c:v>-5.4711047447350298E-4</c:v>
                      </c:pt>
                      <c:pt idx="115">
                        <c:v>-5.6119305030057597E-4</c:v>
                      </c:pt>
                      <c:pt idx="116">
                        <c:v>-5.7538301667440898E-4</c:v>
                      </c:pt>
                      <c:pt idx="117">
                        <c:v>-5.8970639986972897E-4</c:v>
                      </c:pt>
                      <c:pt idx="118">
                        <c:v>-6.0419145838883201E-4</c:v>
                      </c:pt>
                      <c:pt idx="119">
                        <c:v>-6.18862423037351E-4</c:v>
                      </c:pt>
                      <c:pt idx="120">
                        <c:v>-6.33734444471868E-4</c:v>
                      </c:pt>
                      <c:pt idx="121">
                        <c:v>-6.4880697019532797E-4</c:v>
                      </c:pt>
                      <c:pt idx="122">
                        <c:v>-6.6406474466295295E-4</c:v>
                      </c:pt>
                      <c:pt idx="123">
                        <c:v>-6.79494516612646E-4</c:v>
                      </c:pt>
                      <c:pt idx="124">
                        <c:v>-6.9508870358341599E-4</c:v>
                      </c:pt>
                      <c:pt idx="125">
                        <c:v>-7.1084347299112702E-4</c:v>
                      </c:pt>
                      <c:pt idx="126">
                        <c:v>-7.2675501469603903E-4</c:v>
                      </c:pt>
                      <c:pt idx="127">
                        <c:v>-7.4281491698977703E-4</c:v>
                      </c:pt>
                      <c:pt idx="128">
                        <c:v>-7.5900432388291503E-4</c:v>
                      </c:pt>
                      <c:pt idx="129">
                        <c:v>-7.7530019115950601E-4</c:v>
                      </c:pt>
                      <c:pt idx="130">
                        <c:v>-7.9168054474666304E-4</c:v>
                      </c:pt>
                      <c:pt idx="131">
                        <c:v>-8.0812689159342002E-4</c:v>
                      </c:pt>
                      <c:pt idx="132">
                        <c:v>-8.2462397354700703E-4</c:v>
                      </c:pt>
                      <c:pt idx="133">
                        <c:v>-8.41158423263748E-4</c:v>
                      </c:pt>
                      <c:pt idx="134">
                        <c:v>-8.5771832879859798E-4</c:v>
                      </c:pt>
                      <c:pt idx="135">
                        <c:v>-8.7429425152008001E-4</c:v>
                      </c:pt>
                      <c:pt idx="136">
                        <c:v>-8.9088073594050204E-4</c:v>
                      </c:pt>
                      <c:pt idx="137">
                        <c:v>-9.0747607893634503E-4</c:v>
                      </c:pt>
                      <c:pt idx="138">
                        <c:v>-9.24080224893713E-4</c:v>
                      </c:pt>
                      <c:pt idx="139">
                        <c:v>-9.4069277000747502E-4</c:v>
                      </c:pt>
                      <c:pt idx="140">
                        <c:v>-9.5731278041258502E-4</c:v>
                      </c:pt>
                      <c:pt idx="141">
                        <c:v>-9.7393910307638895E-4</c:v>
                      </c:pt>
                      <c:pt idx="142">
                        <c:v>-9.9057052297168709E-4</c:v>
                      </c:pt>
                      <c:pt idx="143">
                        <c:v>-1.00720609827155E-3</c:v>
                      </c:pt>
                      <c:pt idx="144">
                        <c:v>-1.0238453717543699E-3</c:v>
                      </c:pt>
                      <c:pt idx="145">
                        <c:v>-1.0404882487937499E-3</c:v>
                      </c:pt>
                      <c:pt idx="146">
                        <c:v>-1.0571348034434599E-3</c:v>
                      </c:pt>
                      <c:pt idx="147">
                        <c:v>-1.0737851812785699E-3</c:v>
                      </c:pt>
                      <c:pt idx="148">
                        <c:v>-1.0904395391480499E-3</c:v>
                      </c:pt>
                      <c:pt idx="149">
                        <c:v>-1.1070980093492899E-3</c:v>
                      </c:pt>
                      <c:pt idx="150">
                        <c:v>-1.1237606727665299E-3</c:v>
                      </c:pt>
                      <c:pt idx="151">
                        <c:v>-1.1404275660478801E-3</c:v>
                      </c:pt>
                      <c:pt idx="152">
                        <c:v>-1.15709868540095E-3</c:v>
                      </c:pt>
                      <c:pt idx="153">
                        <c:v>-1.17377398208006E-3</c:v>
                      </c:pt>
                      <c:pt idx="154">
                        <c:v>-1.19045338733575E-3</c:v>
                      </c:pt>
                      <c:pt idx="155">
                        <c:v>-1.2071368377500199E-3</c:v>
                      </c:pt>
                      <c:pt idx="156">
                        <c:v>-1.2238242515463099E-3</c:v>
                      </c:pt>
                      <c:pt idx="157">
                        <c:v>-1.24051549125526E-3</c:v>
                      </c:pt>
                      <c:pt idx="158">
                        <c:v>-1.25721035269861E-3</c:v>
                      </c:pt>
                      <c:pt idx="159">
                        <c:v>-1.27390859561648E-3</c:v>
                      </c:pt>
                      <c:pt idx="160">
                        <c:v>-1.2906099773313301E-3</c:v>
                      </c:pt>
                      <c:pt idx="161">
                        <c:v>-1.3073142737449099E-3</c:v>
                      </c:pt>
                      <c:pt idx="162">
                        <c:v>-1.32402131370508E-3</c:v>
                      </c:pt>
                      <c:pt idx="163">
                        <c:v>-1.34073099737452E-3</c:v>
                      </c:pt>
                      <c:pt idx="164">
                        <c:v>-1.35744325375549E-3</c:v>
                      </c:pt>
                      <c:pt idx="165">
                        <c:v>-1.37415800283591E-3</c:v>
                      </c:pt>
                      <c:pt idx="166">
                        <c:v>-1.39087515558634E-3</c:v>
                      </c:pt>
                      <c:pt idx="167">
                        <c:v>-1.40759461764788E-3</c:v>
                      </c:pt>
                      <c:pt idx="168">
                        <c:v>-1.42431630141273E-3</c:v>
                      </c:pt>
                      <c:pt idx="169">
                        <c:v>-1.44104013403622E-3</c:v>
                      </c:pt>
                      <c:pt idx="170">
                        <c:v>-1.4577660535876999E-3</c:v>
                      </c:pt>
                      <c:pt idx="171">
                        <c:v>-1.47449400629086E-3</c:v>
                      </c:pt>
                      <c:pt idx="172">
                        <c:v>-1.4912239440423101E-3</c:v>
                      </c:pt>
                      <c:pt idx="173">
                        <c:v>-1.5079558115228999E-3</c:v>
                      </c:pt>
                      <c:pt idx="174">
                        <c:v>-1.5246895352964899E-3</c:v>
                      </c:pt>
                      <c:pt idx="175">
                        <c:v>-1.54142502915933E-3</c:v>
                      </c:pt>
                      <c:pt idx="176">
                        <c:v>-1.5581622088960199E-3</c:v>
                      </c:pt>
                      <c:pt idx="177">
                        <c:v>-1.57490099933985E-3</c:v>
                      </c:pt>
                      <c:pt idx="178">
                        <c:v>-1.5916413298236701E-3</c:v>
                      </c:pt>
                      <c:pt idx="179">
                        <c:v>-1.60838312845799E-3</c:v>
                      </c:pt>
                      <c:pt idx="180">
                        <c:v>-1.62512633103795E-3</c:v>
                      </c:pt>
                      <c:pt idx="181">
                        <c:v>-1.6418708750153301E-3</c:v>
                      </c:pt>
                      <c:pt idx="182">
                        <c:v>-1.6586166910494699E-3</c:v>
                      </c:pt>
                      <c:pt idx="183">
                        <c:v>-1.67536370582133E-3</c:v>
                      </c:pt>
                      <c:pt idx="184">
                        <c:v>-1.69211185281136E-3</c:v>
                      </c:pt>
                      <c:pt idx="185">
                        <c:v>-1.70886106932757E-3</c:v>
                      </c:pt>
                      <c:pt idx="186">
                        <c:v>-1.7256112934201601E-3</c:v>
                      </c:pt>
                      <c:pt idx="187">
                        <c:v>-1.7423624648521101E-3</c:v>
                      </c:pt>
                      <c:pt idx="188">
                        <c:v>-1.7591144696480899E-3</c:v>
                      </c:pt>
                      <c:pt idx="189">
                        <c:v>-1.77586711624155E-3</c:v>
                      </c:pt>
                      <c:pt idx="190">
                        <c:v>-1.79262021537779E-3</c:v>
                      </c:pt>
                      <c:pt idx="191">
                        <c:v>-1.80937358821779E-3</c:v>
                      </c:pt>
                      <c:pt idx="192">
                        <c:v>-1.8261270675508799E-3</c:v>
                      </c:pt>
                      <c:pt idx="193">
                        <c:v>-1.8428805550888699E-3</c:v>
                      </c:pt>
                      <c:pt idx="194">
                        <c:v>-1.8596340426268599E-3</c:v>
                      </c:pt>
                      <c:pt idx="195">
                        <c:v>-1.87638753016484E-3</c:v>
                      </c:pt>
                      <c:pt idx="196">
                        <c:v>-1.89314101770283E-3</c:v>
                      </c:pt>
                      <c:pt idx="197">
                        <c:v>-1.90989450524081E-3</c:v>
                      </c:pt>
                      <c:pt idx="198">
                        <c:v>-1.9266479927788E-3</c:v>
                      </c:pt>
                      <c:pt idx="199">
                        <c:v>-1.94340148031679E-3</c:v>
                      </c:pt>
                      <c:pt idx="200">
                        <c:v>-1.9601549678547698E-3</c:v>
                      </c:pt>
                      <c:pt idx="201">
                        <c:v>-1.9769084553927499E-3</c:v>
                      </c:pt>
                      <c:pt idx="202">
                        <c:v>-1.9936619429307399E-3</c:v>
                      </c:pt>
                      <c:pt idx="203">
                        <c:v>-2.0104154304687299E-3</c:v>
                      </c:pt>
                      <c:pt idx="204">
                        <c:v>-2.0271689180067099E-3</c:v>
                      </c:pt>
                      <c:pt idx="205">
                        <c:v>-2.0439224055446999E-3</c:v>
                      </c:pt>
                      <c:pt idx="206">
                        <c:v>-2.0606758930826899E-3</c:v>
                      </c:pt>
                      <c:pt idx="207">
                        <c:v>-2.07742938062067E-3</c:v>
                      </c:pt>
                      <c:pt idx="208">
                        <c:v>-2.09418286815866E-3</c:v>
                      </c:pt>
                      <c:pt idx="209">
                        <c:v>-2.11093635569664E-3</c:v>
                      </c:pt>
                      <c:pt idx="210">
                        <c:v>-2.12768984323463E-3</c:v>
                      </c:pt>
                      <c:pt idx="211">
                        <c:v>-2.14444333077261E-3</c:v>
                      </c:pt>
                      <c:pt idx="212">
                        <c:v>-2.1611968183106E-3</c:v>
                      </c:pt>
                      <c:pt idx="213">
                        <c:v>-2.1779503058485901E-3</c:v>
                      </c:pt>
                      <c:pt idx="214">
                        <c:v>-2.1947037933865701E-3</c:v>
                      </c:pt>
                      <c:pt idx="215">
                        <c:v>-2.2114572809245601E-3</c:v>
                      </c:pt>
                      <c:pt idx="216">
                        <c:v>-2.2282107684625401E-3</c:v>
                      </c:pt>
                      <c:pt idx="217">
                        <c:v>-2.2449642560005301E-3</c:v>
                      </c:pt>
                      <c:pt idx="218">
                        <c:v>-2.2617177435385102E-3</c:v>
                      </c:pt>
                      <c:pt idx="219">
                        <c:v>-2.2784712310765002E-3</c:v>
                      </c:pt>
                      <c:pt idx="220">
                        <c:v>-2.2952247186144902E-3</c:v>
                      </c:pt>
                      <c:pt idx="221">
                        <c:v>-2.3119782061524698E-3</c:v>
                      </c:pt>
                      <c:pt idx="222">
                        <c:v>-2.3287316936904598E-3</c:v>
                      </c:pt>
                      <c:pt idx="223">
                        <c:v>-2.3454851812284398E-3</c:v>
                      </c:pt>
                      <c:pt idx="224">
                        <c:v>-2.3622386687664199E-3</c:v>
                      </c:pt>
                      <c:pt idx="225">
                        <c:v>-2.3789921563044198E-3</c:v>
                      </c:pt>
                      <c:pt idx="226">
                        <c:v>-2.3957456438423999E-3</c:v>
                      </c:pt>
                      <c:pt idx="227">
                        <c:v>-2.4124991313803799E-3</c:v>
                      </c:pt>
                      <c:pt idx="228">
                        <c:v>-2.4292526189183699E-3</c:v>
                      </c:pt>
                      <c:pt idx="229">
                        <c:v>-2.4460061064563599E-3</c:v>
                      </c:pt>
                      <c:pt idx="230">
                        <c:v>-2.46275959399434E-3</c:v>
                      </c:pt>
                      <c:pt idx="231">
                        <c:v>-2.47951308153233E-3</c:v>
                      </c:pt>
                      <c:pt idx="232">
                        <c:v>-2.49626656907031E-3</c:v>
                      </c:pt>
                      <c:pt idx="233">
                        <c:v>-2.5130200566083E-3</c:v>
                      </c:pt>
                      <c:pt idx="234">
                        <c:v>-2.52977354414629E-3</c:v>
                      </c:pt>
                      <c:pt idx="235">
                        <c:v>-2.54652703168427E-3</c:v>
                      </c:pt>
                      <c:pt idx="236">
                        <c:v>-2.5632805192222601E-3</c:v>
                      </c:pt>
                      <c:pt idx="237">
                        <c:v>-2.5800340067602401E-3</c:v>
                      </c:pt>
                      <c:pt idx="238">
                        <c:v>-2.5967874942982201E-3</c:v>
                      </c:pt>
                      <c:pt idx="239">
                        <c:v>-2.6135409818362201E-3</c:v>
                      </c:pt>
                      <c:pt idx="240">
                        <c:v>-2.6302944693742001E-3</c:v>
                      </c:pt>
                      <c:pt idx="241">
                        <c:v>-2.6470479569121802E-3</c:v>
                      </c:pt>
                      <c:pt idx="242">
                        <c:v>-2.6638014444501702E-3</c:v>
                      </c:pt>
                      <c:pt idx="243">
                        <c:v>-2.6805549319881602E-3</c:v>
                      </c:pt>
                      <c:pt idx="244">
                        <c:v>-2.6973084195261502E-3</c:v>
                      </c:pt>
                      <c:pt idx="245">
                        <c:v>-2.7140619070641298E-3</c:v>
                      </c:pt>
                      <c:pt idx="246">
                        <c:v>-2.7308153946021098E-3</c:v>
                      </c:pt>
                      <c:pt idx="247">
                        <c:v>-2.7475688821400998E-3</c:v>
                      </c:pt>
                      <c:pt idx="248">
                        <c:v>-2.7643223696780898E-3</c:v>
                      </c:pt>
                      <c:pt idx="249">
                        <c:v>-2.7810758572160699E-3</c:v>
                      </c:pt>
                      <c:pt idx="250">
                        <c:v>-2.7978293447540599E-3</c:v>
                      </c:pt>
                      <c:pt idx="251">
                        <c:v>-2.8145828322920499E-3</c:v>
                      </c:pt>
                      <c:pt idx="252">
                        <c:v>-2.8313363198300199E-3</c:v>
                      </c:pt>
                      <c:pt idx="253">
                        <c:v>-2.8480898073680099E-3</c:v>
                      </c:pt>
                      <c:pt idx="254">
                        <c:v>-2.864843294906E-3</c:v>
                      </c:pt>
                      <c:pt idx="255">
                        <c:v>-2.88159678244399E-3</c:v>
                      </c:pt>
                      <c:pt idx="256">
                        <c:v>-2.89835026998197E-3</c:v>
                      </c:pt>
                      <c:pt idx="257">
                        <c:v>-2.91510375751996E-3</c:v>
                      </c:pt>
                      <c:pt idx="258">
                        <c:v>-2.93185724505796E-3</c:v>
                      </c:pt>
                      <c:pt idx="259">
                        <c:v>-2.9486107325959201E-3</c:v>
                      </c:pt>
                      <c:pt idx="260">
                        <c:v>-2.9653642201339101E-3</c:v>
                      </c:pt>
                      <c:pt idx="261">
                        <c:v>-2.9821177076719001E-3</c:v>
                      </c:pt>
                      <c:pt idx="262">
                        <c:v>-2.9988711952098801E-3</c:v>
                      </c:pt>
                      <c:pt idx="263">
                        <c:v>-3.0156246827478701E-3</c:v>
                      </c:pt>
                      <c:pt idx="264">
                        <c:v>-3.0323781702858601E-3</c:v>
                      </c:pt>
                      <c:pt idx="265">
                        <c:v>-3.0491316578238402E-3</c:v>
                      </c:pt>
                      <c:pt idx="266">
                        <c:v>-3.0658851453618302E-3</c:v>
                      </c:pt>
                      <c:pt idx="267">
                        <c:v>-3.0826386328998102E-3</c:v>
                      </c:pt>
                      <c:pt idx="268">
                        <c:v>-3.0993921204377998E-3</c:v>
                      </c:pt>
                      <c:pt idx="269">
                        <c:v>-3.1161456079757898E-3</c:v>
                      </c:pt>
                      <c:pt idx="270">
                        <c:v>-3.1328990955137698E-3</c:v>
                      </c:pt>
                      <c:pt idx="271">
                        <c:v>-3.1496525830517499E-3</c:v>
                      </c:pt>
                      <c:pt idx="272">
                        <c:v>-3.1664060705897399E-3</c:v>
                      </c:pt>
                      <c:pt idx="273">
                        <c:v>-3.1831595581277299E-3</c:v>
                      </c:pt>
                      <c:pt idx="274">
                        <c:v>-3.1999130456657199E-3</c:v>
                      </c:pt>
                      <c:pt idx="275">
                        <c:v>-3.2166665332036999E-3</c:v>
                      </c:pt>
                      <c:pt idx="276">
                        <c:v>-3.2334200207416799E-3</c:v>
                      </c:pt>
                      <c:pt idx="277">
                        <c:v>-3.25017350827967E-3</c:v>
                      </c:pt>
                      <c:pt idx="278">
                        <c:v>-3.26692699581766E-3</c:v>
                      </c:pt>
                      <c:pt idx="279">
                        <c:v>-3.28368048335564E-3</c:v>
                      </c:pt>
                      <c:pt idx="280">
                        <c:v>-3.30043397089363E-3</c:v>
                      </c:pt>
                      <c:pt idx="281">
                        <c:v>-3.31718745843161E-3</c:v>
                      </c:pt>
                      <c:pt idx="282">
                        <c:v>-3.3339409459696E-3</c:v>
                      </c:pt>
                      <c:pt idx="283">
                        <c:v>-3.3506944335075801E-3</c:v>
                      </c:pt>
                      <c:pt idx="284">
                        <c:v>-3.3674479210455801E-3</c:v>
                      </c:pt>
                      <c:pt idx="285">
                        <c:v>-3.3842014085835601E-3</c:v>
                      </c:pt>
                      <c:pt idx="286">
                        <c:v>-3.4009548961215401E-3</c:v>
                      </c:pt>
                      <c:pt idx="287">
                        <c:v>-3.4177083836595301E-3</c:v>
                      </c:pt>
                      <c:pt idx="288">
                        <c:v>-3.4344618711975201E-3</c:v>
                      </c:pt>
                      <c:pt idx="289">
                        <c:v>-3.4512153587355002E-3</c:v>
                      </c:pt>
                      <c:pt idx="290">
                        <c:v>-3.4679688462734802E-3</c:v>
                      </c:pt>
                      <c:pt idx="291">
                        <c:v>-3.4847223338114802E-3</c:v>
                      </c:pt>
                      <c:pt idx="292">
                        <c:v>-3.5014758213494598E-3</c:v>
                      </c:pt>
                      <c:pt idx="293">
                        <c:v>-3.5182293088874398E-3</c:v>
                      </c:pt>
                      <c:pt idx="294">
                        <c:v>-3.5349827964254398E-3</c:v>
                      </c:pt>
                      <c:pt idx="295">
                        <c:v>-3.5517362839633999E-3</c:v>
                      </c:pt>
                      <c:pt idx="296">
                        <c:v>-3.5684897715013999E-3</c:v>
                      </c:pt>
                      <c:pt idx="297">
                        <c:v>-3.5852432590393699E-3</c:v>
                      </c:pt>
                      <c:pt idx="298">
                        <c:v>-3.6019967465773799E-3</c:v>
                      </c:pt>
                      <c:pt idx="299">
                        <c:v>-3.6187502341153599E-3</c:v>
                      </c:pt>
                      <c:pt idx="300">
                        <c:v>-3.6355037216533399E-3</c:v>
                      </c:pt>
                      <c:pt idx="301">
                        <c:v>-3.65225720919132E-3</c:v>
                      </c:pt>
                      <c:pt idx="302">
                        <c:v>-3.6690106967293E-3</c:v>
                      </c:pt>
                      <c:pt idx="303">
                        <c:v>-3.6857641842673E-3</c:v>
                      </c:pt>
                      <c:pt idx="304">
                        <c:v>-3.70251767180528E-3</c:v>
                      </c:pt>
                      <c:pt idx="305">
                        <c:v>-3.71927115934327E-3</c:v>
                      </c:pt>
                      <c:pt idx="306">
                        <c:v>-3.7360246468812501E-3</c:v>
                      </c:pt>
                      <c:pt idx="307">
                        <c:v>-3.7527781344192501E-3</c:v>
                      </c:pt>
                      <c:pt idx="308">
                        <c:v>-3.7695316219572301E-3</c:v>
                      </c:pt>
                      <c:pt idx="309">
                        <c:v>-3.7862851094952201E-3</c:v>
                      </c:pt>
                      <c:pt idx="310">
                        <c:v>-3.8030385970332101E-3</c:v>
                      </c:pt>
                      <c:pt idx="311">
                        <c:v>-3.8197920845711901E-3</c:v>
                      </c:pt>
                      <c:pt idx="312">
                        <c:v>-3.8365455721091801E-3</c:v>
                      </c:pt>
                      <c:pt idx="313">
                        <c:v>-3.8532990596471602E-3</c:v>
                      </c:pt>
                      <c:pt idx="314">
                        <c:v>-3.8700525471851298E-3</c:v>
                      </c:pt>
                      <c:pt idx="315">
                        <c:v>-3.8868060347231198E-3</c:v>
                      </c:pt>
                      <c:pt idx="316">
                        <c:v>-3.9035595222611098E-3</c:v>
                      </c:pt>
                      <c:pt idx="317">
                        <c:v>-3.9203130097990998E-3</c:v>
                      </c:pt>
                      <c:pt idx="318">
                        <c:v>-3.9370664973370903E-3</c:v>
                      </c:pt>
                      <c:pt idx="319">
                        <c:v>-3.9538199848750703E-3</c:v>
                      </c:pt>
                      <c:pt idx="320">
                        <c:v>-3.9705734724130503E-3</c:v>
                      </c:pt>
                      <c:pt idx="321">
                        <c:v>-3.9873269599510503E-3</c:v>
                      </c:pt>
                      <c:pt idx="322">
                        <c:v>-4.0040804474890303E-3</c:v>
                      </c:pt>
                      <c:pt idx="323">
                        <c:v>-4.0208339350270199E-3</c:v>
                      </c:pt>
                      <c:pt idx="324">
                        <c:v>-4.037587422565E-3</c:v>
                      </c:pt>
                      <c:pt idx="325">
                        <c:v>-4.0543409101029904E-3</c:v>
                      </c:pt>
                      <c:pt idx="326">
                        <c:v>-4.07109439764098E-3</c:v>
                      </c:pt>
                      <c:pt idx="327">
                        <c:v>-4.0878478851789496E-3</c:v>
                      </c:pt>
                      <c:pt idx="328">
                        <c:v>-4.10460137271694E-3</c:v>
                      </c:pt>
                      <c:pt idx="329">
                        <c:v>-4.1213548602549296E-3</c:v>
                      </c:pt>
                      <c:pt idx="330">
                        <c:v>-4.1381083477929096E-3</c:v>
                      </c:pt>
                      <c:pt idx="331">
                        <c:v>-4.1548618353308897E-3</c:v>
                      </c:pt>
                      <c:pt idx="332">
                        <c:v>-4.1716153228688897E-3</c:v>
                      </c:pt>
                      <c:pt idx="333">
                        <c:v>-4.1883688104068801E-3</c:v>
                      </c:pt>
                      <c:pt idx="334">
                        <c:v>-4.2051222979448601E-3</c:v>
                      </c:pt>
                      <c:pt idx="335">
                        <c:v>-4.2218757854828402E-3</c:v>
                      </c:pt>
                      <c:pt idx="336">
                        <c:v>-4.2386292730208297E-3</c:v>
                      </c:pt>
                      <c:pt idx="337">
                        <c:v>-4.2553827605588202E-3</c:v>
                      </c:pt>
                      <c:pt idx="338">
                        <c:v>-4.2721362480968098E-3</c:v>
                      </c:pt>
                      <c:pt idx="339">
                        <c:v>-4.2888897356347898E-3</c:v>
                      </c:pt>
                      <c:pt idx="340">
                        <c:v>-4.3056432231727802E-3</c:v>
                      </c:pt>
                      <c:pt idx="341">
                        <c:v>-4.3223967107107603E-3</c:v>
                      </c:pt>
                      <c:pt idx="342">
                        <c:v>-4.3391501982487403E-3</c:v>
                      </c:pt>
                      <c:pt idx="343">
                        <c:v>-4.3559036857867203E-3</c:v>
                      </c:pt>
                      <c:pt idx="344">
                        <c:v>-4.3726571733247099E-3</c:v>
                      </c:pt>
                      <c:pt idx="345">
                        <c:v>-4.3894106608627003E-3</c:v>
                      </c:pt>
                      <c:pt idx="346">
                        <c:v>-4.4061641484007003E-3</c:v>
                      </c:pt>
                      <c:pt idx="347">
                        <c:v>-4.4229176359386804E-3</c:v>
                      </c:pt>
                      <c:pt idx="348">
                        <c:v>-4.43967112347665E-3</c:v>
                      </c:pt>
                      <c:pt idx="349">
                        <c:v>-4.45642461101463E-3</c:v>
                      </c:pt>
                      <c:pt idx="350">
                        <c:v>-4.4731780985526196E-3</c:v>
                      </c:pt>
                      <c:pt idx="351">
                        <c:v>-4.4899315860906196E-3</c:v>
                      </c:pt>
                      <c:pt idx="352">
                        <c:v>-4.50668507362861E-3</c:v>
                      </c:pt>
                      <c:pt idx="353">
                        <c:v>-4.52343856116659E-3</c:v>
                      </c:pt>
                      <c:pt idx="354">
                        <c:v>-4.5401920487045701E-3</c:v>
                      </c:pt>
                      <c:pt idx="355">
                        <c:v>-4.5569455362425501E-3</c:v>
                      </c:pt>
                      <c:pt idx="356">
                        <c:v>-4.5736990237805501E-3</c:v>
                      </c:pt>
                      <c:pt idx="357">
                        <c:v>-4.5904525113185301E-3</c:v>
                      </c:pt>
                      <c:pt idx="358">
                        <c:v>-4.6072059988565102E-3</c:v>
                      </c:pt>
                      <c:pt idx="359">
                        <c:v>-4.6239594863945101E-3</c:v>
                      </c:pt>
                      <c:pt idx="360">
                        <c:v>-4.6407129739324798E-3</c:v>
                      </c:pt>
                      <c:pt idx="361">
                        <c:v>-4.6574664614704797E-3</c:v>
                      </c:pt>
                      <c:pt idx="362">
                        <c:v>-4.6742199490084598E-3</c:v>
                      </c:pt>
                      <c:pt idx="363">
                        <c:v>-4.6909734365464502E-3</c:v>
                      </c:pt>
                      <c:pt idx="364">
                        <c:v>-4.7077269240844198E-3</c:v>
                      </c:pt>
                      <c:pt idx="365">
                        <c:v>-4.7244804116224103E-3</c:v>
                      </c:pt>
                      <c:pt idx="366">
                        <c:v>-4.7412338991603999E-3</c:v>
                      </c:pt>
                      <c:pt idx="367">
                        <c:v>-4.7579873866983903E-3</c:v>
                      </c:pt>
                      <c:pt idx="368">
                        <c:v>-4.7747408742363599E-3</c:v>
                      </c:pt>
                      <c:pt idx="369">
                        <c:v>-4.7914943617743504E-3</c:v>
                      </c:pt>
                      <c:pt idx="370">
                        <c:v>-4.8082478493123399E-3</c:v>
                      </c:pt>
                      <c:pt idx="371">
                        <c:v>-4.8250013368503304E-3</c:v>
                      </c:pt>
                      <c:pt idx="372">
                        <c:v>-4.8417548243883104E-3</c:v>
                      </c:pt>
                      <c:pt idx="373">
                        <c:v>-4.8585083119263E-3</c:v>
                      </c:pt>
                      <c:pt idx="374">
                        <c:v>-4.87526179946428E-3</c:v>
                      </c:pt>
                      <c:pt idx="375">
                        <c:v>-4.8920152870022601E-3</c:v>
                      </c:pt>
                      <c:pt idx="376">
                        <c:v>-4.9087687745402496E-3</c:v>
                      </c:pt>
                      <c:pt idx="377">
                        <c:v>-4.9255222620782496E-3</c:v>
                      </c:pt>
                      <c:pt idx="378">
                        <c:v>-4.9422757496162201E-3</c:v>
                      </c:pt>
                      <c:pt idx="379">
                        <c:v>-4.9590292371542097E-3</c:v>
                      </c:pt>
                      <c:pt idx="380">
                        <c:v>-4.9757827246921897E-3</c:v>
                      </c:pt>
                      <c:pt idx="381">
                        <c:v>-4.9925362122301802E-3</c:v>
                      </c:pt>
                      <c:pt idx="382">
                        <c:v>-5.0092896997681602E-3</c:v>
                      </c:pt>
                      <c:pt idx="383">
                        <c:v>-5.0260431873061498E-3</c:v>
                      </c:pt>
                      <c:pt idx="384">
                        <c:v>-5.0427966748441402E-3</c:v>
                      </c:pt>
                      <c:pt idx="385">
                        <c:v>-5.0595501623821298E-3</c:v>
                      </c:pt>
                      <c:pt idx="386">
                        <c:v>-5.0763036499201003E-3</c:v>
                      </c:pt>
                      <c:pt idx="387">
                        <c:v>-5.0930571374580898E-3</c:v>
                      </c:pt>
                      <c:pt idx="388">
                        <c:v>-5.1098106249960699E-3</c:v>
                      </c:pt>
                      <c:pt idx="389">
                        <c:v>-5.1265641125340699E-3</c:v>
                      </c:pt>
                      <c:pt idx="390">
                        <c:v>-5.1433176000720403E-3</c:v>
                      </c:pt>
                      <c:pt idx="391">
                        <c:v>-5.1600710876100204E-3</c:v>
                      </c:pt>
                      <c:pt idx="392">
                        <c:v>-5.17682457514801E-3</c:v>
                      </c:pt>
                      <c:pt idx="393">
                        <c:v>-5.19357806268599E-3</c:v>
                      </c:pt>
                      <c:pt idx="394">
                        <c:v>-5.2103315502239804E-3</c:v>
                      </c:pt>
                      <c:pt idx="395">
                        <c:v>-5.22708503776197E-3</c:v>
                      </c:pt>
                      <c:pt idx="396">
                        <c:v>-5.2438385252999596E-3</c:v>
                      </c:pt>
                      <c:pt idx="397">
                        <c:v>-5.2605920128379301E-3</c:v>
                      </c:pt>
                      <c:pt idx="398">
                        <c:v>-5.2773455003759301E-3</c:v>
                      </c:pt>
                      <c:pt idx="399">
                        <c:v>-5.2940989879139101E-3</c:v>
                      </c:pt>
                      <c:pt idx="400">
                        <c:v>-5.3108524754518997E-3</c:v>
                      </c:pt>
                      <c:pt idx="401">
                        <c:v>-5.3276059629898797E-3</c:v>
                      </c:pt>
                      <c:pt idx="402">
                        <c:v>-5.3443594505278597E-3</c:v>
                      </c:pt>
                      <c:pt idx="403">
                        <c:v>-5.3611129380658502E-3</c:v>
                      </c:pt>
                      <c:pt idx="404">
                        <c:v>-5.3778664256038302E-3</c:v>
                      </c:pt>
                      <c:pt idx="405">
                        <c:v>-5.3946199131418302E-3</c:v>
                      </c:pt>
                      <c:pt idx="406">
                        <c:v>-5.4113734006798102E-3</c:v>
                      </c:pt>
                      <c:pt idx="407">
                        <c:v>-5.4281268882177902E-3</c:v>
                      </c:pt>
                      <c:pt idx="408">
                        <c:v>-5.4448803757557798E-3</c:v>
                      </c:pt>
                      <c:pt idx="409">
                        <c:v>-5.4616338632937503E-3</c:v>
                      </c:pt>
                      <c:pt idx="410">
                        <c:v>-5.4783873508317399E-3</c:v>
                      </c:pt>
                      <c:pt idx="411">
                        <c:v>-5.4951408383697399E-3</c:v>
                      </c:pt>
                      <c:pt idx="412">
                        <c:v>-5.5118943259077199E-3</c:v>
                      </c:pt>
                      <c:pt idx="413">
                        <c:v>-5.5286478134456999E-3</c:v>
                      </c:pt>
                      <c:pt idx="414">
                        <c:v>-5.5454013009836904E-3</c:v>
                      </c:pt>
                      <c:pt idx="415">
                        <c:v>-5.56215478852168E-3</c:v>
                      </c:pt>
                      <c:pt idx="416">
                        <c:v>-5.5789082760596496E-3</c:v>
                      </c:pt>
                      <c:pt idx="417">
                        <c:v>-5.59566176359764E-3</c:v>
                      </c:pt>
                      <c:pt idx="418">
                        <c:v>-5.61241525113564E-3</c:v>
                      </c:pt>
                      <c:pt idx="419">
                        <c:v>-5.6291687386736096E-3</c:v>
                      </c:pt>
                      <c:pt idx="420">
                        <c:v>-5.6459222262115897E-3</c:v>
                      </c:pt>
                      <c:pt idx="421">
                        <c:v>-5.6626757137495801E-3</c:v>
                      </c:pt>
                      <c:pt idx="422">
                        <c:v>-5.6794292012875601E-3</c:v>
                      </c:pt>
                      <c:pt idx="423">
                        <c:v>-5.6961826888255601E-3</c:v>
                      </c:pt>
                      <c:pt idx="424">
                        <c:v>-5.7129361763635401E-3</c:v>
                      </c:pt>
                      <c:pt idx="425">
                        <c:v>-5.7296896639015297E-3</c:v>
                      </c:pt>
                      <c:pt idx="426">
                        <c:v>-5.7464431514395098E-3</c:v>
                      </c:pt>
                      <c:pt idx="427">
                        <c:v>-5.7631966389774802E-3</c:v>
                      </c:pt>
                      <c:pt idx="428">
                        <c:v>-5.7799501265154603E-3</c:v>
                      </c:pt>
                      <c:pt idx="429">
                        <c:v>-5.7967036140534603E-3</c:v>
                      </c:pt>
                      <c:pt idx="430">
                        <c:v>-5.8134571015914403E-3</c:v>
                      </c:pt>
                      <c:pt idx="431">
                        <c:v>-5.8302105891294203E-3</c:v>
                      </c:pt>
                      <c:pt idx="432">
                        <c:v>-5.8469640766674099E-3</c:v>
                      </c:pt>
                      <c:pt idx="433">
                        <c:v>-5.8637175642053899E-3</c:v>
                      </c:pt>
                      <c:pt idx="434">
                        <c:v>-5.8804710517434099E-3</c:v>
                      </c:pt>
                      <c:pt idx="435">
                        <c:v>-5.8972245392813804E-3</c:v>
                      </c:pt>
                      <c:pt idx="436">
                        <c:v>-5.9139780268193604E-3</c:v>
                      </c:pt>
                      <c:pt idx="437">
                        <c:v>-5.9307315143573404E-3</c:v>
                      </c:pt>
                      <c:pt idx="438">
                        <c:v>-5.9474850018953196E-3</c:v>
                      </c:pt>
                      <c:pt idx="439">
                        <c:v>-5.9642384894333196E-3</c:v>
                      </c:pt>
                      <c:pt idx="440">
                        <c:v>-5.9809919769712996E-3</c:v>
                      </c:pt>
                      <c:pt idx="441">
                        <c:v>-5.99774546450929E-3</c:v>
                      </c:pt>
                      <c:pt idx="442">
                        <c:v>-6.0144989520472701E-3</c:v>
                      </c:pt>
                      <c:pt idx="443">
                        <c:v>-6.0312524395852397E-3</c:v>
                      </c:pt>
                      <c:pt idx="444">
                        <c:v>-6.0480059271232397E-3</c:v>
                      </c:pt>
                      <c:pt idx="445">
                        <c:v>-6.0647594146612301E-3</c:v>
                      </c:pt>
                      <c:pt idx="446">
                        <c:v>-6.0815129021992102E-3</c:v>
                      </c:pt>
                      <c:pt idx="447">
                        <c:v>-6.0982663897371902E-3</c:v>
                      </c:pt>
                      <c:pt idx="448">
                        <c:v>-6.1150198772751798E-3</c:v>
                      </c:pt>
                      <c:pt idx="449">
                        <c:v>-6.1317733648131598E-3</c:v>
                      </c:pt>
                      <c:pt idx="450">
                        <c:v>-6.1485268523511502E-3</c:v>
                      </c:pt>
                      <c:pt idx="451">
                        <c:v>-6.1652803398891303E-3</c:v>
                      </c:pt>
                      <c:pt idx="452">
                        <c:v>-6.1820338274271198E-3</c:v>
                      </c:pt>
                      <c:pt idx="453">
                        <c:v>-6.1987873149651198E-3</c:v>
                      </c:pt>
                      <c:pt idx="454">
                        <c:v>-6.2155408025030799E-3</c:v>
                      </c:pt>
                      <c:pt idx="455">
                        <c:v>-6.2322942900410504E-3</c:v>
                      </c:pt>
                      <c:pt idx="456">
                        <c:v>-6.2490477775790599E-3</c:v>
                      </c:pt>
                      <c:pt idx="457">
                        <c:v>-6.2658012651170504E-3</c:v>
                      </c:pt>
                      <c:pt idx="458">
                        <c:v>-6.28255475265502E-3</c:v>
                      </c:pt>
                      <c:pt idx="459">
                        <c:v>-6.2993082401930096E-3</c:v>
                      </c:pt>
                      <c:pt idx="460">
                        <c:v>-6.3160617277309801E-3</c:v>
                      </c:pt>
                      <c:pt idx="461">
                        <c:v>-6.3328152152689896E-3</c:v>
                      </c:pt>
                      <c:pt idx="462">
                        <c:v>-6.3495687028069696E-3</c:v>
                      </c:pt>
                      <c:pt idx="463">
                        <c:v>-6.3663221903449601E-3</c:v>
                      </c:pt>
                      <c:pt idx="464">
                        <c:v>-6.3830756778829297E-3</c:v>
                      </c:pt>
                      <c:pt idx="465">
                        <c:v>-6.3998291654209297E-3</c:v>
                      </c:pt>
                      <c:pt idx="466">
                        <c:v>-6.4165826529589097E-3</c:v>
                      </c:pt>
                      <c:pt idx="467">
                        <c:v>-6.4333361404969001E-3</c:v>
                      </c:pt>
                      <c:pt idx="468">
                        <c:v>-6.4500896280348802E-3</c:v>
                      </c:pt>
                      <c:pt idx="469">
                        <c:v>-6.4668431155728697E-3</c:v>
                      </c:pt>
                      <c:pt idx="470">
                        <c:v>-6.4835966031108402E-3</c:v>
                      </c:pt>
                      <c:pt idx="471">
                        <c:v>-6.5003500906488298E-3</c:v>
                      </c:pt>
                      <c:pt idx="472">
                        <c:v>-6.5171035781868203E-3</c:v>
                      </c:pt>
                      <c:pt idx="473">
                        <c:v>-6.5338570657248098E-3</c:v>
                      </c:pt>
                      <c:pt idx="474">
                        <c:v>-6.5506105532627803E-3</c:v>
                      </c:pt>
                      <c:pt idx="475">
                        <c:v>-6.5673640408007803E-3</c:v>
                      </c:pt>
                      <c:pt idx="476">
                        <c:v>-6.5841175283387603E-3</c:v>
                      </c:pt>
                      <c:pt idx="477">
                        <c:v>-6.6008710158767499E-3</c:v>
                      </c:pt>
                      <c:pt idx="478">
                        <c:v>-6.6176245034147204E-3</c:v>
                      </c:pt>
                      <c:pt idx="479">
                        <c:v>-6.63437799095271E-3</c:v>
                      </c:pt>
                      <c:pt idx="480">
                        <c:v>-6.65113147849069E-3</c:v>
                      </c:pt>
                      <c:pt idx="481">
                        <c:v>-6.6678849660286796E-3</c:v>
                      </c:pt>
                      <c:pt idx="482">
                        <c:v>-6.68463845356667E-3</c:v>
                      </c:pt>
                      <c:pt idx="483">
                        <c:v>-6.7013919411046501E-3</c:v>
                      </c:pt>
                      <c:pt idx="484">
                        <c:v>-6.7181454286426396E-3</c:v>
                      </c:pt>
                      <c:pt idx="485">
                        <c:v>-6.7348989161806197E-3</c:v>
                      </c:pt>
                      <c:pt idx="486">
                        <c:v>-6.7516524037186196E-3</c:v>
                      </c:pt>
                      <c:pt idx="487">
                        <c:v>-6.7684058912565997E-3</c:v>
                      </c:pt>
                      <c:pt idx="488">
                        <c:v>-6.7851593787945797E-3</c:v>
                      </c:pt>
                      <c:pt idx="489">
                        <c:v>-6.8019128663325702E-3</c:v>
                      </c:pt>
                      <c:pt idx="490">
                        <c:v>-6.8186663538705502E-3</c:v>
                      </c:pt>
                      <c:pt idx="491">
                        <c:v>-6.8354198414085302E-3</c:v>
                      </c:pt>
                      <c:pt idx="492">
                        <c:v>-6.8521733289465103E-3</c:v>
                      </c:pt>
                      <c:pt idx="493">
                        <c:v>-6.8689268164844998E-3</c:v>
                      </c:pt>
                      <c:pt idx="494">
                        <c:v>-6.8856803040224998E-3</c:v>
                      </c:pt>
                      <c:pt idx="495">
                        <c:v>-6.9024337915604703E-3</c:v>
                      </c:pt>
                      <c:pt idx="496">
                        <c:v>-6.9191872790984703E-3</c:v>
                      </c:pt>
                      <c:pt idx="497">
                        <c:v>-6.9359407666364304E-3</c:v>
                      </c:pt>
                      <c:pt idx="498">
                        <c:v>-6.9526942541744199E-3</c:v>
                      </c:pt>
                      <c:pt idx="499">
                        <c:v>-6.9694477417124E-3</c:v>
                      </c:pt>
                      <c:pt idx="500">
                        <c:v>-6.9862012292504E-3</c:v>
                      </c:pt>
                      <c:pt idx="501">
                        <c:v>-7.0029547167883904E-3</c:v>
                      </c:pt>
                      <c:pt idx="502">
                        <c:v>-7.01970820432636E-3</c:v>
                      </c:pt>
                      <c:pt idx="503">
                        <c:v>-7.03646169186436E-3</c:v>
                      </c:pt>
                      <c:pt idx="504">
                        <c:v>-7.05321517940234E-3</c:v>
                      </c:pt>
                      <c:pt idx="505">
                        <c:v>-7.0699686669403296E-3</c:v>
                      </c:pt>
                      <c:pt idx="506">
                        <c:v>-7.0867221544783001E-3</c:v>
                      </c:pt>
                      <c:pt idx="507">
                        <c:v>-7.1034756420163001E-3</c:v>
                      </c:pt>
                      <c:pt idx="508">
                        <c:v>-7.1202291295542801E-3</c:v>
                      </c:pt>
                      <c:pt idx="509">
                        <c:v>-7.1369826170922602E-3</c:v>
                      </c:pt>
                      <c:pt idx="510">
                        <c:v>-7.1537361046302402E-3</c:v>
                      </c:pt>
                      <c:pt idx="511">
                        <c:v>-7.1704895921682497E-3</c:v>
                      </c:pt>
                      <c:pt idx="512">
                        <c:v>-7.1872430797062098E-3</c:v>
                      </c:pt>
                      <c:pt idx="513">
                        <c:v>-7.2039965672442202E-3</c:v>
                      </c:pt>
                      <c:pt idx="514">
                        <c:v>-7.2207500547821898E-3</c:v>
                      </c:pt>
                      <c:pt idx="515">
                        <c:v>-7.2375035423201802E-3</c:v>
                      </c:pt>
                      <c:pt idx="516">
                        <c:v>-7.2542570298581698E-3</c:v>
                      </c:pt>
                      <c:pt idx="517">
                        <c:v>-7.2710105173961403E-3</c:v>
                      </c:pt>
                      <c:pt idx="518">
                        <c:v>-7.2877640049341299E-3</c:v>
                      </c:pt>
                      <c:pt idx="519">
                        <c:v>-7.3045174924721203E-3</c:v>
                      </c:pt>
                      <c:pt idx="520">
                        <c:v>-7.3212709800101004E-3</c:v>
                      </c:pt>
                      <c:pt idx="521">
                        <c:v>-7.3380244675480804E-3</c:v>
                      </c:pt>
                      <c:pt idx="522">
                        <c:v>-7.35477795508607E-3</c:v>
                      </c:pt>
                      <c:pt idx="523">
                        <c:v>-7.3715314426240396E-3</c:v>
                      </c:pt>
                      <c:pt idx="524">
                        <c:v>-7.38828493016205E-3</c:v>
                      </c:pt>
                      <c:pt idx="525">
                        <c:v>-7.4050384177000196E-3</c:v>
                      </c:pt>
                      <c:pt idx="526">
                        <c:v>-7.4217919052379996E-3</c:v>
                      </c:pt>
                      <c:pt idx="527">
                        <c:v>-7.4385453927759901E-3</c:v>
                      </c:pt>
                      <c:pt idx="528">
                        <c:v>-7.4552988803139901E-3</c:v>
                      </c:pt>
                      <c:pt idx="529">
                        <c:v>-7.4720523678519796E-3</c:v>
                      </c:pt>
                      <c:pt idx="530">
                        <c:v>-7.4888058553899397E-3</c:v>
                      </c:pt>
                      <c:pt idx="531">
                        <c:v>-7.5055593429279397E-3</c:v>
                      </c:pt>
                      <c:pt idx="532">
                        <c:v>-7.5223128304659197E-3</c:v>
                      </c:pt>
                      <c:pt idx="533">
                        <c:v>-7.5390663180038998E-3</c:v>
                      </c:pt>
                      <c:pt idx="534">
                        <c:v>-7.5558198055418902E-3</c:v>
                      </c:pt>
                      <c:pt idx="535">
                        <c:v>-7.5725732930798798E-3</c:v>
                      </c:pt>
                      <c:pt idx="536">
                        <c:v>-7.5893267806178598E-3</c:v>
                      </c:pt>
                      <c:pt idx="537">
                        <c:v>-7.6060802681558503E-3</c:v>
                      </c:pt>
                      <c:pt idx="538">
                        <c:v>-7.6228337556938199E-3</c:v>
                      </c:pt>
                      <c:pt idx="539">
                        <c:v>-7.6395872432318303E-3</c:v>
                      </c:pt>
                      <c:pt idx="540">
                        <c:v>-7.6563407307697904E-3</c:v>
                      </c:pt>
                      <c:pt idx="541">
                        <c:v>-7.6730942183077999E-3</c:v>
                      </c:pt>
                      <c:pt idx="542">
                        <c:v>-7.6898477058457799E-3</c:v>
                      </c:pt>
                      <c:pt idx="543">
                        <c:v>-7.7066011933837704E-3</c:v>
                      </c:pt>
                      <c:pt idx="544">
                        <c:v>-7.7233546809217296E-3</c:v>
                      </c:pt>
                      <c:pt idx="545">
                        <c:v>-7.74010816845972E-3</c:v>
                      </c:pt>
                      <c:pt idx="546">
                        <c:v>-7.7568616559977304E-3</c:v>
                      </c:pt>
                      <c:pt idx="547">
                        <c:v>-7.7736151435356697E-3</c:v>
                      </c:pt>
                      <c:pt idx="548">
                        <c:v>-7.7903686310736697E-3</c:v>
                      </c:pt>
                      <c:pt idx="549">
                        <c:v>-7.8071221186116401E-3</c:v>
                      </c:pt>
                      <c:pt idx="550">
                        <c:v>-7.8238756061496505E-3</c:v>
                      </c:pt>
                      <c:pt idx="551">
                        <c:v>-7.8406290936876392E-3</c:v>
                      </c:pt>
                      <c:pt idx="552">
                        <c:v>-7.8573825812256297E-3</c:v>
                      </c:pt>
                      <c:pt idx="553">
                        <c:v>-7.8741360687636097E-3</c:v>
                      </c:pt>
                      <c:pt idx="554">
                        <c:v>-7.8908895563015793E-3</c:v>
                      </c:pt>
                      <c:pt idx="555">
                        <c:v>-7.9076430438395698E-3</c:v>
                      </c:pt>
                      <c:pt idx="556">
                        <c:v>-7.9243965313775394E-3</c:v>
                      </c:pt>
                      <c:pt idx="557">
                        <c:v>-7.9411500189155507E-3</c:v>
                      </c:pt>
                      <c:pt idx="558">
                        <c:v>-7.9579035064535394E-3</c:v>
                      </c:pt>
                      <c:pt idx="559">
                        <c:v>-7.9746569939915107E-3</c:v>
                      </c:pt>
                      <c:pt idx="560">
                        <c:v>-7.9914104815294994E-3</c:v>
                      </c:pt>
                      <c:pt idx="561">
                        <c:v>-8.0081639690674795E-3</c:v>
                      </c:pt>
                      <c:pt idx="562">
                        <c:v>-8.0249174566054699E-3</c:v>
                      </c:pt>
                      <c:pt idx="563">
                        <c:v>-8.0416709441434499E-3</c:v>
                      </c:pt>
                      <c:pt idx="564">
                        <c:v>-8.0584244316814404E-3</c:v>
                      </c:pt>
                      <c:pt idx="565">
                        <c:v>-8.0751779192194308E-3</c:v>
                      </c:pt>
                      <c:pt idx="566">
                        <c:v>-8.0919314067574195E-3</c:v>
                      </c:pt>
                      <c:pt idx="567">
                        <c:v>-8.1086848942953701E-3</c:v>
                      </c:pt>
                      <c:pt idx="568">
                        <c:v>-8.12543838183339E-3</c:v>
                      </c:pt>
                      <c:pt idx="569">
                        <c:v>-8.1421918693713805E-3</c:v>
                      </c:pt>
                      <c:pt idx="570">
                        <c:v>-8.1589453569093501E-3</c:v>
                      </c:pt>
                      <c:pt idx="571">
                        <c:v>-8.1756988444473301E-3</c:v>
                      </c:pt>
                      <c:pt idx="572">
                        <c:v>-8.1924523319853206E-3</c:v>
                      </c:pt>
                      <c:pt idx="573">
                        <c:v>-8.2092058195233197E-3</c:v>
                      </c:pt>
                      <c:pt idx="574">
                        <c:v>-8.2259593070612806E-3</c:v>
                      </c:pt>
                      <c:pt idx="575">
                        <c:v>-8.2427127945992693E-3</c:v>
                      </c:pt>
                      <c:pt idx="576">
                        <c:v>-8.2594662821372702E-3</c:v>
                      </c:pt>
                      <c:pt idx="577">
                        <c:v>-8.2762197696752294E-3</c:v>
                      </c:pt>
                      <c:pt idx="578">
                        <c:v>-8.2929732572132406E-3</c:v>
                      </c:pt>
                      <c:pt idx="579">
                        <c:v>-8.3097267447512294E-3</c:v>
                      </c:pt>
                      <c:pt idx="580">
                        <c:v>-8.3264802322892007E-3</c:v>
                      </c:pt>
                      <c:pt idx="581">
                        <c:v>-8.3432337198271703E-3</c:v>
                      </c:pt>
                      <c:pt idx="582">
                        <c:v>-8.3599872073651695E-3</c:v>
                      </c:pt>
                      <c:pt idx="583">
                        <c:v>-8.3767406949031495E-3</c:v>
                      </c:pt>
                      <c:pt idx="584">
                        <c:v>-8.3934941824411295E-3</c:v>
                      </c:pt>
                      <c:pt idx="585">
                        <c:v>-8.41024766997912E-3</c:v>
                      </c:pt>
                      <c:pt idx="586">
                        <c:v>-8.4270011575171E-3</c:v>
                      </c:pt>
                      <c:pt idx="587">
                        <c:v>-8.4437546450550904E-3</c:v>
                      </c:pt>
                      <c:pt idx="588">
                        <c:v>-8.4605081325930791E-3</c:v>
                      </c:pt>
                      <c:pt idx="589">
                        <c:v>-8.4772616201310696E-3</c:v>
                      </c:pt>
                      <c:pt idx="590">
                        <c:v>-8.4940151076690496E-3</c:v>
                      </c:pt>
                      <c:pt idx="591">
                        <c:v>-8.5107685952070192E-3</c:v>
                      </c:pt>
                      <c:pt idx="592">
                        <c:v>-8.5275220827450201E-3</c:v>
                      </c:pt>
                      <c:pt idx="593">
                        <c:v>-8.5442755702830192E-3</c:v>
                      </c:pt>
                      <c:pt idx="594">
                        <c:v>-8.5610290578210096E-3</c:v>
                      </c:pt>
                      <c:pt idx="595">
                        <c:v>-8.5777825453589706E-3</c:v>
                      </c:pt>
                      <c:pt idx="596">
                        <c:v>-8.5945360328969593E-3</c:v>
                      </c:pt>
                      <c:pt idx="597">
                        <c:v>-8.6112895204349307E-3</c:v>
                      </c:pt>
                      <c:pt idx="598">
                        <c:v>-8.6280430079729402E-3</c:v>
                      </c:pt>
                      <c:pt idx="599">
                        <c:v>-8.6447964955109306E-3</c:v>
                      </c:pt>
                      <c:pt idx="600">
                        <c:v>-8.6615499830489193E-3</c:v>
                      </c:pt>
                      <c:pt idx="601">
                        <c:v>-8.6783034705868699E-3</c:v>
                      </c:pt>
                      <c:pt idx="602">
                        <c:v>-8.6950569581248794E-3</c:v>
                      </c:pt>
                      <c:pt idx="603">
                        <c:v>-8.7118104456628508E-3</c:v>
                      </c:pt>
                      <c:pt idx="604">
                        <c:v>-8.7285639332008499E-3</c:v>
                      </c:pt>
                      <c:pt idx="605">
                        <c:v>-8.7453174207388108E-3</c:v>
                      </c:pt>
                      <c:pt idx="606">
                        <c:v>-8.7620709082768203E-3</c:v>
                      </c:pt>
                      <c:pt idx="607">
                        <c:v>-8.77882439581479E-3</c:v>
                      </c:pt>
                      <c:pt idx="608">
                        <c:v>-8.79557788335277E-3</c:v>
                      </c:pt>
                      <c:pt idx="609">
                        <c:v>-8.8123313708907709E-3</c:v>
                      </c:pt>
                      <c:pt idx="610">
                        <c:v>-8.82908485842877E-3</c:v>
                      </c:pt>
                      <c:pt idx="611">
                        <c:v>-8.8458383459667396E-3</c:v>
                      </c:pt>
                      <c:pt idx="612">
                        <c:v>-8.8625918335047196E-3</c:v>
                      </c:pt>
                      <c:pt idx="613">
                        <c:v>-8.8793453210426997E-3</c:v>
                      </c:pt>
                      <c:pt idx="614">
                        <c:v>-8.8960988085807092E-3</c:v>
                      </c:pt>
                      <c:pt idx="615">
                        <c:v>-8.9128522961186597E-3</c:v>
                      </c:pt>
                      <c:pt idx="616">
                        <c:v>-8.9296057836566606E-3</c:v>
                      </c:pt>
                      <c:pt idx="617">
                        <c:v>-8.9463592711946302E-3</c:v>
                      </c:pt>
                      <c:pt idx="618">
                        <c:v>-8.9631127587326293E-3</c:v>
                      </c:pt>
                      <c:pt idx="619">
                        <c:v>-8.9798662462706094E-3</c:v>
                      </c:pt>
                      <c:pt idx="620">
                        <c:v>-8.9966197338085894E-3</c:v>
                      </c:pt>
                      <c:pt idx="621">
                        <c:v>-9.0133732213465902E-3</c:v>
                      </c:pt>
                      <c:pt idx="622">
                        <c:v>-9.0301267088845807E-3</c:v>
                      </c:pt>
                      <c:pt idx="623">
                        <c:v>-9.0468801964225694E-3</c:v>
                      </c:pt>
                      <c:pt idx="624">
                        <c:v>-9.0636336839605303E-3</c:v>
                      </c:pt>
                      <c:pt idx="625">
                        <c:v>-9.0803871714985503E-3</c:v>
                      </c:pt>
                      <c:pt idx="626">
                        <c:v>-9.0971406590365008E-3</c:v>
                      </c:pt>
                      <c:pt idx="627">
                        <c:v>-9.1138941465744999E-3</c:v>
                      </c:pt>
                      <c:pt idx="628">
                        <c:v>-9.1306476341124591E-3</c:v>
                      </c:pt>
                      <c:pt idx="629">
                        <c:v>-9.14740112165046E-3</c:v>
                      </c:pt>
                      <c:pt idx="630">
                        <c:v>-9.16415460918844E-3</c:v>
                      </c:pt>
                      <c:pt idx="631">
                        <c:v>-9.1809080967264201E-3</c:v>
                      </c:pt>
                      <c:pt idx="632">
                        <c:v>-9.1976615842644296E-3</c:v>
                      </c:pt>
                      <c:pt idx="633">
                        <c:v>-9.2144150718023905E-3</c:v>
                      </c:pt>
                      <c:pt idx="634">
                        <c:v>-9.2311685593404001E-3</c:v>
                      </c:pt>
                      <c:pt idx="635">
                        <c:v>-9.2479220468783593E-3</c:v>
                      </c:pt>
                      <c:pt idx="636">
                        <c:v>-9.2646755344163601E-3</c:v>
                      </c:pt>
                      <c:pt idx="637">
                        <c:v>-9.2814290219543592E-3</c:v>
                      </c:pt>
                      <c:pt idx="638">
                        <c:v>-9.2981825094923393E-3</c:v>
                      </c:pt>
                      <c:pt idx="639">
                        <c:v>-9.3149359970303106E-3</c:v>
                      </c:pt>
                      <c:pt idx="640">
                        <c:v>-9.3316894845682993E-3</c:v>
                      </c:pt>
                      <c:pt idx="641">
                        <c:v>-9.3484429721062707E-3</c:v>
                      </c:pt>
                      <c:pt idx="642">
                        <c:v>-9.3651964596442594E-3</c:v>
                      </c:pt>
                      <c:pt idx="643">
                        <c:v>-9.3819499471822602E-3</c:v>
                      </c:pt>
                      <c:pt idx="644">
                        <c:v>-9.3987034347202299E-3</c:v>
                      </c:pt>
                      <c:pt idx="645">
                        <c:v>-9.4154569222582203E-3</c:v>
                      </c:pt>
                      <c:pt idx="646">
                        <c:v>-9.4322104097962108E-3</c:v>
                      </c:pt>
                      <c:pt idx="647">
                        <c:v>-9.4489638973342099E-3</c:v>
                      </c:pt>
                      <c:pt idx="648">
                        <c:v>-9.4657173848721795E-3</c:v>
                      </c:pt>
                      <c:pt idx="649">
                        <c:v>-9.4824708724101699E-3</c:v>
                      </c:pt>
                      <c:pt idx="650">
                        <c:v>-9.49922435994815E-3</c:v>
                      </c:pt>
                      <c:pt idx="651">
                        <c:v>-9.51597784748613E-3</c:v>
                      </c:pt>
                      <c:pt idx="652">
                        <c:v>-9.53273133502411E-3</c:v>
                      </c:pt>
                      <c:pt idx="653">
                        <c:v>-9.5494848225621196E-3</c:v>
                      </c:pt>
                      <c:pt idx="654">
                        <c:v>-9.5662383101000892E-3</c:v>
                      </c:pt>
                      <c:pt idx="655">
                        <c:v>-9.5829917976380605E-3</c:v>
                      </c:pt>
                      <c:pt idx="656">
                        <c:v>-9.5997452851760805E-3</c:v>
                      </c:pt>
                      <c:pt idx="657">
                        <c:v>-9.6164987727140397E-3</c:v>
                      </c:pt>
                      <c:pt idx="658">
                        <c:v>-9.6332522602520405E-3</c:v>
                      </c:pt>
                      <c:pt idx="659">
                        <c:v>-9.6500057477900102E-3</c:v>
                      </c:pt>
                      <c:pt idx="660">
                        <c:v>-9.6667592353280006E-3</c:v>
                      </c:pt>
                      <c:pt idx="661">
                        <c:v>-9.6835127228659806E-3</c:v>
                      </c:pt>
                      <c:pt idx="662">
                        <c:v>-9.7002662104039798E-3</c:v>
                      </c:pt>
                      <c:pt idx="663">
                        <c:v>-9.7170196979419598E-3</c:v>
                      </c:pt>
                      <c:pt idx="664">
                        <c:v>-9.7337731854799398E-3</c:v>
                      </c:pt>
                      <c:pt idx="665">
                        <c:v>-9.7505266730179303E-3</c:v>
                      </c:pt>
                      <c:pt idx="666">
                        <c:v>-9.7672801605558999E-3</c:v>
                      </c:pt>
                      <c:pt idx="667">
                        <c:v>-9.7840336480939198E-3</c:v>
                      </c:pt>
                      <c:pt idx="668">
                        <c:v>-9.8007871356318704E-3</c:v>
                      </c:pt>
                      <c:pt idx="669">
                        <c:v>-9.8175406231698695E-3</c:v>
                      </c:pt>
                      <c:pt idx="670">
                        <c:v>-9.8342941107078495E-3</c:v>
                      </c:pt>
                      <c:pt idx="671">
                        <c:v>-9.8510475982458399E-3</c:v>
                      </c:pt>
                      <c:pt idx="672">
                        <c:v>-9.8678010857837992E-3</c:v>
                      </c:pt>
                      <c:pt idx="673">
                        <c:v>-9.8845545733218104E-3</c:v>
                      </c:pt>
                      <c:pt idx="674">
                        <c:v>-9.9013080608597905E-3</c:v>
                      </c:pt>
                      <c:pt idx="675">
                        <c:v>-9.9180615483977792E-3</c:v>
                      </c:pt>
                      <c:pt idx="676">
                        <c:v>-9.9348150359357592E-3</c:v>
                      </c:pt>
                      <c:pt idx="677">
                        <c:v>-9.9515685234737306E-3</c:v>
                      </c:pt>
                      <c:pt idx="678">
                        <c:v>-9.9683220110117193E-3</c:v>
                      </c:pt>
                      <c:pt idx="679">
                        <c:v>-9.9850754985497201E-3</c:v>
                      </c:pt>
                      <c:pt idx="680">
                        <c:v>-1.00018289860877E-2</c:v>
                      </c:pt>
                      <c:pt idx="681">
                        <c:v>-1.00185824736256E-2</c:v>
                      </c:pt>
                      <c:pt idx="682">
                        <c:v>-1.0035335961163599E-2</c:v>
                      </c:pt>
                      <c:pt idx="683">
                        <c:v>-1.00520894487016E-2</c:v>
                      </c:pt>
                      <c:pt idx="684">
                        <c:v>-1.0068842936239599E-2</c:v>
                      </c:pt>
                      <c:pt idx="685">
                        <c:v>-1.00855964237776E-2</c:v>
                      </c:pt>
                      <c:pt idx="686">
                        <c:v>-1.0102349911315599E-2</c:v>
                      </c:pt>
                      <c:pt idx="687">
                        <c:v>-1.01191033988536E-2</c:v>
                      </c:pt>
                      <c:pt idx="688">
                        <c:v>-1.0135856886391501E-2</c:v>
                      </c:pt>
                      <c:pt idx="689">
                        <c:v>-1.01526103739295E-2</c:v>
                      </c:pt>
                      <c:pt idx="690">
                        <c:v>-1.01693638614675E-2</c:v>
                      </c:pt>
                      <c:pt idx="691">
                        <c:v>-1.01861173490055E-2</c:v>
                      </c:pt>
                      <c:pt idx="692">
                        <c:v>-1.02028708365435E-2</c:v>
                      </c:pt>
                      <c:pt idx="693">
                        <c:v>-1.02196243240815E-2</c:v>
                      </c:pt>
                      <c:pt idx="694">
                        <c:v>-1.02363778116195E-2</c:v>
                      </c:pt>
                      <c:pt idx="695">
                        <c:v>-1.0253131299157401E-2</c:v>
                      </c:pt>
                      <c:pt idx="696">
                        <c:v>-1.02698847866954E-2</c:v>
                      </c:pt>
                      <c:pt idx="697">
                        <c:v>-1.0286638274233401E-2</c:v>
                      </c:pt>
                      <c:pt idx="698">
                        <c:v>-1.03033917617714E-2</c:v>
                      </c:pt>
                      <c:pt idx="699">
                        <c:v>-1.0320145249309401E-2</c:v>
                      </c:pt>
                      <c:pt idx="700">
                        <c:v>-1.03368987368474E-2</c:v>
                      </c:pt>
                      <c:pt idx="701">
                        <c:v>-1.03536522243853E-2</c:v>
                      </c:pt>
                      <c:pt idx="702">
                        <c:v>-1.0370405711923301E-2</c:v>
                      </c:pt>
                      <c:pt idx="703">
                        <c:v>-1.03871591994613E-2</c:v>
                      </c:pt>
                      <c:pt idx="704">
                        <c:v>-1.0403912686999301E-2</c:v>
                      </c:pt>
                      <c:pt idx="705">
                        <c:v>-1.04206661745373E-2</c:v>
                      </c:pt>
                      <c:pt idx="706">
                        <c:v>-1.0437419662075301E-2</c:v>
                      </c:pt>
                      <c:pt idx="707">
                        <c:v>-1.04541731496133E-2</c:v>
                      </c:pt>
                      <c:pt idx="708">
                        <c:v>-1.04709266371512E-2</c:v>
                      </c:pt>
                      <c:pt idx="709">
                        <c:v>-1.0487680124689199E-2</c:v>
                      </c:pt>
                      <c:pt idx="710">
                        <c:v>-1.05044336122272E-2</c:v>
                      </c:pt>
                      <c:pt idx="711">
                        <c:v>-1.0521187099765201E-2</c:v>
                      </c:pt>
                      <c:pt idx="712">
                        <c:v>-1.05379405873032E-2</c:v>
                      </c:pt>
                      <c:pt idx="713">
                        <c:v>-1.0554694074841201E-2</c:v>
                      </c:pt>
                      <c:pt idx="714">
                        <c:v>-1.05714475623792E-2</c:v>
                      </c:pt>
                      <c:pt idx="715">
                        <c:v>-1.05882010499171E-2</c:v>
                      </c:pt>
                      <c:pt idx="716">
                        <c:v>-1.0604954537455099E-2</c:v>
                      </c:pt>
                      <c:pt idx="717">
                        <c:v>-1.06217080249931E-2</c:v>
                      </c:pt>
                      <c:pt idx="718">
                        <c:v>-1.0638461512531099E-2</c:v>
                      </c:pt>
                      <c:pt idx="719">
                        <c:v>-1.06552150000691E-2</c:v>
                      </c:pt>
                      <c:pt idx="720">
                        <c:v>-1.0671968487607099E-2</c:v>
                      </c:pt>
                      <c:pt idx="721">
                        <c:v>-1.06887219751451E-2</c:v>
                      </c:pt>
                      <c:pt idx="722">
                        <c:v>-1.0705475462683E-2</c:v>
                      </c:pt>
                      <c:pt idx="723">
                        <c:v>-1.0722228950220999E-2</c:v>
                      </c:pt>
                      <c:pt idx="724">
                        <c:v>-1.0738982437759E-2</c:v>
                      </c:pt>
                      <c:pt idx="725">
                        <c:v>-1.0755735925296999E-2</c:v>
                      </c:pt>
                      <c:pt idx="726">
                        <c:v>-1.0772489412835E-2</c:v>
                      </c:pt>
                      <c:pt idx="727">
                        <c:v>-1.0789242900372999E-2</c:v>
                      </c:pt>
                      <c:pt idx="728">
                        <c:v>-1.08059963879109E-2</c:v>
                      </c:pt>
                      <c:pt idx="729">
                        <c:v>-1.08227498754489E-2</c:v>
                      </c:pt>
                      <c:pt idx="730">
                        <c:v>-1.08395033629869E-2</c:v>
                      </c:pt>
                      <c:pt idx="731">
                        <c:v>-1.08562568505249E-2</c:v>
                      </c:pt>
                      <c:pt idx="732">
                        <c:v>-1.08730103380629E-2</c:v>
                      </c:pt>
                      <c:pt idx="733">
                        <c:v>-1.08897638256008E-2</c:v>
                      </c:pt>
                      <c:pt idx="734">
                        <c:v>-1.0906517313138801E-2</c:v>
                      </c:pt>
                      <c:pt idx="735">
                        <c:v>-1.09232708006768E-2</c:v>
                      </c:pt>
                      <c:pt idx="736">
                        <c:v>-1.0940024288214801E-2</c:v>
                      </c:pt>
                      <c:pt idx="737">
                        <c:v>-1.09567777757528E-2</c:v>
                      </c:pt>
                      <c:pt idx="738">
                        <c:v>-1.0973531263290801E-2</c:v>
                      </c:pt>
                      <c:pt idx="739">
                        <c:v>-1.09902847508288E-2</c:v>
                      </c:pt>
                      <c:pt idx="740">
                        <c:v>-1.10070382383668E-2</c:v>
                      </c:pt>
                      <c:pt idx="741">
                        <c:v>-1.10237917259048E-2</c:v>
                      </c:pt>
                      <c:pt idx="742">
                        <c:v>-1.10405452134427E-2</c:v>
                      </c:pt>
                      <c:pt idx="743">
                        <c:v>-1.1057298700980701E-2</c:v>
                      </c:pt>
                      <c:pt idx="744">
                        <c:v>-1.10740521885187E-2</c:v>
                      </c:pt>
                      <c:pt idx="745">
                        <c:v>-1.1090805676056701E-2</c:v>
                      </c:pt>
                      <c:pt idx="746">
                        <c:v>-1.11075591635947E-2</c:v>
                      </c:pt>
                      <c:pt idx="747">
                        <c:v>-1.1124312651132701E-2</c:v>
                      </c:pt>
                      <c:pt idx="748">
                        <c:v>-1.11410661386707E-2</c:v>
                      </c:pt>
                      <c:pt idx="749">
                        <c:v>-1.11578196262086E-2</c:v>
                      </c:pt>
                      <c:pt idx="750">
                        <c:v>-1.1174573113746601E-2</c:v>
                      </c:pt>
                      <c:pt idx="751">
                        <c:v>-1.11913266012846E-2</c:v>
                      </c:pt>
                      <c:pt idx="752">
                        <c:v>-1.1208080088822601E-2</c:v>
                      </c:pt>
                      <c:pt idx="753">
                        <c:v>-1.12248335763606E-2</c:v>
                      </c:pt>
                      <c:pt idx="754">
                        <c:v>-1.12415870638985E-2</c:v>
                      </c:pt>
                      <c:pt idx="755">
                        <c:v>-1.1258340551436499E-2</c:v>
                      </c:pt>
                      <c:pt idx="756">
                        <c:v>-1.12750940389745E-2</c:v>
                      </c:pt>
                      <c:pt idx="757">
                        <c:v>-1.1291847526512499E-2</c:v>
                      </c:pt>
                      <c:pt idx="758">
                        <c:v>-1.13086010140505E-2</c:v>
                      </c:pt>
                      <c:pt idx="759">
                        <c:v>-1.1325354501588499E-2</c:v>
                      </c:pt>
                      <c:pt idx="760">
                        <c:v>-1.13421079891265E-2</c:v>
                      </c:pt>
                      <c:pt idx="761">
                        <c:v>-1.1358861476664499E-2</c:v>
                      </c:pt>
                      <c:pt idx="762">
                        <c:v>-1.1375614964202399E-2</c:v>
                      </c:pt>
                      <c:pt idx="763">
                        <c:v>-1.13923684517404E-2</c:v>
                      </c:pt>
                      <c:pt idx="764">
                        <c:v>-1.1409121939278399E-2</c:v>
                      </c:pt>
                      <c:pt idx="765">
                        <c:v>-1.14258754268164E-2</c:v>
                      </c:pt>
                      <c:pt idx="766">
                        <c:v>-1.1442628914354399E-2</c:v>
                      </c:pt>
                      <c:pt idx="767">
                        <c:v>-1.14593824018923E-2</c:v>
                      </c:pt>
                      <c:pt idx="768">
                        <c:v>-1.14761358894303E-2</c:v>
                      </c:pt>
                      <c:pt idx="769">
                        <c:v>-1.14928893769683E-2</c:v>
                      </c:pt>
                      <c:pt idx="770">
                        <c:v>-1.15096428645063E-2</c:v>
                      </c:pt>
                      <c:pt idx="771">
                        <c:v>-1.1526396352044299E-2</c:v>
                      </c:pt>
                      <c:pt idx="772">
                        <c:v>-1.15431498395823E-2</c:v>
                      </c:pt>
                      <c:pt idx="773">
                        <c:v>-1.1559903327120299E-2</c:v>
                      </c:pt>
                      <c:pt idx="774">
                        <c:v>-1.15766568146582E-2</c:v>
                      </c:pt>
                      <c:pt idx="775">
                        <c:v>-1.1593410302196201E-2</c:v>
                      </c:pt>
                      <c:pt idx="776">
                        <c:v>-1.16101637897342E-2</c:v>
                      </c:pt>
                      <c:pt idx="777">
                        <c:v>-1.16269172772722E-2</c:v>
                      </c:pt>
                      <c:pt idx="778">
                        <c:v>-1.16436707648102E-2</c:v>
                      </c:pt>
                      <c:pt idx="779">
                        <c:v>-1.16604242523482E-2</c:v>
                      </c:pt>
                      <c:pt idx="780">
                        <c:v>-1.16771777398862E-2</c:v>
                      </c:pt>
                      <c:pt idx="781">
                        <c:v>-1.16939312274241E-2</c:v>
                      </c:pt>
                      <c:pt idx="782">
                        <c:v>-1.1710684714962101E-2</c:v>
                      </c:pt>
                      <c:pt idx="783">
                        <c:v>-1.17274382025001E-2</c:v>
                      </c:pt>
                      <c:pt idx="784">
                        <c:v>-1.1744191690038101E-2</c:v>
                      </c:pt>
                      <c:pt idx="785">
                        <c:v>-1.17609451775761E-2</c:v>
                      </c:pt>
                      <c:pt idx="786">
                        <c:v>-1.1777698665114101E-2</c:v>
                      </c:pt>
                      <c:pt idx="787">
                        <c:v>-1.17944521526521E-2</c:v>
                      </c:pt>
                      <c:pt idx="788">
                        <c:v>-1.181120564019E-2</c:v>
                      </c:pt>
                      <c:pt idx="789">
                        <c:v>-1.1827959127728001E-2</c:v>
                      </c:pt>
                      <c:pt idx="790">
                        <c:v>-1.1844712615266E-2</c:v>
                      </c:pt>
                      <c:pt idx="791">
                        <c:v>-1.1861466102804001E-2</c:v>
                      </c:pt>
                      <c:pt idx="792">
                        <c:v>-1.1878219590342E-2</c:v>
                      </c:pt>
                      <c:pt idx="793">
                        <c:v>-1.1894973077880001E-2</c:v>
                      </c:pt>
                      <c:pt idx="794">
                        <c:v>-1.1911726565418E-2</c:v>
                      </c:pt>
                      <c:pt idx="795">
                        <c:v>-1.19284800529559E-2</c:v>
                      </c:pt>
                      <c:pt idx="796">
                        <c:v>-1.1945233540493899E-2</c:v>
                      </c:pt>
                      <c:pt idx="797">
                        <c:v>-1.19619870280319E-2</c:v>
                      </c:pt>
                      <c:pt idx="798">
                        <c:v>-1.1978740515569899E-2</c:v>
                      </c:pt>
                      <c:pt idx="799">
                        <c:v>-1.19954940031079E-2</c:v>
                      </c:pt>
                      <c:pt idx="800">
                        <c:v>-1.2012247490645901E-2</c:v>
                      </c:pt>
                      <c:pt idx="801">
                        <c:v>-1.20290009781839E-2</c:v>
                      </c:pt>
                      <c:pt idx="802">
                        <c:v>-1.20457544657218E-2</c:v>
                      </c:pt>
                      <c:pt idx="803">
                        <c:v>-1.2062507953259799E-2</c:v>
                      </c:pt>
                      <c:pt idx="804">
                        <c:v>-1.20792614407978E-2</c:v>
                      </c:pt>
                      <c:pt idx="805">
                        <c:v>-1.2096014928335799E-2</c:v>
                      </c:pt>
                      <c:pt idx="806">
                        <c:v>-1.21127684158738E-2</c:v>
                      </c:pt>
                      <c:pt idx="807">
                        <c:v>-1.2129521903411799E-2</c:v>
                      </c:pt>
                      <c:pt idx="808">
                        <c:v>-1.2146275390949699E-2</c:v>
                      </c:pt>
                      <c:pt idx="809">
                        <c:v>-1.21630288784877E-2</c:v>
                      </c:pt>
                      <c:pt idx="810">
                        <c:v>-1.2179782366025699E-2</c:v>
                      </c:pt>
                      <c:pt idx="811">
                        <c:v>-1.21965358535637E-2</c:v>
                      </c:pt>
                      <c:pt idx="812">
                        <c:v>-1.2213289341101699E-2</c:v>
                      </c:pt>
                      <c:pt idx="813">
                        <c:v>-1.22300428286397E-2</c:v>
                      </c:pt>
                      <c:pt idx="814">
                        <c:v>-1.22467963161776E-2</c:v>
                      </c:pt>
                      <c:pt idx="815">
                        <c:v>-1.22635498037157E-2</c:v>
                      </c:pt>
                      <c:pt idx="816">
                        <c:v>-1.22803032912536E-2</c:v>
                      </c:pt>
                      <c:pt idx="817">
                        <c:v>-1.22970567787916E-2</c:v>
                      </c:pt>
                      <c:pt idx="818">
                        <c:v>-1.23138102663296E-2</c:v>
                      </c:pt>
                      <c:pt idx="819">
                        <c:v>-1.23305637538676E-2</c:v>
                      </c:pt>
                      <c:pt idx="820">
                        <c:v>-1.23473172414056E-2</c:v>
                      </c:pt>
                      <c:pt idx="821">
                        <c:v>-1.2364070728943501E-2</c:v>
                      </c:pt>
                      <c:pt idx="822">
                        <c:v>-1.23808242164815E-2</c:v>
                      </c:pt>
                      <c:pt idx="823">
                        <c:v>-1.2397577704019501E-2</c:v>
                      </c:pt>
                      <c:pt idx="824">
                        <c:v>-1.24143311915575E-2</c:v>
                      </c:pt>
                      <c:pt idx="825">
                        <c:v>-1.2431084679095501E-2</c:v>
                      </c:pt>
                      <c:pt idx="826">
                        <c:v>-1.24478381666335E-2</c:v>
                      </c:pt>
                      <c:pt idx="827">
                        <c:v>-1.2464591654171501E-2</c:v>
                      </c:pt>
                      <c:pt idx="828">
                        <c:v>-1.2481345141709401E-2</c:v>
                      </c:pt>
                      <c:pt idx="829">
                        <c:v>-1.24980986292474E-2</c:v>
                      </c:pt>
                      <c:pt idx="830">
                        <c:v>-1.2514852116785401E-2</c:v>
                      </c:pt>
                      <c:pt idx="831">
                        <c:v>-1.25316056043234E-2</c:v>
                      </c:pt>
                      <c:pt idx="832">
                        <c:v>-1.2548359091861401E-2</c:v>
                      </c:pt>
                      <c:pt idx="833">
                        <c:v>-1.25651125793994E-2</c:v>
                      </c:pt>
                      <c:pt idx="834">
                        <c:v>-1.2581866066937401E-2</c:v>
                      </c:pt>
                      <c:pt idx="835">
                        <c:v>-1.2598619554475299E-2</c:v>
                      </c:pt>
                      <c:pt idx="836">
                        <c:v>-1.2615373042013401E-2</c:v>
                      </c:pt>
                      <c:pt idx="837">
                        <c:v>-1.2632126529551301E-2</c:v>
                      </c:pt>
                      <c:pt idx="838">
                        <c:v>-1.26488800170893E-2</c:v>
                      </c:pt>
                      <c:pt idx="839">
                        <c:v>-1.2665633504627301E-2</c:v>
                      </c:pt>
                      <c:pt idx="840">
                        <c:v>-1.2682386992165199E-2</c:v>
                      </c:pt>
                      <c:pt idx="841">
                        <c:v>-1.26991404797032E-2</c:v>
                      </c:pt>
                      <c:pt idx="842">
                        <c:v>-1.2715893967241199E-2</c:v>
                      </c:pt>
                      <c:pt idx="843">
                        <c:v>-1.27326474547792E-2</c:v>
                      </c:pt>
                      <c:pt idx="844">
                        <c:v>-1.2749400942317199E-2</c:v>
                      </c:pt>
                      <c:pt idx="845">
                        <c:v>-1.27661544298552E-2</c:v>
                      </c:pt>
                      <c:pt idx="846">
                        <c:v>-1.2782907917393199E-2</c:v>
                      </c:pt>
                      <c:pt idx="847">
                        <c:v>-1.27996614049312E-2</c:v>
                      </c:pt>
                      <c:pt idx="848">
                        <c:v>-1.28164148924691E-2</c:v>
                      </c:pt>
                      <c:pt idx="849">
                        <c:v>-1.2833168380007099E-2</c:v>
                      </c:pt>
                      <c:pt idx="850">
                        <c:v>-1.28499218675451E-2</c:v>
                      </c:pt>
                      <c:pt idx="851">
                        <c:v>-1.2866675355083099E-2</c:v>
                      </c:pt>
                      <c:pt idx="852">
                        <c:v>-1.28834288426211E-2</c:v>
                      </c:pt>
                      <c:pt idx="853">
                        <c:v>-1.2900182330159E-2</c:v>
                      </c:pt>
                      <c:pt idx="854">
                        <c:v>-1.2916935817697E-2</c:v>
                      </c:pt>
                      <c:pt idx="855">
                        <c:v>-1.2933689305235099E-2</c:v>
                      </c:pt>
                      <c:pt idx="856">
                        <c:v>-1.2950442792773E-2</c:v>
                      </c:pt>
                      <c:pt idx="857">
                        <c:v>-1.2967196280311E-2</c:v>
                      </c:pt>
                      <c:pt idx="858">
                        <c:v>-1.2983949767848999E-2</c:v>
                      </c:pt>
                      <c:pt idx="859">
                        <c:v>-1.3000703255387E-2</c:v>
                      </c:pt>
                      <c:pt idx="860">
                        <c:v>-1.3017456742924901E-2</c:v>
                      </c:pt>
                      <c:pt idx="861">
                        <c:v>-1.3034210230463E-2</c:v>
                      </c:pt>
                      <c:pt idx="862">
                        <c:v>-1.3050963718000901E-2</c:v>
                      </c:pt>
                      <c:pt idx="863">
                        <c:v>-1.30677172055389E-2</c:v>
                      </c:pt>
                      <c:pt idx="864">
                        <c:v>-1.3084470693076901E-2</c:v>
                      </c:pt>
                      <c:pt idx="865">
                        <c:v>-1.31012241806149E-2</c:v>
                      </c:pt>
                      <c:pt idx="866">
                        <c:v>-1.31179776681529E-2</c:v>
                      </c:pt>
                      <c:pt idx="867">
                        <c:v>-1.31347311556909E-2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4-5C2B-4413-868E-0E667C127535}"/>
                  </c:ext>
                </c:extLst>
              </c15:ser>
            </c15:filteredScatterSeries>
            <c15:filteredScatterSeries>
              <c15:ser>
                <c:idx val="5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AVGy!$I$1</c15:sqref>
                        </c15:formulaRef>
                      </c:ext>
                    </c:extLst>
                    <c:strCache>
                      <c:ptCount val="1"/>
                      <c:pt idx="0">
                        <c:v>-2.0 deg. 12-SLOTS 0.5 mm anode horizontal</c:v>
                      </c:pt>
                    </c:strCache>
                  </c:strRef>
                </c:tx>
                <c:spPr>
                  <a:ln w="19050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noFill/>
                    <a:ln w="9525">
                      <a:solidFill>
                        <a:srgbClr val="FF99CC"/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AVGy!$I$3:$I$870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1.3279471096288001E-3</c:v>
                      </c:pt>
                      <c:pt idx="1">
                        <c:v>1.8607203265296099E-3</c:v>
                      </c:pt>
                      <c:pt idx="2">
                        <c:v>2.3944810958429199E-3</c:v>
                      </c:pt>
                      <c:pt idx="3">
                        <c:v>3.1962015487094E-3</c:v>
                      </c:pt>
                      <c:pt idx="4">
                        <c:v>4.2663462051932303E-3</c:v>
                      </c:pt>
                      <c:pt idx="5">
                        <c:v>5.33966707905403E-3</c:v>
                      </c:pt>
                      <c:pt idx="6">
                        <c:v>6.4163170782096501E-3</c:v>
                      </c:pt>
                      <c:pt idx="7">
                        <c:v>7.4964499737438803E-3</c:v>
                      </c:pt>
                      <c:pt idx="8">
                        <c:v>8.5802122648511205E-3</c:v>
                      </c:pt>
                      <c:pt idx="9">
                        <c:v>9.6677381995283803E-3</c:v>
                      </c:pt>
                      <c:pt idx="10">
                        <c:v>1.0759147015559901E-2</c:v>
                      </c:pt>
                      <c:pt idx="11">
                        <c:v>1.1854541619762401E-2</c:v>
                      </c:pt>
                      <c:pt idx="12">
                        <c:v>1.29540081840938E-2</c:v>
                      </c:pt>
                      <c:pt idx="13">
                        <c:v>1.40576163247083E-2</c:v>
                      </c:pt>
                      <c:pt idx="14">
                        <c:v>1.5165419674685199E-2</c:v>
                      </c:pt>
                      <c:pt idx="15">
                        <c:v>1.62774567229786E-2</c:v>
                      </c:pt>
                      <c:pt idx="16">
                        <c:v>1.7393751839547798E-2</c:v>
                      </c:pt>
                      <c:pt idx="17">
                        <c:v>1.8514316426747699E-2</c:v>
                      </c:pt>
                      <c:pt idx="18">
                        <c:v>1.9639150146269001E-2</c:v>
                      </c:pt>
                      <c:pt idx="19">
                        <c:v>2.07682421849744E-2</c:v>
                      </c:pt>
                      <c:pt idx="20">
                        <c:v>2.1901572523767902E-2</c:v>
                      </c:pt>
                      <c:pt idx="21">
                        <c:v>2.30391131796478E-2</c:v>
                      </c:pt>
                      <c:pt idx="22">
                        <c:v>2.4180829394569298E-2</c:v>
                      </c:pt>
                      <c:pt idx="23">
                        <c:v>2.53266807623947E-2</c:v>
                      </c:pt>
                      <c:pt idx="24">
                        <c:v>2.6476622273116E-2</c:v>
                      </c:pt>
                      <c:pt idx="25">
                        <c:v>2.7630605263910799E-2</c:v>
                      </c:pt>
                      <c:pt idx="26">
                        <c:v>2.8788578275355199E-2</c:v>
                      </c:pt>
                      <c:pt idx="27">
                        <c:v>2.9950487809599399E-2</c:v>
                      </c:pt>
                      <c:pt idx="28">
                        <c:v>3.1116278987009801E-2</c:v>
                      </c:pt>
                      <c:pt idx="29">
                        <c:v>3.2285896105029799E-2</c:v>
                      </c:pt>
                      <c:pt idx="30">
                        <c:v>3.3459283102455703E-2</c:v>
                      </c:pt>
                      <c:pt idx="31">
                        <c:v>3.4636383929634397E-2</c:v>
                      </c:pt>
                      <c:pt idx="32">
                        <c:v>3.5817142828312297E-2</c:v>
                      </c:pt>
                      <c:pt idx="33">
                        <c:v>3.7001504523296501E-2</c:v>
                      </c:pt>
                      <c:pt idx="34">
                        <c:v>3.81894143249462E-2</c:v>
                      </c:pt>
                      <c:pt idx="35">
                        <c:v>3.9380818141276697E-2</c:v>
                      </c:pt>
                      <c:pt idx="36">
                        <c:v>4.0575662393413502E-2</c:v>
                      </c:pt>
                      <c:pt idx="37">
                        <c:v>4.1773893825146798E-2</c:v>
                      </c:pt>
                      <c:pt idx="38">
                        <c:v>4.2975459191548201E-2</c:v>
                      </c:pt>
                      <c:pt idx="39">
                        <c:v>4.4180304802062802E-2</c:v>
                      </c:pt>
                      <c:pt idx="40">
                        <c:v>4.5388375890861199E-2</c:v>
                      </c:pt>
                      <c:pt idx="41">
                        <c:v>4.6599615770928603E-2</c:v>
                      </c:pt>
                      <c:pt idx="42">
                        <c:v>4.7813964727330301E-2</c:v>
                      </c:pt>
                      <c:pt idx="43">
                        <c:v>4.9031358589154597E-2</c:v>
                      </c:pt>
                      <c:pt idx="44">
                        <c:v>5.0251726922677702E-2</c:v>
                      </c:pt>
                      <c:pt idx="45">
                        <c:v>5.1474990807956603E-2</c:v>
                      </c:pt>
                      <c:pt idx="46">
                        <c:v>5.2701060189886302E-2</c:v>
                      </c:pt>
                      <c:pt idx="47">
                        <c:v>5.3929830903067501E-2</c:v>
                      </c:pt>
                      <c:pt idx="48">
                        <c:v>5.5161181566351802E-2</c:v>
                      </c:pt>
                      <c:pt idx="49">
                        <c:v>5.6394970810527897E-2</c:v>
                      </c:pt>
                      <c:pt idx="50">
                        <c:v>5.7631035424948802E-2</c:v>
                      </c:pt>
                      <c:pt idx="51">
                        <c:v>5.8869190232733098E-2</c:v>
                      </c:pt>
                      <c:pt idx="52">
                        <c:v>6.0109230366188003E-2</c:v>
                      </c:pt>
                      <c:pt idx="53">
                        <c:v>6.1350936349488697E-2</c:v>
                      </c:pt>
                      <c:pt idx="54">
                        <c:v>6.25940817041169E-2</c:v>
                      </c:pt>
                      <c:pt idx="55">
                        <c:v>6.3838442153274999E-2</c:v>
                      </c:pt>
                      <c:pt idx="56">
                        <c:v>6.5083804965615194E-2</c:v>
                      </c:pt>
                      <c:pt idx="57">
                        <c:v>6.6329976879746802E-2</c:v>
                      </c:pt>
                      <c:pt idx="58">
                        <c:v>6.75767894538261E-2</c:v>
                      </c:pt>
                      <c:pt idx="59">
                        <c:v>6.8824101335533794E-2</c:v>
                      </c:pt>
                      <c:pt idx="60">
                        <c:v>7.0071797741743602E-2</c:v>
                      </c:pt>
                      <c:pt idx="61">
                        <c:v>7.1319787890589001E-2</c:v>
                      </c:pt>
                      <c:pt idx="62">
                        <c:v>7.2568001373085694E-2</c:v>
                      </c:pt>
                      <c:pt idx="63">
                        <c:v>7.3816384248902203E-2</c:v>
                      </c:pt>
                      <c:pt idx="64">
                        <c:v>7.5064895438090404E-2</c:v>
                      </c:pt>
                      <c:pt idx="65">
                        <c:v>7.6313503653776094E-2</c:v>
                      </c:pt>
                      <c:pt idx="66">
                        <c:v>7.7562184955290797E-2</c:v>
                      </c:pt>
                      <c:pt idx="67">
                        <c:v>7.8810920859612305E-2</c:v>
                      </c:pt>
                      <c:pt idx="68">
                        <c:v>8.0059696926325696E-2</c:v>
                      </c:pt>
                      <c:pt idx="69">
                        <c:v>8.1308501707022904E-2</c:v>
                      </c:pt>
                      <c:pt idx="70">
                        <c:v>8.2557325975438994E-2</c:v>
                      </c:pt>
                      <c:pt idx="71">
                        <c:v>8.3806162162556305E-2</c:v>
                      </c:pt>
                      <c:pt idx="72">
                        <c:v>8.5055003945639598E-2</c:v>
                      </c:pt>
                      <c:pt idx="73">
                        <c:v>8.63038459482173E-2</c:v>
                      </c:pt>
                      <c:pt idx="74">
                        <c:v>8.7552683523104302E-2</c:v>
                      </c:pt>
                      <c:pt idx="75">
                        <c:v>8.8801512596407894E-2</c:v>
                      </c:pt>
                      <c:pt idx="76">
                        <c:v>9.0050329557730499E-2</c:v>
                      </c:pt>
                      <c:pt idx="77">
                        <c:v>9.1299131184108206E-2</c:v>
                      </c:pt>
                      <c:pt idx="78">
                        <c:v>9.2547914590090402E-2</c:v>
                      </c:pt>
                      <c:pt idx="79">
                        <c:v>9.3796677196950701E-2</c:v>
                      </c:pt>
                      <c:pt idx="80">
                        <c:v>9.5045416716194805E-2</c:v>
                      </c:pt>
                      <c:pt idx="81">
                        <c:v>9.6294131142626499E-2</c:v>
                      </c:pt>
                      <c:pt idx="82">
                        <c:v>9.7542818753662705E-2</c:v>
                      </c:pt>
                      <c:pt idx="83">
                        <c:v>9.8791478111418099E-2</c:v>
                      </c:pt>
                      <c:pt idx="84">
                        <c:v>0.10004010806514101</c:v>
                      </c:pt>
                      <c:pt idx="85">
                        <c:v>0.101288707751636</c:v>
                      </c:pt>
                      <c:pt idx="86">
                        <c:v>0.10253727659234101</c:v>
                      </c:pt>
                      <c:pt idx="87">
                        <c:v>0.103785814285864</c:v>
                      </c:pt>
                      <c:pt idx="88">
                        <c:v>0.10503432079564499</c:v>
                      </c:pt>
                      <c:pt idx="89">
                        <c:v>0.106282796332742</c:v>
                      </c:pt>
                      <c:pt idx="90">
                        <c:v>0.107531241334564</c:v>
                      </c:pt>
                      <c:pt idx="91">
                        <c:v>0.10877965644024</c:v>
                      </c:pt>
                      <c:pt idx="92">
                        <c:v>0.11002804246384</c:v>
                      </c:pt>
                      <c:pt idx="93">
                        <c:v>0.11127640036651899</c:v>
                      </c:pt>
                      <c:pt idx="94">
                        <c:v>0.112524731228615</c:v>
                      </c:pt>
                      <c:pt idx="95">
                        <c:v>0.113773036222519</c:v>
                      </c:pt>
                      <c:pt idx="96">
                        <c:v>0.115021316587102</c:v>
                      </c:pt>
                      <c:pt idx="97">
                        <c:v>0.116269573604236</c:v>
                      </c:pt>
                      <c:pt idx="98">
                        <c:v>0.117517808577807</c:v>
                      </c:pt>
                      <c:pt idx="99">
                        <c:v>0.11876602281545399</c:v>
                      </c:pt>
                      <c:pt idx="100">
                        <c:v>0.120014217613091</c:v>
                      </c:pt>
                      <c:pt idx="101">
                        <c:v>0.121262394242151</c:v>
                      </c:pt>
                      <c:pt idx="102">
                        <c:v>0.122510553939408</c:v>
                      </c:pt>
                      <c:pt idx="103">
                        <c:v>0.123758697899123</c:v>
                      </c:pt>
                      <c:pt idx="104">
                        <c:v>0.12500682726727599</c:v>
                      </c:pt>
                      <c:pt idx="105">
                        <c:v>0.126254943137525</c:v>
                      </c:pt>
                      <c:pt idx="106">
                        <c:v>0.127503046548638</c:v>
                      </c:pt>
                      <c:pt idx="107">
                        <c:v>0.128751138483094</c:v>
                      </c:pt>
                      <c:pt idx="108">
                        <c:v>0.12999921986666901</c:v>
                      </c:pt>
                      <c:pt idx="109">
                        <c:v>0.13124729156873</c:v>
                      </c:pt>
                      <c:pt idx="110">
                        <c:v>0.13249535440527199</c:v>
                      </c:pt>
                      <c:pt idx="111">
                        <c:v>0.13374340939922799</c:v>
                      </c:pt>
                      <c:pt idx="112">
                        <c:v>0.13499145831972201</c:v>
                      </c:pt>
                      <c:pt idx="113">
                        <c:v>0.13623950292845599</c:v>
                      </c:pt>
                      <c:pt idx="114">
                        <c:v>0.137487544836392</c:v>
                      </c:pt>
                      <c:pt idx="115">
                        <c:v>0.13873558551154699</c:v>
                      </c:pt>
                      <c:pt idx="116">
                        <c:v>0.139983626030241</c:v>
                      </c:pt>
                      <c:pt idx="117">
                        <c:v>0.14123166654893499</c:v>
                      </c:pt>
                      <c:pt idx="118">
                        <c:v>0.142479707067629</c:v>
                      </c:pt>
                      <c:pt idx="119">
                        <c:v>0.14372774758632301</c:v>
                      </c:pt>
                      <c:pt idx="120">
                        <c:v>0.14497578810501699</c:v>
                      </c:pt>
                      <c:pt idx="121">
                        <c:v>0.146223828623712</c:v>
                      </c:pt>
                      <c:pt idx="122">
                        <c:v>0.14747186914240601</c:v>
                      </c:pt>
                      <c:pt idx="123">
                        <c:v>0.14871990966109999</c:v>
                      </c:pt>
                      <c:pt idx="124">
                        <c:v>0.149967950179794</c:v>
                      </c:pt>
                      <c:pt idx="125">
                        <c:v>0.15121599069848801</c:v>
                      </c:pt>
                      <c:pt idx="126">
                        <c:v>0.15246403121718199</c:v>
                      </c:pt>
                      <c:pt idx="127">
                        <c:v>0.153712071735876</c:v>
                      </c:pt>
                      <c:pt idx="128">
                        <c:v>0.15496011225456999</c:v>
                      </c:pt>
                      <c:pt idx="129">
                        <c:v>0.156208152773265</c:v>
                      </c:pt>
                      <c:pt idx="130">
                        <c:v>0.15745619329195801</c:v>
                      </c:pt>
                      <c:pt idx="131">
                        <c:v>0.15870423381065299</c:v>
                      </c:pt>
                      <c:pt idx="132">
                        <c:v>0.159952274329347</c:v>
                      </c:pt>
                      <c:pt idx="133">
                        <c:v>0.16120031484804101</c:v>
                      </c:pt>
                      <c:pt idx="134">
                        <c:v>0.16244835536673499</c:v>
                      </c:pt>
                      <c:pt idx="135">
                        <c:v>0.163696395885429</c:v>
                      </c:pt>
                      <c:pt idx="136">
                        <c:v>0.16494443640412401</c:v>
                      </c:pt>
                      <c:pt idx="137">
                        <c:v>0.166192476922817</c:v>
                      </c:pt>
                      <c:pt idx="138">
                        <c:v>0.16744051744151101</c:v>
                      </c:pt>
                      <c:pt idx="139">
                        <c:v>0.16868855796020599</c:v>
                      </c:pt>
                      <c:pt idx="140">
                        <c:v>0.1699365984789</c:v>
                      </c:pt>
                      <c:pt idx="141">
                        <c:v>0.17118463899759401</c:v>
                      </c:pt>
                      <c:pt idx="142">
                        <c:v>0.17243267951628799</c:v>
                      </c:pt>
                      <c:pt idx="143">
                        <c:v>0.173680720034982</c:v>
                      </c:pt>
                      <c:pt idx="144">
                        <c:v>0.17492876055367601</c:v>
                      </c:pt>
                      <c:pt idx="145">
                        <c:v>0.17617680107236999</c:v>
                      </c:pt>
                      <c:pt idx="146">
                        <c:v>0.177424841591064</c:v>
                      </c:pt>
                      <c:pt idx="147">
                        <c:v>0.17867288210975801</c:v>
                      </c:pt>
                      <c:pt idx="148">
                        <c:v>0.17992092262845299</c:v>
                      </c:pt>
                      <c:pt idx="149">
                        <c:v>0.18116896314714701</c:v>
                      </c:pt>
                      <c:pt idx="150">
                        <c:v>0.18241700366584099</c:v>
                      </c:pt>
                      <c:pt idx="151">
                        <c:v>0.183665044184535</c:v>
                      </c:pt>
                      <c:pt idx="152">
                        <c:v>0.18491308470322901</c:v>
                      </c:pt>
                      <c:pt idx="153">
                        <c:v>0.18616112522192299</c:v>
                      </c:pt>
                      <c:pt idx="154">
                        <c:v>0.187409165740617</c:v>
                      </c:pt>
                      <c:pt idx="155">
                        <c:v>0.18865720625931201</c:v>
                      </c:pt>
                      <c:pt idx="156">
                        <c:v>0.18990524677800499</c:v>
                      </c:pt>
                      <c:pt idx="157">
                        <c:v>0.1911532872967</c:v>
                      </c:pt>
                      <c:pt idx="158">
                        <c:v>0.19240132781539299</c:v>
                      </c:pt>
                      <c:pt idx="159">
                        <c:v>0.193649368334088</c:v>
                      </c:pt>
                      <c:pt idx="160">
                        <c:v>0.19489740885278201</c:v>
                      </c:pt>
                      <c:pt idx="161">
                        <c:v>0.19614544937147599</c:v>
                      </c:pt>
                      <c:pt idx="162">
                        <c:v>0.19739348989017</c:v>
                      </c:pt>
                      <c:pt idx="163">
                        <c:v>0.19864153040886401</c:v>
                      </c:pt>
                      <c:pt idx="164">
                        <c:v>0.19988957092755799</c:v>
                      </c:pt>
                      <c:pt idx="165">
                        <c:v>0.201137611446253</c:v>
                      </c:pt>
                      <c:pt idx="166">
                        <c:v>0.20238565196494601</c:v>
                      </c:pt>
                      <c:pt idx="167">
                        <c:v>0.20363369248363999</c:v>
                      </c:pt>
                      <c:pt idx="168">
                        <c:v>0.204881733002335</c:v>
                      </c:pt>
                      <c:pt idx="169">
                        <c:v>0.20612977352102901</c:v>
                      </c:pt>
                      <c:pt idx="170">
                        <c:v>0.207377814039723</c:v>
                      </c:pt>
                      <c:pt idx="171">
                        <c:v>0.20862585455841701</c:v>
                      </c:pt>
                      <c:pt idx="172">
                        <c:v>0.20987389507711099</c:v>
                      </c:pt>
                      <c:pt idx="173">
                        <c:v>0.211121935595806</c:v>
                      </c:pt>
                      <c:pt idx="174">
                        <c:v>0.21236997611450001</c:v>
                      </c:pt>
                      <c:pt idx="175">
                        <c:v>0.21361801663319399</c:v>
                      </c:pt>
                      <c:pt idx="176">
                        <c:v>0.214866057151888</c:v>
                      </c:pt>
                      <c:pt idx="177">
                        <c:v>0.21611409767058201</c:v>
                      </c:pt>
                      <c:pt idx="178">
                        <c:v>0.21736213818927599</c:v>
                      </c:pt>
                      <c:pt idx="179">
                        <c:v>0.21861017870797</c:v>
                      </c:pt>
                      <c:pt idx="180">
                        <c:v>0.21985821922666399</c:v>
                      </c:pt>
                      <c:pt idx="181">
                        <c:v>0.221106259745358</c:v>
                      </c:pt>
                      <c:pt idx="182">
                        <c:v>0.22235430026405301</c:v>
                      </c:pt>
                      <c:pt idx="183">
                        <c:v>0.22360234078274599</c:v>
                      </c:pt>
                      <c:pt idx="184">
                        <c:v>0.224850381301441</c:v>
                      </c:pt>
                      <c:pt idx="185">
                        <c:v>0.22609842182013401</c:v>
                      </c:pt>
                      <c:pt idx="186">
                        <c:v>0.22734646233882899</c:v>
                      </c:pt>
                      <c:pt idx="187">
                        <c:v>0.228594502857523</c:v>
                      </c:pt>
                      <c:pt idx="188">
                        <c:v>0.22984254337621701</c:v>
                      </c:pt>
                      <c:pt idx="189">
                        <c:v>0.23109058389491099</c:v>
                      </c:pt>
                      <c:pt idx="190">
                        <c:v>0.232338624413605</c:v>
                      </c:pt>
                      <c:pt idx="191">
                        <c:v>0.23358666493229999</c:v>
                      </c:pt>
                      <c:pt idx="192">
                        <c:v>0.234834705450994</c:v>
                      </c:pt>
                      <c:pt idx="193">
                        <c:v>0.23608274596968701</c:v>
                      </c:pt>
                      <c:pt idx="194">
                        <c:v>0.23733078648838199</c:v>
                      </c:pt>
                      <c:pt idx="195">
                        <c:v>0.238578827007076</c:v>
                      </c:pt>
                      <c:pt idx="196">
                        <c:v>0.23982686752577001</c:v>
                      </c:pt>
                      <c:pt idx="197">
                        <c:v>0.24107490804446499</c:v>
                      </c:pt>
                      <c:pt idx="198">
                        <c:v>0.242322948563159</c:v>
                      </c:pt>
                      <c:pt idx="199">
                        <c:v>0.24357098908185301</c:v>
                      </c:pt>
                      <c:pt idx="200">
                        <c:v>0.244819029600546</c:v>
                      </c:pt>
                      <c:pt idx="201">
                        <c:v>0.246067070119241</c:v>
                      </c:pt>
                      <c:pt idx="202">
                        <c:v>0.24731511063793499</c:v>
                      </c:pt>
                      <c:pt idx="203">
                        <c:v>0.24856315115663</c:v>
                      </c:pt>
                      <c:pt idx="204">
                        <c:v>0.24981119167532401</c:v>
                      </c:pt>
                      <c:pt idx="205">
                        <c:v>0.25105923219401799</c:v>
                      </c:pt>
                      <c:pt idx="206">
                        <c:v>0.25230727271271203</c:v>
                      </c:pt>
                      <c:pt idx="207">
                        <c:v>0.25355531323140601</c:v>
                      </c:pt>
                      <c:pt idx="208">
                        <c:v>0.25480335375009999</c:v>
                      </c:pt>
                      <c:pt idx="209">
                        <c:v>0.25605139426879397</c:v>
                      </c:pt>
                      <c:pt idx="210">
                        <c:v>0.25729943478748801</c:v>
                      </c:pt>
                      <c:pt idx="211">
                        <c:v>0.25854747530618299</c:v>
                      </c:pt>
                      <c:pt idx="212">
                        <c:v>0.25979551582487598</c:v>
                      </c:pt>
                      <c:pt idx="213">
                        <c:v>0.26104355634357101</c:v>
                      </c:pt>
                      <c:pt idx="214">
                        <c:v>0.262291596862265</c:v>
                      </c:pt>
                      <c:pt idx="215">
                        <c:v>0.26353963738095898</c:v>
                      </c:pt>
                      <c:pt idx="216">
                        <c:v>0.26478767789965302</c:v>
                      </c:pt>
                      <c:pt idx="217">
                        <c:v>0.266035718418347</c:v>
                      </c:pt>
                      <c:pt idx="218">
                        <c:v>0.26728375893704198</c:v>
                      </c:pt>
                      <c:pt idx="219">
                        <c:v>0.26853179945573602</c:v>
                      </c:pt>
                      <c:pt idx="220">
                        <c:v>0.269779839974429</c:v>
                      </c:pt>
                      <c:pt idx="221">
                        <c:v>0.27102788049312398</c:v>
                      </c:pt>
                      <c:pt idx="222">
                        <c:v>0.27227592101181802</c:v>
                      </c:pt>
                      <c:pt idx="223">
                        <c:v>0.27352396153051201</c:v>
                      </c:pt>
                      <c:pt idx="224">
                        <c:v>0.27477200204920599</c:v>
                      </c:pt>
                      <c:pt idx="225">
                        <c:v>0.27602004256790003</c:v>
                      </c:pt>
                      <c:pt idx="226">
                        <c:v>0.27726808308659501</c:v>
                      </c:pt>
                      <c:pt idx="227">
                        <c:v>0.27851612360528899</c:v>
                      </c:pt>
                      <c:pt idx="228">
                        <c:v>0.27976416412398197</c:v>
                      </c:pt>
                      <c:pt idx="229">
                        <c:v>0.28101220464267701</c:v>
                      </c:pt>
                      <c:pt idx="230">
                        <c:v>0.28226024516137099</c:v>
                      </c:pt>
                      <c:pt idx="231">
                        <c:v>0.28350828568006597</c:v>
                      </c:pt>
                      <c:pt idx="232">
                        <c:v>0.28475632619875901</c:v>
                      </c:pt>
                      <c:pt idx="233">
                        <c:v>0.286004366717453</c:v>
                      </c:pt>
                      <c:pt idx="234">
                        <c:v>0.28725240723614698</c:v>
                      </c:pt>
                      <c:pt idx="235">
                        <c:v>0.28850044775484202</c:v>
                      </c:pt>
                      <c:pt idx="236">
                        <c:v>0.289748488273536</c:v>
                      </c:pt>
                      <c:pt idx="237">
                        <c:v>0.29099652879222998</c:v>
                      </c:pt>
                      <c:pt idx="238">
                        <c:v>0.29224456931092502</c:v>
                      </c:pt>
                      <c:pt idx="239">
                        <c:v>0.293492609829618</c:v>
                      </c:pt>
                      <c:pt idx="240">
                        <c:v>0.29474065034831198</c:v>
                      </c:pt>
                      <c:pt idx="241">
                        <c:v>0.29598869086700702</c:v>
                      </c:pt>
                      <c:pt idx="242">
                        <c:v>0.2972367313857</c:v>
                      </c:pt>
                      <c:pt idx="243">
                        <c:v>0.29848477190439499</c:v>
                      </c:pt>
                      <c:pt idx="244">
                        <c:v>0.29973281242308902</c:v>
                      </c:pt>
                      <c:pt idx="245">
                        <c:v>0.30098085294178301</c:v>
                      </c:pt>
                      <c:pt idx="246">
                        <c:v>0.30222889346047699</c:v>
                      </c:pt>
                      <c:pt idx="247">
                        <c:v>0.30347693397917203</c:v>
                      </c:pt>
                      <c:pt idx="248">
                        <c:v>0.30472497449786601</c:v>
                      </c:pt>
                      <c:pt idx="249">
                        <c:v>0.30597301501655999</c:v>
                      </c:pt>
                      <c:pt idx="250">
                        <c:v>0.30722105553525397</c:v>
                      </c:pt>
                      <c:pt idx="251">
                        <c:v>0.30846909605394801</c:v>
                      </c:pt>
                      <c:pt idx="252">
                        <c:v>0.30971713657264199</c:v>
                      </c:pt>
                      <c:pt idx="253">
                        <c:v>0.31096517709133698</c:v>
                      </c:pt>
                      <c:pt idx="254">
                        <c:v>0.31221321761003001</c:v>
                      </c:pt>
                      <c:pt idx="255">
                        <c:v>0.313461258128725</c:v>
                      </c:pt>
                      <c:pt idx="256">
                        <c:v>0.31470929864741898</c:v>
                      </c:pt>
                      <c:pt idx="257">
                        <c:v>0.31595733916611202</c:v>
                      </c:pt>
                      <c:pt idx="258">
                        <c:v>0.317205379684807</c:v>
                      </c:pt>
                      <c:pt idx="259">
                        <c:v>0.31845342020350098</c:v>
                      </c:pt>
                      <c:pt idx="260">
                        <c:v>0.31970146072219502</c:v>
                      </c:pt>
                      <c:pt idx="261">
                        <c:v>0.32094950124089</c:v>
                      </c:pt>
                      <c:pt idx="262">
                        <c:v>0.32219754175958398</c:v>
                      </c:pt>
                      <c:pt idx="263">
                        <c:v>0.32344558227827802</c:v>
                      </c:pt>
                      <c:pt idx="264">
                        <c:v>0.324693622796972</c:v>
                      </c:pt>
                      <c:pt idx="265">
                        <c:v>0.32594166331566599</c:v>
                      </c:pt>
                      <c:pt idx="266">
                        <c:v>0.32718970383436002</c:v>
                      </c:pt>
                      <c:pt idx="267">
                        <c:v>0.32843774435305301</c:v>
                      </c:pt>
                      <c:pt idx="268">
                        <c:v>0.32968578487174799</c:v>
                      </c:pt>
                      <c:pt idx="269">
                        <c:v>0.33093382539044303</c:v>
                      </c:pt>
                      <c:pt idx="270">
                        <c:v>0.33218186590913701</c:v>
                      </c:pt>
                      <c:pt idx="271">
                        <c:v>0.33342990642783099</c:v>
                      </c:pt>
                      <c:pt idx="272">
                        <c:v>0.33467794694652497</c:v>
                      </c:pt>
                      <c:pt idx="273">
                        <c:v>0.33592598746521901</c:v>
                      </c:pt>
                      <c:pt idx="274">
                        <c:v>0.33717402798391299</c:v>
                      </c:pt>
                      <c:pt idx="275">
                        <c:v>0.33842206850260698</c:v>
                      </c:pt>
                      <c:pt idx="276">
                        <c:v>0.33967010902130101</c:v>
                      </c:pt>
                      <c:pt idx="277">
                        <c:v>0.340918149539996</c:v>
                      </c:pt>
                      <c:pt idx="278">
                        <c:v>0.34216619005868898</c:v>
                      </c:pt>
                      <c:pt idx="279">
                        <c:v>0.34341423057738402</c:v>
                      </c:pt>
                      <c:pt idx="280">
                        <c:v>0.344662271096078</c:v>
                      </c:pt>
                      <c:pt idx="281">
                        <c:v>0.34591031161477298</c:v>
                      </c:pt>
                      <c:pt idx="282">
                        <c:v>0.34715835213346702</c:v>
                      </c:pt>
                      <c:pt idx="283">
                        <c:v>0.348406392652161</c:v>
                      </c:pt>
                      <c:pt idx="284">
                        <c:v>0.34965443317085398</c:v>
                      </c:pt>
                      <c:pt idx="285">
                        <c:v>0.35090247368954902</c:v>
                      </c:pt>
                      <c:pt idx="286">
                        <c:v>0.352150514208242</c:v>
                      </c:pt>
                      <c:pt idx="287">
                        <c:v>0.35339855472693699</c:v>
                      </c:pt>
                      <c:pt idx="288">
                        <c:v>0.35464659524563102</c:v>
                      </c:pt>
                      <c:pt idx="289">
                        <c:v>0.35589463576432501</c:v>
                      </c:pt>
                      <c:pt idx="290">
                        <c:v>0.35714267628301999</c:v>
                      </c:pt>
                      <c:pt idx="291">
                        <c:v>0.35839071680171303</c:v>
                      </c:pt>
                      <c:pt idx="292">
                        <c:v>0.35963875732040701</c:v>
                      </c:pt>
                      <c:pt idx="293">
                        <c:v>0.36088679783910099</c:v>
                      </c:pt>
                      <c:pt idx="294">
                        <c:v>0.36213483835779497</c:v>
                      </c:pt>
                      <c:pt idx="295">
                        <c:v>0.36338287887649001</c:v>
                      </c:pt>
                      <c:pt idx="296">
                        <c:v>0.36463091939518399</c:v>
                      </c:pt>
                      <c:pt idx="297">
                        <c:v>0.36587895991387798</c:v>
                      </c:pt>
                      <c:pt idx="298">
                        <c:v>0.36712700043257201</c:v>
                      </c:pt>
                      <c:pt idx="299">
                        <c:v>0.368375040951267</c:v>
                      </c:pt>
                      <c:pt idx="300">
                        <c:v>0.36962308146996098</c:v>
                      </c:pt>
                      <c:pt idx="301">
                        <c:v>0.37087112198865502</c:v>
                      </c:pt>
                      <c:pt idx="302">
                        <c:v>0.372119162507349</c:v>
                      </c:pt>
                      <c:pt idx="303">
                        <c:v>0.37336720302604298</c:v>
                      </c:pt>
                      <c:pt idx="304">
                        <c:v>0.37461524354473802</c:v>
                      </c:pt>
                      <c:pt idx="305">
                        <c:v>0.375863284063431</c:v>
                      </c:pt>
                      <c:pt idx="306">
                        <c:v>0.37711132458212598</c:v>
                      </c:pt>
                      <c:pt idx="307">
                        <c:v>0.37835936510082002</c:v>
                      </c:pt>
                      <c:pt idx="308">
                        <c:v>0.379607405619515</c:v>
                      </c:pt>
                      <c:pt idx="309">
                        <c:v>0.38085544613820899</c:v>
                      </c:pt>
                      <c:pt idx="310">
                        <c:v>0.38210348665690202</c:v>
                      </c:pt>
                      <c:pt idx="311">
                        <c:v>0.38335152717559501</c:v>
                      </c:pt>
                      <c:pt idx="312">
                        <c:v>0.38459956769429099</c:v>
                      </c:pt>
                      <c:pt idx="313">
                        <c:v>0.38584760821298503</c:v>
                      </c:pt>
                      <c:pt idx="314">
                        <c:v>0.38709564873167901</c:v>
                      </c:pt>
                      <c:pt idx="315">
                        <c:v>0.38834368925037299</c:v>
                      </c:pt>
                      <c:pt idx="316">
                        <c:v>0.38959172976906797</c:v>
                      </c:pt>
                      <c:pt idx="317">
                        <c:v>0.39083977028776101</c:v>
                      </c:pt>
                      <c:pt idx="318">
                        <c:v>0.39208781080645499</c:v>
                      </c:pt>
                      <c:pt idx="319">
                        <c:v>0.39333585132514998</c:v>
                      </c:pt>
                      <c:pt idx="320">
                        <c:v>0.39458389184384302</c:v>
                      </c:pt>
                      <c:pt idx="321">
                        <c:v>0.395831932362538</c:v>
                      </c:pt>
                      <c:pt idx="322">
                        <c:v>0.39707997288123198</c:v>
                      </c:pt>
                      <c:pt idx="323">
                        <c:v>0.39832801339992602</c:v>
                      </c:pt>
                      <c:pt idx="324">
                        <c:v>0.39957605391862</c:v>
                      </c:pt>
                      <c:pt idx="325">
                        <c:v>0.40082409443731398</c:v>
                      </c:pt>
                      <c:pt idx="326">
                        <c:v>0.40207213495600702</c:v>
                      </c:pt>
                      <c:pt idx="327">
                        <c:v>0.403320175474702</c:v>
                      </c:pt>
                      <c:pt idx="328">
                        <c:v>0.40456821599339698</c:v>
                      </c:pt>
                      <c:pt idx="329">
                        <c:v>0.40581625651209202</c:v>
                      </c:pt>
                      <c:pt idx="330">
                        <c:v>0.40706429703078401</c:v>
                      </c:pt>
                      <c:pt idx="331">
                        <c:v>0.40831233754947899</c:v>
                      </c:pt>
                      <c:pt idx="332">
                        <c:v>0.40956037806817203</c:v>
                      </c:pt>
                      <c:pt idx="333">
                        <c:v>0.41080841858686801</c:v>
                      </c:pt>
                      <c:pt idx="334">
                        <c:v>0.41205645910556099</c:v>
                      </c:pt>
                      <c:pt idx="335">
                        <c:v>0.41330449962425603</c:v>
                      </c:pt>
                      <c:pt idx="336">
                        <c:v>0.41455254014294901</c:v>
                      </c:pt>
                      <c:pt idx="337">
                        <c:v>0.41580058066164499</c:v>
                      </c:pt>
                      <c:pt idx="338">
                        <c:v>0.41704862118033798</c:v>
                      </c:pt>
                      <c:pt idx="339">
                        <c:v>0.41829666169903201</c:v>
                      </c:pt>
                      <c:pt idx="340">
                        <c:v>0.419544702217726</c:v>
                      </c:pt>
                      <c:pt idx="341">
                        <c:v>0.42079274273642098</c:v>
                      </c:pt>
                      <c:pt idx="342">
                        <c:v>0.42204078325511402</c:v>
                      </c:pt>
                      <c:pt idx="343">
                        <c:v>0.423288823773808</c:v>
                      </c:pt>
                      <c:pt idx="344">
                        <c:v>0.42453686429250398</c:v>
                      </c:pt>
                      <c:pt idx="345">
                        <c:v>0.42578490481119702</c:v>
                      </c:pt>
                      <c:pt idx="346">
                        <c:v>0.427032945329892</c:v>
                      </c:pt>
                      <c:pt idx="347">
                        <c:v>0.42828098584858498</c:v>
                      </c:pt>
                      <c:pt idx="348">
                        <c:v>0.42952902636728002</c:v>
                      </c:pt>
                      <c:pt idx="349">
                        <c:v>0.430777066885973</c:v>
                      </c:pt>
                      <c:pt idx="350">
                        <c:v>0.43202510740466799</c:v>
                      </c:pt>
                      <c:pt idx="351">
                        <c:v>0.43327314792336202</c:v>
                      </c:pt>
                      <c:pt idx="352">
                        <c:v>0.43452118844205601</c:v>
                      </c:pt>
                      <c:pt idx="353">
                        <c:v>0.43576922896074999</c:v>
                      </c:pt>
                      <c:pt idx="354">
                        <c:v>0.43701726947944503</c:v>
                      </c:pt>
                      <c:pt idx="355">
                        <c:v>0.43826530999813701</c:v>
                      </c:pt>
                      <c:pt idx="356">
                        <c:v>0.43951335051683199</c:v>
                      </c:pt>
                      <c:pt idx="357">
                        <c:v>0.44076139103552697</c:v>
                      </c:pt>
                      <c:pt idx="358">
                        <c:v>0.44200943155422101</c:v>
                      </c:pt>
                      <c:pt idx="359">
                        <c:v>0.44325747207291599</c:v>
                      </c:pt>
                      <c:pt idx="360">
                        <c:v>0.44450551259160898</c:v>
                      </c:pt>
                      <c:pt idx="361">
                        <c:v>0.44575355311030401</c:v>
                      </c:pt>
                      <c:pt idx="362">
                        <c:v>0.447001593628998</c:v>
                      </c:pt>
                      <c:pt idx="363">
                        <c:v>0.44824963414769198</c:v>
                      </c:pt>
                      <c:pt idx="364">
                        <c:v>0.44949767466638402</c:v>
                      </c:pt>
                      <c:pt idx="365">
                        <c:v>0.450745715185079</c:v>
                      </c:pt>
                      <c:pt idx="366">
                        <c:v>0.45199375570377498</c:v>
                      </c:pt>
                      <c:pt idx="367">
                        <c:v>0.45324179622246902</c:v>
                      </c:pt>
                      <c:pt idx="368">
                        <c:v>0.454489836741162</c:v>
                      </c:pt>
                      <c:pt idx="369">
                        <c:v>0.45573787725985698</c:v>
                      </c:pt>
                      <c:pt idx="370">
                        <c:v>0.45698591777855002</c:v>
                      </c:pt>
                      <c:pt idx="371">
                        <c:v>0.458233958297244</c:v>
                      </c:pt>
                      <c:pt idx="372">
                        <c:v>0.45948199881593998</c:v>
                      </c:pt>
                      <c:pt idx="373">
                        <c:v>0.46073003933463302</c:v>
                      </c:pt>
                      <c:pt idx="374">
                        <c:v>0.46197807985332801</c:v>
                      </c:pt>
                      <c:pt idx="375">
                        <c:v>0.46322612037202199</c:v>
                      </c:pt>
                      <c:pt idx="376">
                        <c:v>0.46447416089071503</c:v>
                      </c:pt>
                      <c:pt idx="377">
                        <c:v>0.46572220140941001</c:v>
                      </c:pt>
                      <c:pt idx="378">
                        <c:v>0.46697024192810399</c:v>
                      </c:pt>
                      <c:pt idx="379">
                        <c:v>0.46821828244679697</c:v>
                      </c:pt>
                      <c:pt idx="380">
                        <c:v>0.46946632296549201</c:v>
                      </c:pt>
                      <c:pt idx="381">
                        <c:v>0.47071436348418599</c:v>
                      </c:pt>
                      <c:pt idx="382">
                        <c:v>0.47196240400287998</c:v>
                      </c:pt>
                      <c:pt idx="383">
                        <c:v>0.47321044452157401</c:v>
                      </c:pt>
                      <c:pt idx="384">
                        <c:v>0.474458485040269</c:v>
                      </c:pt>
                      <c:pt idx="385">
                        <c:v>0.47570652555896198</c:v>
                      </c:pt>
                      <c:pt idx="386">
                        <c:v>0.47695456607765602</c:v>
                      </c:pt>
                      <c:pt idx="387">
                        <c:v>0.478202606596351</c:v>
                      </c:pt>
                      <c:pt idx="388">
                        <c:v>0.47945064711504498</c:v>
                      </c:pt>
                      <c:pt idx="389">
                        <c:v>0.48069868763374002</c:v>
                      </c:pt>
                      <c:pt idx="390">
                        <c:v>0.481946728152432</c:v>
                      </c:pt>
                      <c:pt idx="391">
                        <c:v>0.48319476867112598</c:v>
                      </c:pt>
                      <c:pt idx="392">
                        <c:v>0.48444280918982002</c:v>
                      </c:pt>
                      <c:pt idx="393">
                        <c:v>0.485690849708515</c:v>
                      </c:pt>
                      <c:pt idx="394">
                        <c:v>0.48693889022720899</c:v>
                      </c:pt>
                      <c:pt idx="395">
                        <c:v>0.48818693074590302</c:v>
                      </c:pt>
                      <c:pt idx="396">
                        <c:v>0.48943497126459701</c:v>
                      </c:pt>
                      <c:pt idx="397">
                        <c:v>0.49068301178329099</c:v>
                      </c:pt>
                      <c:pt idx="398">
                        <c:v>0.49193105230198497</c:v>
                      </c:pt>
                      <c:pt idx="399">
                        <c:v>0.49317909282068001</c:v>
                      </c:pt>
                      <c:pt idx="400">
                        <c:v>0.49442713333937199</c:v>
                      </c:pt>
                      <c:pt idx="401">
                        <c:v>0.49567517385806598</c:v>
                      </c:pt>
                      <c:pt idx="402">
                        <c:v>0.49692321437676101</c:v>
                      </c:pt>
                      <c:pt idx="403">
                        <c:v>0.49817125489545599</c:v>
                      </c:pt>
                      <c:pt idx="404">
                        <c:v>0.49941929541414898</c:v>
                      </c:pt>
                      <c:pt idx="405">
                        <c:v>0.50066733593284396</c:v>
                      </c:pt>
                      <c:pt idx="406">
                        <c:v>0.50191537645153805</c:v>
                      </c:pt>
                      <c:pt idx="407">
                        <c:v>0.50316341697023304</c:v>
                      </c:pt>
                      <c:pt idx="408">
                        <c:v>0.50441145748892602</c:v>
                      </c:pt>
                      <c:pt idx="409">
                        <c:v>0.505659498007619</c:v>
                      </c:pt>
                      <c:pt idx="410">
                        <c:v>0.50690753852631398</c:v>
                      </c:pt>
                      <c:pt idx="411">
                        <c:v>0.50815557904500797</c:v>
                      </c:pt>
                      <c:pt idx="412">
                        <c:v>0.50940361956370195</c:v>
                      </c:pt>
                      <c:pt idx="413">
                        <c:v>0.51065166008239404</c:v>
                      </c:pt>
                      <c:pt idx="414">
                        <c:v>0.51189970060109002</c:v>
                      </c:pt>
                      <c:pt idx="415">
                        <c:v>0.51314774111978401</c:v>
                      </c:pt>
                      <c:pt idx="416">
                        <c:v>0.51439578163847899</c:v>
                      </c:pt>
                      <c:pt idx="417">
                        <c:v>0.51564382215717197</c:v>
                      </c:pt>
                      <c:pt idx="418">
                        <c:v>0.51689186267586795</c:v>
                      </c:pt>
                      <c:pt idx="419">
                        <c:v>0.51813990319456105</c:v>
                      </c:pt>
                      <c:pt idx="420">
                        <c:v>0.51938794371325403</c:v>
                      </c:pt>
                      <c:pt idx="421">
                        <c:v>0.52063598423194801</c:v>
                      </c:pt>
                      <c:pt idx="422">
                        <c:v>0.52188402475064299</c:v>
                      </c:pt>
                      <c:pt idx="423">
                        <c:v>0.52313206526933997</c:v>
                      </c:pt>
                      <c:pt idx="424">
                        <c:v>0.52438010578802996</c:v>
                      </c:pt>
                      <c:pt idx="425">
                        <c:v>0.52562814630672605</c:v>
                      </c:pt>
                      <c:pt idx="426">
                        <c:v>0.52687618682541904</c:v>
                      </c:pt>
                      <c:pt idx="427">
                        <c:v>0.52812422734411302</c:v>
                      </c:pt>
                      <c:pt idx="428">
                        <c:v>0.529372267862808</c:v>
                      </c:pt>
                      <c:pt idx="429">
                        <c:v>0.53062030838150298</c:v>
                      </c:pt>
                      <c:pt idx="430">
                        <c:v>0.53186834890019596</c:v>
                      </c:pt>
                      <c:pt idx="431">
                        <c:v>0.53311638941888995</c:v>
                      </c:pt>
                      <c:pt idx="432">
                        <c:v>0.53436442993758404</c:v>
                      </c:pt>
                      <c:pt idx="433">
                        <c:v>0.53561247045627802</c:v>
                      </c:pt>
                      <c:pt idx="434">
                        <c:v>0.53686051097497201</c:v>
                      </c:pt>
                      <c:pt idx="435">
                        <c:v>0.53810855149366599</c:v>
                      </c:pt>
                      <c:pt idx="436">
                        <c:v>0.53935659201235997</c:v>
                      </c:pt>
                      <c:pt idx="437">
                        <c:v>0.54060463253105495</c:v>
                      </c:pt>
                      <c:pt idx="438">
                        <c:v>0.54185267304975004</c:v>
                      </c:pt>
                      <c:pt idx="439">
                        <c:v>0.54310071356844303</c:v>
                      </c:pt>
                      <c:pt idx="440">
                        <c:v>0.54434875408713601</c:v>
                      </c:pt>
                      <c:pt idx="441">
                        <c:v>0.54559679460583199</c:v>
                      </c:pt>
                      <c:pt idx="442">
                        <c:v>0.54684483512452498</c:v>
                      </c:pt>
                      <c:pt idx="443">
                        <c:v>0.54809287564321996</c:v>
                      </c:pt>
                      <c:pt idx="444">
                        <c:v>0.54934091616191205</c:v>
                      </c:pt>
                      <c:pt idx="445">
                        <c:v>0.55058895668060703</c:v>
                      </c:pt>
                      <c:pt idx="446">
                        <c:v>0.55183699719930202</c:v>
                      </c:pt>
                      <c:pt idx="447">
                        <c:v>0.553085037717996</c:v>
                      </c:pt>
                      <c:pt idx="448">
                        <c:v>0.55433307823668898</c:v>
                      </c:pt>
                      <c:pt idx="449">
                        <c:v>0.55558111875538296</c:v>
                      </c:pt>
                      <c:pt idx="450">
                        <c:v>0.55682915927407906</c:v>
                      </c:pt>
                      <c:pt idx="451">
                        <c:v>0.55807719979277104</c:v>
                      </c:pt>
                      <c:pt idx="452">
                        <c:v>0.55932524031146702</c:v>
                      </c:pt>
                      <c:pt idx="453">
                        <c:v>0.56057328083015801</c:v>
                      </c:pt>
                      <c:pt idx="454">
                        <c:v>0.56182132134885299</c:v>
                      </c:pt>
                      <c:pt idx="455">
                        <c:v>0.56306936186754797</c:v>
                      </c:pt>
                      <c:pt idx="456">
                        <c:v>0.56431740238624195</c:v>
                      </c:pt>
                      <c:pt idx="457">
                        <c:v>0.56556544290493704</c:v>
                      </c:pt>
                      <c:pt idx="458">
                        <c:v>0.56681348342363103</c:v>
                      </c:pt>
                      <c:pt idx="459">
                        <c:v>0.56806152394232501</c:v>
                      </c:pt>
                      <c:pt idx="460">
                        <c:v>0.56930956446101799</c:v>
                      </c:pt>
                      <c:pt idx="461">
                        <c:v>0.57055760497971297</c:v>
                      </c:pt>
                      <c:pt idx="462">
                        <c:v>0.57180564549840496</c:v>
                      </c:pt>
                      <c:pt idx="463">
                        <c:v>0.57305368601710205</c:v>
                      </c:pt>
                      <c:pt idx="464">
                        <c:v>0.57430172653579603</c:v>
                      </c:pt>
                      <c:pt idx="465">
                        <c:v>0.57554976705448802</c:v>
                      </c:pt>
                      <c:pt idx="466">
                        <c:v>0.576797807573183</c:v>
                      </c:pt>
                      <c:pt idx="467">
                        <c:v>0.57804584809187698</c:v>
                      </c:pt>
                      <c:pt idx="468">
                        <c:v>0.57929388861057096</c:v>
                      </c:pt>
                      <c:pt idx="469">
                        <c:v>0.58054192912926506</c:v>
                      </c:pt>
                      <c:pt idx="470">
                        <c:v>0.58178996964795904</c:v>
                      </c:pt>
                      <c:pt idx="471">
                        <c:v>0.58303801016665302</c:v>
                      </c:pt>
                      <c:pt idx="472">
                        <c:v>0.584286050685347</c:v>
                      </c:pt>
                      <c:pt idx="473">
                        <c:v>0.58553409120404298</c:v>
                      </c:pt>
                      <c:pt idx="474">
                        <c:v>0.58678213172273497</c:v>
                      </c:pt>
                      <c:pt idx="475">
                        <c:v>0.58803017224143095</c:v>
                      </c:pt>
                      <c:pt idx="476">
                        <c:v>0.58927821276012404</c:v>
                      </c:pt>
                      <c:pt idx="477">
                        <c:v>0.59052625327881902</c:v>
                      </c:pt>
                      <c:pt idx="478">
                        <c:v>0.59177429379751301</c:v>
                      </c:pt>
                      <c:pt idx="479">
                        <c:v>0.59302233431620699</c:v>
                      </c:pt>
                      <c:pt idx="480">
                        <c:v>0.59427037483489997</c:v>
                      </c:pt>
                      <c:pt idx="481">
                        <c:v>0.59551841535359396</c:v>
                      </c:pt>
                      <c:pt idx="482">
                        <c:v>0.59676645587228805</c:v>
                      </c:pt>
                      <c:pt idx="483">
                        <c:v>0.59801449639098403</c:v>
                      </c:pt>
                      <c:pt idx="484">
                        <c:v>0.59926253690967701</c:v>
                      </c:pt>
                      <c:pt idx="485">
                        <c:v>0.60051057742837</c:v>
                      </c:pt>
                      <c:pt idx="486">
                        <c:v>0.60175861794706398</c:v>
                      </c:pt>
                      <c:pt idx="487">
                        <c:v>0.60300665846575696</c:v>
                      </c:pt>
                      <c:pt idx="488">
                        <c:v>0.60425469898445205</c:v>
                      </c:pt>
                      <c:pt idx="489">
                        <c:v>0.60550273950314804</c:v>
                      </c:pt>
                      <c:pt idx="490">
                        <c:v>0.60675078002184002</c:v>
                      </c:pt>
                      <c:pt idx="491">
                        <c:v>0.607998820540536</c:v>
                      </c:pt>
                      <c:pt idx="492">
                        <c:v>0.60924686105922898</c:v>
                      </c:pt>
                      <c:pt idx="493">
                        <c:v>0.61049490157792397</c:v>
                      </c:pt>
                      <c:pt idx="494">
                        <c:v>0.61174294209661795</c:v>
                      </c:pt>
                      <c:pt idx="495">
                        <c:v>0.61299098261531104</c:v>
                      </c:pt>
                      <c:pt idx="496">
                        <c:v>0.61423902313400702</c:v>
                      </c:pt>
                      <c:pt idx="497">
                        <c:v>0.61548706365269901</c:v>
                      </c:pt>
                      <c:pt idx="498">
                        <c:v>0.61673510417139399</c:v>
                      </c:pt>
                      <c:pt idx="499">
                        <c:v>0.61798314469008797</c:v>
                      </c:pt>
                      <c:pt idx="500">
                        <c:v>0.61923118520878295</c:v>
                      </c:pt>
                      <c:pt idx="501">
                        <c:v>0.62047922572747405</c:v>
                      </c:pt>
                      <c:pt idx="502">
                        <c:v>0.62172726624617103</c:v>
                      </c:pt>
                      <c:pt idx="503">
                        <c:v>0.62297530676486401</c:v>
                      </c:pt>
                      <c:pt idx="504">
                        <c:v>0.62422334728355899</c:v>
                      </c:pt>
                      <c:pt idx="505">
                        <c:v>0.62547138780225298</c:v>
                      </c:pt>
                      <c:pt idx="506">
                        <c:v>0.62671942832094596</c:v>
                      </c:pt>
                      <c:pt idx="507">
                        <c:v>0.62796746883964105</c:v>
                      </c:pt>
                      <c:pt idx="508">
                        <c:v>0.62921550935833503</c:v>
                      </c:pt>
                      <c:pt idx="509">
                        <c:v>0.63046354987702902</c:v>
                      </c:pt>
                      <c:pt idx="510">
                        <c:v>0.631711590395723</c:v>
                      </c:pt>
                      <c:pt idx="511">
                        <c:v>0.63295963091441698</c:v>
                      </c:pt>
                      <c:pt idx="512">
                        <c:v>0.63420767143311096</c:v>
                      </c:pt>
                      <c:pt idx="513">
                        <c:v>0.63545571195180595</c:v>
                      </c:pt>
                      <c:pt idx="514">
                        <c:v>0.63670375247050004</c:v>
                      </c:pt>
                      <c:pt idx="515">
                        <c:v>0.63795179298919302</c:v>
                      </c:pt>
                      <c:pt idx="516">
                        <c:v>0.639199833507888</c:v>
                      </c:pt>
                      <c:pt idx="517">
                        <c:v>0.64044787402658299</c:v>
                      </c:pt>
                      <c:pt idx="518">
                        <c:v>0.64169591454527597</c:v>
                      </c:pt>
                      <c:pt idx="519">
                        <c:v>0.64294395506396895</c:v>
                      </c:pt>
                      <c:pt idx="520">
                        <c:v>0.64419199558266405</c:v>
                      </c:pt>
                      <c:pt idx="521">
                        <c:v>0.64544003610135803</c:v>
                      </c:pt>
                      <c:pt idx="522">
                        <c:v>0.64668807662005301</c:v>
                      </c:pt>
                      <c:pt idx="523">
                        <c:v>0.64793611713874499</c:v>
                      </c:pt>
                      <c:pt idx="524">
                        <c:v>0.64918415765744197</c:v>
                      </c:pt>
                      <c:pt idx="525">
                        <c:v>0.65043219817613396</c:v>
                      </c:pt>
                      <c:pt idx="526">
                        <c:v>0.65168023869482905</c:v>
                      </c:pt>
                      <c:pt idx="527">
                        <c:v>0.65292827921352203</c:v>
                      </c:pt>
                      <c:pt idx="528">
                        <c:v>0.65417631973221702</c:v>
                      </c:pt>
                      <c:pt idx="529">
                        <c:v>0.655424360250911</c:v>
                      </c:pt>
                      <c:pt idx="530">
                        <c:v>0.65667240076960398</c:v>
                      </c:pt>
                      <c:pt idx="531">
                        <c:v>0.65792044128829896</c:v>
                      </c:pt>
                      <c:pt idx="532">
                        <c:v>0.65916848180699195</c:v>
                      </c:pt>
                      <c:pt idx="533">
                        <c:v>0.66041652232568704</c:v>
                      </c:pt>
                      <c:pt idx="534">
                        <c:v>0.66166456284438202</c:v>
                      </c:pt>
                      <c:pt idx="535">
                        <c:v>0.662912603363076</c:v>
                      </c:pt>
                      <c:pt idx="536">
                        <c:v>0.66416064388176999</c:v>
                      </c:pt>
                      <c:pt idx="537">
                        <c:v>0.66540868440046397</c:v>
                      </c:pt>
                      <c:pt idx="538">
                        <c:v>0.66665672491915695</c:v>
                      </c:pt>
                      <c:pt idx="539">
                        <c:v>0.66790476543785204</c:v>
                      </c:pt>
                      <c:pt idx="540">
                        <c:v>0.66915280595654403</c:v>
                      </c:pt>
                      <c:pt idx="541">
                        <c:v>0.67040084647524101</c:v>
                      </c:pt>
                      <c:pt idx="542">
                        <c:v>0.67164888699393399</c:v>
                      </c:pt>
                      <c:pt idx="543">
                        <c:v>0.67289692751262697</c:v>
                      </c:pt>
                      <c:pt idx="544">
                        <c:v>0.67414496803132196</c:v>
                      </c:pt>
                      <c:pt idx="545">
                        <c:v>0.67539300855001705</c:v>
                      </c:pt>
                      <c:pt idx="546">
                        <c:v>0.67664104906871003</c:v>
                      </c:pt>
                      <c:pt idx="547">
                        <c:v>0.67788908958740302</c:v>
                      </c:pt>
                      <c:pt idx="548">
                        <c:v>0.679137130106097</c:v>
                      </c:pt>
                      <c:pt idx="549">
                        <c:v>0.68038517062479298</c:v>
                      </c:pt>
                      <c:pt idx="550">
                        <c:v>0.68163321114348696</c:v>
                      </c:pt>
                      <c:pt idx="551">
                        <c:v>0.68288125166218105</c:v>
                      </c:pt>
                      <c:pt idx="552">
                        <c:v>0.68412929218087404</c:v>
                      </c:pt>
                      <c:pt idx="553">
                        <c:v>0.68537733269956802</c:v>
                      </c:pt>
                      <c:pt idx="554">
                        <c:v>0.686625373218262</c:v>
                      </c:pt>
                      <c:pt idx="555">
                        <c:v>0.68787341373695798</c:v>
                      </c:pt>
                      <c:pt idx="556">
                        <c:v>0.68912145425564997</c:v>
                      </c:pt>
                      <c:pt idx="557">
                        <c:v>0.69036949477434495</c:v>
                      </c:pt>
                      <c:pt idx="558">
                        <c:v>0.69161753529303804</c:v>
                      </c:pt>
                      <c:pt idx="559">
                        <c:v>0.69286557581173303</c:v>
                      </c:pt>
                      <c:pt idx="560">
                        <c:v>0.69411361633042701</c:v>
                      </c:pt>
                      <c:pt idx="561">
                        <c:v>0.69536165684911999</c:v>
                      </c:pt>
                      <c:pt idx="562">
                        <c:v>0.69660969736781497</c:v>
                      </c:pt>
                      <c:pt idx="563">
                        <c:v>0.69785773788650995</c:v>
                      </c:pt>
                      <c:pt idx="564">
                        <c:v>0.69910577840520305</c:v>
                      </c:pt>
                      <c:pt idx="565">
                        <c:v>0.70035381892389803</c:v>
                      </c:pt>
                      <c:pt idx="566">
                        <c:v>0.70160185944259101</c:v>
                      </c:pt>
                      <c:pt idx="567">
                        <c:v>0.70284989996128699</c:v>
                      </c:pt>
                      <c:pt idx="568">
                        <c:v>0.70409794047997998</c:v>
                      </c:pt>
                      <c:pt idx="569">
                        <c:v>0.70534598099867496</c:v>
                      </c:pt>
                      <c:pt idx="570">
                        <c:v>0.70659402151737005</c:v>
                      </c:pt>
                      <c:pt idx="571">
                        <c:v>0.70784206203606204</c:v>
                      </c:pt>
                      <c:pt idx="572">
                        <c:v>0.70909010255475502</c:v>
                      </c:pt>
                      <c:pt idx="573">
                        <c:v>0.71033814307345</c:v>
                      </c:pt>
                      <c:pt idx="574">
                        <c:v>0.71158618359214398</c:v>
                      </c:pt>
                      <c:pt idx="575">
                        <c:v>0.71283422411083697</c:v>
                      </c:pt>
                      <c:pt idx="576">
                        <c:v>0.71408226462953395</c:v>
                      </c:pt>
                      <c:pt idx="577">
                        <c:v>0.71533030514822904</c:v>
                      </c:pt>
                      <c:pt idx="578">
                        <c:v>0.71657834566692002</c:v>
                      </c:pt>
                      <c:pt idx="579">
                        <c:v>0.71782638618561501</c:v>
                      </c:pt>
                      <c:pt idx="580">
                        <c:v>0.71907442670430799</c:v>
                      </c:pt>
                      <c:pt idx="581">
                        <c:v>0.72032246722300297</c:v>
                      </c:pt>
                      <c:pt idx="582">
                        <c:v>0.72157050774169595</c:v>
                      </c:pt>
                      <c:pt idx="583">
                        <c:v>0.72281854826039205</c:v>
                      </c:pt>
                      <c:pt idx="584">
                        <c:v>0.72406658877908503</c:v>
                      </c:pt>
                      <c:pt idx="585">
                        <c:v>0.72531462929777901</c:v>
                      </c:pt>
                      <c:pt idx="586">
                        <c:v>0.72656266981647499</c:v>
                      </c:pt>
                      <c:pt idx="587">
                        <c:v>0.72781071033516798</c:v>
                      </c:pt>
                      <c:pt idx="588">
                        <c:v>0.72905875085386096</c:v>
                      </c:pt>
                      <c:pt idx="589">
                        <c:v>0.73030679137255705</c:v>
                      </c:pt>
                      <c:pt idx="590">
                        <c:v>0.73155483189125203</c:v>
                      </c:pt>
                      <c:pt idx="591">
                        <c:v>0.73280287240994502</c:v>
                      </c:pt>
                      <c:pt idx="592">
                        <c:v>0.734050912928638</c:v>
                      </c:pt>
                      <c:pt idx="593">
                        <c:v>0.73529895344733298</c:v>
                      </c:pt>
                      <c:pt idx="594">
                        <c:v>0.73654699396602696</c:v>
                      </c:pt>
                      <c:pt idx="595">
                        <c:v>0.73779503448471895</c:v>
                      </c:pt>
                      <c:pt idx="596">
                        <c:v>0.73904307500341404</c:v>
                      </c:pt>
                      <c:pt idx="597">
                        <c:v>0.74029111552210802</c:v>
                      </c:pt>
                      <c:pt idx="598">
                        <c:v>0.741539156040804</c:v>
                      </c:pt>
                      <c:pt idx="599">
                        <c:v>0.74278719655949599</c:v>
                      </c:pt>
                      <c:pt idx="600">
                        <c:v>0.74403523707818997</c:v>
                      </c:pt>
                      <c:pt idx="601">
                        <c:v>0.74528327759688395</c:v>
                      </c:pt>
                      <c:pt idx="602">
                        <c:v>0.74653131811557805</c:v>
                      </c:pt>
                      <c:pt idx="603">
                        <c:v>0.74777935863427403</c:v>
                      </c:pt>
                      <c:pt idx="604">
                        <c:v>0.74902739915296401</c:v>
                      </c:pt>
                      <c:pt idx="605">
                        <c:v>0.75027543967165999</c:v>
                      </c:pt>
                      <c:pt idx="606">
                        <c:v>0.75152348019035597</c:v>
                      </c:pt>
                      <c:pt idx="607">
                        <c:v>0.75277152070904996</c:v>
                      </c:pt>
                      <c:pt idx="608">
                        <c:v>0.75401956122774405</c:v>
                      </c:pt>
                      <c:pt idx="609">
                        <c:v>0.75526760174643803</c:v>
                      </c:pt>
                      <c:pt idx="610">
                        <c:v>0.75651564226513102</c:v>
                      </c:pt>
                      <c:pt idx="611">
                        <c:v>0.757763682783827</c:v>
                      </c:pt>
                      <c:pt idx="612">
                        <c:v>0.75901172330251798</c:v>
                      </c:pt>
                      <c:pt idx="613">
                        <c:v>0.76025976382121496</c:v>
                      </c:pt>
                      <c:pt idx="614">
                        <c:v>0.76150780433990894</c:v>
                      </c:pt>
                      <c:pt idx="615">
                        <c:v>0.76275584485860204</c:v>
                      </c:pt>
                      <c:pt idx="616">
                        <c:v>0.76400388537729502</c:v>
                      </c:pt>
                      <c:pt idx="617">
                        <c:v>0.765251925895992</c:v>
                      </c:pt>
                      <c:pt idx="618">
                        <c:v>0.76649996641468399</c:v>
                      </c:pt>
                      <c:pt idx="619">
                        <c:v>0.76774800693337997</c:v>
                      </c:pt>
                      <c:pt idx="620">
                        <c:v>0.76899604745207295</c:v>
                      </c:pt>
                      <c:pt idx="621">
                        <c:v>0.77024408797076704</c:v>
                      </c:pt>
                      <c:pt idx="622">
                        <c:v>0.77149212848946003</c:v>
                      </c:pt>
                      <c:pt idx="623">
                        <c:v>0.77274016900815401</c:v>
                      </c:pt>
                      <c:pt idx="624">
                        <c:v>0.77398820952684899</c:v>
                      </c:pt>
                      <c:pt idx="625">
                        <c:v>0.77523625004554197</c:v>
                      </c:pt>
                      <c:pt idx="626">
                        <c:v>0.77648429056423496</c:v>
                      </c:pt>
                      <c:pt idx="627">
                        <c:v>0.77773233108293205</c:v>
                      </c:pt>
                      <c:pt idx="628">
                        <c:v>0.77898037160162703</c:v>
                      </c:pt>
                      <c:pt idx="629">
                        <c:v>0.78022841212032201</c:v>
                      </c:pt>
                      <c:pt idx="630">
                        <c:v>0.781476452639013</c:v>
                      </c:pt>
                      <c:pt idx="631">
                        <c:v>0.78272449315770798</c:v>
                      </c:pt>
                      <c:pt idx="632">
                        <c:v>0.78397253367640096</c:v>
                      </c:pt>
                      <c:pt idx="633">
                        <c:v>0.78522057419509605</c:v>
                      </c:pt>
                      <c:pt idx="634">
                        <c:v>0.78646861471378904</c:v>
                      </c:pt>
                      <c:pt idx="635">
                        <c:v>0.78771665523248502</c:v>
                      </c:pt>
                      <c:pt idx="636">
                        <c:v>0.788964695751176</c:v>
                      </c:pt>
                      <c:pt idx="637">
                        <c:v>0.79021273626986999</c:v>
                      </c:pt>
                      <c:pt idx="638">
                        <c:v>0.79146077678856397</c:v>
                      </c:pt>
                      <c:pt idx="639">
                        <c:v>0.79270881730726095</c:v>
                      </c:pt>
                      <c:pt idx="640">
                        <c:v>0.79395685782595404</c:v>
                      </c:pt>
                      <c:pt idx="641">
                        <c:v>0.79520489834464902</c:v>
                      </c:pt>
                      <c:pt idx="642">
                        <c:v>0.79645293886334401</c:v>
                      </c:pt>
                      <c:pt idx="643">
                        <c:v>0.79770097938203699</c:v>
                      </c:pt>
                      <c:pt idx="644">
                        <c:v>0.79894901990072997</c:v>
                      </c:pt>
                      <c:pt idx="645">
                        <c:v>0.80019706041942495</c:v>
                      </c:pt>
                      <c:pt idx="646">
                        <c:v>0.80144510093812005</c:v>
                      </c:pt>
                      <c:pt idx="647">
                        <c:v>0.80269314145681403</c:v>
                      </c:pt>
                      <c:pt idx="648">
                        <c:v>0.80394118197550801</c:v>
                      </c:pt>
                      <c:pt idx="649">
                        <c:v>0.805189222494199</c:v>
                      </c:pt>
                      <c:pt idx="650">
                        <c:v>0.80643726301289598</c:v>
                      </c:pt>
                      <c:pt idx="651">
                        <c:v>0.80768530353158896</c:v>
                      </c:pt>
                      <c:pt idx="652">
                        <c:v>0.80893334405028305</c:v>
                      </c:pt>
                      <c:pt idx="653">
                        <c:v>0.81018138456897903</c:v>
                      </c:pt>
                      <c:pt idx="654">
                        <c:v>0.81142942508767302</c:v>
                      </c:pt>
                      <c:pt idx="655">
                        <c:v>0.812677465606366</c:v>
                      </c:pt>
                      <c:pt idx="656">
                        <c:v>0.81392550612505998</c:v>
                      </c:pt>
                      <c:pt idx="657">
                        <c:v>0.81517354664375297</c:v>
                      </c:pt>
                      <c:pt idx="658">
                        <c:v>0.81642158716244895</c:v>
                      </c:pt>
                      <c:pt idx="659">
                        <c:v>0.81766962768114004</c:v>
                      </c:pt>
                      <c:pt idx="660">
                        <c:v>0.81891766819983602</c:v>
                      </c:pt>
                      <c:pt idx="661">
                        <c:v>0.82016570871853001</c:v>
                      </c:pt>
                      <c:pt idx="662">
                        <c:v>0.82141374923722399</c:v>
                      </c:pt>
                      <c:pt idx="663">
                        <c:v>0.82266178975591697</c:v>
                      </c:pt>
                      <c:pt idx="664">
                        <c:v>0.82390983027461295</c:v>
                      </c:pt>
                      <c:pt idx="665">
                        <c:v>0.82515787079330605</c:v>
                      </c:pt>
                      <c:pt idx="666">
                        <c:v>0.82640591131199903</c:v>
                      </c:pt>
                      <c:pt idx="667">
                        <c:v>0.82765395183069601</c:v>
                      </c:pt>
                      <c:pt idx="668">
                        <c:v>0.82890199234938899</c:v>
                      </c:pt>
                      <c:pt idx="669">
                        <c:v>0.83015003286808298</c:v>
                      </c:pt>
                      <c:pt idx="670">
                        <c:v>0.83139807338677596</c:v>
                      </c:pt>
                      <c:pt idx="671">
                        <c:v>0.83264611390547005</c:v>
                      </c:pt>
                      <c:pt idx="672">
                        <c:v>0.83389415442416404</c:v>
                      </c:pt>
                      <c:pt idx="673">
                        <c:v>0.83514219494285902</c:v>
                      </c:pt>
                      <c:pt idx="674">
                        <c:v>0.836390235461552</c:v>
                      </c:pt>
                      <c:pt idx="675">
                        <c:v>0.83763827598024598</c:v>
                      </c:pt>
                      <c:pt idx="676">
                        <c:v>0.83888631649894096</c:v>
                      </c:pt>
                      <c:pt idx="677">
                        <c:v>0.84013435701763395</c:v>
                      </c:pt>
                      <c:pt idx="678">
                        <c:v>0.84138239753633004</c:v>
                      </c:pt>
                      <c:pt idx="679">
                        <c:v>0.84263043805502502</c:v>
                      </c:pt>
                      <c:pt idx="680">
                        <c:v>0.843878478573718</c:v>
                      </c:pt>
                      <c:pt idx="681">
                        <c:v>0.84512651909241199</c:v>
                      </c:pt>
                      <c:pt idx="682">
                        <c:v>0.84637455961110797</c:v>
                      </c:pt>
                      <c:pt idx="683">
                        <c:v>0.84762260012979995</c:v>
                      </c:pt>
                      <c:pt idx="684">
                        <c:v>0.84887064064849305</c:v>
                      </c:pt>
                      <c:pt idx="685">
                        <c:v>0.85011868116718603</c:v>
                      </c:pt>
                      <c:pt idx="686">
                        <c:v>0.85136672168588301</c:v>
                      </c:pt>
                      <c:pt idx="687">
                        <c:v>0.85261476220457899</c:v>
                      </c:pt>
                      <c:pt idx="688">
                        <c:v>0.85386280272327297</c:v>
                      </c:pt>
                      <c:pt idx="689">
                        <c:v>0.85511084324196296</c:v>
                      </c:pt>
                      <c:pt idx="690">
                        <c:v>0.85635888376066005</c:v>
                      </c:pt>
                      <c:pt idx="691">
                        <c:v>0.85760692427935303</c:v>
                      </c:pt>
                      <c:pt idx="692">
                        <c:v>0.85885496479804802</c:v>
                      </c:pt>
                      <c:pt idx="693">
                        <c:v>0.860103005316741</c:v>
                      </c:pt>
                      <c:pt idx="694">
                        <c:v>0.86135104583543498</c:v>
                      </c:pt>
                      <c:pt idx="695">
                        <c:v>0.86259908635413196</c:v>
                      </c:pt>
                      <c:pt idx="696">
                        <c:v>0.86384712687282394</c:v>
                      </c:pt>
                      <c:pt idx="697">
                        <c:v>0.86509516739151504</c:v>
                      </c:pt>
                      <c:pt idx="698">
                        <c:v>0.86634320791021102</c:v>
                      </c:pt>
                      <c:pt idx="699">
                        <c:v>0.867591248428907</c:v>
                      </c:pt>
                      <c:pt idx="700">
                        <c:v>0.86883928894759999</c:v>
                      </c:pt>
                      <c:pt idx="701">
                        <c:v>0.87008732946629197</c:v>
                      </c:pt>
                      <c:pt idx="702">
                        <c:v>0.87133536998498895</c:v>
                      </c:pt>
                      <c:pt idx="703">
                        <c:v>0.87258341050368204</c:v>
                      </c:pt>
                      <c:pt idx="704">
                        <c:v>0.87383145102237803</c:v>
                      </c:pt>
                      <c:pt idx="705">
                        <c:v>0.87507949154106901</c:v>
                      </c:pt>
                      <c:pt idx="706">
                        <c:v>0.87632753205976299</c:v>
                      </c:pt>
                      <c:pt idx="707">
                        <c:v>0.87757557257845997</c:v>
                      </c:pt>
                      <c:pt idx="708">
                        <c:v>0.87882361309715296</c:v>
                      </c:pt>
                      <c:pt idx="709">
                        <c:v>0.88007165361584605</c:v>
                      </c:pt>
                      <c:pt idx="710">
                        <c:v>0.88131969413453903</c:v>
                      </c:pt>
                      <c:pt idx="711">
                        <c:v>0.88256773465323402</c:v>
                      </c:pt>
                      <c:pt idx="712">
                        <c:v>0.883815775171927</c:v>
                      </c:pt>
                      <c:pt idx="713">
                        <c:v>0.88506381569062098</c:v>
                      </c:pt>
                      <c:pt idx="714">
                        <c:v>0.88631185620931796</c:v>
                      </c:pt>
                      <c:pt idx="715">
                        <c:v>0.88755989672801106</c:v>
                      </c:pt>
                      <c:pt idx="716">
                        <c:v>0.88880793724670404</c:v>
                      </c:pt>
                      <c:pt idx="717">
                        <c:v>0.89005597776540002</c:v>
                      </c:pt>
                      <c:pt idx="718">
                        <c:v>0.891304018284095</c:v>
                      </c:pt>
                      <c:pt idx="719">
                        <c:v>0.89255205880278798</c:v>
                      </c:pt>
                      <c:pt idx="720">
                        <c:v>0.89380009932148297</c:v>
                      </c:pt>
                      <c:pt idx="721">
                        <c:v>0.89504813984017495</c:v>
                      </c:pt>
                      <c:pt idx="722">
                        <c:v>0.89629618035886804</c:v>
                      </c:pt>
                      <c:pt idx="723">
                        <c:v>0.89754422087756403</c:v>
                      </c:pt>
                      <c:pt idx="724">
                        <c:v>0.89879226139625701</c:v>
                      </c:pt>
                      <c:pt idx="725">
                        <c:v>0.90004030191494899</c:v>
                      </c:pt>
                      <c:pt idx="726">
                        <c:v>0.90128834243364697</c:v>
                      </c:pt>
                      <c:pt idx="727">
                        <c:v>0.90253638295234095</c:v>
                      </c:pt>
                      <c:pt idx="728">
                        <c:v>0.90378442347103505</c:v>
                      </c:pt>
                      <c:pt idx="729">
                        <c:v>0.90503246398972803</c:v>
                      </c:pt>
                      <c:pt idx="730">
                        <c:v>0.90628050450842401</c:v>
                      </c:pt>
                      <c:pt idx="731">
                        <c:v>0.907528545027116</c:v>
                      </c:pt>
                      <c:pt idx="732">
                        <c:v>0.90877658554581198</c:v>
                      </c:pt>
                      <c:pt idx="733">
                        <c:v>0.91002462606450496</c:v>
                      </c:pt>
                      <c:pt idx="734">
                        <c:v>0.91127266658319805</c:v>
                      </c:pt>
                      <c:pt idx="735">
                        <c:v>0.91252070710189204</c:v>
                      </c:pt>
                      <c:pt idx="736">
                        <c:v>0.91376874762058502</c:v>
                      </c:pt>
                      <c:pt idx="737">
                        <c:v>0.915016788139281</c:v>
                      </c:pt>
                      <c:pt idx="738">
                        <c:v>0.91626482865797398</c:v>
                      </c:pt>
                      <c:pt idx="739">
                        <c:v>0.91751286917666997</c:v>
                      </c:pt>
                      <c:pt idx="740">
                        <c:v>0.91876090969536095</c:v>
                      </c:pt>
                      <c:pt idx="741">
                        <c:v>0.92000895021405704</c:v>
                      </c:pt>
                      <c:pt idx="742">
                        <c:v>0.92125699073275202</c:v>
                      </c:pt>
                      <c:pt idx="743">
                        <c:v>0.92250503125144601</c:v>
                      </c:pt>
                      <c:pt idx="744">
                        <c:v>0.92375307177013799</c:v>
                      </c:pt>
                      <c:pt idx="745">
                        <c:v>0.92500111228883097</c:v>
                      </c:pt>
                      <c:pt idx="746">
                        <c:v>0.92624915280752795</c:v>
                      </c:pt>
                      <c:pt idx="747">
                        <c:v>0.92749719332622005</c:v>
                      </c:pt>
                      <c:pt idx="748">
                        <c:v>0.92874523384491503</c:v>
                      </c:pt>
                      <c:pt idx="749">
                        <c:v>0.92999327436361001</c:v>
                      </c:pt>
                      <c:pt idx="750">
                        <c:v>0.93124131488230499</c:v>
                      </c:pt>
                      <c:pt idx="751">
                        <c:v>0.93248935540099798</c:v>
                      </c:pt>
                      <c:pt idx="752">
                        <c:v>0.93373739591969196</c:v>
                      </c:pt>
                      <c:pt idx="753">
                        <c:v>0.93498543643838705</c:v>
                      </c:pt>
                      <c:pt idx="754">
                        <c:v>0.93623347695708004</c:v>
                      </c:pt>
                      <c:pt idx="755">
                        <c:v>0.93748151747577502</c:v>
                      </c:pt>
                      <c:pt idx="756">
                        <c:v>0.938729557994464</c:v>
                      </c:pt>
                      <c:pt idx="757">
                        <c:v>0.93997759851316298</c:v>
                      </c:pt>
                      <c:pt idx="758">
                        <c:v>0.94122563903185696</c:v>
                      </c:pt>
                      <c:pt idx="759">
                        <c:v>0.94247367955054995</c:v>
                      </c:pt>
                      <c:pt idx="760">
                        <c:v>0.94372172006924404</c:v>
                      </c:pt>
                      <c:pt idx="761">
                        <c:v>0.94496976058793702</c:v>
                      </c:pt>
                      <c:pt idx="762">
                        <c:v>0.94621780110663101</c:v>
                      </c:pt>
                      <c:pt idx="763">
                        <c:v>0.94746584162532799</c:v>
                      </c:pt>
                      <c:pt idx="764">
                        <c:v>0.94871388214402097</c:v>
                      </c:pt>
                      <c:pt idx="765">
                        <c:v>0.94996192266271595</c:v>
                      </c:pt>
                      <c:pt idx="766">
                        <c:v>0.95120996318141005</c:v>
                      </c:pt>
                      <c:pt idx="767">
                        <c:v>0.95245800370010203</c:v>
                      </c:pt>
                      <c:pt idx="768">
                        <c:v>0.95370604421879801</c:v>
                      </c:pt>
                      <c:pt idx="769">
                        <c:v>0.95495408473749399</c:v>
                      </c:pt>
                      <c:pt idx="770">
                        <c:v>0.95620212525618298</c:v>
                      </c:pt>
                      <c:pt idx="771">
                        <c:v>0.95745016577487896</c:v>
                      </c:pt>
                      <c:pt idx="772">
                        <c:v>0.95869820629357305</c:v>
                      </c:pt>
                      <c:pt idx="773">
                        <c:v>0.95994624681226903</c:v>
                      </c:pt>
                      <c:pt idx="774">
                        <c:v>0.96119428733096302</c:v>
                      </c:pt>
                      <c:pt idx="775">
                        <c:v>0.962442327849656</c:v>
                      </c:pt>
                      <c:pt idx="776">
                        <c:v>0.96369036836834998</c:v>
                      </c:pt>
                      <c:pt idx="777">
                        <c:v>0.96493840888704296</c:v>
                      </c:pt>
                      <c:pt idx="778">
                        <c:v>0.96618644940573695</c:v>
                      </c:pt>
                      <c:pt idx="779">
                        <c:v>0.96743448992443204</c:v>
                      </c:pt>
                      <c:pt idx="780">
                        <c:v>0.96868253044312602</c:v>
                      </c:pt>
                      <c:pt idx="781">
                        <c:v>0.96993057096181901</c:v>
                      </c:pt>
                      <c:pt idx="782">
                        <c:v>0.97117861148051399</c:v>
                      </c:pt>
                      <c:pt idx="783">
                        <c:v>0.97242665199920997</c:v>
                      </c:pt>
                      <c:pt idx="784">
                        <c:v>0.97367469251790195</c:v>
                      </c:pt>
                      <c:pt idx="785">
                        <c:v>0.97492273303659704</c:v>
                      </c:pt>
                      <c:pt idx="786">
                        <c:v>0.97617077355529103</c:v>
                      </c:pt>
                      <c:pt idx="787">
                        <c:v>0.97741881407398701</c:v>
                      </c:pt>
                      <c:pt idx="788">
                        <c:v>0.97866685459267999</c:v>
                      </c:pt>
                      <c:pt idx="789">
                        <c:v>0.97991489511137397</c:v>
                      </c:pt>
                      <c:pt idx="790">
                        <c:v>0.98116293563006696</c:v>
                      </c:pt>
                      <c:pt idx="791">
                        <c:v>0.98241097614876105</c:v>
                      </c:pt>
                      <c:pt idx="792">
                        <c:v>0.98365901666745803</c:v>
                      </c:pt>
                      <c:pt idx="793">
                        <c:v>0.98490705718614602</c:v>
                      </c:pt>
                      <c:pt idx="794">
                        <c:v>0.986155097704843</c:v>
                      </c:pt>
                      <c:pt idx="795">
                        <c:v>0.98740313822353598</c:v>
                      </c:pt>
                      <c:pt idx="796">
                        <c:v>0.98865117874223196</c:v>
                      </c:pt>
                      <c:pt idx="797">
                        <c:v>0.98989921926092495</c:v>
                      </c:pt>
                      <c:pt idx="798">
                        <c:v>0.99114725977961904</c:v>
                      </c:pt>
                      <c:pt idx="799">
                        <c:v>0.99239530029831502</c:v>
                      </c:pt>
                      <c:pt idx="800">
                        <c:v>0.993643340817008</c:v>
                      </c:pt>
                      <c:pt idx="801">
                        <c:v>0.99489138133570099</c:v>
                      </c:pt>
                      <c:pt idx="802">
                        <c:v>0.99613942185439497</c:v>
                      </c:pt>
                      <c:pt idx="803">
                        <c:v>0.99738746237308895</c:v>
                      </c:pt>
                      <c:pt idx="804">
                        <c:v>0.99863550289178205</c:v>
                      </c:pt>
                      <c:pt idx="805">
                        <c:v>0.99988354341048002</c:v>
                      </c:pt>
                      <c:pt idx="806">
                        <c:v>1.0011315839291699</c:v>
                      </c:pt>
                      <c:pt idx="807">
                        <c:v>1.00237962444787</c:v>
                      </c:pt>
                      <c:pt idx="808">
                        <c:v>1.0036276649665601</c:v>
                      </c:pt>
                      <c:pt idx="809">
                        <c:v>1.00487570548525</c:v>
                      </c:pt>
                      <c:pt idx="810">
                        <c:v>1.00612374600395</c:v>
                      </c:pt>
                      <c:pt idx="811">
                        <c:v>1.0073717865226399</c:v>
                      </c:pt>
                      <c:pt idx="812">
                        <c:v>1.00861982704133</c:v>
                      </c:pt>
                      <c:pt idx="813">
                        <c:v>1.0098678675600301</c:v>
                      </c:pt>
                      <c:pt idx="814">
                        <c:v>1.01111590807872</c:v>
                      </c:pt>
                      <c:pt idx="815">
                        <c:v>1.0123639485974201</c:v>
                      </c:pt>
                      <c:pt idx="816">
                        <c:v>1.0136119891161099</c:v>
                      </c:pt>
                      <c:pt idx="817">
                        <c:v>1.0148600296348</c:v>
                      </c:pt>
                      <c:pt idx="818">
                        <c:v>1.0161080701534999</c:v>
                      </c:pt>
                      <c:pt idx="819">
                        <c:v>1.01735611067219</c:v>
                      </c:pt>
                      <c:pt idx="820">
                        <c:v>1.0186041511908801</c:v>
                      </c:pt>
                      <c:pt idx="821">
                        <c:v>1.01985219170958</c:v>
                      </c:pt>
                      <c:pt idx="822">
                        <c:v>1.0211002322282801</c:v>
                      </c:pt>
                      <c:pt idx="823">
                        <c:v>1.0223482727469699</c:v>
                      </c:pt>
                      <c:pt idx="824">
                        <c:v>1.02359631326566</c:v>
                      </c:pt>
                      <c:pt idx="825">
                        <c:v>1.0248443537843599</c:v>
                      </c:pt>
                      <c:pt idx="826">
                        <c:v>1.02609239430305</c:v>
                      </c:pt>
                      <c:pt idx="827">
                        <c:v>1.0273404348217401</c:v>
                      </c:pt>
                      <c:pt idx="828">
                        <c:v>1.02858847534044</c:v>
                      </c:pt>
                      <c:pt idx="829">
                        <c:v>1.0298365158591301</c:v>
                      </c:pt>
                      <c:pt idx="830">
                        <c:v>1.0310845563778199</c:v>
                      </c:pt>
                      <c:pt idx="831">
                        <c:v>1.03233259689652</c:v>
                      </c:pt>
                      <c:pt idx="832">
                        <c:v>1.0335806374152099</c:v>
                      </c:pt>
                      <c:pt idx="833">
                        <c:v>1.03482867793391</c:v>
                      </c:pt>
                      <c:pt idx="834">
                        <c:v>1.0360767184526001</c:v>
                      </c:pt>
                      <c:pt idx="835">
                        <c:v>1.0373247589712999</c:v>
                      </c:pt>
                      <c:pt idx="836">
                        <c:v>1.03857279948999</c:v>
                      </c:pt>
                      <c:pt idx="837">
                        <c:v>1.0398208400086799</c:v>
                      </c:pt>
                      <c:pt idx="838">
                        <c:v>1.04106888052738</c:v>
                      </c:pt>
                      <c:pt idx="839">
                        <c:v>1.0423169210460701</c:v>
                      </c:pt>
                      <c:pt idx="840">
                        <c:v>1.04356496156477</c:v>
                      </c:pt>
                      <c:pt idx="841">
                        <c:v>1.0448130020834601</c:v>
                      </c:pt>
                      <c:pt idx="842">
                        <c:v>1.0460610426021599</c:v>
                      </c:pt>
                      <c:pt idx="843">
                        <c:v>1.04730908312085</c:v>
                      </c:pt>
                      <c:pt idx="844">
                        <c:v>1.0485571236395399</c:v>
                      </c:pt>
                      <c:pt idx="845">
                        <c:v>1.04980516415824</c:v>
                      </c:pt>
                      <c:pt idx="846">
                        <c:v>1.0510532046769301</c:v>
                      </c:pt>
                      <c:pt idx="847">
                        <c:v>1.05230124519563</c:v>
                      </c:pt>
                      <c:pt idx="848">
                        <c:v>1.05354928571432</c:v>
                      </c:pt>
                      <c:pt idx="849">
                        <c:v>1.0547973262330099</c:v>
                      </c:pt>
                      <c:pt idx="850">
                        <c:v>1.05604536675171</c:v>
                      </c:pt>
                      <c:pt idx="851">
                        <c:v>1.0572934072704001</c:v>
                      </c:pt>
                      <c:pt idx="852">
                        <c:v>1.0585414477891</c:v>
                      </c:pt>
                      <c:pt idx="853">
                        <c:v>1.0597894883077901</c:v>
                      </c:pt>
                      <c:pt idx="854">
                        <c:v>1.0610375288264799</c:v>
                      </c:pt>
                      <c:pt idx="855">
                        <c:v>1.06228556934518</c:v>
                      </c:pt>
                      <c:pt idx="856">
                        <c:v>1.0635336098638699</c:v>
                      </c:pt>
                      <c:pt idx="857">
                        <c:v>1.06478165038257</c:v>
                      </c:pt>
                      <c:pt idx="858">
                        <c:v>1.0660296909012601</c:v>
                      </c:pt>
                      <c:pt idx="859">
                        <c:v>1.06727773141995</c:v>
                      </c:pt>
                      <c:pt idx="860">
                        <c:v>1.0685257719386501</c:v>
                      </c:pt>
                      <c:pt idx="861">
                        <c:v>1.0697738124573399</c:v>
                      </c:pt>
                      <c:pt idx="862">
                        <c:v>1.07102185297604</c:v>
                      </c:pt>
                      <c:pt idx="863">
                        <c:v>1.0722698934947299</c:v>
                      </c:pt>
                      <c:pt idx="864">
                        <c:v>1.07351793401342</c:v>
                      </c:pt>
                      <c:pt idx="865">
                        <c:v>1.0747659745321201</c:v>
                      </c:pt>
                      <c:pt idx="866">
                        <c:v>1.07601401505081</c:v>
                      </c:pt>
                      <c:pt idx="867">
                        <c:v>1.07726205556951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AVGy!$J$3:$J$870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-2.8776131238411E-8</c:v>
                      </c:pt>
                      <c:pt idx="1">
                        <c:v>3.5956308319890999E-8</c:v>
                      </c:pt>
                      <c:pt idx="2">
                        <c:v>-2.7611883994487498E-8</c:v>
                      </c:pt>
                      <c:pt idx="3">
                        <c:v>-4.2006127225267403E-8</c:v>
                      </c:pt>
                      <c:pt idx="4">
                        <c:v>-8.5431832093361698E-8</c:v>
                      </c:pt>
                      <c:pt idx="5">
                        <c:v>-1.5255030909898899E-7</c:v>
                      </c:pt>
                      <c:pt idx="6">
                        <c:v>-2.4942110531527101E-7</c:v>
                      </c:pt>
                      <c:pt idx="7">
                        <c:v>-3.8236516197455998E-7</c:v>
                      </c:pt>
                      <c:pt idx="8">
                        <c:v>-5.5800002748413903E-7</c:v>
                      </c:pt>
                      <c:pt idx="9">
                        <c:v>-7.8322885518658297E-7</c:v>
                      </c:pt>
                      <c:pt idx="10">
                        <c:v>-1.0651971742456901E-6</c:v>
                      </c:pt>
                      <c:pt idx="11">
                        <c:v>-1.4112172213321299E-6</c:v>
                      </c:pt>
                      <c:pt idx="12">
                        <c:v>-1.82867820261979E-6</c:v>
                      </c:pt>
                      <c:pt idx="13">
                        <c:v>-2.32494676865187E-6</c:v>
                      </c:pt>
                      <c:pt idx="14">
                        <c:v>-2.9072630751263401E-6</c:v>
                      </c:pt>
                      <c:pt idx="15">
                        <c:v>-3.5826291893479401E-6</c:v>
                      </c:pt>
                      <c:pt idx="16">
                        <c:v>-4.35770481081222E-6</c:v>
                      </c:pt>
                      <c:pt idx="17">
                        <c:v>-5.2387031115508199E-6</c:v>
                      </c:pt>
                      <c:pt idx="18">
                        <c:v>-6.2312937485462098E-6</c:v>
                      </c:pt>
                      <c:pt idx="19">
                        <c:v>-7.3405100349626098E-6</c:v>
                      </c:pt>
                      <c:pt idx="20">
                        <c:v>-8.5706647117936093E-6</c:v>
                      </c:pt>
                      <c:pt idx="21">
                        <c:v>-9.9252728784165392E-6</c:v>
                      </c:pt>
                      <c:pt idx="22">
                        <c:v>-1.14069822736048E-5</c:v>
                      </c:pt>
                      <c:pt idx="23">
                        <c:v>-1.3017509931888799E-5</c:v>
                      </c:pt>
                      <c:pt idx="24">
                        <c:v>-1.47575880812296E-5</c:v>
                      </c:pt>
                      <c:pt idx="25">
                        <c:v>-1.6626917325724099E-5</c:v>
                      </c:pt>
                      <c:pt idx="26">
                        <c:v>-1.8624125487828001E-5</c:v>
                      </c:pt>
                      <c:pt idx="27">
                        <c:v>-2.0746732461831799E-5</c:v>
                      </c:pt>
                      <c:pt idx="28">
                        <c:v>-2.2991119549900599E-5</c:v>
                      </c:pt>
                      <c:pt idx="29">
                        <c:v>-2.5352502326645598E-5</c:v>
                      </c:pt>
                      <c:pt idx="30">
                        <c:v>-2.7824907793095601E-5</c:v>
                      </c:pt>
                      <c:pt idx="31">
                        <c:v>-3.04011536340397E-5</c:v>
                      </c:pt>
                      <c:pt idx="32">
                        <c:v>-3.3072830578585799E-5</c:v>
                      </c:pt>
                      <c:pt idx="33">
                        <c:v>-3.5830287592790898E-5</c:v>
                      </c:pt>
                      <c:pt idx="34">
                        <c:v>-3.86626174407776E-5</c:v>
                      </c:pt>
                      <c:pt idx="35">
                        <c:v>-4.1557643817079397E-5</c:v>
                      </c:pt>
                      <c:pt idx="36">
                        <c:v>-4.4501908479964203E-5</c:v>
                      </c:pt>
                      <c:pt idx="37">
                        <c:v>-4.74806589952172E-5</c:v>
                      </c:pt>
                      <c:pt idx="38">
                        <c:v>-5.0477837175538601E-5</c:v>
                      </c:pt>
                      <c:pt idx="39">
                        <c:v>-5.3476069623063202E-5</c:v>
                      </c:pt>
                      <c:pt idx="40">
                        <c:v>-5.6456663636689198E-5</c:v>
                      </c:pt>
                      <c:pt idx="41">
                        <c:v>-5.9399617291829203E-5</c:v>
                      </c:pt>
                      <c:pt idx="42">
                        <c:v>-6.2283653766691499E-5</c:v>
                      </c:pt>
                      <c:pt idx="43">
                        <c:v>-6.50863056670706E-5</c:v>
                      </c:pt>
                      <c:pt idx="44">
                        <c:v>-6.77840857642654E-5</c:v>
                      </c:pt>
                      <c:pt idx="45">
                        <c:v>-7.0352793246010402E-5</c:v>
                      </c:pt>
                      <c:pt idx="46">
                        <c:v>-7.2768030551928302E-5</c:v>
                      </c:pt>
                      <c:pt idx="47">
                        <c:v>-7.5005998496047703E-5</c:v>
                      </c:pt>
                      <c:pt idx="48">
                        <c:v>-7.7044657849661602E-5</c:v>
                      </c:pt>
                      <c:pt idx="49">
                        <c:v>-7.8865265500820898E-5</c:v>
                      </c:pt>
                      <c:pt idx="50">
                        <c:v>-8.04541815743597E-5</c:v>
                      </c:pt>
                      <c:pt idx="51">
                        <c:v>-8.1804705284451506E-5</c:v>
                      </c:pt>
                      <c:pt idx="52">
                        <c:v>-8.2918540074276202E-5</c:v>
                      </c:pt>
                      <c:pt idx="53">
                        <c:v>-8.3806384760244895E-5</c:v>
                      </c:pt>
                      <c:pt idx="54">
                        <c:v>-8.4487329098012397E-5</c:v>
                      </c:pt>
                      <c:pt idx="55">
                        <c:v>-8.4987023942769105E-5</c:v>
                      </c:pt>
                      <c:pt idx="56">
                        <c:v>-8.53349288779706E-5</c:v>
                      </c:pt>
                      <c:pt idx="57">
                        <c:v>-8.5561250118834E-5</c:v>
                      </c:pt>
                      <c:pt idx="58">
                        <c:v>-8.5694232245442898E-5</c:v>
                      </c:pt>
                      <c:pt idx="59">
                        <c:v>-8.5758297466900695E-5</c:v>
                      </c:pt>
                      <c:pt idx="60">
                        <c:v>-8.57731879986871E-5</c:v>
                      </c:pt>
                      <c:pt idx="61">
                        <c:v>-8.5753986734649301E-5</c:v>
                      </c:pt>
                      <c:pt idx="62">
                        <c:v>-8.5711700240163102E-5</c:v>
                      </c:pt>
                      <c:pt idx="63">
                        <c:v>-8.5654085632950902E-5</c:v>
                      </c:pt>
                      <c:pt idx="64">
                        <c:v>-8.5586464822578096E-5</c:v>
                      </c:pt>
                      <c:pt idx="65">
                        <c:v>-8.5512421926523197E-5</c:v>
                      </c:pt>
                      <c:pt idx="66">
                        <c:v>-8.5434341577978503E-5</c:v>
                      </c:pt>
                      <c:pt idx="67">
                        <c:v>-8.5353796361277697E-5</c:v>
                      </c:pt>
                      <c:pt idx="68">
                        <c:v>-8.5271815944294895E-5</c:v>
                      </c:pt>
                      <c:pt idx="69">
                        <c:v>-8.5189070724115299E-5</c:v>
                      </c:pt>
                      <c:pt idx="70">
                        <c:v>-8.51059935107298E-5</c:v>
                      </c:pt>
                      <c:pt idx="71">
                        <c:v>-8.5022860709485997E-5</c:v>
                      </c:pt>
                      <c:pt idx="72">
                        <c:v>-8.4939844624797506E-5</c:v>
                      </c:pt>
                      <c:pt idx="73">
                        <c:v>-8.4857048867874202E-5</c:v>
                      </c:pt>
                      <c:pt idx="74">
                        <c:v>-8.4774531503683796E-5</c:v>
                      </c:pt>
                      <c:pt idx="75">
                        <c:v>-8.4692320226255501E-5</c:v>
                      </c:pt>
                      <c:pt idx="76">
                        <c:v>-8.4610422298898194E-5</c:v>
                      </c:pt>
                      <c:pt idx="77">
                        <c:v>-8.4528831574338497E-5</c:v>
                      </c:pt>
                      <c:pt idx="78">
                        <c:v>-8.4447532871928996E-5</c:v>
                      </c:pt>
                      <c:pt idx="79">
                        <c:v>-8.4366505040929906E-5</c:v>
                      </c:pt>
                      <c:pt idx="80">
                        <c:v>-8.4285722867438701E-5</c:v>
                      </c:pt>
                      <c:pt idx="81">
                        <c:v>-8.4205158240334299E-5</c:v>
                      </c:pt>
                      <c:pt idx="82">
                        <c:v>-8.4124780900844202E-5</c:v>
                      </c:pt>
                      <c:pt idx="83">
                        <c:v>-8.4044559055042504E-5</c:v>
                      </c:pt>
                      <c:pt idx="84">
                        <c:v>-8.3964460040307997E-5</c:v>
                      </c:pt>
                      <c:pt idx="85">
                        <c:v>-8.3884451126908506E-5</c:v>
                      </c:pt>
                      <c:pt idx="86">
                        <c:v>-8.3804500518318793E-5</c:v>
                      </c:pt>
                      <c:pt idx="87">
                        <c:v>-8.3724578461309303E-5</c:v>
                      </c:pt>
                      <c:pt idx="88">
                        <c:v>-8.3644658172044603E-5</c:v>
                      </c:pt>
                      <c:pt idx="89">
                        <c:v>-8.3564716535051604E-5</c:v>
                      </c:pt>
                      <c:pt idx="90">
                        <c:v>-8.3484734469883E-5</c:v>
                      </c:pt>
                      <c:pt idx="91">
                        <c:v>-8.3404696881158604E-5</c:v>
                      </c:pt>
                      <c:pt idx="92">
                        <c:v>-8.3324592280938504E-5</c:v>
                      </c:pt>
                      <c:pt idx="93">
                        <c:v>-8.3244412340375702E-5</c:v>
                      </c:pt>
                      <c:pt idx="94">
                        <c:v>-8.3164151390852103E-5</c:v>
                      </c:pt>
                      <c:pt idx="95">
                        <c:v>-8.3083805999954405E-5</c:v>
                      </c:pt>
                      <c:pt idx="96">
                        <c:v>-8.3003374597228499E-5</c:v>
                      </c:pt>
                      <c:pt idx="97">
                        <c:v>-8.2922857178595902E-5</c:v>
                      </c:pt>
                      <c:pt idx="98">
                        <c:v>-8.2842255017119703E-5</c:v>
                      </c:pt>
                      <c:pt idx="99">
                        <c:v>-8.2761570370269504E-5</c:v>
                      </c:pt>
                      <c:pt idx="100">
                        <c:v>-8.2680806161411106E-5</c:v>
                      </c:pt>
                      <c:pt idx="101">
                        <c:v>-8.2599965699315503E-5</c:v>
                      </c:pt>
                      <c:pt idx="102">
                        <c:v>-8.25190524261671E-5</c:v>
                      </c:pt>
                      <c:pt idx="103">
                        <c:v>-8.2438069726682896E-5</c:v>
                      </c:pt>
                      <c:pt idx="104">
                        <c:v>-8.2357020761365606E-5</c:v>
                      </c:pt>
                      <c:pt idx="105">
                        <c:v>-8.2275908397930398E-5</c:v>
                      </c:pt>
                      <c:pt idx="106">
                        <c:v>-8.2194735184677601E-5</c:v>
                      </c:pt>
                      <c:pt idx="107">
                        <c:v>-8.2113503369630501E-5</c:v>
                      </c:pt>
                      <c:pt idx="108">
                        <c:v>-8.2032214965191199E-5</c:v>
                      </c:pt>
                      <c:pt idx="109">
                        <c:v>-8.1950871810296399E-5</c:v>
                      </c:pt>
                      <c:pt idx="110">
                        <c:v>-8.1869475611237404E-5</c:v>
                      </c:pt>
                      <c:pt idx="111">
                        <c:v>-8.1788029917800994E-5</c:v>
                      </c:pt>
                      <c:pt idx="112">
                        <c:v>-8.1706544516270906E-5</c:v>
                      </c:pt>
                      <c:pt idx="113">
                        <c:v>-8.1625030000896101E-5</c:v>
                      </c:pt>
                      <c:pt idx="114">
                        <c:v>-8.1543496624742498E-5</c:v>
                      </c:pt>
                      <c:pt idx="115">
                        <c:v>-8.1461954356650305E-5</c:v>
                      </c:pt>
                      <c:pt idx="116">
                        <c:v>-8.1380410925864499E-5</c:v>
                      </c:pt>
                      <c:pt idx="117">
                        <c:v>-8.1298867495078396E-5</c:v>
                      </c:pt>
                      <c:pt idx="118">
                        <c:v>-8.1217324064292198E-5</c:v>
                      </c:pt>
                      <c:pt idx="119">
                        <c:v>-8.1135780633506406E-5</c:v>
                      </c:pt>
                      <c:pt idx="120">
                        <c:v>-8.1054237202720397E-5</c:v>
                      </c:pt>
                      <c:pt idx="121">
                        <c:v>-8.0972693771934497E-5</c:v>
                      </c:pt>
                      <c:pt idx="122">
                        <c:v>-8.0891150341148393E-5</c:v>
                      </c:pt>
                      <c:pt idx="123">
                        <c:v>-8.0809606910362303E-5</c:v>
                      </c:pt>
                      <c:pt idx="124">
                        <c:v>-8.0728063479576403E-5</c:v>
                      </c:pt>
                      <c:pt idx="125">
                        <c:v>-8.0646520048790205E-5</c:v>
                      </c:pt>
                      <c:pt idx="126">
                        <c:v>-8.0564976618004305E-5</c:v>
                      </c:pt>
                      <c:pt idx="127">
                        <c:v>-8.0483433187218106E-5</c:v>
                      </c:pt>
                      <c:pt idx="128">
                        <c:v>-8.0401889756432301E-5</c:v>
                      </c:pt>
                      <c:pt idx="129">
                        <c:v>-8.0320346325646306E-5</c:v>
                      </c:pt>
                      <c:pt idx="130">
                        <c:v>-8.0238802894860297E-5</c:v>
                      </c:pt>
                      <c:pt idx="131">
                        <c:v>-8.0157259464074004E-5</c:v>
                      </c:pt>
                      <c:pt idx="132">
                        <c:v>-8.0075716033288104E-5</c:v>
                      </c:pt>
                      <c:pt idx="133">
                        <c:v>-7.9994172602502298E-5</c:v>
                      </c:pt>
                      <c:pt idx="134">
                        <c:v>-7.99126291717161E-5</c:v>
                      </c:pt>
                      <c:pt idx="135">
                        <c:v>-7.98310857409302E-5</c:v>
                      </c:pt>
                      <c:pt idx="136">
                        <c:v>-7.9749542310144096E-5</c:v>
                      </c:pt>
                      <c:pt idx="137">
                        <c:v>-7.9667998879358101E-5</c:v>
                      </c:pt>
                      <c:pt idx="138">
                        <c:v>-7.9586455448571998E-5</c:v>
                      </c:pt>
                      <c:pt idx="139">
                        <c:v>-7.9504912017786002E-5</c:v>
                      </c:pt>
                      <c:pt idx="140">
                        <c:v>-7.9423368587000102E-5</c:v>
                      </c:pt>
                      <c:pt idx="141">
                        <c:v>-7.9341825156214202E-5</c:v>
                      </c:pt>
                      <c:pt idx="142">
                        <c:v>-7.9260281725428098E-5</c:v>
                      </c:pt>
                      <c:pt idx="143">
                        <c:v>-7.9178738294642103E-5</c:v>
                      </c:pt>
                      <c:pt idx="144">
                        <c:v>-7.9097194863855905E-5</c:v>
                      </c:pt>
                      <c:pt idx="145">
                        <c:v>-7.9015651433070005E-5</c:v>
                      </c:pt>
                      <c:pt idx="146">
                        <c:v>-7.8934108002283901E-5</c:v>
                      </c:pt>
                      <c:pt idx="147">
                        <c:v>-7.8852564571497798E-5</c:v>
                      </c:pt>
                      <c:pt idx="148">
                        <c:v>-7.8771021140711898E-5</c:v>
                      </c:pt>
                      <c:pt idx="149">
                        <c:v>-7.8689477709925794E-5</c:v>
                      </c:pt>
                      <c:pt idx="150">
                        <c:v>-7.8607934279139894E-5</c:v>
                      </c:pt>
                      <c:pt idx="151">
                        <c:v>-7.8526390848353899E-5</c:v>
                      </c:pt>
                      <c:pt idx="152">
                        <c:v>-7.8444847417567795E-5</c:v>
                      </c:pt>
                      <c:pt idx="153">
                        <c:v>-7.83633039867818E-5</c:v>
                      </c:pt>
                      <c:pt idx="154">
                        <c:v>-7.8281760555995602E-5</c:v>
                      </c:pt>
                      <c:pt idx="155">
                        <c:v>-7.8200217125209701E-5</c:v>
                      </c:pt>
                      <c:pt idx="156">
                        <c:v>-7.8118673694423598E-5</c:v>
                      </c:pt>
                      <c:pt idx="157">
                        <c:v>-7.8037130263637806E-5</c:v>
                      </c:pt>
                      <c:pt idx="158">
                        <c:v>-7.7955586832851703E-5</c:v>
                      </c:pt>
                      <c:pt idx="159">
                        <c:v>-7.7874043402065694E-5</c:v>
                      </c:pt>
                      <c:pt idx="160">
                        <c:v>-7.7792499971279604E-5</c:v>
                      </c:pt>
                      <c:pt idx="161">
                        <c:v>-7.7710956540493595E-5</c:v>
                      </c:pt>
                      <c:pt idx="162">
                        <c:v>-7.76294131097076E-5</c:v>
                      </c:pt>
                      <c:pt idx="163">
                        <c:v>-7.7547869678921605E-5</c:v>
                      </c:pt>
                      <c:pt idx="164">
                        <c:v>-7.7466326248135705E-5</c:v>
                      </c:pt>
                      <c:pt idx="165">
                        <c:v>-7.7384782817349601E-5</c:v>
                      </c:pt>
                      <c:pt idx="166">
                        <c:v>-7.7303239386563701E-5</c:v>
                      </c:pt>
                      <c:pt idx="167">
                        <c:v>-7.7221695955777598E-5</c:v>
                      </c:pt>
                      <c:pt idx="168">
                        <c:v>-7.7140152524991603E-5</c:v>
                      </c:pt>
                      <c:pt idx="169">
                        <c:v>-7.7058609094205404E-5</c:v>
                      </c:pt>
                      <c:pt idx="170">
                        <c:v>-7.6977065663419599E-5</c:v>
                      </c:pt>
                      <c:pt idx="171">
                        <c:v>-7.6895522232633699E-5</c:v>
                      </c:pt>
                      <c:pt idx="172">
                        <c:v>-7.68139788018475E-5</c:v>
                      </c:pt>
                      <c:pt idx="173">
                        <c:v>-7.6732435371061397E-5</c:v>
                      </c:pt>
                      <c:pt idx="174">
                        <c:v>-7.6650891940275198E-5</c:v>
                      </c:pt>
                      <c:pt idx="175">
                        <c:v>-7.6569348509489203E-5</c:v>
                      </c:pt>
                      <c:pt idx="176">
                        <c:v>-7.6487805078703303E-5</c:v>
                      </c:pt>
                      <c:pt idx="177">
                        <c:v>-7.6406261647917498E-5</c:v>
                      </c:pt>
                      <c:pt idx="178">
                        <c:v>-7.6324718217131299E-5</c:v>
                      </c:pt>
                      <c:pt idx="179">
                        <c:v>-7.6243174786345399E-5</c:v>
                      </c:pt>
                      <c:pt idx="180">
                        <c:v>-7.6161631355559296E-5</c:v>
                      </c:pt>
                      <c:pt idx="181">
                        <c:v>-7.60800879247733E-5</c:v>
                      </c:pt>
                      <c:pt idx="182">
                        <c:v>-7.5998544493987305E-5</c:v>
                      </c:pt>
                      <c:pt idx="183">
                        <c:v>-7.5917001063201297E-5</c:v>
                      </c:pt>
                      <c:pt idx="184">
                        <c:v>-7.5835457632415302E-5</c:v>
                      </c:pt>
                      <c:pt idx="185">
                        <c:v>-7.5753914201629103E-5</c:v>
                      </c:pt>
                      <c:pt idx="186">
                        <c:v>-7.5672370770843203E-5</c:v>
                      </c:pt>
                      <c:pt idx="187">
                        <c:v>-7.5590827340057194E-5</c:v>
                      </c:pt>
                      <c:pt idx="188">
                        <c:v>-7.5509283909271104E-5</c:v>
                      </c:pt>
                      <c:pt idx="189">
                        <c:v>-7.5427740478485096E-5</c:v>
                      </c:pt>
                      <c:pt idx="190">
                        <c:v>-7.5346197047699006E-5</c:v>
                      </c:pt>
                      <c:pt idx="191">
                        <c:v>-7.5264653616912997E-5</c:v>
                      </c:pt>
                      <c:pt idx="192">
                        <c:v>-7.5183110186127002E-5</c:v>
                      </c:pt>
                      <c:pt idx="193">
                        <c:v>-7.5101566755341102E-5</c:v>
                      </c:pt>
                      <c:pt idx="194">
                        <c:v>-7.5020023324555093E-5</c:v>
                      </c:pt>
                      <c:pt idx="195">
                        <c:v>-7.4938479893769003E-5</c:v>
                      </c:pt>
                      <c:pt idx="196">
                        <c:v>-7.4856936462982805E-5</c:v>
                      </c:pt>
                      <c:pt idx="197">
                        <c:v>-7.4775393032197E-5</c:v>
                      </c:pt>
                      <c:pt idx="198">
                        <c:v>-7.4693849601410801E-5</c:v>
                      </c:pt>
                      <c:pt idx="199">
                        <c:v>-7.4612306170625199E-5</c:v>
                      </c:pt>
                      <c:pt idx="200">
                        <c:v>-7.4530762739839001E-5</c:v>
                      </c:pt>
                      <c:pt idx="201">
                        <c:v>-7.4449219309053006E-5</c:v>
                      </c:pt>
                      <c:pt idx="202">
                        <c:v>-7.4367675878266902E-5</c:v>
                      </c:pt>
                      <c:pt idx="203">
                        <c:v>-7.4286132447480799E-5</c:v>
                      </c:pt>
                      <c:pt idx="204">
                        <c:v>-7.4204589016694695E-5</c:v>
                      </c:pt>
                      <c:pt idx="205">
                        <c:v>-7.4123045585908795E-5</c:v>
                      </c:pt>
                      <c:pt idx="206">
                        <c:v>-7.40415021551228E-5</c:v>
                      </c:pt>
                      <c:pt idx="207">
                        <c:v>-7.3959958724336696E-5</c:v>
                      </c:pt>
                      <c:pt idx="208">
                        <c:v>-7.3878415293550701E-5</c:v>
                      </c:pt>
                      <c:pt idx="209">
                        <c:v>-7.3796871862764706E-5</c:v>
                      </c:pt>
                      <c:pt idx="210">
                        <c:v>-7.3715328431978697E-5</c:v>
                      </c:pt>
                      <c:pt idx="211">
                        <c:v>-7.3633785001192702E-5</c:v>
                      </c:pt>
                      <c:pt idx="212">
                        <c:v>-7.3552241570406694E-5</c:v>
                      </c:pt>
                      <c:pt idx="213">
                        <c:v>-7.3470698139620604E-5</c:v>
                      </c:pt>
                      <c:pt idx="214">
                        <c:v>-7.3389154708834595E-5</c:v>
                      </c:pt>
                      <c:pt idx="215">
                        <c:v>-7.33076112780486E-5</c:v>
                      </c:pt>
                      <c:pt idx="216">
                        <c:v>-7.3226067847262496E-5</c:v>
                      </c:pt>
                      <c:pt idx="217">
                        <c:v>-7.3144524416476501E-5</c:v>
                      </c:pt>
                      <c:pt idx="218">
                        <c:v>-7.3062980985690601E-5</c:v>
                      </c:pt>
                      <c:pt idx="219">
                        <c:v>-7.2981437554904403E-5</c:v>
                      </c:pt>
                      <c:pt idx="220">
                        <c:v>-7.2899894124118394E-5</c:v>
                      </c:pt>
                      <c:pt idx="221">
                        <c:v>-7.2818350693332304E-5</c:v>
                      </c:pt>
                      <c:pt idx="222">
                        <c:v>-7.2736807262546499E-5</c:v>
                      </c:pt>
                      <c:pt idx="223">
                        <c:v>-7.2655263831760504E-5</c:v>
                      </c:pt>
                      <c:pt idx="224">
                        <c:v>-7.2573720400974305E-5</c:v>
                      </c:pt>
                      <c:pt idx="225">
                        <c:v>-7.2492176970188405E-5</c:v>
                      </c:pt>
                      <c:pt idx="226">
                        <c:v>-7.2410633539402302E-5</c:v>
                      </c:pt>
                      <c:pt idx="227">
                        <c:v>-7.2329090108616401E-5</c:v>
                      </c:pt>
                      <c:pt idx="228">
                        <c:v>-7.2247546677830203E-5</c:v>
                      </c:pt>
                      <c:pt idx="229">
                        <c:v>-7.2166003247044194E-5</c:v>
                      </c:pt>
                      <c:pt idx="230">
                        <c:v>-7.2084459816258199E-5</c:v>
                      </c:pt>
                      <c:pt idx="231">
                        <c:v>-7.2002916385472299E-5</c:v>
                      </c:pt>
                      <c:pt idx="232">
                        <c:v>-7.1921372954686006E-5</c:v>
                      </c:pt>
                      <c:pt idx="233">
                        <c:v>-7.18398295239002E-5</c:v>
                      </c:pt>
                      <c:pt idx="234">
                        <c:v>-7.1758286093114205E-5</c:v>
                      </c:pt>
                      <c:pt idx="235">
                        <c:v>-7.1676742662328102E-5</c:v>
                      </c:pt>
                      <c:pt idx="236">
                        <c:v>-7.1595199231542296E-5</c:v>
                      </c:pt>
                      <c:pt idx="237">
                        <c:v>-7.1513655800756206E-5</c:v>
                      </c:pt>
                      <c:pt idx="238">
                        <c:v>-7.1432112369970198E-5</c:v>
                      </c:pt>
                      <c:pt idx="239">
                        <c:v>-7.1350568939183999E-5</c:v>
                      </c:pt>
                      <c:pt idx="240">
                        <c:v>-7.1269025508398004E-5</c:v>
                      </c:pt>
                      <c:pt idx="241">
                        <c:v>-7.1187482077611996E-5</c:v>
                      </c:pt>
                      <c:pt idx="242">
                        <c:v>-7.1105938646826001E-5</c:v>
                      </c:pt>
                      <c:pt idx="243">
                        <c:v>-7.1024395216040005E-5</c:v>
                      </c:pt>
                      <c:pt idx="244">
                        <c:v>-7.0942851785253997E-5</c:v>
                      </c:pt>
                      <c:pt idx="245">
                        <c:v>-7.0861308354467798E-5</c:v>
                      </c:pt>
                      <c:pt idx="246">
                        <c:v>-7.0779764923682007E-5</c:v>
                      </c:pt>
                      <c:pt idx="247">
                        <c:v>-7.0698221492895998E-5</c:v>
                      </c:pt>
                      <c:pt idx="248">
                        <c:v>-7.0616678062110003E-5</c:v>
                      </c:pt>
                      <c:pt idx="249">
                        <c:v>-7.0535134631323899E-5</c:v>
                      </c:pt>
                      <c:pt idx="250">
                        <c:v>-7.0453591200537904E-5</c:v>
                      </c:pt>
                      <c:pt idx="251">
                        <c:v>-7.0372047769751801E-5</c:v>
                      </c:pt>
                      <c:pt idx="252">
                        <c:v>-7.0290504338965697E-5</c:v>
                      </c:pt>
                      <c:pt idx="253">
                        <c:v>-7.0208960908179797E-5</c:v>
                      </c:pt>
                      <c:pt idx="254">
                        <c:v>-7.0127417477393802E-5</c:v>
                      </c:pt>
                      <c:pt idx="255">
                        <c:v>-7.0045874046607902E-5</c:v>
                      </c:pt>
                      <c:pt idx="256">
                        <c:v>-6.9964330615821703E-5</c:v>
                      </c:pt>
                      <c:pt idx="257">
                        <c:v>-6.9882787185035803E-5</c:v>
                      </c:pt>
                      <c:pt idx="258">
                        <c:v>-6.9801243754249496E-5</c:v>
                      </c:pt>
                      <c:pt idx="259">
                        <c:v>-6.9719700323463501E-5</c:v>
                      </c:pt>
                      <c:pt idx="260">
                        <c:v>-6.9638156892677696E-5</c:v>
                      </c:pt>
                      <c:pt idx="261">
                        <c:v>-6.9556613461891606E-5</c:v>
                      </c:pt>
                      <c:pt idx="262">
                        <c:v>-6.9475070031105706E-5</c:v>
                      </c:pt>
                      <c:pt idx="263">
                        <c:v>-6.9393526600319399E-5</c:v>
                      </c:pt>
                      <c:pt idx="264">
                        <c:v>-6.9311983169533594E-5</c:v>
                      </c:pt>
                      <c:pt idx="265">
                        <c:v>-6.9230439738747504E-5</c:v>
                      </c:pt>
                      <c:pt idx="266">
                        <c:v>-6.9148896307961603E-5</c:v>
                      </c:pt>
                      <c:pt idx="267">
                        <c:v>-6.90673528771755E-5</c:v>
                      </c:pt>
                      <c:pt idx="268">
                        <c:v>-6.89858094463896E-5</c:v>
                      </c:pt>
                      <c:pt idx="269">
                        <c:v>-6.8904266015603306E-5</c:v>
                      </c:pt>
                      <c:pt idx="270">
                        <c:v>-6.8822722584817799E-5</c:v>
                      </c:pt>
                      <c:pt idx="271">
                        <c:v>-6.8741179154031506E-5</c:v>
                      </c:pt>
                      <c:pt idx="272">
                        <c:v>-6.8659635723245199E-5</c:v>
                      </c:pt>
                      <c:pt idx="273">
                        <c:v>-6.8578092292459299E-5</c:v>
                      </c:pt>
                      <c:pt idx="274">
                        <c:v>-6.8496548861673493E-5</c:v>
                      </c:pt>
                      <c:pt idx="275">
                        <c:v>-6.8415005430887404E-5</c:v>
                      </c:pt>
                      <c:pt idx="276">
                        <c:v>-6.8333462000101503E-5</c:v>
                      </c:pt>
                      <c:pt idx="277">
                        <c:v>-6.8251918569315305E-5</c:v>
                      </c:pt>
                      <c:pt idx="278">
                        <c:v>-6.8170375138529296E-5</c:v>
                      </c:pt>
                      <c:pt idx="279">
                        <c:v>-6.8088831707743301E-5</c:v>
                      </c:pt>
                      <c:pt idx="280">
                        <c:v>-6.8007288276957306E-5</c:v>
                      </c:pt>
                      <c:pt idx="281">
                        <c:v>-6.7925744846171203E-5</c:v>
                      </c:pt>
                      <c:pt idx="282">
                        <c:v>-6.7844201415385099E-5</c:v>
                      </c:pt>
                      <c:pt idx="283">
                        <c:v>-6.7762657984599294E-5</c:v>
                      </c:pt>
                      <c:pt idx="284">
                        <c:v>-6.7681114553813095E-5</c:v>
                      </c:pt>
                      <c:pt idx="285">
                        <c:v>-6.7599571123027195E-5</c:v>
                      </c:pt>
                      <c:pt idx="286">
                        <c:v>-6.7518027692241295E-5</c:v>
                      </c:pt>
                      <c:pt idx="287">
                        <c:v>-6.7436484261455096E-5</c:v>
                      </c:pt>
                      <c:pt idx="288">
                        <c:v>-6.7354940830669007E-5</c:v>
                      </c:pt>
                      <c:pt idx="289">
                        <c:v>-6.7273397399883106E-5</c:v>
                      </c:pt>
                      <c:pt idx="290">
                        <c:v>-6.7191853969097098E-5</c:v>
                      </c:pt>
                      <c:pt idx="291">
                        <c:v>-6.7110310538310994E-5</c:v>
                      </c:pt>
                      <c:pt idx="292">
                        <c:v>-6.7028767107524999E-5</c:v>
                      </c:pt>
                      <c:pt idx="293">
                        <c:v>-6.6947223676739004E-5</c:v>
                      </c:pt>
                      <c:pt idx="294">
                        <c:v>-6.68656802459529E-5</c:v>
                      </c:pt>
                      <c:pt idx="295">
                        <c:v>-6.6784136815167E-5</c:v>
                      </c:pt>
                      <c:pt idx="296">
                        <c:v>-6.6702593384381195E-5</c:v>
                      </c:pt>
                      <c:pt idx="297">
                        <c:v>-6.6621049953594996E-5</c:v>
                      </c:pt>
                      <c:pt idx="298">
                        <c:v>-6.6539506522809001E-5</c:v>
                      </c:pt>
                      <c:pt idx="299">
                        <c:v>-6.6457963092022803E-5</c:v>
                      </c:pt>
                      <c:pt idx="300">
                        <c:v>-6.6376419661236699E-5</c:v>
                      </c:pt>
                      <c:pt idx="301">
                        <c:v>-6.6294876230450704E-5</c:v>
                      </c:pt>
                      <c:pt idx="302">
                        <c:v>-6.6213332799664804E-5</c:v>
                      </c:pt>
                      <c:pt idx="303">
                        <c:v>-6.6131789368878701E-5</c:v>
                      </c:pt>
                      <c:pt idx="304">
                        <c:v>-6.60502459380928E-5</c:v>
                      </c:pt>
                      <c:pt idx="305">
                        <c:v>-6.5968702507306602E-5</c:v>
                      </c:pt>
                      <c:pt idx="306">
                        <c:v>-6.5887159076520702E-5</c:v>
                      </c:pt>
                      <c:pt idx="307">
                        <c:v>-6.5805615645734503E-5</c:v>
                      </c:pt>
                      <c:pt idx="308">
                        <c:v>-6.5724072214948807E-5</c:v>
                      </c:pt>
                      <c:pt idx="309">
                        <c:v>-6.5642528784162703E-5</c:v>
                      </c:pt>
                      <c:pt idx="310">
                        <c:v>-6.5560985353376505E-5</c:v>
                      </c:pt>
                      <c:pt idx="311">
                        <c:v>-6.5479441922590604E-5</c:v>
                      </c:pt>
                      <c:pt idx="312">
                        <c:v>-6.5397898491804501E-5</c:v>
                      </c:pt>
                      <c:pt idx="313">
                        <c:v>-6.5316355061018601E-5</c:v>
                      </c:pt>
                      <c:pt idx="314">
                        <c:v>-6.52348116302327E-5</c:v>
                      </c:pt>
                      <c:pt idx="315">
                        <c:v>-6.5153268199446502E-5</c:v>
                      </c:pt>
                      <c:pt idx="316">
                        <c:v>-6.5071724768660399E-5</c:v>
                      </c:pt>
                      <c:pt idx="317">
                        <c:v>-6.4990181337874607E-5</c:v>
                      </c:pt>
                      <c:pt idx="318">
                        <c:v>-6.4908637907088395E-5</c:v>
                      </c:pt>
                      <c:pt idx="319">
                        <c:v>-6.4827094476302495E-5</c:v>
                      </c:pt>
                      <c:pt idx="320">
                        <c:v>-6.4745551045516499E-5</c:v>
                      </c:pt>
                      <c:pt idx="321">
                        <c:v>-6.4664007614730301E-5</c:v>
                      </c:pt>
                      <c:pt idx="322">
                        <c:v>-6.4582464183944496E-5</c:v>
                      </c:pt>
                      <c:pt idx="323">
                        <c:v>-6.4500920753158094E-5</c:v>
                      </c:pt>
                      <c:pt idx="324">
                        <c:v>-6.4419377322372302E-5</c:v>
                      </c:pt>
                      <c:pt idx="325">
                        <c:v>-6.4337833891586199E-5</c:v>
                      </c:pt>
                      <c:pt idx="326">
                        <c:v>-6.4256290460800204E-5</c:v>
                      </c:pt>
                      <c:pt idx="327">
                        <c:v>-6.4174747030014303E-5</c:v>
                      </c:pt>
                      <c:pt idx="328">
                        <c:v>-6.40932035992282E-5</c:v>
                      </c:pt>
                      <c:pt idx="329">
                        <c:v>-6.4011660168442096E-5</c:v>
                      </c:pt>
                      <c:pt idx="330">
                        <c:v>-6.3930116737656305E-5</c:v>
                      </c:pt>
                      <c:pt idx="331">
                        <c:v>-6.3848573306870201E-5</c:v>
                      </c:pt>
                      <c:pt idx="332">
                        <c:v>-6.3767029876084003E-5</c:v>
                      </c:pt>
                      <c:pt idx="333">
                        <c:v>-6.3685486445298197E-5</c:v>
                      </c:pt>
                      <c:pt idx="334">
                        <c:v>-6.3603943014511999E-5</c:v>
                      </c:pt>
                      <c:pt idx="335">
                        <c:v>-6.3522399583726099E-5</c:v>
                      </c:pt>
                      <c:pt idx="336">
                        <c:v>-6.3440856152939995E-5</c:v>
                      </c:pt>
                      <c:pt idx="337">
                        <c:v>-6.3359312722154095E-5</c:v>
                      </c:pt>
                      <c:pt idx="338">
                        <c:v>-6.3277769291368005E-5</c:v>
                      </c:pt>
                      <c:pt idx="339">
                        <c:v>-6.3196225860581996E-5</c:v>
                      </c:pt>
                      <c:pt idx="340">
                        <c:v>-6.3114682429795906E-5</c:v>
                      </c:pt>
                      <c:pt idx="341">
                        <c:v>-6.3033138999010006E-5</c:v>
                      </c:pt>
                      <c:pt idx="342">
                        <c:v>-6.2951595568223998E-5</c:v>
                      </c:pt>
                      <c:pt idx="343">
                        <c:v>-6.2870052137438097E-5</c:v>
                      </c:pt>
                      <c:pt idx="344">
                        <c:v>-6.2788508706651994E-5</c:v>
                      </c:pt>
                      <c:pt idx="345">
                        <c:v>-6.2706965275865904E-5</c:v>
                      </c:pt>
                      <c:pt idx="346">
                        <c:v>-6.2625421845079895E-5</c:v>
                      </c:pt>
                      <c:pt idx="347">
                        <c:v>-6.2543878414293995E-5</c:v>
                      </c:pt>
                      <c:pt idx="348">
                        <c:v>-6.2462334983507702E-5</c:v>
                      </c:pt>
                      <c:pt idx="349">
                        <c:v>-6.2380791552721707E-5</c:v>
                      </c:pt>
                      <c:pt idx="350">
                        <c:v>-6.2299248121935806E-5</c:v>
                      </c:pt>
                      <c:pt idx="351">
                        <c:v>-6.2217704691149798E-5</c:v>
                      </c:pt>
                      <c:pt idx="352">
                        <c:v>-6.2136161260363803E-5</c:v>
                      </c:pt>
                      <c:pt idx="353">
                        <c:v>-6.2054617829577699E-5</c:v>
                      </c:pt>
                      <c:pt idx="354">
                        <c:v>-6.1973074398791596E-5</c:v>
                      </c:pt>
                      <c:pt idx="355">
                        <c:v>-6.1891530968005695E-5</c:v>
                      </c:pt>
                      <c:pt idx="356">
                        <c:v>-6.1809987537219795E-5</c:v>
                      </c:pt>
                      <c:pt idx="357">
                        <c:v>-6.1728444106433705E-5</c:v>
                      </c:pt>
                      <c:pt idx="358">
                        <c:v>-6.1646900675647697E-5</c:v>
                      </c:pt>
                      <c:pt idx="359">
                        <c:v>-6.1565357244861403E-5</c:v>
                      </c:pt>
                      <c:pt idx="360">
                        <c:v>-6.1483813814075598E-5</c:v>
                      </c:pt>
                      <c:pt idx="361">
                        <c:v>-6.1402270383289806E-5</c:v>
                      </c:pt>
                      <c:pt idx="362">
                        <c:v>-6.1320726952503499E-5</c:v>
                      </c:pt>
                      <c:pt idx="363">
                        <c:v>-6.1239183521717504E-5</c:v>
                      </c:pt>
                      <c:pt idx="364">
                        <c:v>-6.1157640090931401E-5</c:v>
                      </c:pt>
                      <c:pt idx="365">
                        <c:v>-6.1076096660145501E-5</c:v>
                      </c:pt>
                      <c:pt idx="366">
                        <c:v>-6.09945532293596E-5</c:v>
                      </c:pt>
                      <c:pt idx="367">
                        <c:v>-6.0913009798573497E-5</c:v>
                      </c:pt>
                      <c:pt idx="368">
                        <c:v>-6.0831466367787502E-5</c:v>
                      </c:pt>
                      <c:pt idx="369">
                        <c:v>-6.07499229370015E-5</c:v>
                      </c:pt>
                      <c:pt idx="370">
                        <c:v>-6.0668379506215301E-5</c:v>
                      </c:pt>
                      <c:pt idx="371">
                        <c:v>-6.05868360754293E-5</c:v>
                      </c:pt>
                      <c:pt idx="372">
                        <c:v>-6.0505292644643298E-5</c:v>
                      </c:pt>
                      <c:pt idx="373">
                        <c:v>-6.0423749213857303E-5</c:v>
                      </c:pt>
                      <c:pt idx="374">
                        <c:v>-6.0342205783071301E-5</c:v>
                      </c:pt>
                      <c:pt idx="375">
                        <c:v>-6.02606623522854E-5</c:v>
                      </c:pt>
                      <c:pt idx="376">
                        <c:v>-6.0179118921499399E-5</c:v>
                      </c:pt>
                      <c:pt idx="377">
                        <c:v>-6.0097575490713397E-5</c:v>
                      </c:pt>
                      <c:pt idx="378">
                        <c:v>-6.00160320599273E-5</c:v>
                      </c:pt>
                      <c:pt idx="379">
                        <c:v>-5.9934488629141203E-5</c:v>
                      </c:pt>
                      <c:pt idx="380">
                        <c:v>-5.98529451983551E-5</c:v>
                      </c:pt>
                      <c:pt idx="381">
                        <c:v>-5.97714017675692E-5</c:v>
                      </c:pt>
                      <c:pt idx="382">
                        <c:v>-5.9689858336783198E-5</c:v>
                      </c:pt>
                      <c:pt idx="383">
                        <c:v>-5.9608314905997101E-5</c:v>
                      </c:pt>
                      <c:pt idx="384">
                        <c:v>-5.9526771475211302E-5</c:v>
                      </c:pt>
                      <c:pt idx="385">
                        <c:v>-5.9445228044425199E-5</c:v>
                      </c:pt>
                      <c:pt idx="386">
                        <c:v>-5.9363684613639E-5</c:v>
                      </c:pt>
                      <c:pt idx="387">
                        <c:v>-5.92821411828531E-5</c:v>
                      </c:pt>
                      <c:pt idx="388">
                        <c:v>-5.9200597752066902E-5</c:v>
                      </c:pt>
                      <c:pt idx="389">
                        <c:v>-5.9119054321281103E-5</c:v>
                      </c:pt>
                      <c:pt idx="390">
                        <c:v>-5.9037510890495101E-5</c:v>
                      </c:pt>
                      <c:pt idx="391">
                        <c:v>-5.8955967459709201E-5</c:v>
                      </c:pt>
                      <c:pt idx="392">
                        <c:v>-5.8874424028922901E-5</c:v>
                      </c:pt>
                      <c:pt idx="393">
                        <c:v>-5.8792880598137001E-5</c:v>
                      </c:pt>
                      <c:pt idx="394">
                        <c:v>-5.8711337167350897E-5</c:v>
                      </c:pt>
                      <c:pt idx="395">
                        <c:v>-5.8629793736564902E-5</c:v>
                      </c:pt>
                      <c:pt idx="396">
                        <c:v>-5.8548250305778799E-5</c:v>
                      </c:pt>
                      <c:pt idx="397">
                        <c:v>-5.8466706874992899E-5</c:v>
                      </c:pt>
                      <c:pt idx="398">
                        <c:v>-5.8385163444206897E-5</c:v>
                      </c:pt>
                      <c:pt idx="399">
                        <c:v>-5.8303620013420902E-5</c:v>
                      </c:pt>
                      <c:pt idx="400">
                        <c:v>-5.82220765826349E-5</c:v>
                      </c:pt>
                      <c:pt idx="401">
                        <c:v>-5.8140533151848898E-5</c:v>
                      </c:pt>
                      <c:pt idx="402">
                        <c:v>-5.8058989721062998E-5</c:v>
                      </c:pt>
                      <c:pt idx="403">
                        <c:v>-5.7977446290277003E-5</c:v>
                      </c:pt>
                      <c:pt idx="404">
                        <c:v>-5.7895902859490797E-5</c:v>
                      </c:pt>
                      <c:pt idx="405">
                        <c:v>-5.7814359428704802E-5</c:v>
                      </c:pt>
                      <c:pt idx="406">
                        <c:v>-5.7732815997918699E-5</c:v>
                      </c:pt>
                      <c:pt idx="407">
                        <c:v>-5.76512725671329E-5</c:v>
                      </c:pt>
                      <c:pt idx="408">
                        <c:v>-5.7569729136346797E-5</c:v>
                      </c:pt>
                      <c:pt idx="409">
                        <c:v>-5.74881857055607E-5</c:v>
                      </c:pt>
                      <c:pt idx="410">
                        <c:v>-5.7406642274774698E-5</c:v>
                      </c:pt>
                      <c:pt idx="411">
                        <c:v>-5.7325098843988703E-5</c:v>
                      </c:pt>
                      <c:pt idx="412">
                        <c:v>-5.7243555413202701E-5</c:v>
                      </c:pt>
                      <c:pt idx="413">
                        <c:v>-5.7162011982416598E-5</c:v>
                      </c:pt>
                      <c:pt idx="414">
                        <c:v>-5.7080468551630501E-5</c:v>
                      </c:pt>
                      <c:pt idx="415">
                        <c:v>-5.6998925120844797E-5</c:v>
                      </c:pt>
                      <c:pt idx="416">
                        <c:v>-5.6917381690058497E-5</c:v>
                      </c:pt>
                      <c:pt idx="417">
                        <c:v>-5.6835838259272597E-5</c:v>
                      </c:pt>
                      <c:pt idx="418">
                        <c:v>-5.6754294828486399E-5</c:v>
                      </c:pt>
                      <c:pt idx="419">
                        <c:v>-5.6672751397700498E-5</c:v>
                      </c:pt>
                      <c:pt idx="420">
                        <c:v>-5.65912079669147E-5</c:v>
                      </c:pt>
                      <c:pt idx="421">
                        <c:v>-5.6509664536128603E-5</c:v>
                      </c:pt>
                      <c:pt idx="422">
                        <c:v>-5.6428121105342398E-5</c:v>
                      </c:pt>
                      <c:pt idx="423">
                        <c:v>-5.6346577674556599E-5</c:v>
                      </c:pt>
                      <c:pt idx="424">
                        <c:v>-5.6265034243770299E-5</c:v>
                      </c:pt>
                      <c:pt idx="425">
                        <c:v>-5.6183490812984501E-5</c:v>
                      </c:pt>
                      <c:pt idx="426">
                        <c:v>-5.6101947382198397E-5</c:v>
                      </c:pt>
                      <c:pt idx="427">
                        <c:v>-5.6020403951412402E-5</c:v>
                      </c:pt>
                      <c:pt idx="428">
                        <c:v>-5.5938860520626299E-5</c:v>
                      </c:pt>
                      <c:pt idx="429">
                        <c:v>-5.58573170898405E-5</c:v>
                      </c:pt>
                      <c:pt idx="430">
                        <c:v>-5.5775773659054403E-5</c:v>
                      </c:pt>
                      <c:pt idx="431">
                        <c:v>-5.56942302282683E-5</c:v>
                      </c:pt>
                      <c:pt idx="432">
                        <c:v>-5.5612686797482501E-5</c:v>
                      </c:pt>
                      <c:pt idx="433">
                        <c:v>-5.5531143366696303E-5</c:v>
                      </c:pt>
                      <c:pt idx="434">
                        <c:v>-5.5449599935910301E-5</c:v>
                      </c:pt>
                      <c:pt idx="435">
                        <c:v>-5.5368056505124401E-5</c:v>
                      </c:pt>
                      <c:pt idx="436">
                        <c:v>-5.5286513074338202E-5</c:v>
                      </c:pt>
                      <c:pt idx="437">
                        <c:v>-5.5204969643552302E-5</c:v>
                      </c:pt>
                      <c:pt idx="438">
                        <c:v>-5.5123426212766198E-5</c:v>
                      </c:pt>
                      <c:pt idx="439">
                        <c:v>-5.5041882781980197E-5</c:v>
                      </c:pt>
                      <c:pt idx="440">
                        <c:v>-5.4960339351194202E-5</c:v>
                      </c:pt>
                      <c:pt idx="441">
                        <c:v>-5.4878795920408098E-5</c:v>
                      </c:pt>
                      <c:pt idx="442">
                        <c:v>-5.4797252489622198E-5</c:v>
                      </c:pt>
                      <c:pt idx="443">
                        <c:v>-5.4715709058836101E-5</c:v>
                      </c:pt>
                      <c:pt idx="444">
                        <c:v>-5.4634165628050099E-5</c:v>
                      </c:pt>
                      <c:pt idx="445">
                        <c:v>-5.4552622197264097E-5</c:v>
                      </c:pt>
                      <c:pt idx="446">
                        <c:v>-5.4471078766478001E-5</c:v>
                      </c:pt>
                      <c:pt idx="447">
                        <c:v>-5.43895353356921E-5</c:v>
                      </c:pt>
                      <c:pt idx="448">
                        <c:v>-5.4307991904906098E-5</c:v>
                      </c:pt>
                      <c:pt idx="449">
                        <c:v>-5.4226448474120002E-5</c:v>
                      </c:pt>
                      <c:pt idx="450">
                        <c:v>-5.4144905043334102E-5</c:v>
                      </c:pt>
                      <c:pt idx="451">
                        <c:v>-5.4063361612547998E-5</c:v>
                      </c:pt>
                      <c:pt idx="452">
                        <c:v>-5.3981818181762098E-5</c:v>
                      </c:pt>
                      <c:pt idx="453">
                        <c:v>-5.3900274750976198E-5</c:v>
                      </c:pt>
                      <c:pt idx="454">
                        <c:v>-5.3818731320189803E-5</c:v>
                      </c:pt>
                      <c:pt idx="455">
                        <c:v>-5.3737187889403902E-5</c:v>
                      </c:pt>
                      <c:pt idx="456">
                        <c:v>-5.3655644458617799E-5</c:v>
                      </c:pt>
                      <c:pt idx="457">
                        <c:v>-5.3574101027832E-5</c:v>
                      </c:pt>
                      <c:pt idx="458">
                        <c:v>-5.3492557597045897E-5</c:v>
                      </c:pt>
                      <c:pt idx="459">
                        <c:v>-5.34110141662598E-5</c:v>
                      </c:pt>
                      <c:pt idx="460">
                        <c:v>-5.3329470735473798E-5</c:v>
                      </c:pt>
                      <c:pt idx="461">
                        <c:v>-5.3247927304687803E-5</c:v>
                      </c:pt>
                      <c:pt idx="462">
                        <c:v>-5.3166383873901998E-5</c:v>
                      </c:pt>
                      <c:pt idx="463">
                        <c:v>-5.3084840443115901E-5</c:v>
                      </c:pt>
                      <c:pt idx="464">
                        <c:v>-5.3003297012329797E-5</c:v>
                      </c:pt>
                      <c:pt idx="465">
                        <c:v>-5.2921753581543701E-5</c:v>
                      </c:pt>
                      <c:pt idx="466">
                        <c:v>-5.2840210150757902E-5</c:v>
                      </c:pt>
                      <c:pt idx="467">
                        <c:v>-5.2758666719971697E-5</c:v>
                      </c:pt>
                      <c:pt idx="468">
                        <c:v>-5.2677123289185797E-5</c:v>
                      </c:pt>
                      <c:pt idx="469">
                        <c:v>-5.2595579858399497E-5</c:v>
                      </c:pt>
                      <c:pt idx="470">
                        <c:v>-5.2514036427613698E-5</c:v>
                      </c:pt>
                      <c:pt idx="471">
                        <c:v>-5.2432492996827703E-5</c:v>
                      </c:pt>
                      <c:pt idx="472">
                        <c:v>-5.2350949566041701E-5</c:v>
                      </c:pt>
                      <c:pt idx="473">
                        <c:v>-5.2269406135255699E-5</c:v>
                      </c:pt>
                      <c:pt idx="474">
                        <c:v>-5.2187862704469697E-5</c:v>
                      </c:pt>
                      <c:pt idx="475">
                        <c:v>-5.2106319273683601E-5</c:v>
                      </c:pt>
                      <c:pt idx="476">
                        <c:v>-5.2024775842897599E-5</c:v>
                      </c:pt>
                      <c:pt idx="477">
                        <c:v>-5.1943232412111502E-5</c:v>
                      </c:pt>
                      <c:pt idx="478">
                        <c:v>-5.18616889813255E-5</c:v>
                      </c:pt>
                      <c:pt idx="479">
                        <c:v>-5.1780145550539498E-5</c:v>
                      </c:pt>
                      <c:pt idx="480">
                        <c:v>-5.1698602119753503E-5</c:v>
                      </c:pt>
                      <c:pt idx="481">
                        <c:v>-5.16170586889674E-5</c:v>
                      </c:pt>
                      <c:pt idx="482">
                        <c:v>-5.1535515258181398E-5</c:v>
                      </c:pt>
                      <c:pt idx="483">
                        <c:v>-5.1453971827395498E-5</c:v>
                      </c:pt>
                      <c:pt idx="484">
                        <c:v>-5.1372428396609503E-5</c:v>
                      </c:pt>
                      <c:pt idx="485">
                        <c:v>-5.1290884965823501E-5</c:v>
                      </c:pt>
                      <c:pt idx="486">
                        <c:v>-5.1209341535037397E-5</c:v>
                      </c:pt>
                      <c:pt idx="487">
                        <c:v>-5.1127798104251402E-5</c:v>
                      </c:pt>
                      <c:pt idx="488">
                        <c:v>-5.10462546734654E-5</c:v>
                      </c:pt>
                      <c:pt idx="489">
                        <c:v>-5.0964711242679202E-5</c:v>
                      </c:pt>
                      <c:pt idx="490">
                        <c:v>-5.0883167811893302E-5</c:v>
                      </c:pt>
                      <c:pt idx="491">
                        <c:v>-5.0801624381107503E-5</c:v>
                      </c:pt>
                      <c:pt idx="492">
                        <c:v>-5.0720080950321203E-5</c:v>
                      </c:pt>
                      <c:pt idx="493">
                        <c:v>-5.0638537519535201E-5</c:v>
                      </c:pt>
                      <c:pt idx="494">
                        <c:v>-5.0556994088749301E-5</c:v>
                      </c:pt>
                      <c:pt idx="495">
                        <c:v>-5.0475450657963401E-5</c:v>
                      </c:pt>
                      <c:pt idx="496">
                        <c:v>-5.0393907227177297E-5</c:v>
                      </c:pt>
                      <c:pt idx="497">
                        <c:v>-5.03123637963912E-5</c:v>
                      </c:pt>
                      <c:pt idx="498">
                        <c:v>-5.0230820365605097E-5</c:v>
                      </c:pt>
                      <c:pt idx="499">
                        <c:v>-5.0149276934819298E-5</c:v>
                      </c:pt>
                      <c:pt idx="500">
                        <c:v>-5.00677335040331E-5</c:v>
                      </c:pt>
                      <c:pt idx="501">
                        <c:v>-4.99861900732472E-5</c:v>
                      </c:pt>
                      <c:pt idx="502">
                        <c:v>-4.9904646642461198E-5</c:v>
                      </c:pt>
                      <c:pt idx="503">
                        <c:v>-4.9823103211675203E-5</c:v>
                      </c:pt>
                      <c:pt idx="504">
                        <c:v>-4.9741559780888998E-5</c:v>
                      </c:pt>
                      <c:pt idx="505">
                        <c:v>-4.9660016350103097E-5</c:v>
                      </c:pt>
                      <c:pt idx="506">
                        <c:v>-4.9578472919317197E-5</c:v>
                      </c:pt>
                      <c:pt idx="507">
                        <c:v>-4.94969294885311E-5</c:v>
                      </c:pt>
                      <c:pt idx="508">
                        <c:v>-4.9415386057744997E-5</c:v>
                      </c:pt>
                      <c:pt idx="509">
                        <c:v>-4.9333842626959097E-5</c:v>
                      </c:pt>
                      <c:pt idx="510">
                        <c:v>-4.9252299196173102E-5</c:v>
                      </c:pt>
                      <c:pt idx="511">
                        <c:v>-4.9170755765386998E-5</c:v>
                      </c:pt>
                      <c:pt idx="512">
                        <c:v>-4.9089212334601098E-5</c:v>
                      </c:pt>
                      <c:pt idx="513">
                        <c:v>-4.9007668903815103E-5</c:v>
                      </c:pt>
                      <c:pt idx="514">
                        <c:v>-4.8926125473028898E-5</c:v>
                      </c:pt>
                      <c:pt idx="515">
                        <c:v>-4.8844582042242903E-5</c:v>
                      </c:pt>
                      <c:pt idx="516">
                        <c:v>-4.8763038611457002E-5</c:v>
                      </c:pt>
                      <c:pt idx="517">
                        <c:v>-4.8681495180671E-5</c:v>
                      </c:pt>
                      <c:pt idx="518">
                        <c:v>-4.8599951749884999E-5</c:v>
                      </c:pt>
                      <c:pt idx="519">
                        <c:v>-4.85184083190988E-5</c:v>
                      </c:pt>
                      <c:pt idx="520">
                        <c:v>-4.84368648883129E-5</c:v>
                      </c:pt>
                      <c:pt idx="521">
                        <c:v>-4.8355321457526803E-5</c:v>
                      </c:pt>
                      <c:pt idx="522">
                        <c:v>-4.82737780267407E-5</c:v>
                      </c:pt>
                      <c:pt idx="523">
                        <c:v>-4.8192234595954799E-5</c:v>
                      </c:pt>
                      <c:pt idx="524">
                        <c:v>-4.8110691165168899E-5</c:v>
                      </c:pt>
                      <c:pt idx="525">
                        <c:v>-4.8029147734382701E-5</c:v>
                      </c:pt>
                      <c:pt idx="526">
                        <c:v>-4.7947604303596801E-5</c:v>
                      </c:pt>
                      <c:pt idx="527">
                        <c:v>-4.7866060872810602E-5</c:v>
                      </c:pt>
                      <c:pt idx="528">
                        <c:v>-4.7784517442024702E-5</c:v>
                      </c:pt>
                      <c:pt idx="529">
                        <c:v>-4.7702974011238599E-5</c:v>
                      </c:pt>
                      <c:pt idx="530">
                        <c:v>-4.7621430580452698E-5</c:v>
                      </c:pt>
                      <c:pt idx="531">
                        <c:v>-4.7539887149666703E-5</c:v>
                      </c:pt>
                      <c:pt idx="532">
                        <c:v>-4.7458343718880701E-5</c:v>
                      </c:pt>
                      <c:pt idx="533">
                        <c:v>-4.7376800288094598E-5</c:v>
                      </c:pt>
                      <c:pt idx="534">
                        <c:v>-4.7295256857308603E-5</c:v>
                      </c:pt>
                      <c:pt idx="535">
                        <c:v>-4.7213713426522702E-5</c:v>
                      </c:pt>
                      <c:pt idx="536">
                        <c:v>-4.7132169995736599E-5</c:v>
                      </c:pt>
                      <c:pt idx="537">
                        <c:v>-4.7050626564950502E-5</c:v>
                      </c:pt>
                      <c:pt idx="538">
                        <c:v>-4.6969083134164602E-5</c:v>
                      </c:pt>
                      <c:pt idx="539">
                        <c:v>-4.68875397033786E-5</c:v>
                      </c:pt>
                      <c:pt idx="540">
                        <c:v>-4.6805996272592497E-5</c:v>
                      </c:pt>
                      <c:pt idx="541">
                        <c:v>-4.6724452841806603E-5</c:v>
                      </c:pt>
                      <c:pt idx="542">
                        <c:v>-4.6642909411020398E-5</c:v>
                      </c:pt>
                      <c:pt idx="543">
                        <c:v>-4.6561365980234403E-5</c:v>
                      </c:pt>
                      <c:pt idx="544">
                        <c:v>-4.6479822549448503E-5</c:v>
                      </c:pt>
                      <c:pt idx="545">
                        <c:v>-4.6398279118662399E-5</c:v>
                      </c:pt>
                      <c:pt idx="546">
                        <c:v>-4.6316735687876397E-5</c:v>
                      </c:pt>
                      <c:pt idx="547">
                        <c:v>-4.6235192257090402E-5</c:v>
                      </c:pt>
                      <c:pt idx="548">
                        <c:v>-4.6153648826304299E-5</c:v>
                      </c:pt>
                      <c:pt idx="549">
                        <c:v>-4.6072105395518297E-5</c:v>
                      </c:pt>
                      <c:pt idx="550">
                        <c:v>-4.5990561964732302E-5</c:v>
                      </c:pt>
                      <c:pt idx="551">
                        <c:v>-4.59090185339463E-5</c:v>
                      </c:pt>
                      <c:pt idx="552">
                        <c:v>-4.5827475103160298E-5</c:v>
                      </c:pt>
                      <c:pt idx="553">
                        <c:v>-4.5745931672374303E-5</c:v>
                      </c:pt>
                      <c:pt idx="554">
                        <c:v>-4.5664388241588199E-5</c:v>
                      </c:pt>
                      <c:pt idx="555">
                        <c:v>-4.5582844810802198E-5</c:v>
                      </c:pt>
                      <c:pt idx="556">
                        <c:v>-4.5501301380016297E-5</c:v>
                      </c:pt>
                      <c:pt idx="557">
                        <c:v>-4.5419757949230302E-5</c:v>
                      </c:pt>
                      <c:pt idx="558">
                        <c:v>-4.5338214518444199E-5</c:v>
                      </c:pt>
                      <c:pt idx="559">
                        <c:v>-4.5256671087658102E-5</c:v>
                      </c:pt>
                      <c:pt idx="560">
                        <c:v>-4.5175127656872303E-5</c:v>
                      </c:pt>
                      <c:pt idx="561">
                        <c:v>-4.5093584226086098E-5</c:v>
                      </c:pt>
                      <c:pt idx="562">
                        <c:v>-4.5012040795300103E-5</c:v>
                      </c:pt>
                      <c:pt idx="563">
                        <c:v>-4.4930497364514203E-5</c:v>
                      </c:pt>
                      <c:pt idx="564">
                        <c:v>-4.4848953933728201E-5</c:v>
                      </c:pt>
                      <c:pt idx="565">
                        <c:v>-4.4767410502942003E-5</c:v>
                      </c:pt>
                      <c:pt idx="566">
                        <c:v>-4.4685867072156001E-5</c:v>
                      </c:pt>
                      <c:pt idx="567">
                        <c:v>-4.4604323641369897E-5</c:v>
                      </c:pt>
                      <c:pt idx="568">
                        <c:v>-4.4522780210584099E-5</c:v>
                      </c:pt>
                      <c:pt idx="569">
                        <c:v>-4.4441236779798002E-5</c:v>
                      </c:pt>
                      <c:pt idx="570">
                        <c:v>-4.4359693349012E-5</c:v>
                      </c:pt>
                      <c:pt idx="571">
                        <c:v>-4.4278149918225998E-5</c:v>
                      </c:pt>
                      <c:pt idx="572">
                        <c:v>-4.4196606487439901E-5</c:v>
                      </c:pt>
                      <c:pt idx="573">
                        <c:v>-4.4115063056654103E-5</c:v>
                      </c:pt>
                      <c:pt idx="574">
                        <c:v>-4.4033519625867898E-5</c:v>
                      </c:pt>
                      <c:pt idx="575">
                        <c:v>-4.3951976195081903E-5</c:v>
                      </c:pt>
                      <c:pt idx="576">
                        <c:v>-4.3870432764295901E-5</c:v>
                      </c:pt>
                      <c:pt idx="577">
                        <c:v>-4.3788889333509899E-5</c:v>
                      </c:pt>
                      <c:pt idx="578">
                        <c:v>-4.3707345902723897E-5</c:v>
                      </c:pt>
                      <c:pt idx="579">
                        <c:v>-4.36258024719378E-5</c:v>
                      </c:pt>
                      <c:pt idx="580">
                        <c:v>-4.35442590411519E-5</c:v>
                      </c:pt>
                      <c:pt idx="581">
                        <c:v>-4.3462715610365803E-5</c:v>
                      </c:pt>
                      <c:pt idx="582">
                        <c:v>-4.3381172179579801E-5</c:v>
                      </c:pt>
                      <c:pt idx="583">
                        <c:v>-4.32996287487938E-5</c:v>
                      </c:pt>
                      <c:pt idx="584">
                        <c:v>-4.3218085318007703E-5</c:v>
                      </c:pt>
                      <c:pt idx="585">
                        <c:v>-4.3136541887221599E-5</c:v>
                      </c:pt>
                      <c:pt idx="586">
                        <c:v>-4.3054998456435597E-5</c:v>
                      </c:pt>
                      <c:pt idx="587">
                        <c:v>-4.2973455025649697E-5</c:v>
                      </c:pt>
                      <c:pt idx="588">
                        <c:v>-4.2891911594863702E-5</c:v>
                      </c:pt>
                      <c:pt idx="589">
                        <c:v>-4.2810368164077599E-5</c:v>
                      </c:pt>
                      <c:pt idx="590">
                        <c:v>-4.2728824733291698E-5</c:v>
                      </c:pt>
                      <c:pt idx="591">
                        <c:v>-4.26472813025055E-5</c:v>
                      </c:pt>
                      <c:pt idx="592">
                        <c:v>-4.25657378717196E-5</c:v>
                      </c:pt>
                      <c:pt idx="593">
                        <c:v>-4.2484194440933598E-5</c:v>
                      </c:pt>
                      <c:pt idx="594">
                        <c:v>-4.2402651010147501E-5</c:v>
                      </c:pt>
                      <c:pt idx="595">
                        <c:v>-4.2321107579361499E-5</c:v>
                      </c:pt>
                      <c:pt idx="596">
                        <c:v>-4.2239564148575497E-5</c:v>
                      </c:pt>
                      <c:pt idx="597">
                        <c:v>-4.2158020717789502E-5</c:v>
                      </c:pt>
                      <c:pt idx="598">
                        <c:v>-4.20764772870035E-5</c:v>
                      </c:pt>
                      <c:pt idx="599">
                        <c:v>-4.1994933856217499E-5</c:v>
                      </c:pt>
                      <c:pt idx="600">
                        <c:v>-4.1913390425431497E-5</c:v>
                      </c:pt>
                      <c:pt idx="601">
                        <c:v>-4.1831846994645502E-5</c:v>
                      </c:pt>
                      <c:pt idx="602">
                        <c:v>-4.1750303563859398E-5</c:v>
                      </c:pt>
                      <c:pt idx="603">
                        <c:v>-4.1668760133073498E-5</c:v>
                      </c:pt>
                      <c:pt idx="604">
                        <c:v>-4.1587216702287401E-5</c:v>
                      </c:pt>
                      <c:pt idx="605">
                        <c:v>-4.1505673271501399E-5</c:v>
                      </c:pt>
                      <c:pt idx="606">
                        <c:v>-4.1424129840715303E-5</c:v>
                      </c:pt>
                      <c:pt idx="607">
                        <c:v>-4.1342586409929301E-5</c:v>
                      </c:pt>
                      <c:pt idx="608">
                        <c:v>-4.1261042979143299E-5</c:v>
                      </c:pt>
                      <c:pt idx="609">
                        <c:v>-4.1179499548357297E-5</c:v>
                      </c:pt>
                      <c:pt idx="610">
                        <c:v>-4.1097956117571302E-5</c:v>
                      </c:pt>
                      <c:pt idx="611">
                        <c:v>-4.1016412686785097E-5</c:v>
                      </c:pt>
                      <c:pt idx="612">
                        <c:v>-4.0934869255999298E-5</c:v>
                      </c:pt>
                      <c:pt idx="613">
                        <c:v>-4.0853325825213201E-5</c:v>
                      </c:pt>
                      <c:pt idx="614">
                        <c:v>-4.0771782394427098E-5</c:v>
                      </c:pt>
                      <c:pt idx="615">
                        <c:v>-4.0690238963641198E-5</c:v>
                      </c:pt>
                      <c:pt idx="616">
                        <c:v>-4.0608695532855101E-5</c:v>
                      </c:pt>
                      <c:pt idx="617">
                        <c:v>-4.0527152102069099E-5</c:v>
                      </c:pt>
                      <c:pt idx="618">
                        <c:v>-4.0445608671283199E-5</c:v>
                      </c:pt>
                      <c:pt idx="619">
                        <c:v>-4.0364065240497197E-5</c:v>
                      </c:pt>
                      <c:pt idx="620">
                        <c:v>-4.02825218097111E-5</c:v>
                      </c:pt>
                      <c:pt idx="621">
                        <c:v>-4.0200978378924997E-5</c:v>
                      </c:pt>
                      <c:pt idx="622">
                        <c:v>-4.0119434948139103E-5</c:v>
                      </c:pt>
                      <c:pt idx="623">
                        <c:v>-4.0037891517353E-5</c:v>
                      </c:pt>
                      <c:pt idx="624">
                        <c:v>-3.9956348086566998E-5</c:v>
                      </c:pt>
                      <c:pt idx="625">
                        <c:v>-3.9874804655781098E-5</c:v>
                      </c:pt>
                      <c:pt idx="626">
                        <c:v>-3.9793261224994899E-5</c:v>
                      </c:pt>
                      <c:pt idx="627">
                        <c:v>-3.9711717794209101E-5</c:v>
                      </c:pt>
                      <c:pt idx="628">
                        <c:v>-3.9630174363422997E-5</c:v>
                      </c:pt>
                      <c:pt idx="629">
                        <c:v>-3.9548630932637002E-5</c:v>
                      </c:pt>
                      <c:pt idx="630">
                        <c:v>-3.9467087501850899E-5</c:v>
                      </c:pt>
                      <c:pt idx="631">
                        <c:v>-3.9385544071064998E-5</c:v>
                      </c:pt>
                      <c:pt idx="632">
                        <c:v>-3.9304000640278902E-5</c:v>
                      </c:pt>
                      <c:pt idx="633">
                        <c:v>-3.92224572094929E-5</c:v>
                      </c:pt>
                      <c:pt idx="634">
                        <c:v>-3.9140913778706898E-5</c:v>
                      </c:pt>
                      <c:pt idx="635">
                        <c:v>-3.9059370347920903E-5</c:v>
                      </c:pt>
                      <c:pt idx="636">
                        <c:v>-3.8977826917134901E-5</c:v>
                      </c:pt>
                      <c:pt idx="637">
                        <c:v>-3.8896283486348899E-5</c:v>
                      </c:pt>
                      <c:pt idx="638">
                        <c:v>-3.8814740055562701E-5</c:v>
                      </c:pt>
                      <c:pt idx="639">
                        <c:v>-3.8733196624776699E-5</c:v>
                      </c:pt>
                      <c:pt idx="640">
                        <c:v>-3.8651653193990697E-5</c:v>
                      </c:pt>
                      <c:pt idx="641">
                        <c:v>-3.8570109763204797E-5</c:v>
                      </c:pt>
                      <c:pt idx="642">
                        <c:v>-3.8488566332418802E-5</c:v>
                      </c:pt>
                      <c:pt idx="643">
                        <c:v>-3.8407022901632698E-5</c:v>
                      </c:pt>
                      <c:pt idx="644">
                        <c:v>-3.8325479470846703E-5</c:v>
                      </c:pt>
                      <c:pt idx="645">
                        <c:v>-3.8243936040060701E-5</c:v>
                      </c:pt>
                      <c:pt idx="646">
                        <c:v>-3.8162392609274801E-5</c:v>
                      </c:pt>
                      <c:pt idx="647">
                        <c:v>-3.8080849178488697E-5</c:v>
                      </c:pt>
                      <c:pt idx="648">
                        <c:v>-3.7999305747702702E-5</c:v>
                      </c:pt>
                      <c:pt idx="649">
                        <c:v>-3.79177623169167E-5</c:v>
                      </c:pt>
                      <c:pt idx="650">
                        <c:v>-3.7836218886130597E-5</c:v>
                      </c:pt>
                      <c:pt idx="651">
                        <c:v>-3.7754675455344602E-5</c:v>
                      </c:pt>
                      <c:pt idx="652">
                        <c:v>-3.76731320245586E-5</c:v>
                      </c:pt>
                      <c:pt idx="653">
                        <c:v>-3.7591588593772598E-5</c:v>
                      </c:pt>
                      <c:pt idx="654">
                        <c:v>-3.7510045162986501E-5</c:v>
                      </c:pt>
                      <c:pt idx="655">
                        <c:v>-3.7428501732200499E-5</c:v>
                      </c:pt>
                      <c:pt idx="656">
                        <c:v>-3.7346958301414498E-5</c:v>
                      </c:pt>
                      <c:pt idx="657">
                        <c:v>-3.7265414870628502E-5</c:v>
                      </c:pt>
                      <c:pt idx="658">
                        <c:v>-3.7183871439842501E-5</c:v>
                      </c:pt>
                      <c:pt idx="659">
                        <c:v>-3.7102328009056397E-5</c:v>
                      </c:pt>
                      <c:pt idx="660">
                        <c:v>-3.7020784578270497E-5</c:v>
                      </c:pt>
                      <c:pt idx="661">
                        <c:v>-3.69392411474844E-5</c:v>
                      </c:pt>
                      <c:pt idx="662">
                        <c:v>-3.6857697716698398E-5</c:v>
                      </c:pt>
                      <c:pt idx="663">
                        <c:v>-3.6776154285912403E-5</c:v>
                      </c:pt>
                      <c:pt idx="664">
                        <c:v>-3.6694610855126401E-5</c:v>
                      </c:pt>
                      <c:pt idx="665">
                        <c:v>-3.6613067424340298E-5</c:v>
                      </c:pt>
                      <c:pt idx="666">
                        <c:v>-3.6531523993554303E-5</c:v>
                      </c:pt>
                      <c:pt idx="667">
                        <c:v>-3.6449980562768301E-5</c:v>
                      </c:pt>
                      <c:pt idx="668">
                        <c:v>-3.6368437131982401E-5</c:v>
                      </c:pt>
                      <c:pt idx="669">
                        <c:v>-3.6286893701196297E-5</c:v>
                      </c:pt>
                      <c:pt idx="670">
                        <c:v>-3.6205350270410302E-5</c:v>
                      </c:pt>
                      <c:pt idx="671">
                        <c:v>-3.61238068396243E-5</c:v>
                      </c:pt>
                      <c:pt idx="672">
                        <c:v>-3.6042263408838298E-5</c:v>
                      </c:pt>
                      <c:pt idx="673">
                        <c:v>-3.5960719978052201E-5</c:v>
                      </c:pt>
                      <c:pt idx="674">
                        <c:v>-3.58791765472662E-5</c:v>
                      </c:pt>
                      <c:pt idx="675">
                        <c:v>-3.5797633116480198E-5</c:v>
                      </c:pt>
                      <c:pt idx="676">
                        <c:v>-3.5716089685694101E-5</c:v>
                      </c:pt>
                      <c:pt idx="677">
                        <c:v>-3.5634546254908099E-5</c:v>
                      </c:pt>
                      <c:pt idx="678">
                        <c:v>-3.5553002824122097E-5</c:v>
                      </c:pt>
                      <c:pt idx="679">
                        <c:v>-3.5471459393336102E-5</c:v>
                      </c:pt>
                      <c:pt idx="680">
                        <c:v>-3.5389915962549999E-5</c:v>
                      </c:pt>
                      <c:pt idx="681">
                        <c:v>-3.5308372531763997E-5</c:v>
                      </c:pt>
                      <c:pt idx="682">
                        <c:v>-3.5226829100978103E-5</c:v>
                      </c:pt>
                      <c:pt idx="683">
                        <c:v>-3.5145285670192101E-5</c:v>
                      </c:pt>
                      <c:pt idx="684">
                        <c:v>-3.50637422394061E-5</c:v>
                      </c:pt>
                      <c:pt idx="685">
                        <c:v>-3.4982198808620098E-5</c:v>
                      </c:pt>
                      <c:pt idx="686">
                        <c:v>-3.4900655377834001E-5</c:v>
                      </c:pt>
                      <c:pt idx="687">
                        <c:v>-3.4819111947047999E-5</c:v>
                      </c:pt>
                      <c:pt idx="688">
                        <c:v>-3.4737568516261997E-5</c:v>
                      </c:pt>
                      <c:pt idx="689">
                        <c:v>-3.4656025085476002E-5</c:v>
                      </c:pt>
                      <c:pt idx="690">
                        <c:v>-3.4574481654689899E-5</c:v>
                      </c:pt>
                      <c:pt idx="691">
                        <c:v>-3.4492938223903897E-5</c:v>
                      </c:pt>
                      <c:pt idx="692">
                        <c:v>-3.44113947931178E-5</c:v>
                      </c:pt>
                      <c:pt idx="693">
                        <c:v>-3.43298513623319E-5</c:v>
                      </c:pt>
                      <c:pt idx="694">
                        <c:v>-3.4248307931545803E-5</c:v>
                      </c:pt>
                      <c:pt idx="695">
                        <c:v>-3.4166764500759801E-5</c:v>
                      </c:pt>
                      <c:pt idx="696">
                        <c:v>-3.4085221069973799E-5</c:v>
                      </c:pt>
                      <c:pt idx="697">
                        <c:v>-3.4003677639187797E-5</c:v>
                      </c:pt>
                      <c:pt idx="698">
                        <c:v>-3.3922134208401802E-5</c:v>
                      </c:pt>
                      <c:pt idx="699">
                        <c:v>-3.3840590777615801E-5</c:v>
                      </c:pt>
                      <c:pt idx="700">
                        <c:v>-3.3759047346829799E-5</c:v>
                      </c:pt>
                      <c:pt idx="701">
                        <c:v>-3.3677503916043797E-5</c:v>
                      </c:pt>
                      <c:pt idx="702">
                        <c:v>-3.35959604852577E-5</c:v>
                      </c:pt>
                      <c:pt idx="703">
                        <c:v>-3.3514417054471698E-5</c:v>
                      </c:pt>
                      <c:pt idx="704">
                        <c:v>-3.3432873623685703E-5</c:v>
                      </c:pt>
                      <c:pt idx="705">
                        <c:v>-3.3351330192899701E-5</c:v>
                      </c:pt>
                      <c:pt idx="706">
                        <c:v>-3.3269786762113699E-5</c:v>
                      </c:pt>
                      <c:pt idx="707">
                        <c:v>-3.3188243331327603E-5</c:v>
                      </c:pt>
                      <c:pt idx="708">
                        <c:v>-3.3106699900541797E-5</c:v>
                      </c:pt>
                      <c:pt idx="709">
                        <c:v>-3.3025156469755599E-5</c:v>
                      </c:pt>
                      <c:pt idx="710">
                        <c:v>-3.2943613038969597E-5</c:v>
                      </c:pt>
                      <c:pt idx="711">
                        <c:v>-3.2862069608183602E-5</c:v>
                      </c:pt>
                      <c:pt idx="712">
                        <c:v>-3.2780526177397498E-5</c:v>
                      </c:pt>
                      <c:pt idx="713">
                        <c:v>-3.2698982746611503E-5</c:v>
                      </c:pt>
                      <c:pt idx="714">
                        <c:v>-3.26174393158254E-5</c:v>
                      </c:pt>
                      <c:pt idx="715">
                        <c:v>-3.25358958850395E-5</c:v>
                      </c:pt>
                      <c:pt idx="716">
                        <c:v>-3.2454352454253403E-5</c:v>
                      </c:pt>
                      <c:pt idx="717">
                        <c:v>-3.2372809023467503E-5</c:v>
                      </c:pt>
                      <c:pt idx="718">
                        <c:v>-3.2291265592681399E-5</c:v>
                      </c:pt>
                      <c:pt idx="719">
                        <c:v>-3.2209722161895499E-5</c:v>
                      </c:pt>
                      <c:pt idx="720">
                        <c:v>-3.2128178731109402E-5</c:v>
                      </c:pt>
                      <c:pt idx="721">
                        <c:v>-3.20466353003234E-5</c:v>
                      </c:pt>
                      <c:pt idx="722">
                        <c:v>-3.1965091869537398E-5</c:v>
                      </c:pt>
                      <c:pt idx="723">
                        <c:v>-3.1883548438751302E-5</c:v>
                      </c:pt>
                      <c:pt idx="724">
                        <c:v>-3.1802005007965401E-5</c:v>
                      </c:pt>
                      <c:pt idx="725">
                        <c:v>-3.17204615771794E-5</c:v>
                      </c:pt>
                      <c:pt idx="726">
                        <c:v>-3.1638918146393398E-5</c:v>
                      </c:pt>
                      <c:pt idx="727">
                        <c:v>-3.1557374715607403E-5</c:v>
                      </c:pt>
                      <c:pt idx="728">
                        <c:v>-3.1475831284821197E-5</c:v>
                      </c:pt>
                      <c:pt idx="729">
                        <c:v>-3.1394287854035101E-5</c:v>
                      </c:pt>
                      <c:pt idx="730">
                        <c:v>-3.13127444232492E-5</c:v>
                      </c:pt>
                      <c:pt idx="731">
                        <c:v>-3.1231200992463199E-5</c:v>
                      </c:pt>
                      <c:pt idx="732">
                        <c:v>-3.1149657561677197E-5</c:v>
                      </c:pt>
                      <c:pt idx="733">
                        <c:v>-3.1068114130891202E-5</c:v>
                      </c:pt>
                      <c:pt idx="734">
                        <c:v>-3.09865707001052E-5</c:v>
                      </c:pt>
                      <c:pt idx="735">
                        <c:v>-3.0905027269319198E-5</c:v>
                      </c:pt>
                      <c:pt idx="736">
                        <c:v>-3.0823483838533101E-5</c:v>
                      </c:pt>
                      <c:pt idx="737">
                        <c:v>-3.0741940407747099E-5</c:v>
                      </c:pt>
                      <c:pt idx="738">
                        <c:v>-3.0660396976961097E-5</c:v>
                      </c:pt>
                      <c:pt idx="739">
                        <c:v>-3.0578853546175102E-5</c:v>
                      </c:pt>
                      <c:pt idx="740">
                        <c:v>-3.04973101153891E-5</c:v>
                      </c:pt>
                      <c:pt idx="741">
                        <c:v>-3.0415766684603E-5</c:v>
                      </c:pt>
                      <c:pt idx="742">
                        <c:v>-3.03342232538171E-5</c:v>
                      </c:pt>
                      <c:pt idx="743">
                        <c:v>-3.0252679823031E-5</c:v>
                      </c:pt>
                      <c:pt idx="744">
                        <c:v>-3.0171136392245001E-5</c:v>
                      </c:pt>
                      <c:pt idx="745">
                        <c:v>-3.0089592961459E-5</c:v>
                      </c:pt>
                      <c:pt idx="746">
                        <c:v>-3.0008049530672899E-5</c:v>
                      </c:pt>
                      <c:pt idx="747">
                        <c:v>-2.9926506099886999E-5</c:v>
                      </c:pt>
                      <c:pt idx="748">
                        <c:v>-2.9844962669101001E-5</c:v>
                      </c:pt>
                      <c:pt idx="749">
                        <c:v>-2.9763419238314901E-5</c:v>
                      </c:pt>
                      <c:pt idx="750">
                        <c:v>-2.9681875807528801E-5</c:v>
                      </c:pt>
                      <c:pt idx="751">
                        <c:v>-2.96003323767429E-5</c:v>
                      </c:pt>
                      <c:pt idx="752">
                        <c:v>-2.9518788945956898E-5</c:v>
                      </c:pt>
                      <c:pt idx="753">
                        <c:v>-2.9437245515170802E-5</c:v>
                      </c:pt>
                      <c:pt idx="754">
                        <c:v>-2.93557020843848E-5</c:v>
                      </c:pt>
                      <c:pt idx="755">
                        <c:v>-2.92741586535989E-5</c:v>
                      </c:pt>
                      <c:pt idx="756">
                        <c:v>-2.9192615222812701E-5</c:v>
                      </c:pt>
                      <c:pt idx="757">
                        <c:v>-2.9111071792026801E-5</c:v>
                      </c:pt>
                      <c:pt idx="758">
                        <c:v>-2.9029528361240799E-5</c:v>
                      </c:pt>
                      <c:pt idx="759">
                        <c:v>-2.8947984930454801E-5</c:v>
                      </c:pt>
                      <c:pt idx="760">
                        <c:v>-2.88664414996687E-5</c:v>
                      </c:pt>
                      <c:pt idx="761">
                        <c:v>-2.8784898068882699E-5</c:v>
                      </c:pt>
                      <c:pt idx="762">
                        <c:v>-2.87033546380967E-5</c:v>
                      </c:pt>
                      <c:pt idx="763">
                        <c:v>-2.8621811207310702E-5</c:v>
                      </c:pt>
                      <c:pt idx="764">
                        <c:v>-2.85402677765247E-5</c:v>
                      </c:pt>
                      <c:pt idx="765">
                        <c:v>-2.84587243457386E-5</c:v>
                      </c:pt>
                      <c:pt idx="766">
                        <c:v>-2.8377180914952601E-5</c:v>
                      </c:pt>
                      <c:pt idx="767">
                        <c:v>-2.8295637484166599E-5</c:v>
                      </c:pt>
                      <c:pt idx="768">
                        <c:v>-2.8214094053380601E-5</c:v>
                      </c:pt>
                      <c:pt idx="769">
                        <c:v>-2.8132550622594501E-5</c:v>
                      </c:pt>
                      <c:pt idx="770">
                        <c:v>-2.8051007191808699E-5</c:v>
                      </c:pt>
                      <c:pt idx="771">
                        <c:v>-2.7969463761022599E-5</c:v>
                      </c:pt>
                      <c:pt idx="772">
                        <c:v>-2.7887920330236498E-5</c:v>
                      </c:pt>
                      <c:pt idx="773">
                        <c:v>-2.78063768994505E-5</c:v>
                      </c:pt>
                      <c:pt idx="774">
                        <c:v>-2.7724833468664502E-5</c:v>
                      </c:pt>
                      <c:pt idx="775">
                        <c:v>-2.76432900378785E-5</c:v>
                      </c:pt>
                      <c:pt idx="776">
                        <c:v>-2.75617466070924E-5</c:v>
                      </c:pt>
                      <c:pt idx="777">
                        <c:v>-2.7480203176306499E-5</c:v>
                      </c:pt>
                      <c:pt idx="778">
                        <c:v>-2.7398659745520501E-5</c:v>
                      </c:pt>
                      <c:pt idx="779">
                        <c:v>-2.7317116314734401E-5</c:v>
                      </c:pt>
                      <c:pt idx="780">
                        <c:v>-2.7235572883948399E-5</c:v>
                      </c:pt>
                      <c:pt idx="781">
                        <c:v>-2.7154029453162299E-5</c:v>
                      </c:pt>
                      <c:pt idx="782">
                        <c:v>-2.7072486022376398E-5</c:v>
                      </c:pt>
                      <c:pt idx="783">
                        <c:v>-2.6990942591590298E-5</c:v>
                      </c:pt>
                      <c:pt idx="784">
                        <c:v>-2.69093991608043E-5</c:v>
                      </c:pt>
                      <c:pt idx="785">
                        <c:v>-2.6827855730018301E-5</c:v>
                      </c:pt>
                      <c:pt idx="786">
                        <c:v>-2.6746312299232401E-5</c:v>
                      </c:pt>
                      <c:pt idx="787">
                        <c:v>-2.6664768868446301E-5</c:v>
                      </c:pt>
                      <c:pt idx="788">
                        <c:v>-2.6583225437660201E-5</c:v>
                      </c:pt>
                      <c:pt idx="789">
                        <c:v>-2.6501682006874301E-5</c:v>
                      </c:pt>
                      <c:pt idx="790">
                        <c:v>-2.6420138576088201E-5</c:v>
                      </c:pt>
                      <c:pt idx="791">
                        <c:v>-2.63385951453023E-5</c:v>
                      </c:pt>
                      <c:pt idx="792">
                        <c:v>-2.62570517145162E-5</c:v>
                      </c:pt>
                      <c:pt idx="793">
                        <c:v>-2.6175508283730198E-5</c:v>
                      </c:pt>
                      <c:pt idx="794">
                        <c:v>-2.6093964852944102E-5</c:v>
                      </c:pt>
                      <c:pt idx="795">
                        <c:v>-2.6012421422158201E-5</c:v>
                      </c:pt>
                      <c:pt idx="796">
                        <c:v>-2.5930877991372101E-5</c:v>
                      </c:pt>
                      <c:pt idx="797">
                        <c:v>-2.5849334560586001E-5</c:v>
                      </c:pt>
                      <c:pt idx="798">
                        <c:v>-2.5767791129800101E-5</c:v>
                      </c:pt>
                      <c:pt idx="799">
                        <c:v>-2.5686247699014099E-5</c:v>
                      </c:pt>
                      <c:pt idx="800">
                        <c:v>-2.5604704268227999E-5</c:v>
                      </c:pt>
                      <c:pt idx="801">
                        <c:v>-2.5523160837442099E-5</c:v>
                      </c:pt>
                      <c:pt idx="802">
                        <c:v>-2.54416174066561E-5</c:v>
                      </c:pt>
                      <c:pt idx="803">
                        <c:v>-2.536007397587E-5</c:v>
                      </c:pt>
                      <c:pt idx="804">
                        <c:v>-2.52785305450841E-5</c:v>
                      </c:pt>
                      <c:pt idx="805">
                        <c:v>-2.5196987114297901E-5</c:v>
                      </c:pt>
                      <c:pt idx="806">
                        <c:v>-2.51154436835119E-5</c:v>
                      </c:pt>
                      <c:pt idx="807">
                        <c:v>-2.5033900252725999E-5</c:v>
                      </c:pt>
                      <c:pt idx="808">
                        <c:v>-2.4952356821940001E-5</c:v>
                      </c:pt>
                      <c:pt idx="809">
                        <c:v>-2.4870813391153901E-5</c:v>
                      </c:pt>
                      <c:pt idx="810">
                        <c:v>-2.4789269960367899E-5</c:v>
                      </c:pt>
                      <c:pt idx="811">
                        <c:v>-2.47077265295819E-5</c:v>
                      </c:pt>
                      <c:pt idx="812">
                        <c:v>-2.4626183098795899E-5</c:v>
                      </c:pt>
                      <c:pt idx="813">
                        <c:v>-2.4544639668009798E-5</c:v>
                      </c:pt>
                      <c:pt idx="814">
                        <c:v>-2.44630962372238E-5</c:v>
                      </c:pt>
                      <c:pt idx="815">
                        <c:v>-2.43815528064379E-5</c:v>
                      </c:pt>
                      <c:pt idx="816">
                        <c:v>-2.4300009375651701E-5</c:v>
                      </c:pt>
                      <c:pt idx="817">
                        <c:v>-2.4218465944865699E-5</c:v>
                      </c:pt>
                      <c:pt idx="818">
                        <c:v>-2.4136922514079701E-5</c:v>
                      </c:pt>
                      <c:pt idx="819">
                        <c:v>-2.4055379083293699E-5</c:v>
                      </c:pt>
                      <c:pt idx="820">
                        <c:v>-2.3973835652507701E-5</c:v>
                      </c:pt>
                      <c:pt idx="821">
                        <c:v>-2.3892292221721699E-5</c:v>
                      </c:pt>
                      <c:pt idx="822">
                        <c:v>-2.38107487909357E-5</c:v>
                      </c:pt>
                      <c:pt idx="823">
                        <c:v>-2.3729205360149698E-5</c:v>
                      </c:pt>
                      <c:pt idx="824">
                        <c:v>-2.36476619293637E-5</c:v>
                      </c:pt>
                      <c:pt idx="825">
                        <c:v>-2.3566118498577701E-5</c:v>
                      </c:pt>
                      <c:pt idx="826">
                        <c:v>-2.3484575067791601E-5</c:v>
                      </c:pt>
                      <c:pt idx="827">
                        <c:v>-2.3403031637005599E-5</c:v>
                      </c:pt>
                      <c:pt idx="828">
                        <c:v>-2.3321488206219601E-5</c:v>
                      </c:pt>
                      <c:pt idx="829">
                        <c:v>-2.3239944775433599E-5</c:v>
                      </c:pt>
                      <c:pt idx="830">
                        <c:v>-2.3158401344647499E-5</c:v>
                      </c:pt>
                      <c:pt idx="831">
                        <c:v>-2.3076857913861599E-5</c:v>
                      </c:pt>
                      <c:pt idx="832">
                        <c:v>-2.2995314483075499E-5</c:v>
                      </c:pt>
                      <c:pt idx="833">
                        <c:v>-2.29137710522895E-5</c:v>
                      </c:pt>
                      <c:pt idx="834">
                        <c:v>-2.2832227621503502E-5</c:v>
                      </c:pt>
                      <c:pt idx="835">
                        <c:v>-2.27506841907175E-5</c:v>
                      </c:pt>
                      <c:pt idx="836">
                        <c:v>-2.26691407599314E-5</c:v>
                      </c:pt>
                      <c:pt idx="837">
                        <c:v>-2.2587597329145401E-5</c:v>
                      </c:pt>
                      <c:pt idx="838">
                        <c:v>-2.2506053898359399E-5</c:v>
                      </c:pt>
                      <c:pt idx="839">
                        <c:v>-2.2424510467573401E-5</c:v>
                      </c:pt>
                      <c:pt idx="840">
                        <c:v>-2.2342967036787399E-5</c:v>
                      </c:pt>
                      <c:pt idx="841">
                        <c:v>-2.2261423606001299E-5</c:v>
                      </c:pt>
                      <c:pt idx="842">
                        <c:v>-2.2179880175215399E-5</c:v>
                      </c:pt>
                      <c:pt idx="843">
                        <c:v>-2.2098336744429298E-5</c:v>
                      </c:pt>
                      <c:pt idx="844">
                        <c:v>-2.20167933136433E-5</c:v>
                      </c:pt>
                      <c:pt idx="845">
                        <c:v>-2.1935249882857301E-5</c:v>
                      </c:pt>
                      <c:pt idx="846">
                        <c:v>-2.18537064520713E-5</c:v>
                      </c:pt>
                      <c:pt idx="847">
                        <c:v>-2.1772163021285301E-5</c:v>
                      </c:pt>
                      <c:pt idx="848">
                        <c:v>-2.1690619590499201E-5</c:v>
                      </c:pt>
                      <c:pt idx="849">
                        <c:v>-2.1609076159713301E-5</c:v>
                      </c:pt>
                      <c:pt idx="850">
                        <c:v>-2.1527532728927201E-5</c:v>
                      </c:pt>
                      <c:pt idx="851">
                        <c:v>-2.1445989298141199E-5</c:v>
                      </c:pt>
                      <c:pt idx="852">
                        <c:v>-2.13644458673552E-5</c:v>
                      </c:pt>
                      <c:pt idx="853">
                        <c:v>-2.12829024365691E-5</c:v>
                      </c:pt>
                      <c:pt idx="854">
                        <c:v>-2.1201359005783098E-5</c:v>
                      </c:pt>
                      <c:pt idx="855">
                        <c:v>-2.1119815574997201E-5</c:v>
                      </c:pt>
                      <c:pt idx="856">
                        <c:v>-2.1038272144211101E-5</c:v>
                      </c:pt>
                      <c:pt idx="857">
                        <c:v>-2.0956728713425099E-5</c:v>
                      </c:pt>
                      <c:pt idx="858">
                        <c:v>-2.0875185282638999E-5</c:v>
                      </c:pt>
                      <c:pt idx="859">
                        <c:v>-2.0793641851853001E-5</c:v>
                      </c:pt>
                      <c:pt idx="860">
                        <c:v>-2.0712098421066999E-5</c:v>
                      </c:pt>
                      <c:pt idx="861">
                        <c:v>-2.0630554990281001E-5</c:v>
                      </c:pt>
                      <c:pt idx="862">
                        <c:v>-2.0549011559494999E-5</c:v>
                      </c:pt>
                      <c:pt idx="863">
                        <c:v>-2.0467468128709E-5</c:v>
                      </c:pt>
                      <c:pt idx="864">
                        <c:v>-2.0385924697923002E-5</c:v>
                      </c:pt>
                      <c:pt idx="865">
                        <c:v>-2.0304381267137E-5</c:v>
                      </c:pt>
                      <c:pt idx="866">
                        <c:v>-2.02228378363509E-5</c:v>
                      </c:pt>
                      <c:pt idx="867">
                        <c:v>-2.0141294405564901E-5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5C2B-4413-868E-0E667C127535}"/>
                  </c:ext>
                </c:extLst>
              </c15:ser>
            </c15:filteredScatterSeries>
            <c15:filteredScatterSeries>
              <c15:ser>
                <c:idx val="7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AVGy!$K$1</c15:sqref>
                        </c15:formulaRef>
                      </c:ext>
                    </c:extLst>
                    <c:strCache>
                      <c:ptCount val="1"/>
                      <c:pt idx="0">
                        <c:v>-2.5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60000"/>
                      </a:schemeClr>
                    </a:solidFill>
                    <a:ln w="9525">
                      <a:solidFill>
                        <a:schemeClr val="accent2">
                          <a:lumMod val="60000"/>
                        </a:schemeClr>
                      </a:solidFill>
                    </a:ln>
                    <a:effectLst/>
                  </c:spPr>
                </c:marker>
                <c:dLbls>
                  <c:dLbl>
                    <c:idx val="810"/>
                    <c:numFmt formatCode="#,##0.000" sourceLinked="0"/>
                    <c:spPr>
                      <a:solidFill>
                        <a:sysClr val="window" lastClr="FFFFFF"/>
                      </a:solidFill>
                      <a:ln>
                        <a:solidFill>
                          <a:sysClr val="windowText" lastClr="000000">
                            <a:lumMod val="25000"/>
                            <a:lumOff val="75000"/>
                          </a:sysClr>
                        </a:solidFill>
                      </a:ln>
                      <a:effectLst/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500" b="1" i="0" u="none" strike="noStrike" kern="1200" baseline="0">
                            <a:solidFill>
                              <a:schemeClr val="dk1">
                                <a:lumMod val="65000"/>
                                <a:lumOff val="3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n-US"/>
                      </a:p>
                    </c:txPr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>
                        <c15:spPr xmlns:c15="http://schemas.microsoft.com/office/drawing/2012/chart">
                          <a:prstGeom prst="wedgeRectCallout">
                            <a:avLst/>
                          </a:prstGeom>
                          <a:noFill/>
                          <a:ln>
                            <a:noFill/>
                          </a:ln>
                        </c15:spPr>
                      </c:ext>
                      <c:ext xmlns:c16="http://schemas.microsoft.com/office/drawing/2014/chart" uri="{C3380CC4-5D6E-409C-BE32-E72D297353CC}">
                        <c16:uniqueId val="{00000006-5C2B-4413-868E-0E667C127535}"/>
                      </c:ext>
                    </c:extLst>
                  </c:dLbl>
                  <c:spPr>
                    <a:solidFill>
                      <a:sysClr val="window" lastClr="FFFFFF"/>
                    </a:solidFill>
                    <a:ln>
                      <a:solidFill>
                        <a:sysClr val="windowText" lastClr="000000">
                          <a:lumMod val="25000"/>
                          <a:lumOff val="75000"/>
                        </a:sysClr>
                      </a:solidFill>
                    </a:ln>
                    <a:effectLst/>
                  </c:spPr>
                  <c:txPr>
                    <a:bodyPr rot="0" spcFirstLastPara="1" vertOverflow="clip" horzOverflow="clip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500" b="1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 xmlns:c15="http://schemas.microsoft.com/office/drawing/2012/chart">
                    <c:ext xmlns:c15="http://schemas.microsoft.com/office/drawing/2012/chart" uri="{CE6537A1-D6FC-4f65-9D91-7224C49458BB}">
                      <c15:spPr xmlns:c15="http://schemas.microsoft.com/office/drawing/2012/chart">
                        <a:prstGeom prst="wedgeRectCallout">
                          <a:avLst/>
                        </a:prstGeom>
                        <a:noFill/>
                        <a:ln>
                          <a:noFill/>
                        </a:ln>
                      </c15:spPr>
                      <c15:showLeaderLines val="0"/>
                    </c:ext>
                  </c:extLst>
                </c:dLbls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AVGy!$K$3:$K$870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AVGy!$L$3:$L$870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5C2B-4413-868E-0E667C127535}"/>
                  </c:ext>
                </c:extLst>
              </c15:ser>
            </c15:filteredScatterSeries>
            <c15:filteredScatterSeries>
              <c15:ser>
                <c:idx val="11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AVGy!$N$1:$N$2</c15:sqref>
                        </c15:formulaRef>
                      </c:ext>
                    </c:extLst>
                    <c:strCache>
                      <c:ptCount val="2"/>
                      <c:pt idx="0">
                        <c:v>-2.0 deg 0.0002 MESH</c:v>
                      </c:pt>
                      <c:pt idx="1">
                        <c:v>Avg x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>
                        <a:lumMod val="60000"/>
                      </a:schemeClr>
                    </a:solidFill>
                    <a:ln w="9525">
                      <a:solidFill>
                        <a:schemeClr val="accent6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AVGy!$A$3:$A$870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8.4017742977036803E-6</c:v>
                      </c:pt>
                      <c:pt idx="1">
                        <c:v>1.6139130875308399E-5</c:v>
                      </c:pt>
                      <c:pt idx="2">
                        <c:v>2.6378602442109501E-5</c:v>
                      </c:pt>
                      <c:pt idx="3">
                        <c:v>4.29982263410888E-5</c:v>
                      </c:pt>
                      <c:pt idx="4">
                        <c:v>6.97401176152246E-5</c:v>
                      </c:pt>
                      <c:pt idx="5">
                        <c:v>1.03996301741294E-4</c:v>
                      </c:pt>
                      <c:pt idx="6">
                        <c:v>1.4577335721267399E-4</c:v>
                      </c:pt>
                      <c:pt idx="7">
                        <c:v>1.9507929559270699E-4</c:v>
                      </c:pt>
                      <c:pt idx="8">
                        <c:v>2.5192355636021802E-4</c:v>
                      </c:pt>
                      <c:pt idx="9">
                        <c:v>3.1631700078942201E-4</c:v>
                      </c:pt>
                      <c:pt idx="10">
                        <c:v>3.8827189775534802E-4</c:v>
                      </c:pt>
                      <c:pt idx="11">
                        <c:v>4.6780184243915202E-4</c:v>
                      </c:pt>
                      <c:pt idx="12">
                        <c:v>5.5492167167065496E-4</c:v>
                      </c:pt>
                      <c:pt idx="13">
                        <c:v>6.4964743589048695E-4</c:v>
                      </c:pt>
                      <c:pt idx="14">
                        <c:v>7.51996375158875E-4</c:v>
                      </c:pt>
                      <c:pt idx="15">
                        <c:v>8.6198684687947098E-4</c:v>
                      </c:pt>
                      <c:pt idx="16">
                        <c:v>9.7963808044167189E-4</c:v>
                      </c:pt>
                      <c:pt idx="17">
                        <c:v>1.10497004331381E-3</c:v>
                      </c:pt>
                      <c:pt idx="18">
                        <c:v>1.2380033879739901E-3</c:v>
                      </c:pt>
                      <c:pt idx="19">
                        <c:v>1.3787591545865599E-3</c:v>
                      </c:pt>
                      <c:pt idx="20">
                        <c:v>1.52725819507426E-3</c:v>
                      </c:pt>
                      <c:pt idx="21">
                        <c:v>1.68352125344058E-3</c:v>
                      </c:pt>
                      <c:pt idx="22">
                        <c:v>1.84756989399365E-3</c:v>
                      </c:pt>
                      <c:pt idx="23">
                        <c:v>2.0194286768855899E-3</c:v>
                      </c:pt>
                      <c:pt idx="24">
                        <c:v>2.1991262761206199E-3</c:v>
                      </c:pt>
                      <c:pt idx="25">
                        <c:v>2.38669910188908E-3</c:v>
                      </c:pt>
                      <c:pt idx="26">
                        <c:v>2.5821955385832698E-3</c:v>
                      </c:pt>
                      <c:pt idx="27">
                        <c:v>2.7856759808809299E-3</c:v>
                      </c:pt>
                      <c:pt idx="28">
                        <c:v>2.9972110021734902E-3</c:v>
                      </c:pt>
                      <c:pt idx="29">
                        <c:v>3.2168807883894302E-3</c:v>
                      </c:pt>
                      <c:pt idx="30">
                        <c:v>3.44477238125424E-3</c:v>
                      </c:pt>
                      <c:pt idx="31">
                        <c:v>3.6809758904261598E-3</c:v>
                      </c:pt>
                      <c:pt idx="32">
                        <c:v>3.9255839985444197E-3</c:v>
                      </c:pt>
                      <c:pt idx="33">
                        <c:v>4.1786919470393202E-3</c:v>
                      </c:pt>
                      <c:pt idx="34">
                        <c:v>4.4403976383332504E-3</c:v>
                      </c:pt>
                      <c:pt idx="35">
                        <c:v>4.7108017508668103E-3</c:v>
                      </c:pt>
                      <c:pt idx="36">
                        <c:v>4.9900079392615404E-3</c:v>
                      </c:pt>
                      <c:pt idx="37">
                        <c:v>5.27812254445955E-3</c:v>
                      </c:pt>
                      <c:pt idx="38">
                        <c:v>5.5752539530974704E-3</c:v>
                      </c:pt>
                      <c:pt idx="39">
                        <c:v>5.8815121738952196E-3</c:v>
                      </c:pt>
                      <c:pt idx="40">
                        <c:v>6.1970085016863196E-3</c:v>
                      </c:pt>
                      <c:pt idx="41">
                        <c:v>6.5218551104582302E-3</c:v>
                      </c:pt>
                      <c:pt idx="42">
                        <c:v>6.8561650693137804E-3</c:v>
                      </c:pt>
                      <c:pt idx="43">
                        <c:v>7.2000526875733301E-3</c:v>
                      </c:pt>
                      <c:pt idx="44">
                        <c:v>7.5536333690479204E-3</c:v>
                      </c:pt>
                      <c:pt idx="45">
                        <c:v>7.9170225274828206E-3</c:v>
                      </c:pt>
                      <c:pt idx="46">
                        <c:v>8.2903342373859702E-3</c:v>
                      </c:pt>
                      <c:pt idx="47">
                        <c:v>8.6736803596272408E-3</c:v>
                      </c:pt>
                      <c:pt idx="48">
                        <c:v>9.0671704916699802E-3</c:v>
                      </c:pt>
                      <c:pt idx="49">
                        <c:v>9.4709119344670405E-3</c:v>
                      </c:pt>
                      <c:pt idx="50">
                        <c:v>9.8850098423536696E-3</c:v>
                      </c:pt>
                      <c:pt idx="51">
                        <c:v>1.03095658200073E-2</c:v>
                      </c:pt>
                      <c:pt idx="52">
                        <c:v>1.0744675664304201E-2</c:v>
                      </c:pt>
                      <c:pt idx="53">
                        <c:v>1.1190427827736001E-2</c:v>
                      </c:pt>
                      <c:pt idx="54">
                        <c:v>1.16469029458531E-2</c:v>
                      </c:pt>
                      <c:pt idx="55">
                        <c:v>1.2114173454934801E-2</c:v>
                      </c:pt>
                      <c:pt idx="56">
                        <c:v>1.2592303452851301E-2</c:v>
                      </c:pt>
                      <c:pt idx="57">
                        <c:v>1.30813483041542E-2</c:v>
                      </c:pt>
                      <c:pt idx="58">
                        <c:v>1.35813543968927E-2</c:v>
                      </c:pt>
                      <c:pt idx="59">
                        <c:v>1.40923590261306E-2</c:v>
                      </c:pt>
                      <c:pt idx="60">
                        <c:v>1.46143897914842E-2</c:v>
                      </c:pt>
                      <c:pt idx="61">
                        <c:v>1.51474647933068E-2</c:v>
                      </c:pt>
                      <c:pt idx="62">
                        <c:v>1.5691594884053101E-2</c:v>
                      </c:pt>
                      <c:pt idx="63">
                        <c:v>1.6246784724709602E-2</c:v>
                      </c:pt>
                      <c:pt idx="64">
                        <c:v>1.6813031414991301E-2</c:v>
                      </c:pt>
                      <c:pt idx="65">
                        <c:v>1.7390321862386999E-2</c:v>
                      </c:pt>
                      <c:pt idx="66">
                        <c:v>1.7978632602033098E-2</c:v>
                      </c:pt>
                      <c:pt idx="67">
                        <c:v>1.85779304709872E-2</c:v>
                      </c:pt>
                      <c:pt idx="68">
                        <c:v>1.91881733320192E-2</c:v>
                      </c:pt>
                      <c:pt idx="69">
                        <c:v>1.98093121050168E-2</c:v>
                      </c:pt>
                      <c:pt idx="70">
                        <c:v>2.0441293769898301E-2</c:v>
                      </c:pt>
                      <c:pt idx="71">
                        <c:v>2.1084060204067601E-2</c:v>
                      </c:pt>
                      <c:pt idx="72">
                        <c:v>2.1737545021374201E-2</c:v>
                      </c:pt>
                      <c:pt idx="73">
                        <c:v>2.24016721385468E-2</c:v>
                      </c:pt>
                      <c:pt idx="74">
                        <c:v>2.3076355454565298E-2</c:v>
                      </c:pt>
                      <c:pt idx="75">
                        <c:v>2.3761500275403601E-2</c:v>
                      </c:pt>
                      <c:pt idx="76">
                        <c:v>2.44570068680867E-2</c:v>
                      </c:pt>
                      <c:pt idx="77">
                        <c:v>2.51627737280474E-2</c:v>
                      </c:pt>
                      <c:pt idx="78">
                        <c:v>2.58786987109367E-2</c:v>
                      </c:pt>
                      <c:pt idx="79">
                        <c:v>2.6604678560196601E-2</c:v>
                      </c:pt>
                      <c:pt idx="80">
                        <c:v>2.73406065793819E-2</c:v>
                      </c:pt>
                      <c:pt idx="81">
                        <c:v>2.8086371528919098E-2</c:v>
                      </c:pt>
                      <c:pt idx="82">
                        <c:v>2.8841857773629499E-2</c:v>
                      </c:pt>
                      <c:pt idx="83">
                        <c:v>2.9606945518413402E-2</c:v>
                      </c:pt>
                      <c:pt idx="84">
                        <c:v>3.03815114875686E-2</c:v>
                      </c:pt>
                      <c:pt idx="85">
                        <c:v>3.11654309212527E-2</c:v>
                      </c:pt>
                      <c:pt idx="86">
                        <c:v>3.1958578903281E-2</c:v>
                      </c:pt>
                      <c:pt idx="87">
                        <c:v>3.2760830505933501E-2</c:v>
                      </c:pt>
                      <c:pt idx="88">
                        <c:v>3.3572060666890301E-2</c:v>
                      </c:pt>
                      <c:pt idx="89">
                        <c:v>3.43921444065289E-2</c:v>
                      </c:pt>
                      <c:pt idx="90">
                        <c:v>3.5220957240718498E-2</c:v>
                      </c:pt>
                      <c:pt idx="91">
                        <c:v>3.60583753473709E-2</c:v>
                      </c:pt>
                      <c:pt idx="92">
                        <c:v>3.6904275771556597E-2</c:v>
                      </c:pt>
                      <c:pt idx="93">
                        <c:v>3.7758537026446298E-2</c:v>
                      </c:pt>
                      <c:pt idx="94">
                        <c:v>3.8621039390733997E-2</c:v>
                      </c:pt>
                      <c:pt idx="95">
                        <c:v>3.9491664729945898E-2</c:v>
                      </c:pt>
                      <c:pt idx="96">
                        <c:v>4.0370296257469997E-2</c:v>
                      </c:pt>
                      <c:pt idx="97">
                        <c:v>4.1256818048133498E-2</c:v>
                      </c:pt>
                      <c:pt idx="98">
                        <c:v>4.2151114547257201E-2</c:v>
                      </c:pt>
                      <c:pt idx="99">
                        <c:v>4.3053069848676399E-2</c:v>
                      </c:pt>
                      <c:pt idx="100">
                        <c:v>4.3962567659935198E-2</c:v>
                      </c:pt>
                      <c:pt idx="101">
                        <c:v>4.4879492107277902E-2</c:v>
                      </c:pt>
                      <c:pt idx="102">
                        <c:v>4.5803728123946098E-2</c:v>
                      </c:pt>
                      <c:pt idx="103">
                        <c:v>4.6735159272216997E-2</c:v>
                      </c:pt>
                      <c:pt idx="104">
                        <c:v>4.7673665495609703E-2</c:v>
                      </c:pt>
                      <c:pt idx="105">
                        <c:v>4.8619123029533001E-2</c:v>
                      </c:pt>
                      <c:pt idx="106">
                        <c:v>4.9571402892500199E-2</c:v>
                      </c:pt>
                      <c:pt idx="107">
                        <c:v>5.0530369224268797E-2</c:v>
                      </c:pt>
                      <c:pt idx="108">
                        <c:v>5.1495878143929801E-2</c:v>
                      </c:pt>
                      <c:pt idx="109">
                        <c:v>5.24677700523975E-2</c:v>
                      </c:pt>
                      <c:pt idx="110">
                        <c:v>5.3445865816469297E-2</c:v>
                      </c:pt>
                      <c:pt idx="111">
                        <c:v>5.4429968351265803E-2</c:v>
                      </c:pt>
                      <c:pt idx="112">
                        <c:v>5.5419865907141402E-2</c:v>
                      </c:pt>
                      <c:pt idx="113">
                        <c:v>5.64153328368273E-2</c:v>
                      </c:pt>
                      <c:pt idx="114">
                        <c:v>5.7416120538646101E-2</c:v>
                      </c:pt>
                      <c:pt idx="115">
                        <c:v>5.8421948520288099E-2</c:v>
                      </c:pt>
                      <c:pt idx="116">
                        <c:v>5.9432504931142098E-2</c:v>
                      </c:pt>
                      <c:pt idx="117">
                        <c:v>6.0447444745828201E-2</c:v>
                      </c:pt>
                      <c:pt idx="118">
                        <c:v>6.1466384704622103E-2</c:v>
                      </c:pt>
                      <c:pt idx="119">
                        <c:v>6.24889226257032E-2</c:v>
                      </c:pt>
                      <c:pt idx="120">
                        <c:v>6.3514655916509594E-2</c:v>
                      </c:pt>
                      <c:pt idx="121">
                        <c:v>6.4543182317017306E-2</c:v>
                      </c:pt>
                      <c:pt idx="122">
                        <c:v>6.5574103362156105E-2</c:v>
                      </c:pt>
                      <c:pt idx="123">
                        <c:v>6.6607044502482504E-2</c:v>
                      </c:pt>
                      <c:pt idx="124">
                        <c:v>6.7641672418536899E-2</c:v>
                      </c:pt>
                      <c:pt idx="125">
                        <c:v>6.86776913837394E-2</c:v>
                      </c:pt>
                      <c:pt idx="126">
                        <c:v>6.9714839184028196E-2</c:v>
                      </c:pt>
                      <c:pt idx="127">
                        <c:v>7.0752895032663701E-2</c:v>
                      </c:pt>
                      <c:pt idx="128">
                        <c:v>7.1791682075195901E-2</c:v>
                      </c:pt>
                      <c:pt idx="129">
                        <c:v>7.2831052381502503E-2</c:v>
                      </c:pt>
                      <c:pt idx="130">
                        <c:v>7.3870884445315602E-2</c:v>
                      </c:pt>
                      <c:pt idx="131">
                        <c:v>7.49110871957442E-2</c:v>
                      </c:pt>
                      <c:pt idx="132">
                        <c:v>7.5951592405387805E-2</c:v>
                      </c:pt>
                      <c:pt idx="133">
                        <c:v>7.69923420384655E-2</c:v>
                      </c:pt>
                      <c:pt idx="134">
                        <c:v>7.8033287865125395E-2</c:v>
                      </c:pt>
                      <c:pt idx="135">
                        <c:v>7.9074392235511506E-2</c:v>
                      </c:pt>
                      <c:pt idx="136">
                        <c:v>8.0115626028417E-2</c:v>
                      </c:pt>
                      <c:pt idx="137">
                        <c:v>8.1156965420798394E-2</c:v>
                      </c:pt>
                      <c:pt idx="138">
                        <c:v>8.2198391178208499E-2</c:v>
                      </c:pt>
                      <c:pt idx="139">
                        <c:v>8.3239887576198796E-2</c:v>
                      </c:pt>
                      <c:pt idx="140">
                        <c:v>8.4281442335324003E-2</c:v>
                      </c:pt>
                      <c:pt idx="141">
                        <c:v>8.5323046776419997E-2</c:v>
                      </c:pt>
                      <c:pt idx="142">
                        <c:v>8.6364695295598898E-2</c:v>
                      </c:pt>
                      <c:pt idx="143">
                        <c:v>8.7406383572009E-2</c:v>
                      </c:pt>
                      <c:pt idx="144">
                        <c:v>8.8448107615610103E-2</c:v>
                      </c:pt>
                      <c:pt idx="145">
                        <c:v>8.9489863477628703E-2</c:v>
                      </c:pt>
                      <c:pt idx="146">
                        <c:v>9.0531647080450695E-2</c:v>
                      </c:pt>
                      <c:pt idx="147">
                        <c:v>9.1573454201888296E-2</c:v>
                      </c:pt>
                      <c:pt idx="148">
                        <c:v>9.2615280515302503E-2</c:v>
                      </c:pt>
                      <c:pt idx="149">
                        <c:v>9.3657121822239703E-2</c:v>
                      </c:pt>
                      <c:pt idx="150">
                        <c:v>9.4698974634325403E-2</c:v>
                      </c:pt>
                      <c:pt idx="151">
                        <c:v>9.5740836386925904E-2</c:v>
                      </c:pt>
                      <c:pt idx="152">
                        <c:v>9.6782705430255897E-2</c:v>
                      </c:pt>
                      <c:pt idx="153">
                        <c:v>9.7824581010269807E-2</c:v>
                      </c:pt>
                      <c:pt idx="154">
                        <c:v>9.8866463055154299E-2</c:v>
                      </c:pt>
                      <c:pt idx="155">
                        <c:v>9.9908351628369294E-2</c:v>
                      </c:pt>
                      <c:pt idx="156">
                        <c:v>0.100950246739615</c:v>
                      </c:pt>
                      <c:pt idx="157">
                        <c:v>0.101992148359268</c:v>
                      </c:pt>
                      <c:pt idx="158">
                        <c:v>0.103034056448728</c:v>
                      </c:pt>
                      <c:pt idx="159">
                        <c:v>0.1040759710045</c:v>
                      </c:pt>
                      <c:pt idx="160">
                        <c:v>0.105117892078324</c:v>
                      </c:pt>
                      <c:pt idx="161">
                        <c:v>0.10615981977841001</c:v>
                      </c:pt>
                      <c:pt idx="162">
                        <c:v>0.107201754270764</c:v>
                      </c:pt>
                      <c:pt idx="163">
                        <c:v>0.10824369576735</c:v>
                      </c:pt>
                      <c:pt idx="164">
                        <c:v>0.10928564448589</c:v>
                      </c:pt>
                      <c:pt idx="165">
                        <c:v>0.11032760062227</c:v>
                      </c:pt>
                      <c:pt idx="166">
                        <c:v>0.111369564350805</c:v>
                      </c:pt>
                      <c:pt idx="167">
                        <c:v>0.11241153582798399</c:v>
                      </c:pt>
                      <c:pt idx="168">
                        <c:v>0.113453515186773</c:v>
                      </c:pt>
                      <c:pt idx="169">
                        <c:v>0.114495502529431</c:v>
                      </c:pt>
                      <c:pt idx="170">
                        <c:v>0.115537497929251</c:v>
                      </c:pt>
                      <c:pt idx="171">
                        <c:v>0.116579501431544</c:v>
                      </c:pt>
                      <c:pt idx="172">
                        <c:v>0.117621513051218</c:v>
                      </c:pt>
                      <c:pt idx="173">
                        <c:v>0.11866353277831</c:v>
                      </c:pt>
                      <c:pt idx="174">
                        <c:v>0.119705560580446</c:v>
                      </c:pt>
                      <c:pt idx="175">
                        <c:v>0.12074759638766699</c:v>
                      </c:pt>
                      <c:pt idx="176">
                        <c:v>0.121789640086461</c:v>
                      </c:pt>
                      <c:pt idx="177">
                        <c:v>0.122831691520516</c:v>
                      </c:pt>
                      <c:pt idx="178">
                        <c:v>0.123873750492313</c:v>
                      </c:pt>
                      <c:pt idx="179">
                        <c:v>0.124915816771566</c:v>
                      </c:pt>
                      <c:pt idx="180">
                        <c:v>0.125957890112187</c:v>
                      </c:pt>
                      <c:pt idx="181">
                        <c:v>0.12699997026037799</c:v>
                      </c:pt>
                      <c:pt idx="182">
                        <c:v>0.12804205695686499</c:v>
                      </c:pt>
                      <c:pt idx="183">
                        <c:v>0.12908414993652301</c:v>
                      </c:pt>
                      <c:pt idx="184">
                        <c:v>0.130126248926133</c:v>
                      </c:pt>
                      <c:pt idx="185">
                        <c:v>0.13116835364997501</c:v>
                      </c:pt>
                      <c:pt idx="186">
                        <c:v>0.132210463831923</c:v>
                      </c:pt>
                      <c:pt idx="187">
                        <c:v>0.13325257918786401</c:v>
                      </c:pt>
                      <c:pt idx="188">
                        <c:v>0.134294699109024</c:v>
                      </c:pt>
                      <c:pt idx="189">
                        <c:v>0.13533682254781501</c:v>
                      </c:pt>
                      <c:pt idx="190">
                        <c:v>0.136378948468903</c:v>
                      </c:pt>
                      <c:pt idx="191">
                        <c:v>0.13742107589282501</c:v>
                      </c:pt>
                      <c:pt idx="192">
                        <c:v>0.13846320390217501</c:v>
                      </c:pt>
                      <c:pt idx="193">
                        <c:v>0.13950533195668099</c:v>
                      </c:pt>
                      <c:pt idx="194">
                        <c:v>0.14054746001118701</c:v>
                      </c:pt>
                      <c:pt idx="195">
                        <c:v>0.141589588065693</c:v>
                      </c:pt>
                      <c:pt idx="196">
                        <c:v>0.14263171612019801</c:v>
                      </c:pt>
                      <c:pt idx="197">
                        <c:v>0.143673844174704</c:v>
                      </c:pt>
                      <c:pt idx="198">
                        <c:v>0.14471597222920901</c:v>
                      </c:pt>
                      <c:pt idx="199">
                        <c:v>0.145758100283715</c:v>
                      </c:pt>
                      <c:pt idx="200">
                        <c:v>0.14680022833822101</c:v>
                      </c:pt>
                      <c:pt idx="201">
                        <c:v>0.147842356392727</c:v>
                      </c:pt>
                      <c:pt idx="202">
                        <c:v>0.14888448444723201</c:v>
                      </c:pt>
                      <c:pt idx="203">
                        <c:v>0.149926612501738</c:v>
                      </c:pt>
                      <c:pt idx="204">
                        <c:v>0.15096874055624401</c:v>
                      </c:pt>
                      <c:pt idx="205">
                        <c:v>0.152010868610749</c:v>
                      </c:pt>
                      <c:pt idx="206">
                        <c:v>0.15305299666525499</c:v>
                      </c:pt>
                      <c:pt idx="207">
                        <c:v>0.154095124719761</c:v>
                      </c:pt>
                      <c:pt idx="208">
                        <c:v>0.15513725277426599</c:v>
                      </c:pt>
                      <c:pt idx="209">
                        <c:v>0.156179380828772</c:v>
                      </c:pt>
                      <c:pt idx="210">
                        <c:v>0.15722150888327699</c:v>
                      </c:pt>
                      <c:pt idx="211">
                        <c:v>0.158263636937783</c:v>
                      </c:pt>
                      <c:pt idx="212">
                        <c:v>0.15930576499228899</c:v>
                      </c:pt>
                      <c:pt idx="213">
                        <c:v>0.160347893046795</c:v>
                      </c:pt>
                      <c:pt idx="214">
                        <c:v>0.16139002110129999</c:v>
                      </c:pt>
                      <c:pt idx="215">
                        <c:v>0.162432149155806</c:v>
                      </c:pt>
                      <c:pt idx="216">
                        <c:v>0.16347427721031199</c:v>
                      </c:pt>
                      <c:pt idx="217">
                        <c:v>0.16451640526481701</c:v>
                      </c:pt>
                      <c:pt idx="218">
                        <c:v>0.16555853331932299</c:v>
                      </c:pt>
                      <c:pt idx="219">
                        <c:v>0.16660066137382901</c:v>
                      </c:pt>
                      <c:pt idx="220">
                        <c:v>0.16764278942833399</c:v>
                      </c:pt>
                      <c:pt idx="221">
                        <c:v>0.16868491748284001</c:v>
                      </c:pt>
                      <c:pt idx="222">
                        <c:v>0.16972704553734499</c:v>
                      </c:pt>
                      <c:pt idx="223">
                        <c:v>0.17076917359185101</c:v>
                      </c:pt>
                      <c:pt idx="224">
                        <c:v>0.171811301646356</c:v>
                      </c:pt>
                      <c:pt idx="225">
                        <c:v>0.17285342970086201</c:v>
                      </c:pt>
                      <c:pt idx="226">
                        <c:v>0.173895557755368</c:v>
                      </c:pt>
                      <c:pt idx="227">
                        <c:v>0.17493768580987401</c:v>
                      </c:pt>
                      <c:pt idx="228">
                        <c:v>0.175979813864379</c:v>
                      </c:pt>
                      <c:pt idx="229">
                        <c:v>0.17702194191888501</c:v>
                      </c:pt>
                      <c:pt idx="230">
                        <c:v>0.178064069973391</c:v>
                      </c:pt>
                      <c:pt idx="231">
                        <c:v>0.17910619802789701</c:v>
                      </c:pt>
                      <c:pt idx="232">
                        <c:v>0.180148326082402</c:v>
                      </c:pt>
                      <c:pt idx="233">
                        <c:v>0.18119045413690801</c:v>
                      </c:pt>
                      <c:pt idx="234">
                        <c:v>0.182232582191413</c:v>
                      </c:pt>
                      <c:pt idx="235">
                        <c:v>0.18327471024591899</c:v>
                      </c:pt>
                      <c:pt idx="236">
                        <c:v>0.184316838300425</c:v>
                      </c:pt>
                      <c:pt idx="237">
                        <c:v>0.18535896635492999</c:v>
                      </c:pt>
                      <c:pt idx="238">
                        <c:v>0.186401094409436</c:v>
                      </c:pt>
                      <c:pt idx="239">
                        <c:v>0.18744322246394199</c:v>
                      </c:pt>
                      <c:pt idx="240">
                        <c:v>0.188485350518447</c:v>
                      </c:pt>
                      <c:pt idx="241">
                        <c:v>0.18952747857295299</c:v>
                      </c:pt>
                      <c:pt idx="242">
                        <c:v>0.190569606627458</c:v>
                      </c:pt>
                      <c:pt idx="243">
                        <c:v>0.19161173468196399</c:v>
                      </c:pt>
                      <c:pt idx="244">
                        <c:v>0.19265386273647001</c:v>
                      </c:pt>
                      <c:pt idx="245">
                        <c:v>0.19369599079097599</c:v>
                      </c:pt>
                      <c:pt idx="246">
                        <c:v>0.19473811884548201</c:v>
                      </c:pt>
                      <c:pt idx="247">
                        <c:v>0.19578024689998599</c:v>
                      </c:pt>
                      <c:pt idx="248">
                        <c:v>0.19682237495449201</c:v>
                      </c:pt>
                      <c:pt idx="249">
                        <c:v>0.19786450300899799</c:v>
                      </c:pt>
                      <c:pt idx="250">
                        <c:v>0.19890663106350401</c:v>
                      </c:pt>
                      <c:pt idx="251">
                        <c:v>0.199948759118009</c:v>
                      </c:pt>
                      <c:pt idx="252">
                        <c:v>0.20099088717251501</c:v>
                      </c:pt>
                      <c:pt idx="253">
                        <c:v>0.202033015227021</c:v>
                      </c:pt>
                      <c:pt idx="254">
                        <c:v>0.20307514328152601</c:v>
                      </c:pt>
                      <c:pt idx="255">
                        <c:v>0.204117271336032</c:v>
                      </c:pt>
                      <c:pt idx="256">
                        <c:v>0.20515939939053701</c:v>
                      </c:pt>
                      <c:pt idx="257">
                        <c:v>0.206201527445044</c:v>
                      </c:pt>
                      <c:pt idx="258">
                        <c:v>0.20724365549954901</c:v>
                      </c:pt>
                      <c:pt idx="259">
                        <c:v>0.208285783554055</c:v>
                      </c:pt>
                      <c:pt idx="260">
                        <c:v>0.20932791160856001</c:v>
                      </c:pt>
                      <c:pt idx="261">
                        <c:v>0.210370039663066</c:v>
                      </c:pt>
                      <c:pt idx="262">
                        <c:v>0.21141216771757201</c:v>
                      </c:pt>
                      <c:pt idx="263">
                        <c:v>0.212454295772077</c:v>
                      </c:pt>
                      <c:pt idx="264">
                        <c:v>0.21349642382658299</c:v>
                      </c:pt>
                      <c:pt idx="265">
                        <c:v>0.214538551881089</c:v>
                      </c:pt>
                      <c:pt idx="266">
                        <c:v>0.21558067993559399</c:v>
                      </c:pt>
                      <c:pt idx="267">
                        <c:v>0.2166228079901</c:v>
                      </c:pt>
                      <c:pt idx="268">
                        <c:v>0.21766493604460599</c:v>
                      </c:pt>
                      <c:pt idx="269">
                        <c:v>0.218707064099112</c:v>
                      </c:pt>
                      <c:pt idx="270">
                        <c:v>0.21974919215361699</c:v>
                      </c:pt>
                      <c:pt idx="271">
                        <c:v>0.220791320208123</c:v>
                      </c:pt>
                      <c:pt idx="272">
                        <c:v>0.22183344826262899</c:v>
                      </c:pt>
                      <c:pt idx="273">
                        <c:v>0.22287557631713401</c:v>
                      </c:pt>
                      <c:pt idx="274">
                        <c:v>0.22391770437163999</c:v>
                      </c:pt>
                      <c:pt idx="275">
                        <c:v>0.22495983242614501</c:v>
                      </c:pt>
                      <c:pt idx="276">
                        <c:v>0.22600196048065099</c:v>
                      </c:pt>
                      <c:pt idx="277">
                        <c:v>0.22704408853515601</c:v>
                      </c:pt>
                      <c:pt idx="278">
                        <c:v>0.22808621658966199</c:v>
                      </c:pt>
                      <c:pt idx="279">
                        <c:v>0.22912834464416801</c:v>
                      </c:pt>
                      <c:pt idx="280">
                        <c:v>0.23017047269867399</c:v>
                      </c:pt>
                      <c:pt idx="281">
                        <c:v>0.23121260075317901</c:v>
                      </c:pt>
                      <c:pt idx="282">
                        <c:v>0.232254728807685</c:v>
                      </c:pt>
                      <c:pt idx="283">
                        <c:v>0.23329685686219101</c:v>
                      </c:pt>
                      <c:pt idx="284">
                        <c:v>0.234338984916697</c:v>
                      </c:pt>
                      <c:pt idx="285">
                        <c:v>0.23538111297120201</c:v>
                      </c:pt>
                      <c:pt idx="286">
                        <c:v>0.236423241025707</c:v>
                      </c:pt>
                      <c:pt idx="287">
                        <c:v>0.23746536908021301</c:v>
                      </c:pt>
                      <c:pt idx="288">
                        <c:v>0.238507497134718</c:v>
                      </c:pt>
                      <c:pt idx="289">
                        <c:v>0.23954962518922501</c:v>
                      </c:pt>
                      <c:pt idx="290">
                        <c:v>0.24059175324373</c:v>
                      </c:pt>
                      <c:pt idx="291">
                        <c:v>0.24163388129823599</c:v>
                      </c:pt>
                      <c:pt idx="292">
                        <c:v>0.242676009352741</c:v>
                      </c:pt>
                      <c:pt idx="293">
                        <c:v>0.24371813740724699</c:v>
                      </c:pt>
                      <c:pt idx="294">
                        <c:v>0.244760265461753</c:v>
                      </c:pt>
                      <c:pt idx="295">
                        <c:v>0.24580239351625799</c:v>
                      </c:pt>
                      <c:pt idx="296">
                        <c:v>0.246844521570765</c:v>
                      </c:pt>
                      <c:pt idx="297">
                        <c:v>0.24788664962527099</c:v>
                      </c:pt>
                      <c:pt idx="298">
                        <c:v>0.248928777679775</c:v>
                      </c:pt>
                      <c:pt idx="299">
                        <c:v>0.24997090573428099</c:v>
                      </c:pt>
                      <c:pt idx="300">
                        <c:v>0.25101303378878698</c:v>
                      </c:pt>
                      <c:pt idx="301">
                        <c:v>0.25205516184329202</c:v>
                      </c:pt>
                      <c:pt idx="302">
                        <c:v>0.25309728989779801</c:v>
                      </c:pt>
                      <c:pt idx="303">
                        <c:v>0.25413941795230399</c:v>
                      </c:pt>
                      <c:pt idx="304">
                        <c:v>0.25518154600680998</c:v>
                      </c:pt>
                      <c:pt idx="305">
                        <c:v>0.25622367406131602</c:v>
                      </c:pt>
                      <c:pt idx="306">
                        <c:v>0.25726580211582101</c:v>
                      </c:pt>
                      <c:pt idx="307">
                        <c:v>0.25830793017032699</c:v>
                      </c:pt>
                      <c:pt idx="308">
                        <c:v>0.25935005822483198</c:v>
                      </c:pt>
                      <c:pt idx="309">
                        <c:v>0.26039218627933802</c:v>
                      </c:pt>
                      <c:pt idx="310">
                        <c:v>0.26143431433384401</c:v>
                      </c:pt>
                      <c:pt idx="311">
                        <c:v>0.262476442388349</c:v>
                      </c:pt>
                      <c:pt idx="312">
                        <c:v>0.26351857044285498</c:v>
                      </c:pt>
                      <c:pt idx="313">
                        <c:v>0.26456069849736003</c:v>
                      </c:pt>
                      <c:pt idx="314">
                        <c:v>0.26560282655186601</c:v>
                      </c:pt>
                      <c:pt idx="315">
                        <c:v>0.266644954606371</c:v>
                      </c:pt>
                      <c:pt idx="316">
                        <c:v>0.26768708266087698</c:v>
                      </c:pt>
                      <c:pt idx="317">
                        <c:v>0.26872921071538403</c:v>
                      </c:pt>
                      <c:pt idx="318">
                        <c:v>0.26977133876988901</c:v>
                      </c:pt>
                      <c:pt idx="319">
                        <c:v>0.270813466824395</c:v>
                      </c:pt>
                      <c:pt idx="320">
                        <c:v>0.27185559487889999</c:v>
                      </c:pt>
                      <c:pt idx="321">
                        <c:v>0.27289772293340597</c:v>
                      </c:pt>
                      <c:pt idx="322">
                        <c:v>0.27393985098791102</c:v>
                      </c:pt>
                      <c:pt idx="323">
                        <c:v>0.274981979042417</c:v>
                      </c:pt>
                      <c:pt idx="324">
                        <c:v>0.27602410709692199</c:v>
                      </c:pt>
                      <c:pt idx="325">
                        <c:v>0.27706623515142798</c:v>
                      </c:pt>
                      <c:pt idx="326">
                        <c:v>0.27810836320593402</c:v>
                      </c:pt>
                      <c:pt idx="327">
                        <c:v>0.27915049126044</c:v>
                      </c:pt>
                      <c:pt idx="328">
                        <c:v>0.28019261931494599</c:v>
                      </c:pt>
                      <c:pt idx="329">
                        <c:v>0.28123474736945098</c:v>
                      </c:pt>
                      <c:pt idx="330">
                        <c:v>0.28227687542395602</c:v>
                      </c:pt>
                      <c:pt idx="331">
                        <c:v>0.283319003478464</c:v>
                      </c:pt>
                      <c:pt idx="332">
                        <c:v>0.28436113153296799</c:v>
                      </c:pt>
                      <c:pt idx="333">
                        <c:v>0.28540325958747398</c:v>
                      </c:pt>
                      <c:pt idx="334">
                        <c:v>0.28644538764197902</c:v>
                      </c:pt>
                      <c:pt idx="335">
                        <c:v>0.28748751569648501</c:v>
                      </c:pt>
                      <c:pt idx="336">
                        <c:v>0.28852964375099099</c:v>
                      </c:pt>
                      <c:pt idx="337">
                        <c:v>0.28957177180549598</c:v>
                      </c:pt>
                      <c:pt idx="338">
                        <c:v>0.29061389986000202</c:v>
                      </c:pt>
                      <c:pt idx="339">
                        <c:v>0.29165602791450801</c:v>
                      </c:pt>
                      <c:pt idx="340">
                        <c:v>0.292698155969013</c:v>
                      </c:pt>
                      <c:pt idx="341">
                        <c:v>0.29374028402351898</c:v>
                      </c:pt>
                      <c:pt idx="342">
                        <c:v>0.29478241207802502</c:v>
                      </c:pt>
                      <c:pt idx="343">
                        <c:v>0.29582454013253001</c:v>
                      </c:pt>
                      <c:pt idx="344">
                        <c:v>0.296866668187036</c:v>
                      </c:pt>
                      <c:pt idx="345">
                        <c:v>0.29790879624154198</c:v>
                      </c:pt>
                      <c:pt idx="346">
                        <c:v>0.29895092429604703</c:v>
                      </c:pt>
                      <c:pt idx="347">
                        <c:v>0.29999305235055301</c:v>
                      </c:pt>
                      <c:pt idx="348">
                        <c:v>0.301035180405059</c:v>
                      </c:pt>
                      <c:pt idx="349">
                        <c:v>0.30207730845956399</c:v>
                      </c:pt>
                      <c:pt idx="350">
                        <c:v>0.30311943651407097</c:v>
                      </c:pt>
                      <c:pt idx="351">
                        <c:v>0.30416156456857601</c:v>
                      </c:pt>
                      <c:pt idx="352">
                        <c:v>0.305203692623081</c:v>
                      </c:pt>
                      <c:pt idx="353">
                        <c:v>0.30624582067758699</c:v>
                      </c:pt>
                      <c:pt idx="354">
                        <c:v>0.30728794873209198</c:v>
                      </c:pt>
                      <c:pt idx="355">
                        <c:v>0.30833007678659902</c:v>
                      </c:pt>
                      <c:pt idx="356">
                        <c:v>0.309372204841104</c:v>
                      </c:pt>
                      <c:pt idx="357">
                        <c:v>0.31041433289560999</c:v>
                      </c:pt>
                      <c:pt idx="358">
                        <c:v>0.31145646095011498</c:v>
                      </c:pt>
                      <c:pt idx="359">
                        <c:v>0.31249858900462202</c:v>
                      </c:pt>
                      <c:pt idx="360">
                        <c:v>0.31354071705912701</c:v>
                      </c:pt>
                      <c:pt idx="361">
                        <c:v>0.31458284511363199</c:v>
                      </c:pt>
                      <c:pt idx="362">
                        <c:v>0.31562497316813798</c:v>
                      </c:pt>
                      <c:pt idx="363">
                        <c:v>0.31666710122264302</c:v>
                      </c:pt>
                      <c:pt idx="364">
                        <c:v>0.31770922927714901</c:v>
                      </c:pt>
                      <c:pt idx="365">
                        <c:v>0.31875135733165499</c:v>
                      </c:pt>
                      <c:pt idx="366">
                        <c:v>0.31979348538615998</c:v>
                      </c:pt>
                      <c:pt idx="367">
                        <c:v>0.32083561344066702</c:v>
                      </c:pt>
                      <c:pt idx="368">
                        <c:v>0.32187774149517201</c:v>
                      </c:pt>
                      <c:pt idx="369">
                        <c:v>0.322919869549678</c:v>
                      </c:pt>
                      <c:pt idx="370">
                        <c:v>0.32396199760418298</c:v>
                      </c:pt>
                      <c:pt idx="371">
                        <c:v>0.32500412565868902</c:v>
                      </c:pt>
                      <c:pt idx="372">
                        <c:v>0.32604625371319401</c:v>
                      </c:pt>
                      <c:pt idx="373">
                        <c:v>0.3270883817677</c:v>
                      </c:pt>
                      <c:pt idx="374">
                        <c:v>0.32813050982220598</c:v>
                      </c:pt>
                      <c:pt idx="375">
                        <c:v>0.32917263787671103</c:v>
                      </c:pt>
                      <c:pt idx="376">
                        <c:v>0.33021476593121601</c:v>
                      </c:pt>
                      <c:pt idx="377">
                        <c:v>0.331256893985723</c:v>
                      </c:pt>
                      <c:pt idx="378">
                        <c:v>0.33229902204022899</c:v>
                      </c:pt>
                      <c:pt idx="379">
                        <c:v>0.33334115009473397</c:v>
                      </c:pt>
                      <c:pt idx="380">
                        <c:v>0.33438327814924002</c:v>
                      </c:pt>
                      <c:pt idx="381">
                        <c:v>0.335425406203745</c:v>
                      </c:pt>
                      <c:pt idx="382">
                        <c:v>0.33646753425825099</c:v>
                      </c:pt>
                      <c:pt idx="383">
                        <c:v>0.33750966231275598</c:v>
                      </c:pt>
                      <c:pt idx="384">
                        <c:v>0.33855179036726202</c:v>
                      </c:pt>
                      <c:pt idx="385">
                        <c:v>0.339593918421767</c:v>
                      </c:pt>
                      <c:pt idx="386">
                        <c:v>0.34063604647627199</c:v>
                      </c:pt>
                      <c:pt idx="387">
                        <c:v>0.34167817453077898</c:v>
                      </c:pt>
                      <c:pt idx="388">
                        <c:v>0.34272030258528502</c:v>
                      </c:pt>
                      <c:pt idx="389">
                        <c:v>0.34376243063979001</c:v>
                      </c:pt>
                      <c:pt idx="390">
                        <c:v>0.34480455869429599</c:v>
                      </c:pt>
                      <c:pt idx="391">
                        <c:v>0.34584668674880098</c:v>
                      </c:pt>
                      <c:pt idx="392">
                        <c:v>0.34688881480330702</c:v>
                      </c:pt>
                      <c:pt idx="393">
                        <c:v>0.34793094285781301</c:v>
                      </c:pt>
                      <c:pt idx="394">
                        <c:v>0.348973070912317</c:v>
                      </c:pt>
                      <c:pt idx="395">
                        <c:v>0.35001519896682398</c:v>
                      </c:pt>
                      <c:pt idx="396">
                        <c:v>0.35105732702133002</c:v>
                      </c:pt>
                      <c:pt idx="397">
                        <c:v>0.35209945507583501</c:v>
                      </c:pt>
                      <c:pt idx="398">
                        <c:v>0.353141583130341</c:v>
                      </c:pt>
                      <c:pt idx="399">
                        <c:v>0.35418371118484598</c:v>
                      </c:pt>
                      <c:pt idx="400">
                        <c:v>0.35522583923935203</c:v>
                      </c:pt>
                      <c:pt idx="401">
                        <c:v>0.35626796729385701</c:v>
                      </c:pt>
                      <c:pt idx="402">
                        <c:v>0.357310095348363</c:v>
                      </c:pt>
                      <c:pt idx="403">
                        <c:v>0.35835222340286899</c:v>
                      </c:pt>
                      <c:pt idx="404">
                        <c:v>0.35939435145737397</c:v>
                      </c:pt>
                      <c:pt idx="405">
                        <c:v>0.36043647951188001</c:v>
                      </c:pt>
                      <c:pt idx="406">
                        <c:v>0.361478607566385</c:v>
                      </c:pt>
                      <c:pt idx="407">
                        <c:v>0.36252073562089099</c:v>
                      </c:pt>
                      <c:pt idx="408">
                        <c:v>0.36356286367539598</c:v>
                      </c:pt>
                      <c:pt idx="409">
                        <c:v>0.36460499172990202</c:v>
                      </c:pt>
                      <c:pt idx="410">
                        <c:v>0.365647119784407</c:v>
                      </c:pt>
                      <c:pt idx="411">
                        <c:v>0.36668924783891399</c:v>
                      </c:pt>
                      <c:pt idx="412">
                        <c:v>0.36773137589341798</c:v>
                      </c:pt>
                      <c:pt idx="413">
                        <c:v>0.36877350394792402</c:v>
                      </c:pt>
                      <c:pt idx="414">
                        <c:v>0.36981563200243001</c:v>
                      </c:pt>
                      <c:pt idx="415">
                        <c:v>0.37085776005693499</c:v>
                      </c:pt>
                      <c:pt idx="416">
                        <c:v>0.37189988811144098</c:v>
                      </c:pt>
                      <c:pt idx="417">
                        <c:v>0.37294201616594802</c:v>
                      </c:pt>
                      <c:pt idx="418">
                        <c:v>0.37398414422045301</c:v>
                      </c:pt>
                      <c:pt idx="419">
                        <c:v>0.37502627227495799</c:v>
                      </c:pt>
                      <c:pt idx="420">
                        <c:v>0.37606840032946398</c:v>
                      </c:pt>
                      <c:pt idx="421">
                        <c:v>0.37711052838396902</c:v>
                      </c:pt>
                      <c:pt idx="422">
                        <c:v>0.37815265643847501</c:v>
                      </c:pt>
                      <c:pt idx="423">
                        <c:v>0.379194784492981</c:v>
                      </c:pt>
                      <c:pt idx="424">
                        <c:v>0.38023691254748598</c:v>
                      </c:pt>
                      <c:pt idx="425">
                        <c:v>0.38127904060199203</c:v>
                      </c:pt>
                      <c:pt idx="426">
                        <c:v>0.38232116865649801</c:v>
                      </c:pt>
                      <c:pt idx="427">
                        <c:v>0.383363296711004</c:v>
                      </c:pt>
                      <c:pt idx="428">
                        <c:v>0.38440542476550899</c:v>
                      </c:pt>
                      <c:pt idx="429">
                        <c:v>0.38544755282001503</c:v>
                      </c:pt>
                      <c:pt idx="430">
                        <c:v>0.38648968087452101</c:v>
                      </c:pt>
                      <c:pt idx="431">
                        <c:v>0.387531808929026</c:v>
                      </c:pt>
                      <c:pt idx="432">
                        <c:v>0.38857393698353099</c:v>
                      </c:pt>
                      <c:pt idx="433">
                        <c:v>0.38961606503803697</c:v>
                      </c:pt>
                      <c:pt idx="434">
                        <c:v>0.39065819309254302</c:v>
                      </c:pt>
                      <c:pt idx="435">
                        <c:v>0.391700321147049</c:v>
                      </c:pt>
                      <c:pt idx="436">
                        <c:v>0.39274244920155399</c:v>
                      </c:pt>
                      <c:pt idx="437">
                        <c:v>0.39378457725605898</c:v>
                      </c:pt>
                      <c:pt idx="438">
                        <c:v>0.39482670531056602</c:v>
                      </c:pt>
                      <c:pt idx="439">
                        <c:v>0.395868833365071</c:v>
                      </c:pt>
                      <c:pt idx="440">
                        <c:v>0.39691096141957699</c:v>
                      </c:pt>
                      <c:pt idx="441">
                        <c:v>0.39795308947408298</c:v>
                      </c:pt>
                      <c:pt idx="442">
                        <c:v>0.39899521752858802</c:v>
                      </c:pt>
                      <c:pt idx="443">
                        <c:v>0.40003734558309401</c:v>
                      </c:pt>
                      <c:pt idx="444">
                        <c:v>0.40107947363759799</c:v>
                      </c:pt>
                      <c:pt idx="445">
                        <c:v>0.40212160169210398</c:v>
                      </c:pt>
                      <c:pt idx="446">
                        <c:v>0.40316372974661002</c:v>
                      </c:pt>
                      <c:pt idx="447">
                        <c:v>0.40420585780111601</c:v>
                      </c:pt>
                      <c:pt idx="448">
                        <c:v>0.405247985855621</c:v>
                      </c:pt>
                      <c:pt idx="449">
                        <c:v>0.40629011391012598</c:v>
                      </c:pt>
                      <c:pt idx="450">
                        <c:v>0.40733224196463202</c:v>
                      </c:pt>
                      <c:pt idx="451">
                        <c:v>0.40837437001913901</c:v>
                      </c:pt>
                      <c:pt idx="452">
                        <c:v>0.409416498073643</c:v>
                      </c:pt>
                      <c:pt idx="453">
                        <c:v>0.41045862612814998</c:v>
                      </c:pt>
                      <c:pt idx="454">
                        <c:v>0.41150075418265503</c:v>
                      </c:pt>
                      <c:pt idx="455">
                        <c:v>0.41254288223716001</c:v>
                      </c:pt>
                      <c:pt idx="456">
                        <c:v>0.413585010291666</c:v>
                      </c:pt>
                      <c:pt idx="457">
                        <c:v>0.41462713834617199</c:v>
                      </c:pt>
                      <c:pt idx="458">
                        <c:v>0.41566926640067697</c:v>
                      </c:pt>
                      <c:pt idx="459">
                        <c:v>0.41671139445518202</c:v>
                      </c:pt>
                      <c:pt idx="460">
                        <c:v>0.417753522509688</c:v>
                      </c:pt>
                      <c:pt idx="461">
                        <c:v>0.41879565056419299</c:v>
                      </c:pt>
                      <c:pt idx="462">
                        <c:v>0.41983777861869898</c:v>
                      </c:pt>
                      <c:pt idx="463">
                        <c:v>0.42087990667320602</c:v>
                      </c:pt>
                      <c:pt idx="464">
                        <c:v>0.421922034727711</c:v>
                      </c:pt>
                      <c:pt idx="465">
                        <c:v>0.42296416278221699</c:v>
                      </c:pt>
                      <c:pt idx="466">
                        <c:v>0.42400629083672198</c:v>
                      </c:pt>
                      <c:pt idx="467">
                        <c:v>0.42504841889122802</c:v>
                      </c:pt>
                      <c:pt idx="468">
                        <c:v>0.42609054694573301</c:v>
                      </c:pt>
                      <c:pt idx="469">
                        <c:v>0.42713267500023999</c:v>
                      </c:pt>
                      <c:pt idx="470">
                        <c:v>0.42817480305474398</c:v>
                      </c:pt>
                      <c:pt idx="471">
                        <c:v>0.42921693110925002</c:v>
                      </c:pt>
                      <c:pt idx="472">
                        <c:v>0.43025905916375601</c:v>
                      </c:pt>
                      <c:pt idx="473">
                        <c:v>0.43130118721826199</c:v>
                      </c:pt>
                      <c:pt idx="474">
                        <c:v>0.43234331527276698</c:v>
                      </c:pt>
                      <c:pt idx="475">
                        <c:v>0.43338544332727202</c:v>
                      </c:pt>
                      <c:pt idx="476">
                        <c:v>0.43442757138177801</c:v>
                      </c:pt>
                      <c:pt idx="477">
                        <c:v>0.435469699436286</c:v>
                      </c:pt>
                      <c:pt idx="478">
                        <c:v>0.43651182749078898</c:v>
                      </c:pt>
                      <c:pt idx="479">
                        <c:v>0.43755395554529503</c:v>
                      </c:pt>
                      <c:pt idx="480">
                        <c:v>0.43859608359980201</c:v>
                      </c:pt>
                      <c:pt idx="481">
                        <c:v>0.439638211654308</c:v>
                      </c:pt>
                      <c:pt idx="482">
                        <c:v>0.44068033970881199</c:v>
                      </c:pt>
                      <c:pt idx="483">
                        <c:v>0.44172246776331697</c:v>
                      </c:pt>
                      <c:pt idx="484">
                        <c:v>0.44276459581782301</c:v>
                      </c:pt>
                      <c:pt idx="485">
                        <c:v>0.443806723872329</c:v>
                      </c:pt>
                      <c:pt idx="486">
                        <c:v>0.44484885192683399</c:v>
                      </c:pt>
                      <c:pt idx="487">
                        <c:v>0.44589097998133898</c:v>
                      </c:pt>
                      <c:pt idx="488">
                        <c:v>0.44693310803584602</c:v>
                      </c:pt>
                      <c:pt idx="489">
                        <c:v>0.447975236090351</c:v>
                      </c:pt>
                      <c:pt idx="490">
                        <c:v>0.44901736414485599</c:v>
                      </c:pt>
                      <c:pt idx="491">
                        <c:v>0.45005949219936398</c:v>
                      </c:pt>
                      <c:pt idx="492">
                        <c:v>0.45110162025386702</c:v>
                      </c:pt>
                      <c:pt idx="493">
                        <c:v>0.45214374830837301</c:v>
                      </c:pt>
                      <c:pt idx="494">
                        <c:v>0.45318587636287899</c:v>
                      </c:pt>
                      <c:pt idx="495">
                        <c:v>0.45422800441738598</c:v>
                      </c:pt>
                      <c:pt idx="496">
                        <c:v>0.45527013247189102</c:v>
                      </c:pt>
                      <c:pt idx="497">
                        <c:v>0.45631226052639601</c:v>
                      </c:pt>
                      <c:pt idx="498">
                        <c:v>0.45735438858090199</c:v>
                      </c:pt>
                      <c:pt idx="499">
                        <c:v>0.45839651663540798</c:v>
                      </c:pt>
                      <c:pt idx="500">
                        <c:v>0.45943864468991202</c:v>
                      </c:pt>
                      <c:pt idx="501">
                        <c:v>0.46048077274441901</c:v>
                      </c:pt>
                      <c:pt idx="502">
                        <c:v>0.461522900798925</c:v>
                      </c:pt>
                      <c:pt idx="503">
                        <c:v>0.46256502885343098</c:v>
                      </c:pt>
                      <c:pt idx="504">
                        <c:v>0.46360715690793602</c:v>
                      </c:pt>
                      <c:pt idx="505">
                        <c:v>0.46464928496244201</c:v>
                      </c:pt>
                      <c:pt idx="506">
                        <c:v>0.465691413016947</c:v>
                      </c:pt>
                      <c:pt idx="507">
                        <c:v>0.46673354107145198</c:v>
                      </c:pt>
                      <c:pt idx="508">
                        <c:v>0.46777566912595703</c:v>
                      </c:pt>
                      <c:pt idx="509">
                        <c:v>0.46881779718046401</c:v>
                      </c:pt>
                      <c:pt idx="510">
                        <c:v>0.46985992523497</c:v>
                      </c:pt>
                      <c:pt idx="511">
                        <c:v>0.47090205328947499</c:v>
                      </c:pt>
                      <c:pt idx="512">
                        <c:v>0.47194418134398097</c:v>
                      </c:pt>
                      <c:pt idx="513">
                        <c:v>0.47298630939848701</c:v>
                      </c:pt>
                      <c:pt idx="514">
                        <c:v>0.474028437452991</c:v>
                      </c:pt>
                      <c:pt idx="515">
                        <c:v>0.47507056550749799</c:v>
                      </c:pt>
                      <c:pt idx="516">
                        <c:v>0.47611269356200397</c:v>
                      </c:pt>
                      <c:pt idx="517">
                        <c:v>0.47715482161650802</c:v>
                      </c:pt>
                      <c:pt idx="518">
                        <c:v>0.478196949671015</c:v>
                      </c:pt>
                      <c:pt idx="519">
                        <c:v>0.47923907772551999</c:v>
                      </c:pt>
                      <c:pt idx="520">
                        <c:v>0.48028120578002598</c:v>
                      </c:pt>
                      <c:pt idx="521">
                        <c:v>0.48132333383453202</c:v>
                      </c:pt>
                      <c:pt idx="522">
                        <c:v>0.48236546188903601</c:v>
                      </c:pt>
                      <c:pt idx="523">
                        <c:v>0.48340758994354299</c:v>
                      </c:pt>
                      <c:pt idx="524">
                        <c:v>0.48444971799804798</c:v>
                      </c:pt>
                      <c:pt idx="525">
                        <c:v>0.48549184605255502</c:v>
                      </c:pt>
                      <c:pt idx="526">
                        <c:v>0.48653397410706001</c:v>
                      </c:pt>
                      <c:pt idx="527">
                        <c:v>0.48757610216156499</c:v>
                      </c:pt>
                      <c:pt idx="528">
                        <c:v>0.48861823021606998</c:v>
                      </c:pt>
                      <c:pt idx="529">
                        <c:v>0.48966035827057702</c:v>
                      </c:pt>
                      <c:pt idx="530">
                        <c:v>0.49070248632508201</c:v>
                      </c:pt>
                      <c:pt idx="531">
                        <c:v>0.491744614379588</c:v>
                      </c:pt>
                      <c:pt idx="532">
                        <c:v>0.49278674243409298</c:v>
                      </c:pt>
                      <c:pt idx="533">
                        <c:v>0.49382887048859903</c:v>
                      </c:pt>
                      <c:pt idx="534">
                        <c:v>0.49487099854310501</c:v>
                      </c:pt>
                      <c:pt idx="535">
                        <c:v>0.49591312659761</c:v>
                      </c:pt>
                      <c:pt idx="536">
                        <c:v>0.49695525465211499</c:v>
                      </c:pt>
                      <c:pt idx="537">
                        <c:v>0.49799738270662097</c:v>
                      </c:pt>
                      <c:pt idx="538">
                        <c:v>0.49903951076112701</c:v>
                      </c:pt>
                      <c:pt idx="539">
                        <c:v>0.50008163881563295</c:v>
                      </c:pt>
                      <c:pt idx="540">
                        <c:v>0.50112376687013804</c:v>
                      </c:pt>
                      <c:pt idx="541">
                        <c:v>0.50216589492464503</c:v>
                      </c:pt>
                      <c:pt idx="542">
                        <c:v>0.50320802297914802</c:v>
                      </c:pt>
                      <c:pt idx="543">
                        <c:v>0.504250151033657</c:v>
                      </c:pt>
                      <c:pt idx="544">
                        <c:v>0.50529227908816099</c:v>
                      </c:pt>
                      <c:pt idx="545">
                        <c:v>0.50633440714266698</c:v>
                      </c:pt>
                      <c:pt idx="546">
                        <c:v>0.50737653519717096</c:v>
                      </c:pt>
                      <c:pt idx="547">
                        <c:v>0.50841866325167795</c:v>
                      </c:pt>
                      <c:pt idx="548">
                        <c:v>0.50946079130618205</c:v>
                      </c:pt>
                      <c:pt idx="549">
                        <c:v>0.51050291936068903</c:v>
                      </c:pt>
                      <c:pt idx="550">
                        <c:v>0.51154504741519402</c:v>
                      </c:pt>
                      <c:pt idx="551">
                        <c:v>0.51258717546969901</c:v>
                      </c:pt>
                      <c:pt idx="552">
                        <c:v>0.51362930352420699</c:v>
                      </c:pt>
                      <c:pt idx="553">
                        <c:v>0.51467143157871098</c:v>
                      </c:pt>
                      <c:pt idx="554">
                        <c:v>0.51571355963321597</c:v>
                      </c:pt>
                      <c:pt idx="555">
                        <c:v>0.51675568768772195</c:v>
                      </c:pt>
                      <c:pt idx="556">
                        <c:v>0.51779781574222805</c:v>
                      </c:pt>
                      <c:pt idx="557">
                        <c:v>0.51883994379673204</c:v>
                      </c:pt>
                      <c:pt idx="558">
                        <c:v>0.51988207185124002</c:v>
                      </c:pt>
                      <c:pt idx="559">
                        <c:v>0.52092419990574401</c:v>
                      </c:pt>
                      <c:pt idx="560">
                        <c:v>0.521966327960251</c:v>
                      </c:pt>
                      <c:pt idx="561">
                        <c:v>0.52300845601475598</c:v>
                      </c:pt>
                      <c:pt idx="562">
                        <c:v>0.52405058406926097</c:v>
                      </c:pt>
                      <c:pt idx="563">
                        <c:v>0.52509271212376696</c:v>
                      </c:pt>
                      <c:pt idx="564">
                        <c:v>0.52613484017827195</c:v>
                      </c:pt>
                      <c:pt idx="565">
                        <c:v>0.52717696823277804</c:v>
                      </c:pt>
                      <c:pt idx="566">
                        <c:v>0.52821909628728403</c:v>
                      </c:pt>
                      <c:pt idx="567">
                        <c:v>0.52926122434179002</c:v>
                      </c:pt>
                      <c:pt idx="568">
                        <c:v>0.530303352396295</c:v>
                      </c:pt>
                      <c:pt idx="569">
                        <c:v>0.53134548045080099</c:v>
                      </c:pt>
                      <c:pt idx="570">
                        <c:v>0.53238760850530598</c:v>
                      </c:pt>
                      <c:pt idx="571">
                        <c:v>0.53342973655981196</c:v>
                      </c:pt>
                      <c:pt idx="572">
                        <c:v>0.53447186461431895</c:v>
                      </c:pt>
                      <c:pt idx="573">
                        <c:v>0.53551399266882405</c:v>
                      </c:pt>
                      <c:pt idx="574">
                        <c:v>0.53655612072332903</c:v>
                      </c:pt>
                      <c:pt idx="575">
                        <c:v>0.53759824877783402</c:v>
                      </c:pt>
                      <c:pt idx="576">
                        <c:v>0.538640376832342</c:v>
                      </c:pt>
                      <c:pt idx="577">
                        <c:v>0.53968250488684599</c:v>
                      </c:pt>
                      <c:pt idx="578">
                        <c:v>0.54072463294135198</c:v>
                      </c:pt>
                      <c:pt idx="579">
                        <c:v>0.54176676099585697</c:v>
                      </c:pt>
                      <c:pt idx="580">
                        <c:v>0.54280888905036295</c:v>
                      </c:pt>
                      <c:pt idx="581">
                        <c:v>0.54385101710486805</c:v>
                      </c:pt>
                      <c:pt idx="582">
                        <c:v>0.54489314515937404</c:v>
                      </c:pt>
                      <c:pt idx="583">
                        <c:v>0.54593527321387902</c:v>
                      </c:pt>
                      <c:pt idx="584">
                        <c:v>0.54697740126838501</c:v>
                      </c:pt>
                      <c:pt idx="585">
                        <c:v>0.548019529322891</c:v>
                      </c:pt>
                      <c:pt idx="586">
                        <c:v>0.54906165737739798</c:v>
                      </c:pt>
                      <c:pt idx="587">
                        <c:v>0.55010378543190097</c:v>
                      </c:pt>
                      <c:pt idx="588">
                        <c:v>0.55114591348640696</c:v>
                      </c:pt>
                      <c:pt idx="589">
                        <c:v>0.55218804154091405</c:v>
                      </c:pt>
                      <c:pt idx="590">
                        <c:v>0.55323016959541704</c:v>
                      </c:pt>
                      <c:pt idx="591">
                        <c:v>0.55427229764992403</c:v>
                      </c:pt>
                      <c:pt idx="592">
                        <c:v>0.55531442570443201</c:v>
                      </c:pt>
                      <c:pt idx="593">
                        <c:v>0.556356553758936</c:v>
                      </c:pt>
                      <c:pt idx="594">
                        <c:v>0.55739868181344199</c:v>
                      </c:pt>
                      <c:pt idx="595">
                        <c:v>0.55844080986794697</c:v>
                      </c:pt>
                      <c:pt idx="596">
                        <c:v>0.55948293792245296</c:v>
                      </c:pt>
                      <c:pt idx="597">
                        <c:v>0.56052506597695795</c:v>
                      </c:pt>
                      <c:pt idx="598">
                        <c:v>0.56156719403146405</c:v>
                      </c:pt>
                      <c:pt idx="599">
                        <c:v>0.56260932208597003</c:v>
                      </c:pt>
                      <c:pt idx="600">
                        <c:v>0.56365145014047502</c:v>
                      </c:pt>
                      <c:pt idx="601">
                        <c:v>0.56469357819498101</c:v>
                      </c:pt>
                      <c:pt idx="602">
                        <c:v>0.56573570624948599</c:v>
                      </c:pt>
                      <c:pt idx="603">
                        <c:v>0.56677783430399398</c:v>
                      </c:pt>
                      <c:pt idx="604">
                        <c:v>0.56781996235849697</c:v>
                      </c:pt>
                      <c:pt idx="605">
                        <c:v>0.56886209041300295</c:v>
                      </c:pt>
                      <c:pt idx="606">
                        <c:v>0.56990421846750905</c:v>
                      </c:pt>
                      <c:pt idx="607">
                        <c:v>0.57094634652201504</c:v>
                      </c:pt>
                      <c:pt idx="608">
                        <c:v>0.57198847457651902</c:v>
                      </c:pt>
                      <c:pt idx="609">
                        <c:v>0.57303060263102701</c:v>
                      </c:pt>
                      <c:pt idx="610">
                        <c:v>0.574072730685531</c:v>
                      </c:pt>
                      <c:pt idx="611">
                        <c:v>0.57511485874003698</c:v>
                      </c:pt>
                      <c:pt idx="612">
                        <c:v>0.57615698679454397</c:v>
                      </c:pt>
                      <c:pt idx="613">
                        <c:v>0.57719911484904796</c:v>
                      </c:pt>
                      <c:pt idx="614">
                        <c:v>0.57824124290355405</c:v>
                      </c:pt>
                      <c:pt idx="615">
                        <c:v>0.57928337095806004</c:v>
                      </c:pt>
                      <c:pt idx="616">
                        <c:v>0.58032549901256403</c:v>
                      </c:pt>
                      <c:pt idx="617">
                        <c:v>0.58136762706707101</c:v>
                      </c:pt>
                      <c:pt idx="618">
                        <c:v>0.582409755121575</c:v>
                      </c:pt>
                      <c:pt idx="619">
                        <c:v>0.58345188317608199</c:v>
                      </c:pt>
                      <c:pt idx="620">
                        <c:v>0.58449401123058697</c:v>
                      </c:pt>
                      <c:pt idx="621">
                        <c:v>0.58553613928509396</c:v>
                      </c:pt>
                      <c:pt idx="622">
                        <c:v>0.58657826733959695</c:v>
                      </c:pt>
                      <c:pt idx="623">
                        <c:v>0.58762039539410404</c:v>
                      </c:pt>
                      <c:pt idx="624">
                        <c:v>0.58866252344860903</c:v>
                      </c:pt>
                      <c:pt idx="625">
                        <c:v>0.58970465150311502</c:v>
                      </c:pt>
                      <c:pt idx="626">
                        <c:v>0.590746779557621</c:v>
                      </c:pt>
                      <c:pt idx="627">
                        <c:v>0.59178890761212699</c:v>
                      </c:pt>
                      <c:pt idx="628">
                        <c:v>0.59283103566663298</c:v>
                      </c:pt>
                      <c:pt idx="629">
                        <c:v>0.59387316372113896</c:v>
                      </c:pt>
                      <c:pt idx="630">
                        <c:v>0.59491529177564495</c:v>
                      </c:pt>
                      <c:pt idx="631">
                        <c:v>0.59595741983014805</c:v>
                      </c:pt>
                      <c:pt idx="632">
                        <c:v>0.59699954788465404</c:v>
                      </c:pt>
                      <c:pt idx="633">
                        <c:v>0.59804167593916002</c:v>
                      </c:pt>
                      <c:pt idx="634">
                        <c:v>0.59908380399366601</c:v>
                      </c:pt>
                      <c:pt idx="635">
                        <c:v>0.600125932048171</c:v>
                      </c:pt>
                      <c:pt idx="636">
                        <c:v>0.60116806010267798</c:v>
                      </c:pt>
                      <c:pt idx="637">
                        <c:v>0.60221018815718297</c:v>
                      </c:pt>
                      <c:pt idx="638">
                        <c:v>0.60325231621168895</c:v>
                      </c:pt>
                      <c:pt idx="639">
                        <c:v>0.60429444426619405</c:v>
                      </c:pt>
                      <c:pt idx="640">
                        <c:v>0.60533657232069904</c:v>
                      </c:pt>
                      <c:pt idx="641">
                        <c:v>0.60637870037520603</c:v>
                      </c:pt>
                      <c:pt idx="642">
                        <c:v>0.60742082842971201</c:v>
                      </c:pt>
                      <c:pt idx="643">
                        <c:v>0.608462956484217</c:v>
                      </c:pt>
                      <c:pt idx="644">
                        <c:v>0.60950508453872199</c:v>
                      </c:pt>
                      <c:pt idx="645">
                        <c:v>0.61054721259322897</c:v>
                      </c:pt>
                      <c:pt idx="646">
                        <c:v>0.61158934064773496</c:v>
                      </c:pt>
                      <c:pt idx="647">
                        <c:v>0.61263146870223995</c:v>
                      </c:pt>
                      <c:pt idx="648">
                        <c:v>0.61367359675674404</c:v>
                      </c:pt>
                      <c:pt idx="649">
                        <c:v>0.61471572481125003</c:v>
                      </c:pt>
                      <c:pt idx="650">
                        <c:v>0.61575785286575502</c:v>
                      </c:pt>
                      <c:pt idx="651">
                        <c:v>0.616799980920261</c:v>
                      </c:pt>
                      <c:pt idx="652">
                        <c:v>0.61784210897476699</c:v>
                      </c:pt>
                      <c:pt idx="653">
                        <c:v>0.61888423702927298</c:v>
                      </c:pt>
                      <c:pt idx="654">
                        <c:v>0.61992636508377796</c:v>
                      </c:pt>
                      <c:pt idx="655">
                        <c:v>0.62096849313828295</c:v>
                      </c:pt>
                      <c:pt idx="656">
                        <c:v>0.62201062119278905</c:v>
                      </c:pt>
                      <c:pt idx="657">
                        <c:v>0.62305274924729503</c:v>
                      </c:pt>
                      <c:pt idx="658">
                        <c:v>0.62409487730180002</c:v>
                      </c:pt>
                      <c:pt idx="659">
                        <c:v>0.62513700535630801</c:v>
                      </c:pt>
                      <c:pt idx="660">
                        <c:v>0.62617913341081199</c:v>
                      </c:pt>
                      <c:pt idx="661">
                        <c:v>0.62722126146531598</c:v>
                      </c:pt>
                      <c:pt idx="662">
                        <c:v>0.62826338951982397</c:v>
                      </c:pt>
                      <c:pt idx="663">
                        <c:v>0.62930551757432796</c:v>
                      </c:pt>
                      <c:pt idx="664">
                        <c:v>0.63034764562883605</c:v>
                      </c:pt>
                      <c:pt idx="665">
                        <c:v>0.63138977368334004</c:v>
                      </c:pt>
                      <c:pt idx="666">
                        <c:v>0.63243190173784603</c:v>
                      </c:pt>
                      <c:pt idx="667">
                        <c:v>0.63347402979235101</c:v>
                      </c:pt>
                      <c:pt idx="668">
                        <c:v>0.634516157846857</c:v>
                      </c:pt>
                      <c:pt idx="669">
                        <c:v>0.63555828590136398</c:v>
                      </c:pt>
                      <c:pt idx="670">
                        <c:v>0.63660041395586797</c:v>
                      </c:pt>
                      <c:pt idx="671">
                        <c:v>0.63764254201037296</c:v>
                      </c:pt>
                      <c:pt idx="672">
                        <c:v>0.63868467006487895</c:v>
                      </c:pt>
                      <c:pt idx="673">
                        <c:v>0.63972679811938504</c:v>
                      </c:pt>
                      <c:pt idx="674">
                        <c:v>0.64076892617389203</c:v>
                      </c:pt>
                      <c:pt idx="675">
                        <c:v>0.64181105422839602</c:v>
                      </c:pt>
                      <c:pt idx="676">
                        <c:v>0.642853182282902</c:v>
                      </c:pt>
                      <c:pt idx="677">
                        <c:v>0.64389531033740799</c:v>
                      </c:pt>
                      <c:pt idx="678">
                        <c:v>0.64493743839191398</c:v>
                      </c:pt>
                      <c:pt idx="679">
                        <c:v>0.64597956644641696</c:v>
                      </c:pt>
                      <c:pt idx="680">
                        <c:v>0.64702169450092395</c:v>
                      </c:pt>
                      <c:pt idx="681">
                        <c:v>0.64806382255543005</c:v>
                      </c:pt>
                      <c:pt idx="682">
                        <c:v>0.64910595060993503</c:v>
                      </c:pt>
                      <c:pt idx="683">
                        <c:v>0.65014807866444102</c:v>
                      </c:pt>
                      <c:pt idx="684">
                        <c:v>0.65119020671894801</c:v>
                      </c:pt>
                      <c:pt idx="685">
                        <c:v>0.65223233477345199</c:v>
                      </c:pt>
                      <c:pt idx="686">
                        <c:v>0.65327446282795898</c:v>
                      </c:pt>
                      <c:pt idx="687">
                        <c:v>0.65431659088246397</c:v>
                      </c:pt>
                      <c:pt idx="688">
                        <c:v>0.65535871893696995</c:v>
                      </c:pt>
                      <c:pt idx="689">
                        <c:v>0.65640084699147605</c:v>
                      </c:pt>
                      <c:pt idx="690">
                        <c:v>0.65744297504598104</c:v>
                      </c:pt>
                      <c:pt idx="691">
                        <c:v>0.65848510310048802</c:v>
                      </c:pt>
                      <c:pt idx="692">
                        <c:v>0.65952723115499101</c:v>
                      </c:pt>
                      <c:pt idx="693">
                        <c:v>0.660569359209497</c:v>
                      </c:pt>
                      <c:pt idx="694">
                        <c:v>0.66161148726400298</c:v>
                      </c:pt>
                      <c:pt idx="695">
                        <c:v>0.66265361531850797</c:v>
                      </c:pt>
                      <c:pt idx="696">
                        <c:v>0.66369574337301496</c:v>
                      </c:pt>
                      <c:pt idx="697">
                        <c:v>0.66473787142752006</c:v>
                      </c:pt>
                      <c:pt idx="698">
                        <c:v>0.66577999948202504</c:v>
                      </c:pt>
                      <c:pt idx="699">
                        <c:v>0.66682212753653003</c:v>
                      </c:pt>
                      <c:pt idx="700">
                        <c:v>0.66786425559103602</c:v>
                      </c:pt>
                      <c:pt idx="701">
                        <c:v>0.668906383645543</c:v>
                      </c:pt>
                      <c:pt idx="702">
                        <c:v>0.66994851170004899</c:v>
                      </c:pt>
                      <c:pt idx="703">
                        <c:v>0.67099063975455198</c:v>
                      </c:pt>
                      <c:pt idx="704">
                        <c:v>0.67203276780905996</c:v>
                      </c:pt>
                      <c:pt idx="705">
                        <c:v>0.67307489586356495</c:v>
                      </c:pt>
                      <c:pt idx="706">
                        <c:v>0.67411702391807005</c:v>
                      </c:pt>
                      <c:pt idx="707">
                        <c:v>0.67515915197257703</c:v>
                      </c:pt>
                      <c:pt idx="708">
                        <c:v>0.67620128002708202</c:v>
                      </c:pt>
                      <c:pt idx="709">
                        <c:v>0.67724340808158701</c:v>
                      </c:pt>
                      <c:pt idx="710">
                        <c:v>0.67828553613609299</c:v>
                      </c:pt>
                      <c:pt idx="711">
                        <c:v>0.67932766419059798</c:v>
                      </c:pt>
                      <c:pt idx="712">
                        <c:v>0.68036979224510397</c:v>
                      </c:pt>
                      <c:pt idx="713">
                        <c:v>0.68141192029960895</c:v>
                      </c:pt>
                      <c:pt idx="714">
                        <c:v>0.68245404835411505</c:v>
                      </c:pt>
                      <c:pt idx="715">
                        <c:v>0.68349617640862104</c:v>
                      </c:pt>
                      <c:pt idx="716">
                        <c:v>0.68453830446312802</c:v>
                      </c:pt>
                      <c:pt idx="717">
                        <c:v>0.68558043251763301</c:v>
                      </c:pt>
                      <c:pt idx="718">
                        <c:v>0.686622560572139</c:v>
                      </c:pt>
                      <c:pt idx="719">
                        <c:v>0.68766468862664498</c:v>
                      </c:pt>
                      <c:pt idx="720">
                        <c:v>0.68870681668115097</c:v>
                      </c:pt>
                      <c:pt idx="721">
                        <c:v>0.68974894473565396</c:v>
                      </c:pt>
                      <c:pt idx="722">
                        <c:v>0.69079107279015906</c:v>
                      </c:pt>
                      <c:pt idx="723">
                        <c:v>0.69183320084466804</c:v>
                      </c:pt>
                      <c:pt idx="724">
                        <c:v>0.69287532889917203</c:v>
                      </c:pt>
                      <c:pt idx="725">
                        <c:v>0.69391745695367602</c:v>
                      </c:pt>
                      <c:pt idx="726">
                        <c:v>0.694959585008184</c:v>
                      </c:pt>
                      <c:pt idx="727">
                        <c:v>0.69600171306268999</c:v>
                      </c:pt>
                      <c:pt idx="728">
                        <c:v>0.69704384111719397</c:v>
                      </c:pt>
                      <c:pt idx="729">
                        <c:v>0.69808596917169996</c:v>
                      </c:pt>
                      <c:pt idx="730">
                        <c:v>0.69912809722620595</c:v>
                      </c:pt>
                      <c:pt idx="731">
                        <c:v>0.70017022528071005</c:v>
                      </c:pt>
                      <c:pt idx="732">
                        <c:v>0.70121235333521803</c:v>
                      </c:pt>
                      <c:pt idx="733">
                        <c:v>0.70225448138972402</c:v>
                      </c:pt>
                      <c:pt idx="734">
                        <c:v>0.703296609444228</c:v>
                      </c:pt>
                      <c:pt idx="735">
                        <c:v>0.70433873749873399</c:v>
                      </c:pt>
                      <c:pt idx="736">
                        <c:v>0.70538086555323898</c:v>
                      </c:pt>
                      <c:pt idx="737">
                        <c:v>0.70642299360774496</c:v>
                      </c:pt>
                      <c:pt idx="738">
                        <c:v>0.70746512166224995</c:v>
                      </c:pt>
                      <c:pt idx="739">
                        <c:v>0.70850724971675605</c:v>
                      </c:pt>
                      <c:pt idx="740">
                        <c:v>0.70954937777126204</c:v>
                      </c:pt>
                      <c:pt idx="741">
                        <c:v>0.71059150582576702</c:v>
                      </c:pt>
                      <c:pt idx="742">
                        <c:v>0.71163363388027101</c:v>
                      </c:pt>
                      <c:pt idx="743">
                        <c:v>0.712675761934779</c:v>
                      </c:pt>
                      <c:pt idx="744">
                        <c:v>0.71371788998928298</c:v>
                      </c:pt>
                      <c:pt idx="745">
                        <c:v>0.71476001804378997</c:v>
                      </c:pt>
                      <c:pt idx="746">
                        <c:v>0.71580214609829396</c:v>
                      </c:pt>
                      <c:pt idx="747">
                        <c:v>0.71684427415280205</c:v>
                      </c:pt>
                      <c:pt idx="748">
                        <c:v>0.71788640220730504</c:v>
                      </c:pt>
                      <c:pt idx="749">
                        <c:v>0.71892853026181303</c:v>
                      </c:pt>
                      <c:pt idx="750">
                        <c:v>0.71997065831631801</c:v>
                      </c:pt>
                      <c:pt idx="751">
                        <c:v>0.721012786370824</c:v>
                      </c:pt>
                      <c:pt idx="752">
                        <c:v>0.72205491442532999</c:v>
                      </c:pt>
                      <c:pt idx="753">
                        <c:v>0.72309704247983497</c:v>
                      </c:pt>
                      <c:pt idx="754">
                        <c:v>0.72413917053433996</c:v>
                      </c:pt>
                      <c:pt idx="755">
                        <c:v>0.72518129858884595</c:v>
                      </c:pt>
                      <c:pt idx="756">
                        <c:v>0.72622342664335104</c:v>
                      </c:pt>
                      <c:pt idx="757">
                        <c:v>0.72726555469785603</c:v>
                      </c:pt>
                      <c:pt idx="758">
                        <c:v>0.72830768275236302</c:v>
                      </c:pt>
                      <c:pt idx="759">
                        <c:v>0.729349810806868</c:v>
                      </c:pt>
                      <c:pt idx="760">
                        <c:v>0.73039193886137199</c:v>
                      </c:pt>
                      <c:pt idx="761">
                        <c:v>0.73143406691587998</c:v>
                      </c:pt>
                      <c:pt idx="762">
                        <c:v>0.73247619497038396</c:v>
                      </c:pt>
                      <c:pt idx="763">
                        <c:v>0.73351832302488995</c:v>
                      </c:pt>
                      <c:pt idx="764">
                        <c:v>0.73456045107939605</c:v>
                      </c:pt>
                      <c:pt idx="765">
                        <c:v>0.73560257913390303</c:v>
                      </c:pt>
                      <c:pt idx="766">
                        <c:v>0.73664470718840802</c:v>
                      </c:pt>
                      <c:pt idx="767">
                        <c:v>0.73768683524291201</c:v>
                      </c:pt>
                      <c:pt idx="768">
                        <c:v>0.73872896329741999</c:v>
                      </c:pt>
                      <c:pt idx="769">
                        <c:v>0.73977109135192298</c:v>
                      </c:pt>
                      <c:pt idx="770">
                        <c:v>0.74081321940642897</c:v>
                      </c:pt>
                      <c:pt idx="771">
                        <c:v>0.74185534746093695</c:v>
                      </c:pt>
                      <c:pt idx="772">
                        <c:v>0.74289747551544105</c:v>
                      </c:pt>
                      <c:pt idx="773">
                        <c:v>0.74393960356994704</c:v>
                      </c:pt>
                      <c:pt idx="774">
                        <c:v>0.74498173162445303</c:v>
                      </c:pt>
                      <c:pt idx="775">
                        <c:v>0.74602385967895901</c:v>
                      </c:pt>
                      <c:pt idx="776">
                        <c:v>0.747065987733464</c:v>
                      </c:pt>
                      <c:pt idx="777">
                        <c:v>0.74810811578796899</c:v>
                      </c:pt>
                      <c:pt idx="778">
                        <c:v>0.74915024384247497</c:v>
                      </c:pt>
                      <c:pt idx="779">
                        <c:v>0.75019237189698096</c:v>
                      </c:pt>
                      <c:pt idx="780">
                        <c:v>0.75123449995148595</c:v>
                      </c:pt>
                      <c:pt idx="781">
                        <c:v>0.75227662800599204</c:v>
                      </c:pt>
                      <c:pt idx="782">
                        <c:v>0.75331875606049803</c:v>
                      </c:pt>
                      <c:pt idx="783">
                        <c:v>0.75436088411500102</c:v>
                      </c:pt>
                      <c:pt idx="784">
                        <c:v>0.755403012169508</c:v>
                      </c:pt>
                      <c:pt idx="785">
                        <c:v>0.75644514022401399</c:v>
                      </c:pt>
                      <c:pt idx="786">
                        <c:v>0.75748726827851898</c:v>
                      </c:pt>
                      <c:pt idx="787">
                        <c:v>0.75852939633302596</c:v>
                      </c:pt>
                      <c:pt idx="788">
                        <c:v>0.75957152438753095</c:v>
                      </c:pt>
                      <c:pt idx="789">
                        <c:v>0.76061365244203705</c:v>
                      </c:pt>
                      <c:pt idx="790">
                        <c:v>0.76165578049654303</c:v>
                      </c:pt>
                      <c:pt idx="791">
                        <c:v>0.76269790855104802</c:v>
                      </c:pt>
                      <c:pt idx="792">
                        <c:v>0.76374003660555401</c:v>
                      </c:pt>
                      <c:pt idx="793">
                        <c:v>0.76478216466005899</c:v>
                      </c:pt>
                      <c:pt idx="794">
                        <c:v>0.76582429271456498</c:v>
                      </c:pt>
                      <c:pt idx="795">
                        <c:v>0.76686642076907097</c:v>
                      </c:pt>
                      <c:pt idx="796">
                        <c:v>0.76790854882357595</c:v>
                      </c:pt>
                      <c:pt idx="797">
                        <c:v>0.76895067687808205</c:v>
                      </c:pt>
                      <c:pt idx="798">
                        <c:v>0.76999280493258604</c:v>
                      </c:pt>
                      <c:pt idx="799">
                        <c:v>0.77103493298709302</c:v>
                      </c:pt>
                      <c:pt idx="800">
                        <c:v>0.77207706104159801</c:v>
                      </c:pt>
                      <c:pt idx="801">
                        <c:v>0.773119189096103</c:v>
                      </c:pt>
                      <c:pt idx="802">
                        <c:v>0.77416131715060998</c:v>
                      </c:pt>
                      <c:pt idx="803">
                        <c:v>0.77520344520511497</c:v>
                      </c:pt>
                      <c:pt idx="804">
                        <c:v>0.77624557325962096</c:v>
                      </c:pt>
                      <c:pt idx="805">
                        <c:v>0.77728770131412706</c:v>
                      </c:pt>
                      <c:pt idx="806">
                        <c:v>0.77832982936863104</c:v>
                      </c:pt>
                      <c:pt idx="807">
                        <c:v>0.77937195742313603</c:v>
                      </c:pt>
                      <c:pt idx="808">
                        <c:v>0.78041408547764302</c:v>
                      </c:pt>
                      <c:pt idx="809">
                        <c:v>0.781456213532149</c:v>
                      </c:pt>
                      <c:pt idx="810">
                        <c:v>0.78249834158665599</c:v>
                      </c:pt>
                      <c:pt idx="811">
                        <c:v>0.78354046964115898</c:v>
                      </c:pt>
                      <c:pt idx="812">
                        <c:v>0.78458259769566596</c:v>
                      </c:pt>
                      <c:pt idx="813">
                        <c:v>0.78562472575017195</c:v>
                      </c:pt>
                      <c:pt idx="814">
                        <c:v>0.78666685380467605</c:v>
                      </c:pt>
                      <c:pt idx="815">
                        <c:v>0.78770898185918203</c:v>
                      </c:pt>
                      <c:pt idx="816">
                        <c:v>0.78875110991368902</c:v>
                      </c:pt>
                      <c:pt idx="817">
                        <c:v>0.789793237968196</c:v>
                      </c:pt>
                      <c:pt idx="818">
                        <c:v>0.79083536602269999</c:v>
                      </c:pt>
                      <c:pt idx="819">
                        <c:v>0.79187749407720398</c:v>
                      </c:pt>
                      <c:pt idx="820">
                        <c:v>0.79291962213171197</c:v>
                      </c:pt>
                      <c:pt idx="821">
                        <c:v>0.79396175018621595</c:v>
                      </c:pt>
                      <c:pt idx="822">
                        <c:v>0.79500387824072205</c:v>
                      </c:pt>
                      <c:pt idx="823">
                        <c:v>0.79604600629522604</c:v>
                      </c:pt>
                      <c:pt idx="824">
                        <c:v>0.79708813434973302</c:v>
                      </c:pt>
                      <c:pt idx="825">
                        <c:v>0.79813026240423901</c:v>
                      </c:pt>
                      <c:pt idx="826">
                        <c:v>0.799172390458745</c:v>
                      </c:pt>
                      <c:pt idx="827">
                        <c:v>0.80021451851324998</c:v>
                      </c:pt>
                      <c:pt idx="828">
                        <c:v>0.80125664656775697</c:v>
                      </c:pt>
                      <c:pt idx="829">
                        <c:v>0.80229877462225896</c:v>
                      </c:pt>
                      <c:pt idx="830">
                        <c:v>0.80334090267676905</c:v>
                      </c:pt>
                      <c:pt idx="831">
                        <c:v>0.80438303073127204</c:v>
                      </c:pt>
                      <c:pt idx="832">
                        <c:v>0.80542515878577903</c:v>
                      </c:pt>
                      <c:pt idx="833">
                        <c:v>0.80646728684028501</c:v>
                      </c:pt>
                      <c:pt idx="834">
                        <c:v>0.80750941489479</c:v>
                      </c:pt>
                      <c:pt idx="835">
                        <c:v>0.80855154294929599</c:v>
                      </c:pt>
                      <c:pt idx="836">
                        <c:v>0.80959367100380197</c:v>
                      </c:pt>
                      <c:pt idx="837">
                        <c:v>0.81063579905830696</c:v>
                      </c:pt>
                      <c:pt idx="838">
                        <c:v>0.81167792711281195</c:v>
                      </c:pt>
                      <c:pt idx="839">
                        <c:v>0.81272005516731805</c:v>
                      </c:pt>
                      <c:pt idx="840">
                        <c:v>0.81376218322182603</c:v>
                      </c:pt>
                      <c:pt idx="841">
                        <c:v>0.81480431127632902</c:v>
                      </c:pt>
                      <c:pt idx="842">
                        <c:v>0.815846439330835</c:v>
                      </c:pt>
                      <c:pt idx="843">
                        <c:v>0.81688856738533899</c:v>
                      </c:pt>
                      <c:pt idx="844">
                        <c:v>0.81793069543984598</c:v>
                      </c:pt>
                      <c:pt idx="845">
                        <c:v>0.81897282349435097</c:v>
                      </c:pt>
                      <c:pt idx="846">
                        <c:v>0.82001495154885595</c:v>
                      </c:pt>
                      <c:pt idx="847">
                        <c:v>0.82105707960336405</c:v>
                      </c:pt>
                      <c:pt idx="848">
                        <c:v>0.82209920765786804</c:v>
                      </c:pt>
                      <c:pt idx="849">
                        <c:v>0.82314133571237402</c:v>
                      </c:pt>
                      <c:pt idx="850">
                        <c:v>0.82418346376687801</c:v>
                      </c:pt>
                      <c:pt idx="851">
                        <c:v>0.82522559182138699</c:v>
                      </c:pt>
                      <c:pt idx="852">
                        <c:v>0.82626771987588898</c:v>
                      </c:pt>
                      <c:pt idx="853">
                        <c:v>0.82730984793039697</c:v>
                      </c:pt>
                      <c:pt idx="854">
                        <c:v>0.82835197598490096</c:v>
                      </c:pt>
                      <c:pt idx="855">
                        <c:v>0.82939410403941005</c:v>
                      </c:pt>
                      <c:pt idx="856">
                        <c:v>0.83043623209391504</c:v>
                      </c:pt>
                      <c:pt idx="857">
                        <c:v>0.83147836014841903</c:v>
                      </c:pt>
                      <c:pt idx="858">
                        <c:v>0.83252048820292301</c:v>
                      </c:pt>
                      <c:pt idx="859">
                        <c:v>0.833562616257429</c:v>
                      </c:pt>
                      <c:pt idx="860">
                        <c:v>0.83460474431193499</c:v>
                      </c:pt>
                      <c:pt idx="861">
                        <c:v>0.83564687236644097</c:v>
                      </c:pt>
                      <c:pt idx="862">
                        <c:v>0.83668900042094596</c:v>
                      </c:pt>
                      <c:pt idx="863">
                        <c:v>0.83773112847545395</c:v>
                      </c:pt>
                      <c:pt idx="864">
                        <c:v>0.83877325652995605</c:v>
                      </c:pt>
                      <c:pt idx="865">
                        <c:v>0.83981538458446303</c:v>
                      </c:pt>
                      <c:pt idx="866">
                        <c:v>0.84085751263896902</c:v>
                      </c:pt>
                      <c:pt idx="867">
                        <c:v>0.841899640693475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AVGy!$N$3:$N$870</c15:sqref>
                        </c15:formulaRef>
                      </c:ext>
                    </c:extLst>
                    <c:numCache>
                      <c:formatCode>General</c:formatCode>
                      <c:ptCount val="868"/>
                      <c:pt idx="31" formatCode="0.00E+00">
                        <c:v>0</c:v>
                      </c:pt>
                      <c:pt idx="32" formatCode="0.00E+00">
                        <c:v>0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5C2B-4413-868E-0E667C127535}"/>
                  </c:ext>
                </c:extLst>
              </c15:ser>
            </c15:filteredScatterSeries>
            <c15:filteredScatterSeries>
              <c15:ser>
                <c:idx val="14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AVGy!$P$1:$P$2</c15:sqref>
                        </c15:formulaRef>
                      </c:ext>
                    </c:extLst>
                    <c:strCache>
                      <c:ptCount val="2"/>
                      <c:pt idx="0">
                        <c:v>0 deg single-electron w/mesh thingy</c:v>
                      </c:pt>
                      <c:pt idx="1">
                        <c:v>Avg x</c:v>
                      </c:pt>
                    </c:strCache>
                  </c:strRef>
                </c:tx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AVGy!$A$3:$A$870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8.4017742977036803E-6</c:v>
                      </c:pt>
                      <c:pt idx="1">
                        <c:v>1.6139130875308399E-5</c:v>
                      </c:pt>
                      <c:pt idx="2">
                        <c:v>2.6378602442109501E-5</c:v>
                      </c:pt>
                      <c:pt idx="3">
                        <c:v>4.29982263410888E-5</c:v>
                      </c:pt>
                      <c:pt idx="4">
                        <c:v>6.97401176152246E-5</c:v>
                      </c:pt>
                      <c:pt idx="5">
                        <c:v>1.03996301741294E-4</c:v>
                      </c:pt>
                      <c:pt idx="6">
                        <c:v>1.4577335721267399E-4</c:v>
                      </c:pt>
                      <c:pt idx="7">
                        <c:v>1.9507929559270699E-4</c:v>
                      </c:pt>
                      <c:pt idx="8">
                        <c:v>2.5192355636021802E-4</c:v>
                      </c:pt>
                      <c:pt idx="9">
                        <c:v>3.1631700078942201E-4</c:v>
                      </c:pt>
                      <c:pt idx="10">
                        <c:v>3.8827189775534802E-4</c:v>
                      </c:pt>
                      <c:pt idx="11">
                        <c:v>4.6780184243915202E-4</c:v>
                      </c:pt>
                      <c:pt idx="12">
                        <c:v>5.5492167167065496E-4</c:v>
                      </c:pt>
                      <c:pt idx="13">
                        <c:v>6.4964743589048695E-4</c:v>
                      </c:pt>
                      <c:pt idx="14">
                        <c:v>7.51996375158875E-4</c:v>
                      </c:pt>
                      <c:pt idx="15">
                        <c:v>8.6198684687947098E-4</c:v>
                      </c:pt>
                      <c:pt idx="16">
                        <c:v>9.7963808044167189E-4</c:v>
                      </c:pt>
                      <c:pt idx="17">
                        <c:v>1.10497004331381E-3</c:v>
                      </c:pt>
                      <c:pt idx="18">
                        <c:v>1.2380033879739901E-3</c:v>
                      </c:pt>
                      <c:pt idx="19">
                        <c:v>1.3787591545865599E-3</c:v>
                      </c:pt>
                      <c:pt idx="20">
                        <c:v>1.52725819507426E-3</c:v>
                      </c:pt>
                      <c:pt idx="21">
                        <c:v>1.68352125344058E-3</c:v>
                      </c:pt>
                      <c:pt idx="22">
                        <c:v>1.84756989399365E-3</c:v>
                      </c:pt>
                      <c:pt idx="23">
                        <c:v>2.0194286768855899E-3</c:v>
                      </c:pt>
                      <c:pt idx="24">
                        <c:v>2.1991262761206199E-3</c:v>
                      </c:pt>
                      <c:pt idx="25">
                        <c:v>2.38669910188908E-3</c:v>
                      </c:pt>
                      <c:pt idx="26">
                        <c:v>2.5821955385832698E-3</c:v>
                      </c:pt>
                      <c:pt idx="27">
                        <c:v>2.7856759808809299E-3</c:v>
                      </c:pt>
                      <c:pt idx="28">
                        <c:v>2.9972110021734902E-3</c:v>
                      </c:pt>
                      <c:pt idx="29">
                        <c:v>3.2168807883894302E-3</c:v>
                      </c:pt>
                      <c:pt idx="30">
                        <c:v>3.44477238125424E-3</c:v>
                      </c:pt>
                      <c:pt idx="31">
                        <c:v>3.6809758904261598E-3</c:v>
                      </c:pt>
                      <c:pt idx="32">
                        <c:v>3.9255839985444197E-3</c:v>
                      </c:pt>
                      <c:pt idx="33">
                        <c:v>4.1786919470393202E-3</c:v>
                      </c:pt>
                      <c:pt idx="34">
                        <c:v>4.4403976383332504E-3</c:v>
                      </c:pt>
                      <c:pt idx="35">
                        <c:v>4.7108017508668103E-3</c:v>
                      </c:pt>
                      <c:pt idx="36">
                        <c:v>4.9900079392615404E-3</c:v>
                      </c:pt>
                      <c:pt idx="37">
                        <c:v>5.27812254445955E-3</c:v>
                      </c:pt>
                      <c:pt idx="38">
                        <c:v>5.5752539530974704E-3</c:v>
                      </c:pt>
                      <c:pt idx="39">
                        <c:v>5.8815121738952196E-3</c:v>
                      </c:pt>
                      <c:pt idx="40">
                        <c:v>6.1970085016863196E-3</c:v>
                      </c:pt>
                      <c:pt idx="41">
                        <c:v>6.5218551104582302E-3</c:v>
                      </c:pt>
                      <c:pt idx="42">
                        <c:v>6.8561650693137804E-3</c:v>
                      </c:pt>
                      <c:pt idx="43">
                        <c:v>7.2000526875733301E-3</c:v>
                      </c:pt>
                      <c:pt idx="44">
                        <c:v>7.5536333690479204E-3</c:v>
                      </c:pt>
                      <c:pt idx="45">
                        <c:v>7.9170225274828206E-3</c:v>
                      </c:pt>
                      <c:pt idx="46">
                        <c:v>8.2903342373859702E-3</c:v>
                      </c:pt>
                      <c:pt idx="47">
                        <c:v>8.6736803596272408E-3</c:v>
                      </c:pt>
                      <c:pt idx="48">
                        <c:v>9.0671704916699802E-3</c:v>
                      </c:pt>
                      <c:pt idx="49">
                        <c:v>9.4709119344670405E-3</c:v>
                      </c:pt>
                      <c:pt idx="50">
                        <c:v>9.8850098423536696E-3</c:v>
                      </c:pt>
                      <c:pt idx="51">
                        <c:v>1.03095658200073E-2</c:v>
                      </c:pt>
                      <c:pt idx="52">
                        <c:v>1.0744675664304201E-2</c:v>
                      </c:pt>
                      <c:pt idx="53">
                        <c:v>1.1190427827736001E-2</c:v>
                      </c:pt>
                      <c:pt idx="54">
                        <c:v>1.16469029458531E-2</c:v>
                      </c:pt>
                      <c:pt idx="55">
                        <c:v>1.2114173454934801E-2</c:v>
                      </c:pt>
                      <c:pt idx="56">
                        <c:v>1.2592303452851301E-2</c:v>
                      </c:pt>
                      <c:pt idx="57">
                        <c:v>1.30813483041542E-2</c:v>
                      </c:pt>
                      <c:pt idx="58">
                        <c:v>1.35813543968927E-2</c:v>
                      </c:pt>
                      <c:pt idx="59">
                        <c:v>1.40923590261306E-2</c:v>
                      </c:pt>
                      <c:pt idx="60">
                        <c:v>1.46143897914842E-2</c:v>
                      </c:pt>
                      <c:pt idx="61">
                        <c:v>1.51474647933068E-2</c:v>
                      </c:pt>
                      <c:pt idx="62">
                        <c:v>1.5691594884053101E-2</c:v>
                      </c:pt>
                      <c:pt idx="63">
                        <c:v>1.6246784724709602E-2</c:v>
                      </c:pt>
                      <c:pt idx="64">
                        <c:v>1.6813031414991301E-2</c:v>
                      </c:pt>
                      <c:pt idx="65">
                        <c:v>1.7390321862386999E-2</c:v>
                      </c:pt>
                      <c:pt idx="66">
                        <c:v>1.7978632602033098E-2</c:v>
                      </c:pt>
                      <c:pt idx="67">
                        <c:v>1.85779304709872E-2</c:v>
                      </c:pt>
                      <c:pt idx="68">
                        <c:v>1.91881733320192E-2</c:v>
                      </c:pt>
                      <c:pt idx="69">
                        <c:v>1.98093121050168E-2</c:v>
                      </c:pt>
                      <c:pt idx="70">
                        <c:v>2.0441293769898301E-2</c:v>
                      </c:pt>
                      <c:pt idx="71">
                        <c:v>2.1084060204067601E-2</c:v>
                      </c:pt>
                      <c:pt idx="72">
                        <c:v>2.1737545021374201E-2</c:v>
                      </c:pt>
                      <c:pt idx="73">
                        <c:v>2.24016721385468E-2</c:v>
                      </c:pt>
                      <c:pt idx="74">
                        <c:v>2.3076355454565298E-2</c:v>
                      </c:pt>
                      <c:pt idx="75">
                        <c:v>2.3761500275403601E-2</c:v>
                      </c:pt>
                      <c:pt idx="76">
                        <c:v>2.44570068680867E-2</c:v>
                      </c:pt>
                      <c:pt idx="77">
                        <c:v>2.51627737280474E-2</c:v>
                      </c:pt>
                      <c:pt idx="78">
                        <c:v>2.58786987109367E-2</c:v>
                      </c:pt>
                      <c:pt idx="79">
                        <c:v>2.6604678560196601E-2</c:v>
                      </c:pt>
                      <c:pt idx="80">
                        <c:v>2.73406065793819E-2</c:v>
                      </c:pt>
                      <c:pt idx="81">
                        <c:v>2.8086371528919098E-2</c:v>
                      </c:pt>
                      <c:pt idx="82">
                        <c:v>2.8841857773629499E-2</c:v>
                      </c:pt>
                      <c:pt idx="83">
                        <c:v>2.9606945518413402E-2</c:v>
                      </c:pt>
                      <c:pt idx="84">
                        <c:v>3.03815114875686E-2</c:v>
                      </c:pt>
                      <c:pt idx="85">
                        <c:v>3.11654309212527E-2</c:v>
                      </c:pt>
                      <c:pt idx="86">
                        <c:v>3.1958578903281E-2</c:v>
                      </c:pt>
                      <c:pt idx="87">
                        <c:v>3.2760830505933501E-2</c:v>
                      </c:pt>
                      <c:pt idx="88">
                        <c:v>3.3572060666890301E-2</c:v>
                      </c:pt>
                      <c:pt idx="89">
                        <c:v>3.43921444065289E-2</c:v>
                      </c:pt>
                      <c:pt idx="90">
                        <c:v>3.5220957240718498E-2</c:v>
                      </c:pt>
                      <c:pt idx="91">
                        <c:v>3.60583753473709E-2</c:v>
                      </c:pt>
                      <c:pt idx="92">
                        <c:v>3.6904275771556597E-2</c:v>
                      </c:pt>
                      <c:pt idx="93">
                        <c:v>3.7758537026446298E-2</c:v>
                      </c:pt>
                      <c:pt idx="94">
                        <c:v>3.8621039390733997E-2</c:v>
                      </c:pt>
                      <c:pt idx="95">
                        <c:v>3.9491664729945898E-2</c:v>
                      </c:pt>
                      <c:pt idx="96">
                        <c:v>4.0370296257469997E-2</c:v>
                      </c:pt>
                      <c:pt idx="97">
                        <c:v>4.1256818048133498E-2</c:v>
                      </c:pt>
                      <c:pt idx="98">
                        <c:v>4.2151114547257201E-2</c:v>
                      </c:pt>
                      <c:pt idx="99">
                        <c:v>4.3053069848676399E-2</c:v>
                      </c:pt>
                      <c:pt idx="100">
                        <c:v>4.3962567659935198E-2</c:v>
                      </c:pt>
                      <c:pt idx="101">
                        <c:v>4.4879492107277902E-2</c:v>
                      </c:pt>
                      <c:pt idx="102">
                        <c:v>4.5803728123946098E-2</c:v>
                      </c:pt>
                      <c:pt idx="103">
                        <c:v>4.6735159272216997E-2</c:v>
                      </c:pt>
                      <c:pt idx="104">
                        <c:v>4.7673665495609703E-2</c:v>
                      </c:pt>
                      <c:pt idx="105">
                        <c:v>4.8619123029533001E-2</c:v>
                      </c:pt>
                      <c:pt idx="106">
                        <c:v>4.9571402892500199E-2</c:v>
                      </c:pt>
                      <c:pt idx="107">
                        <c:v>5.0530369224268797E-2</c:v>
                      </c:pt>
                      <c:pt idx="108">
                        <c:v>5.1495878143929801E-2</c:v>
                      </c:pt>
                      <c:pt idx="109">
                        <c:v>5.24677700523975E-2</c:v>
                      </c:pt>
                      <c:pt idx="110">
                        <c:v>5.3445865816469297E-2</c:v>
                      </c:pt>
                      <c:pt idx="111">
                        <c:v>5.4429968351265803E-2</c:v>
                      </c:pt>
                      <c:pt idx="112">
                        <c:v>5.5419865907141402E-2</c:v>
                      </c:pt>
                      <c:pt idx="113">
                        <c:v>5.64153328368273E-2</c:v>
                      </c:pt>
                      <c:pt idx="114">
                        <c:v>5.7416120538646101E-2</c:v>
                      </c:pt>
                      <c:pt idx="115">
                        <c:v>5.8421948520288099E-2</c:v>
                      </c:pt>
                      <c:pt idx="116">
                        <c:v>5.9432504931142098E-2</c:v>
                      </c:pt>
                      <c:pt idx="117">
                        <c:v>6.0447444745828201E-2</c:v>
                      </c:pt>
                      <c:pt idx="118">
                        <c:v>6.1466384704622103E-2</c:v>
                      </c:pt>
                      <c:pt idx="119">
                        <c:v>6.24889226257032E-2</c:v>
                      </c:pt>
                      <c:pt idx="120">
                        <c:v>6.3514655916509594E-2</c:v>
                      </c:pt>
                      <c:pt idx="121">
                        <c:v>6.4543182317017306E-2</c:v>
                      </c:pt>
                      <c:pt idx="122">
                        <c:v>6.5574103362156105E-2</c:v>
                      </c:pt>
                      <c:pt idx="123">
                        <c:v>6.6607044502482504E-2</c:v>
                      </c:pt>
                      <c:pt idx="124">
                        <c:v>6.7641672418536899E-2</c:v>
                      </c:pt>
                      <c:pt idx="125">
                        <c:v>6.86776913837394E-2</c:v>
                      </c:pt>
                      <c:pt idx="126">
                        <c:v>6.9714839184028196E-2</c:v>
                      </c:pt>
                      <c:pt idx="127">
                        <c:v>7.0752895032663701E-2</c:v>
                      </c:pt>
                      <c:pt idx="128">
                        <c:v>7.1791682075195901E-2</c:v>
                      </c:pt>
                      <c:pt idx="129">
                        <c:v>7.2831052381502503E-2</c:v>
                      </c:pt>
                      <c:pt idx="130">
                        <c:v>7.3870884445315602E-2</c:v>
                      </c:pt>
                      <c:pt idx="131">
                        <c:v>7.49110871957442E-2</c:v>
                      </c:pt>
                      <c:pt idx="132">
                        <c:v>7.5951592405387805E-2</c:v>
                      </c:pt>
                      <c:pt idx="133">
                        <c:v>7.69923420384655E-2</c:v>
                      </c:pt>
                      <c:pt idx="134">
                        <c:v>7.8033287865125395E-2</c:v>
                      </c:pt>
                      <c:pt idx="135">
                        <c:v>7.9074392235511506E-2</c:v>
                      </c:pt>
                      <c:pt idx="136">
                        <c:v>8.0115626028417E-2</c:v>
                      </c:pt>
                      <c:pt idx="137">
                        <c:v>8.1156965420798394E-2</c:v>
                      </c:pt>
                      <c:pt idx="138">
                        <c:v>8.2198391178208499E-2</c:v>
                      </c:pt>
                      <c:pt idx="139">
                        <c:v>8.3239887576198796E-2</c:v>
                      </c:pt>
                      <c:pt idx="140">
                        <c:v>8.4281442335324003E-2</c:v>
                      </c:pt>
                      <c:pt idx="141">
                        <c:v>8.5323046776419997E-2</c:v>
                      </c:pt>
                      <c:pt idx="142">
                        <c:v>8.6364695295598898E-2</c:v>
                      </c:pt>
                      <c:pt idx="143">
                        <c:v>8.7406383572009E-2</c:v>
                      </c:pt>
                      <c:pt idx="144">
                        <c:v>8.8448107615610103E-2</c:v>
                      </c:pt>
                      <c:pt idx="145">
                        <c:v>8.9489863477628703E-2</c:v>
                      </c:pt>
                      <c:pt idx="146">
                        <c:v>9.0531647080450695E-2</c:v>
                      </c:pt>
                      <c:pt idx="147">
                        <c:v>9.1573454201888296E-2</c:v>
                      </c:pt>
                      <c:pt idx="148">
                        <c:v>9.2615280515302503E-2</c:v>
                      </c:pt>
                      <c:pt idx="149">
                        <c:v>9.3657121822239703E-2</c:v>
                      </c:pt>
                      <c:pt idx="150">
                        <c:v>9.4698974634325403E-2</c:v>
                      </c:pt>
                      <c:pt idx="151">
                        <c:v>9.5740836386925904E-2</c:v>
                      </c:pt>
                      <c:pt idx="152">
                        <c:v>9.6782705430255897E-2</c:v>
                      </c:pt>
                      <c:pt idx="153">
                        <c:v>9.7824581010269807E-2</c:v>
                      </c:pt>
                      <c:pt idx="154">
                        <c:v>9.8866463055154299E-2</c:v>
                      </c:pt>
                      <c:pt idx="155">
                        <c:v>9.9908351628369294E-2</c:v>
                      </c:pt>
                      <c:pt idx="156">
                        <c:v>0.100950246739615</c:v>
                      </c:pt>
                      <c:pt idx="157">
                        <c:v>0.101992148359268</c:v>
                      </c:pt>
                      <c:pt idx="158">
                        <c:v>0.103034056448728</c:v>
                      </c:pt>
                      <c:pt idx="159">
                        <c:v>0.1040759710045</c:v>
                      </c:pt>
                      <c:pt idx="160">
                        <c:v>0.105117892078324</c:v>
                      </c:pt>
                      <c:pt idx="161">
                        <c:v>0.10615981977841001</c:v>
                      </c:pt>
                      <c:pt idx="162">
                        <c:v>0.107201754270764</c:v>
                      </c:pt>
                      <c:pt idx="163">
                        <c:v>0.10824369576735</c:v>
                      </c:pt>
                      <c:pt idx="164">
                        <c:v>0.10928564448589</c:v>
                      </c:pt>
                      <c:pt idx="165">
                        <c:v>0.11032760062227</c:v>
                      </c:pt>
                      <c:pt idx="166">
                        <c:v>0.111369564350805</c:v>
                      </c:pt>
                      <c:pt idx="167">
                        <c:v>0.11241153582798399</c:v>
                      </c:pt>
                      <c:pt idx="168">
                        <c:v>0.113453515186773</c:v>
                      </c:pt>
                      <c:pt idx="169">
                        <c:v>0.114495502529431</c:v>
                      </c:pt>
                      <c:pt idx="170">
                        <c:v>0.115537497929251</c:v>
                      </c:pt>
                      <c:pt idx="171">
                        <c:v>0.116579501431544</c:v>
                      </c:pt>
                      <c:pt idx="172">
                        <c:v>0.117621513051218</c:v>
                      </c:pt>
                      <c:pt idx="173">
                        <c:v>0.11866353277831</c:v>
                      </c:pt>
                      <c:pt idx="174">
                        <c:v>0.119705560580446</c:v>
                      </c:pt>
                      <c:pt idx="175">
                        <c:v>0.12074759638766699</c:v>
                      </c:pt>
                      <c:pt idx="176">
                        <c:v>0.121789640086461</c:v>
                      </c:pt>
                      <c:pt idx="177">
                        <c:v>0.122831691520516</c:v>
                      </c:pt>
                      <c:pt idx="178">
                        <c:v>0.123873750492313</c:v>
                      </c:pt>
                      <c:pt idx="179">
                        <c:v>0.124915816771566</c:v>
                      </c:pt>
                      <c:pt idx="180">
                        <c:v>0.125957890112187</c:v>
                      </c:pt>
                      <c:pt idx="181">
                        <c:v>0.12699997026037799</c:v>
                      </c:pt>
                      <c:pt idx="182">
                        <c:v>0.12804205695686499</c:v>
                      </c:pt>
                      <c:pt idx="183">
                        <c:v>0.12908414993652301</c:v>
                      </c:pt>
                      <c:pt idx="184">
                        <c:v>0.130126248926133</c:v>
                      </c:pt>
                      <c:pt idx="185">
                        <c:v>0.13116835364997501</c:v>
                      </c:pt>
                      <c:pt idx="186">
                        <c:v>0.132210463831923</c:v>
                      </c:pt>
                      <c:pt idx="187">
                        <c:v>0.13325257918786401</c:v>
                      </c:pt>
                      <c:pt idx="188">
                        <c:v>0.134294699109024</c:v>
                      </c:pt>
                      <c:pt idx="189">
                        <c:v>0.13533682254781501</c:v>
                      </c:pt>
                      <c:pt idx="190">
                        <c:v>0.136378948468903</c:v>
                      </c:pt>
                      <c:pt idx="191">
                        <c:v>0.13742107589282501</c:v>
                      </c:pt>
                      <c:pt idx="192">
                        <c:v>0.13846320390217501</c:v>
                      </c:pt>
                      <c:pt idx="193">
                        <c:v>0.13950533195668099</c:v>
                      </c:pt>
                      <c:pt idx="194">
                        <c:v>0.14054746001118701</c:v>
                      </c:pt>
                      <c:pt idx="195">
                        <c:v>0.141589588065693</c:v>
                      </c:pt>
                      <c:pt idx="196">
                        <c:v>0.14263171612019801</c:v>
                      </c:pt>
                      <c:pt idx="197">
                        <c:v>0.143673844174704</c:v>
                      </c:pt>
                      <c:pt idx="198">
                        <c:v>0.14471597222920901</c:v>
                      </c:pt>
                      <c:pt idx="199">
                        <c:v>0.145758100283715</c:v>
                      </c:pt>
                      <c:pt idx="200">
                        <c:v>0.14680022833822101</c:v>
                      </c:pt>
                      <c:pt idx="201">
                        <c:v>0.147842356392727</c:v>
                      </c:pt>
                      <c:pt idx="202">
                        <c:v>0.14888448444723201</c:v>
                      </c:pt>
                      <c:pt idx="203">
                        <c:v>0.149926612501738</c:v>
                      </c:pt>
                      <c:pt idx="204">
                        <c:v>0.15096874055624401</c:v>
                      </c:pt>
                      <c:pt idx="205">
                        <c:v>0.152010868610749</c:v>
                      </c:pt>
                      <c:pt idx="206">
                        <c:v>0.15305299666525499</c:v>
                      </c:pt>
                      <c:pt idx="207">
                        <c:v>0.154095124719761</c:v>
                      </c:pt>
                      <c:pt idx="208">
                        <c:v>0.15513725277426599</c:v>
                      </c:pt>
                      <c:pt idx="209">
                        <c:v>0.156179380828772</c:v>
                      </c:pt>
                      <c:pt idx="210">
                        <c:v>0.15722150888327699</c:v>
                      </c:pt>
                      <c:pt idx="211">
                        <c:v>0.158263636937783</c:v>
                      </c:pt>
                      <c:pt idx="212">
                        <c:v>0.15930576499228899</c:v>
                      </c:pt>
                      <c:pt idx="213">
                        <c:v>0.160347893046795</c:v>
                      </c:pt>
                      <c:pt idx="214">
                        <c:v>0.16139002110129999</c:v>
                      </c:pt>
                      <c:pt idx="215">
                        <c:v>0.162432149155806</c:v>
                      </c:pt>
                      <c:pt idx="216">
                        <c:v>0.16347427721031199</c:v>
                      </c:pt>
                      <c:pt idx="217">
                        <c:v>0.16451640526481701</c:v>
                      </c:pt>
                      <c:pt idx="218">
                        <c:v>0.16555853331932299</c:v>
                      </c:pt>
                      <c:pt idx="219">
                        <c:v>0.16660066137382901</c:v>
                      </c:pt>
                      <c:pt idx="220">
                        <c:v>0.16764278942833399</c:v>
                      </c:pt>
                      <c:pt idx="221">
                        <c:v>0.16868491748284001</c:v>
                      </c:pt>
                      <c:pt idx="222">
                        <c:v>0.16972704553734499</c:v>
                      </c:pt>
                      <c:pt idx="223">
                        <c:v>0.17076917359185101</c:v>
                      </c:pt>
                      <c:pt idx="224">
                        <c:v>0.171811301646356</c:v>
                      </c:pt>
                      <c:pt idx="225">
                        <c:v>0.17285342970086201</c:v>
                      </c:pt>
                      <c:pt idx="226">
                        <c:v>0.173895557755368</c:v>
                      </c:pt>
                      <c:pt idx="227">
                        <c:v>0.17493768580987401</c:v>
                      </c:pt>
                      <c:pt idx="228">
                        <c:v>0.175979813864379</c:v>
                      </c:pt>
                      <c:pt idx="229">
                        <c:v>0.17702194191888501</c:v>
                      </c:pt>
                      <c:pt idx="230">
                        <c:v>0.178064069973391</c:v>
                      </c:pt>
                      <c:pt idx="231">
                        <c:v>0.17910619802789701</c:v>
                      </c:pt>
                      <c:pt idx="232">
                        <c:v>0.180148326082402</c:v>
                      </c:pt>
                      <c:pt idx="233">
                        <c:v>0.18119045413690801</c:v>
                      </c:pt>
                      <c:pt idx="234">
                        <c:v>0.182232582191413</c:v>
                      </c:pt>
                      <c:pt idx="235">
                        <c:v>0.18327471024591899</c:v>
                      </c:pt>
                      <c:pt idx="236">
                        <c:v>0.184316838300425</c:v>
                      </c:pt>
                      <c:pt idx="237">
                        <c:v>0.18535896635492999</c:v>
                      </c:pt>
                      <c:pt idx="238">
                        <c:v>0.186401094409436</c:v>
                      </c:pt>
                      <c:pt idx="239">
                        <c:v>0.18744322246394199</c:v>
                      </c:pt>
                      <c:pt idx="240">
                        <c:v>0.188485350518447</c:v>
                      </c:pt>
                      <c:pt idx="241">
                        <c:v>0.18952747857295299</c:v>
                      </c:pt>
                      <c:pt idx="242">
                        <c:v>0.190569606627458</c:v>
                      </c:pt>
                      <c:pt idx="243">
                        <c:v>0.19161173468196399</c:v>
                      </c:pt>
                      <c:pt idx="244">
                        <c:v>0.19265386273647001</c:v>
                      </c:pt>
                      <c:pt idx="245">
                        <c:v>0.19369599079097599</c:v>
                      </c:pt>
                      <c:pt idx="246">
                        <c:v>0.19473811884548201</c:v>
                      </c:pt>
                      <c:pt idx="247">
                        <c:v>0.19578024689998599</c:v>
                      </c:pt>
                      <c:pt idx="248">
                        <c:v>0.19682237495449201</c:v>
                      </c:pt>
                      <c:pt idx="249">
                        <c:v>0.19786450300899799</c:v>
                      </c:pt>
                      <c:pt idx="250">
                        <c:v>0.19890663106350401</c:v>
                      </c:pt>
                      <c:pt idx="251">
                        <c:v>0.199948759118009</c:v>
                      </c:pt>
                      <c:pt idx="252">
                        <c:v>0.20099088717251501</c:v>
                      </c:pt>
                      <c:pt idx="253">
                        <c:v>0.202033015227021</c:v>
                      </c:pt>
                      <c:pt idx="254">
                        <c:v>0.20307514328152601</c:v>
                      </c:pt>
                      <c:pt idx="255">
                        <c:v>0.204117271336032</c:v>
                      </c:pt>
                      <c:pt idx="256">
                        <c:v>0.20515939939053701</c:v>
                      </c:pt>
                      <c:pt idx="257">
                        <c:v>0.206201527445044</c:v>
                      </c:pt>
                      <c:pt idx="258">
                        <c:v>0.20724365549954901</c:v>
                      </c:pt>
                      <c:pt idx="259">
                        <c:v>0.208285783554055</c:v>
                      </c:pt>
                      <c:pt idx="260">
                        <c:v>0.20932791160856001</c:v>
                      </c:pt>
                      <c:pt idx="261">
                        <c:v>0.210370039663066</c:v>
                      </c:pt>
                      <c:pt idx="262">
                        <c:v>0.21141216771757201</c:v>
                      </c:pt>
                      <c:pt idx="263">
                        <c:v>0.212454295772077</c:v>
                      </c:pt>
                      <c:pt idx="264">
                        <c:v>0.21349642382658299</c:v>
                      </c:pt>
                      <c:pt idx="265">
                        <c:v>0.214538551881089</c:v>
                      </c:pt>
                      <c:pt idx="266">
                        <c:v>0.21558067993559399</c:v>
                      </c:pt>
                      <c:pt idx="267">
                        <c:v>0.2166228079901</c:v>
                      </c:pt>
                      <c:pt idx="268">
                        <c:v>0.21766493604460599</c:v>
                      </c:pt>
                      <c:pt idx="269">
                        <c:v>0.218707064099112</c:v>
                      </c:pt>
                      <c:pt idx="270">
                        <c:v>0.21974919215361699</c:v>
                      </c:pt>
                      <c:pt idx="271">
                        <c:v>0.220791320208123</c:v>
                      </c:pt>
                      <c:pt idx="272">
                        <c:v>0.22183344826262899</c:v>
                      </c:pt>
                      <c:pt idx="273">
                        <c:v>0.22287557631713401</c:v>
                      </c:pt>
                      <c:pt idx="274">
                        <c:v>0.22391770437163999</c:v>
                      </c:pt>
                      <c:pt idx="275">
                        <c:v>0.22495983242614501</c:v>
                      </c:pt>
                      <c:pt idx="276">
                        <c:v>0.22600196048065099</c:v>
                      </c:pt>
                      <c:pt idx="277">
                        <c:v>0.22704408853515601</c:v>
                      </c:pt>
                      <c:pt idx="278">
                        <c:v>0.22808621658966199</c:v>
                      </c:pt>
                      <c:pt idx="279">
                        <c:v>0.22912834464416801</c:v>
                      </c:pt>
                      <c:pt idx="280">
                        <c:v>0.23017047269867399</c:v>
                      </c:pt>
                      <c:pt idx="281">
                        <c:v>0.23121260075317901</c:v>
                      </c:pt>
                      <c:pt idx="282">
                        <c:v>0.232254728807685</c:v>
                      </c:pt>
                      <c:pt idx="283">
                        <c:v>0.23329685686219101</c:v>
                      </c:pt>
                      <c:pt idx="284">
                        <c:v>0.234338984916697</c:v>
                      </c:pt>
                      <c:pt idx="285">
                        <c:v>0.23538111297120201</c:v>
                      </c:pt>
                      <c:pt idx="286">
                        <c:v>0.236423241025707</c:v>
                      </c:pt>
                      <c:pt idx="287">
                        <c:v>0.23746536908021301</c:v>
                      </c:pt>
                      <c:pt idx="288">
                        <c:v>0.238507497134718</c:v>
                      </c:pt>
                      <c:pt idx="289">
                        <c:v>0.23954962518922501</c:v>
                      </c:pt>
                      <c:pt idx="290">
                        <c:v>0.24059175324373</c:v>
                      </c:pt>
                      <c:pt idx="291">
                        <c:v>0.24163388129823599</c:v>
                      </c:pt>
                      <c:pt idx="292">
                        <c:v>0.242676009352741</c:v>
                      </c:pt>
                      <c:pt idx="293">
                        <c:v>0.24371813740724699</c:v>
                      </c:pt>
                      <c:pt idx="294">
                        <c:v>0.244760265461753</c:v>
                      </c:pt>
                      <c:pt idx="295">
                        <c:v>0.24580239351625799</c:v>
                      </c:pt>
                      <c:pt idx="296">
                        <c:v>0.246844521570765</c:v>
                      </c:pt>
                      <c:pt idx="297">
                        <c:v>0.24788664962527099</c:v>
                      </c:pt>
                      <c:pt idx="298">
                        <c:v>0.248928777679775</c:v>
                      </c:pt>
                      <c:pt idx="299">
                        <c:v>0.24997090573428099</c:v>
                      </c:pt>
                      <c:pt idx="300">
                        <c:v>0.25101303378878698</c:v>
                      </c:pt>
                      <c:pt idx="301">
                        <c:v>0.25205516184329202</c:v>
                      </c:pt>
                      <c:pt idx="302">
                        <c:v>0.25309728989779801</c:v>
                      </c:pt>
                      <c:pt idx="303">
                        <c:v>0.25413941795230399</c:v>
                      </c:pt>
                      <c:pt idx="304">
                        <c:v>0.25518154600680998</c:v>
                      </c:pt>
                      <c:pt idx="305">
                        <c:v>0.25622367406131602</c:v>
                      </c:pt>
                      <c:pt idx="306">
                        <c:v>0.25726580211582101</c:v>
                      </c:pt>
                      <c:pt idx="307">
                        <c:v>0.25830793017032699</c:v>
                      </c:pt>
                      <c:pt idx="308">
                        <c:v>0.25935005822483198</c:v>
                      </c:pt>
                      <c:pt idx="309">
                        <c:v>0.26039218627933802</c:v>
                      </c:pt>
                      <c:pt idx="310">
                        <c:v>0.26143431433384401</c:v>
                      </c:pt>
                      <c:pt idx="311">
                        <c:v>0.262476442388349</c:v>
                      </c:pt>
                      <c:pt idx="312">
                        <c:v>0.26351857044285498</c:v>
                      </c:pt>
                      <c:pt idx="313">
                        <c:v>0.26456069849736003</c:v>
                      </c:pt>
                      <c:pt idx="314">
                        <c:v>0.26560282655186601</c:v>
                      </c:pt>
                      <c:pt idx="315">
                        <c:v>0.266644954606371</c:v>
                      </c:pt>
                      <c:pt idx="316">
                        <c:v>0.26768708266087698</c:v>
                      </c:pt>
                      <c:pt idx="317">
                        <c:v>0.26872921071538403</c:v>
                      </c:pt>
                      <c:pt idx="318">
                        <c:v>0.26977133876988901</c:v>
                      </c:pt>
                      <c:pt idx="319">
                        <c:v>0.270813466824395</c:v>
                      </c:pt>
                      <c:pt idx="320">
                        <c:v>0.27185559487889999</c:v>
                      </c:pt>
                      <c:pt idx="321">
                        <c:v>0.27289772293340597</c:v>
                      </c:pt>
                      <c:pt idx="322">
                        <c:v>0.27393985098791102</c:v>
                      </c:pt>
                      <c:pt idx="323">
                        <c:v>0.274981979042417</c:v>
                      </c:pt>
                      <c:pt idx="324">
                        <c:v>0.27602410709692199</c:v>
                      </c:pt>
                      <c:pt idx="325">
                        <c:v>0.27706623515142798</c:v>
                      </c:pt>
                      <c:pt idx="326">
                        <c:v>0.27810836320593402</c:v>
                      </c:pt>
                      <c:pt idx="327">
                        <c:v>0.27915049126044</c:v>
                      </c:pt>
                      <c:pt idx="328">
                        <c:v>0.28019261931494599</c:v>
                      </c:pt>
                      <c:pt idx="329">
                        <c:v>0.28123474736945098</c:v>
                      </c:pt>
                      <c:pt idx="330">
                        <c:v>0.28227687542395602</c:v>
                      </c:pt>
                      <c:pt idx="331">
                        <c:v>0.283319003478464</c:v>
                      </c:pt>
                      <c:pt idx="332">
                        <c:v>0.28436113153296799</c:v>
                      </c:pt>
                      <c:pt idx="333">
                        <c:v>0.28540325958747398</c:v>
                      </c:pt>
                      <c:pt idx="334">
                        <c:v>0.28644538764197902</c:v>
                      </c:pt>
                      <c:pt idx="335">
                        <c:v>0.28748751569648501</c:v>
                      </c:pt>
                      <c:pt idx="336">
                        <c:v>0.28852964375099099</c:v>
                      </c:pt>
                      <c:pt idx="337">
                        <c:v>0.28957177180549598</c:v>
                      </c:pt>
                      <c:pt idx="338">
                        <c:v>0.29061389986000202</c:v>
                      </c:pt>
                      <c:pt idx="339">
                        <c:v>0.29165602791450801</c:v>
                      </c:pt>
                      <c:pt idx="340">
                        <c:v>0.292698155969013</c:v>
                      </c:pt>
                      <c:pt idx="341">
                        <c:v>0.29374028402351898</c:v>
                      </c:pt>
                      <c:pt idx="342">
                        <c:v>0.29478241207802502</c:v>
                      </c:pt>
                      <c:pt idx="343">
                        <c:v>0.29582454013253001</c:v>
                      </c:pt>
                      <c:pt idx="344">
                        <c:v>0.296866668187036</c:v>
                      </c:pt>
                      <c:pt idx="345">
                        <c:v>0.29790879624154198</c:v>
                      </c:pt>
                      <c:pt idx="346">
                        <c:v>0.29895092429604703</c:v>
                      </c:pt>
                      <c:pt idx="347">
                        <c:v>0.29999305235055301</c:v>
                      </c:pt>
                      <c:pt idx="348">
                        <c:v>0.301035180405059</c:v>
                      </c:pt>
                      <c:pt idx="349">
                        <c:v>0.30207730845956399</c:v>
                      </c:pt>
                      <c:pt idx="350">
                        <c:v>0.30311943651407097</c:v>
                      </c:pt>
                      <c:pt idx="351">
                        <c:v>0.30416156456857601</c:v>
                      </c:pt>
                      <c:pt idx="352">
                        <c:v>0.305203692623081</c:v>
                      </c:pt>
                      <c:pt idx="353">
                        <c:v>0.30624582067758699</c:v>
                      </c:pt>
                      <c:pt idx="354">
                        <c:v>0.30728794873209198</c:v>
                      </c:pt>
                      <c:pt idx="355">
                        <c:v>0.30833007678659902</c:v>
                      </c:pt>
                      <c:pt idx="356">
                        <c:v>0.309372204841104</c:v>
                      </c:pt>
                      <c:pt idx="357">
                        <c:v>0.31041433289560999</c:v>
                      </c:pt>
                      <c:pt idx="358">
                        <c:v>0.31145646095011498</c:v>
                      </c:pt>
                      <c:pt idx="359">
                        <c:v>0.31249858900462202</c:v>
                      </c:pt>
                      <c:pt idx="360">
                        <c:v>0.31354071705912701</c:v>
                      </c:pt>
                      <c:pt idx="361">
                        <c:v>0.31458284511363199</c:v>
                      </c:pt>
                      <c:pt idx="362">
                        <c:v>0.31562497316813798</c:v>
                      </c:pt>
                      <c:pt idx="363">
                        <c:v>0.31666710122264302</c:v>
                      </c:pt>
                      <c:pt idx="364">
                        <c:v>0.31770922927714901</c:v>
                      </c:pt>
                      <c:pt idx="365">
                        <c:v>0.31875135733165499</c:v>
                      </c:pt>
                      <c:pt idx="366">
                        <c:v>0.31979348538615998</c:v>
                      </c:pt>
                      <c:pt idx="367">
                        <c:v>0.32083561344066702</c:v>
                      </c:pt>
                      <c:pt idx="368">
                        <c:v>0.32187774149517201</c:v>
                      </c:pt>
                      <c:pt idx="369">
                        <c:v>0.322919869549678</c:v>
                      </c:pt>
                      <c:pt idx="370">
                        <c:v>0.32396199760418298</c:v>
                      </c:pt>
                      <c:pt idx="371">
                        <c:v>0.32500412565868902</c:v>
                      </c:pt>
                      <c:pt idx="372">
                        <c:v>0.32604625371319401</c:v>
                      </c:pt>
                      <c:pt idx="373">
                        <c:v>0.3270883817677</c:v>
                      </c:pt>
                      <c:pt idx="374">
                        <c:v>0.32813050982220598</c:v>
                      </c:pt>
                      <c:pt idx="375">
                        <c:v>0.32917263787671103</c:v>
                      </c:pt>
                      <c:pt idx="376">
                        <c:v>0.33021476593121601</c:v>
                      </c:pt>
                      <c:pt idx="377">
                        <c:v>0.331256893985723</c:v>
                      </c:pt>
                      <c:pt idx="378">
                        <c:v>0.33229902204022899</c:v>
                      </c:pt>
                      <c:pt idx="379">
                        <c:v>0.33334115009473397</c:v>
                      </c:pt>
                      <c:pt idx="380">
                        <c:v>0.33438327814924002</c:v>
                      </c:pt>
                      <c:pt idx="381">
                        <c:v>0.335425406203745</c:v>
                      </c:pt>
                      <c:pt idx="382">
                        <c:v>0.33646753425825099</c:v>
                      </c:pt>
                      <c:pt idx="383">
                        <c:v>0.33750966231275598</c:v>
                      </c:pt>
                      <c:pt idx="384">
                        <c:v>0.33855179036726202</c:v>
                      </c:pt>
                      <c:pt idx="385">
                        <c:v>0.339593918421767</c:v>
                      </c:pt>
                      <c:pt idx="386">
                        <c:v>0.34063604647627199</c:v>
                      </c:pt>
                      <c:pt idx="387">
                        <c:v>0.34167817453077898</c:v>
                      </c:pt>
                      <c:pt idx="388">
                        <c:v>0.34272030258528502</c:v>
                      </c:pt>
                      <c:pt idx="389">
                        <c:v>0.34376243063979001</c:v>
                      </c:pt>
                      <c:pt idx="390">
                        <c:v>0.34480455869429599</c:v>
                      </c:pt>
                      <c:pt idx="391">
                        <c:v>0.34584668674880098</c:v>
                      </c:pt>
                      <c:pt idx="392">
                        <c:v>0.34688881480330702</c:v>
                      </c:pt>
                      <c:pt idx="393">
                        <c:v>0.34793094285781301</c:v>
                      </c:pt>
                      <c:pt idx="394">
                        <c:v>0.348973070912317</c:v>
                      </c:pt>
                      <c:pt idx="395">
                        <c:v>0.35001519896682398</c:v>
                      </c:pt>
                      <c:pt idx="396">
                        <c:v>0.35105732702133002</c:v>
                      </c:pt>
                      <c:pt idx="397">
                        <c:v>0.35209945507583501</c:v>
                      </c:pt>
                      <c:pt idx="398">
                        <c:v>0.353141583130341</c:v>
                      </c:pt>
                      <c:pt idx="399">
                        <c:v>0.35418371118484598</c:v>
                      </c:pt>
                      <c:pt idx="400">
                        <c:v>0.35522583923935203</c:v>
                      </c:pt>
                      <c:pt idx="401">
                        <c:v>0.35626796729385701</c:v>
                      </c:pt>
                      <c:pt idx="402">
                        <c:v>0.357310095348363</c:v>
                      </c:pt>
                      <c:pt idx="403">
                        <c:v>0.35835222340286899</c:v>
                      </c:pt>
                      <c:pt idx="404">
                        <c:v>0.35939435145737397</c:v>
                      </c:pt>
                      <c:pt idx="405">
                        <c:v>0.36043647951188001</c:v>
                      </c:pt>
                      <c:pt idx="406">
                        <c:v>0.361478607566385</c:v>
                      </c:pt>
                      <c:pt idx="407">
                        <c:v>0.36252073562089099</c:v>
                      </c:pt>
                      <c:pt idx="408">
                        <c:v>0.36356286367539598</c:v>
                      </c:pt>
                      <c:pt idx="409">
                        <c:v>0.36460499172990202</c:v>
                      </c:pt>
                      <c:pt idx="410">
                        <c:v>0.365647119784407</c:v>
                      </c:pt>
                      <c:pt idx="411">
                        <c:v>0.36668924783891399</c:v>
                      </c:pt>
                      <c:pt idx="412">
                        <c:v>0.36773137589341798</c:v>
                      </c:pt>
                      <c:pt idx="413">
                        <c:v>0.36877350394792402</c:v>
                      </c:pt>
                      <c:pt idx="414">
                        <c:v>0.36981563200243001</c:v>
                      </c:pt>
                      <c:pt idx="415">
                        <c:v>0.37085776005693499</c:v>
                      </c:pt>
                      <c:pt idx="416">
                        <c:v>0.37189988811144098</c:v>
                      </c:pt>
                      <c:pt idx="417">
                        <c:v>0.37294201616594802</c:v>
                      </c:pt>
                      <c:pt idx="418">
                        <c:v>0.37398414422045301</c:v>
                      </c:pt>
                      <c:pt idx="419">
                        <c:v>0.37502627227495799</c:v>
                      </c:pt>
                      <c:pt idx="420">
                        <c:v>0.37606840032946398</c:v>
                      </c:pt>
                      <c:pt idx="421">
                        <c:v>0.37711052838396902</c:v>
                      </c:pt>
                      <c:pt idx="422">
                        <c:v>0.37815265643847501</c:v>
                      </c:pt>
                      <c:pt idx="423">
                        <c:v>0.379194784492981</c:v>
                      </c:pt>
                      <c:pt idx="424">
                        <c:v>0.38023691254748598</c:v>
                      </c:pt>
                      <c:pt idx="425">
                        <c:v>0.38127904060199203</c:v>
                      </c:pt>
                      <c:pt idx="426">
                        <c:v>0.38232116865649801</c:v>
                      </c:pt>
                      <c:pt idx="427">
                        <c:v>0.383363296711004</c:v>
                      </c:pt>
                      <c:pt idx="428">
                        <c:v>0.38440542476550899</c:v>
                      </c:pt>
                      <c:pt idx="429">
                        <c:v>0.38544755282001503</c:v>
                      </c:pt>
                      <c:pt idx="430">
                        <c:v>0.38648968087452101</c:v>
                      </c:pt>
                      <c:pt idx="431">
                        <c:v>0.387531808929026</c:v>
                      </c:pt>
                      <c:pt idx="432">
                        <c:v>0.38857393698353099</c:v>
                      </c:pt>
                      <c:pt idx="433">
                        <c:v>0.38961606503803697</c:v>
                      </c:pt>
                      <c:pt idx="434">
                        <c:v>0.39065819309254302</c:v>
                      </c:pt>
                      <c:pt idx="435">
                        <c:v>0.391700321147049</c:v>
                      </c:pt>
                      <c:pt idx="436">
                        <c:v>0.39274244920155399</c:v>
                      </c:pt>
                      <c:pt idx="437">
                        <c:v>0.39378457725605898</c:v>
                      </c:pt>
                      <c:pt idx="438">
                        <c:v>0.39482670531056602</c:v>
                      </c:pt>
                      <c:pt idx="439">
                        <c:v>0.395868833365071</c:v>
                      </c:pt>
                      <c:pt idx="440">
                        <c:v>0.39691096141957699</c:v>
                      </c:pt>
                      <c:pt idx="441">
                        <c:v>0.39795308947408298</c:v>
                      </c:pt>
                      <c:pt idx="442">
                        <c:v>0.39899521752858802</c:v>
                      </c:pt>
                      <c:pt idx="443">
                        <c:v>0.40003734558309401</c:v>
                      </c:pt>
                      <c:pt idx="444">
                        <c:v>0.40107947363759799</c:v>
                      </c:pt>
                      <c:pt idx="445">
                        <c:v>0.40212160169210398</c:v>
                      </c:pt>
                      <c:pt idx="446">
                        <c:v>0.40316372974661002</c:v>
                      </c:pt>
                      <c:pt idx="447">
                        <c:v>0.40420585780111601</c:v>
                      </c:pt>
                      <c:pt idx="448">
                        <c:v>0.405247985855621</c:v>
                      </c:pt>
                      <c:pt idx="449">
                        <c:v>0.40629011391012598</c:v>
                      </c:pt>
                      <c:pt idx="450">
                        <c:v>0.40733224196463202</c:v>
                      </c:pt>
                      <c:pt idx="451">
                        <c:v>0.40837437001913901</c:v>
                      </c:pt>
                      <c:pt idx="452">
                        <c:v>0.409416498073643</c:v>
                      </c:pt>
                      <c:pt idx="453">
                        <c:v>0.41045862612814998</c:v>
                      </c:pt>
                      <c:pt idx="454">
                        <c:v>0.41150075418265503</c:v>
                      </c:pt>
                      <c:pt idx="455">
                        <c:v>0.41254288223716001</c:v>
                      </c:pt>
                      <c:pt idx="456">
                        <c:v>0.413585010291666</c:v>
                      </c:pt>
                      <c:pt idx="457">
                        <c:v>0.41462713834617199</c:v>
                      </c:pt>
                      <c:pt idx="458">
                        <c:v>0.41566926640067697</c:v>
                      </c:pt>
                      <c:pt idx="459">
                        <c:v>0.41671139445518202</c:v>
                      </c:pt>
                      <c:pt idx="460">
                        <c:v>0.417753522509688</c:v>
                      </c:pt>
                      <c:pt idx="461">
                        <c:v>0.41879565056419299</c:v>
                      </c:pt>
                      <c:pt idx="462">
                        <c:v>0.41983777861869898</c:v>
                      </c:pt>
                      <c:pt idx="463">
                        <c:v>0.42087990667320602</c:v>
                      </c:pt>
                      <c:pt idx="464">
                        <c:v>0.421922034727711</c:v>
                      </c:pt>
                      <c:pt idx="465">
                        <c:v>0.42296416278221699</c:v>
                      </c:pt>
                      <c:pt idx="466">
                        <c:v>0.42400629083672198</c:v>
                      </c:pt>
                      <c:pt idx="467">
                        <c:v>0.42504841889122802</c:v>
                      </c:pt>
                      <c:pt idx="468">
                        <c:v>0.42609054694573301</c:v>
                      </c:pt>
                      <c:pt idx="469">
                        <c:v>0.42713267500023999</c:v>
                      </c:pt>
                      <c:pt idx="470">
                        <c:v>0.42817480305474398</c:v>
                      </c:pt>
                      <c:pt idx="471">
                        <c:v>0.42921693110925002</c:v>
                      </c:pt>
                      <c:pt idx="472">
                        <c:v>0.43025905916375601</c:v>
                      </c:pt>
                      <c:pt idx="473">
                        <c:v>0.43130118721826199</c:v>
                      </c:pt>
                      <c:pt idx="474">
                        <c:v>0.43234331527276698</c:v>
                      </c:pt>
                      <c:pt idx="475">
                        <c:v>0.43338544332727202</c:v>
                      </c:pt>
                      <c:pt idx="476">
                        <c:v>0.43442757138177801</c:v>
                      </c:pt>
                      <c:pt idx="477">
                        <c:v>0.435469699436286</c:v>
                      </c:pt>
                      <c:pt idx="478">
                        <c:v>0.43651182749078898</c:v>
                      </c:pt>
                      <c:pt idx="479">
                        <c:v>0.43755395554529503</c:v>
                      </c:pt>
                      <c:pt idx="480">
                        <c:v>0.43859608359980201</c:v>
                      </c:pt>
                      <c:pt idx="481">
                        <c:v>0.439638211654308</c:v>
                      </c:pt>
                      <c:pt idx="482">
                        <c:v>0.44068033970881199</c:v>
                      </c:pt>
                      <c:pt idx="483">
                        <c:v>0.44172246776331697</c:v>
                      </c:pt>
                      <c:pt idx="484">
                        <c:v>0.44276459581782301</c:v>
                      </c:pt>
                      <c:pt idx="485">
                        <c:v>0.443806723872329</c:v>
                      </c:pt>
                      <c:pt idx="486">
                        <c:v>0.44484885192683399</c:v>
                      </c:pt>
                      <c:pt idx="487">
                        <c:v>0.44589097998133898</c:v>
                      </c:pt>
                      <c:pt idx="488">
                        <c:v>0.44693310803584602</c:v>
                      </c:pt>
                      <c:pt idx="489">
                        <c:v>0.447975236090351</c:v>
                      </c:pt>
                      <c:pt idx="490">
                        <c:v>0.44901736414485599</c:v>
                      </c:pt>
                      <c:pt idx="491">
                        <c:v>0.45005949219936398</c:v>
                      </c:pt>
                      <c:pt idx="492">
                        <c:v>0.45110162025386702</c:v>
                      </c:pt>
                      <c:pt idx="493">
                        <c:v>0.45214374830837301</c:v>
                      </c:pt>
                      <c:pt idx="494">
                        <c:v>0.45318587636287899</c:v>
                      </c:pt>
                      <c:pt idx="495">
                        <c:v>0.45422800441738598</c:v>
                      </c:pt>
                      <c:pt idx="496">
                        <c:v>0.45527013247189102</c:v>
                      </c:pt>
                      <c:pt idx="497">
                        <c:v>0.45631226052639601</c:v>
                      </c:pt>
                      <c:pt idx="498">
                        <c:v>0.45735438858090199</c:v>
                      </c:pt>
                      <c:pt idx="499">
                        <c:v>0.45839651663540798</c:v>
                      </c:pt>
                      <c:pt idx="500">
                        <c:v>0.45943864468991202</c:v>
                      </c:pt>
                      <c:pt idx="501">
                        <c:v>0.46048077274441901</c:v>
                      </c:pt>
                      <c:pt idx="502">
                        <c:v>0.461522900798925</c:v>
                      </c:pt>
                      <c:pt idx="503">
                        <c:v>0.46256502885343098</c:v>
                      </c:pt>
                      <c:pt idx="504">
                        <c:v>0.46360715690793602</c:v>
                      </c:pt>
                      <c:pt idx="505">
                        <c:v>0.46464928496244201</c:v>
                      </c:pt>
                      <c:pt idx="506">
                        <c:v>0.465691413016947</c:v>
                      </c:pt>
                      <c:pt idx="507">
                        <c:v>0.46673354107145198</c:v>
                      </c:pt>
                      <c:pt idx="508">
                        <c:v>0.46777566912595703</c:v>
                      </c:pt>
                      <c:pt idx="509">
                        <c:v>0.46881779718046401</c:v>
                      </c:pt>
                      <c:pt idx="510">
                        <c:v>0.46985992523497</c:v>
                      </c:pt>
                      <c:pt idx="511">
                        <c:v>0.47090205328947499</c:v>
                      </c:pt>
                      <c:pt idx="512">
                        <c:v>0.47194418134398097</c:v>
                      </c:pt>
                      <c:pt idx="513">
                        <c:v>0.47298630939848701</c:v>
                      </c:pt>
                      <c:pt idx="514">
                        <c:v>0.474028437452991</c:v>
                      </c:pt>
                      <c:pt idx="515">
                        <c:v>0.47507056550749799</c:v>
                      </c:pt>
                      <c:pt idx="516">
                        <c:v>0.47611269356200397</c:v>
                      </c:pt>
                      <c:pt idx="517">
                        <c:v>0.47715482161650802</c:v>
                      </c:pt>
                      <c:pt idx="518">
                        <c:v>0.478196949671015</c:v>
                      </c:pt>
                      <c:pt idx="519">
                        <c:v>0.47923907772551999</c:v>
                      </c:pt>
                      <c:pt idx="520">
                        <c:v>0.48028120578002598</c:v>
                      </c:pt>
                      <c:pt idx="521">
                        <c:v>0.48132333383453202</c:v>
                      </c:pt>
                      <c:pt idx="522">
                        <c:v>0.48236546188903601</c:v>
                      </c:pt>
                      <c:pt idx="523">
                        <c:v>0.48340758994354299</c:v>
                      </c:pt>
                      <c:pt idx="524">
                        <c:v>0.48444971799804798</c:v>
                      </c:pt>
                      <c:pt idx="525">
                        <c:v>0.48549184605255502</c:v>
                      </c:pt>
                      <c:pt idx="526">
                        <c:v>0.48653397410706001</c:v>
                      </c:pt>
                      <c:pt idx="527">
                        <c:v>0.48757610216156499</c:v>
                      </c:pt>
                      <c:pt idx="528">
                        <c:v>0.48861823021606998</c:v>
                      </c:pt>
                      <c:pt idx="529">
                        <c:v>0.48966035827057702</c:v>
                      </c:pt>
                      <c:pt idx="530">
                        <c:v>0.49070248632508201</c:v>
                      </c:pt>
                      <c:pt idx="531">
                        <c:v>0.491744614379588</c:v>
                      </c:pt>
                      <c:pt idx="532">
                        <c:v>0.49278674243409298</c:v>
                      </c:pt>
                      <c:pt idx="533">
                        <c:v>0.49382887048859903</c:v>
                      </c:pt>
                      <c:pt idx="534">
                        <c:v>0.49487099854310501</c:v>
                      </c:pt>
                      <c:pt idx="535">
                        <c:v>0.49591312659761</c:v>
                      </c:pt>
                      <c:pt idx="536">
                        <c:v>0.49695525465211499</c:v>
                      </c:pt>
                      <c:pt idx="537">
                        <c:v>0.49799738270662097</c:v>
                      </c:pt>
                      <c:pt idx="538">
                        <c:v>0.49903951076112701</c:v>
                      </c:pt>
                      <c:pt idx="539">
                        <c:v>0.50008163881563295</c:v>
                      </c:pt>
                      <c:pt idx="540">
                        <c:v>0.50112376687013804</c:v>
                      </c:pt>
                      <c:pt idx="541">
                        <c:v>0.50216589492464503</c:v>
                      </c:pt>
                      <c:pt idx="542">
                        <c:v>0.50320802297914802</c:v>
                      </c:pt>
                      <c:pt idx="543">
                        <c:v>0.504250151033657</c:v>
                      </c:pt>
                      <c:pt idx="544">
                        <c:v>0.50529227908816099</c:v>
                      </c:pt>
                      <c:pt idx="545">
                        <c:v>0.50633440714266698</c:v>
                      </c:pt>
                      <c:pt idx="546">
                        <c:v>0.50737653519717096</c:v>
                      </c:pt>
                      <c:pt idx="547">
                        <c:v>0.50841866325167795</c:v>
                      </c:pt>
                      <c:pt idx="548">
                        <c:v>0.50946079130618205</c:v>
                      </c:pt>
                      <c:pt idx="549">
                        <c:v>0.51050291936068903</c:v>
                      </c:pt>
                      <c:pt idx="550">
                        <c:v>0.51154504741519402</c:v>
                      </c:pt>
                      <c:pt idx="551">
                        <c:v>0.51258717546969901</c:v>
                      </c:pt>
                      <c:pt idx="552">
                        <c:v>0.51362930352420699</c:v>
                      </c:pt>
                      <c:pt idx="553">
                        <c:v>0.51467143157871098</c:v>
                      </c:pt>
                      <c:pt idx="554">
                        <c:v>0.51571355963321597</c:v>
                      </c:pt>
                      <c:pt idx="555">
                        <c:v>0.51675568768772195</c:v>
                      </c:pt>
                      <c:pt idx="556">
                        <c:v>0.51779781574222805</c:v>
                      </c:pt>
                      <c:pt idx="557">
                        <c:v>0.51883994379673204</c:v>
                      </c:pt>
                      <c:pt idx="558">
                        <c:v>0.51988207185124002</c:v>
                      </c:pt>
                      <c:pt idx="559">
                        <c:v>0.52092419990574401</c:v>
                      </c:pt>
                      <c:pt idx="560">
                        <c:v>0.521966327960251</c:v>
                      </c:pt>
                      <c:pt idx="561">
                        <c:v>0.52300845601475598</c:v>
                      </c:pt>
                      <c:pt idx="562">
                        <c:v>0.52405058406926097</c:v>
                      </c:pt>
                      <c:pt idx="563">
                        <c:v>0.52509271212376696</c:v>
                      </c:pt>
                      <c:pt idx="564">
                        <c:v>0.52613484017827195</c:v>
                      </c:pt>
                      <c:pt idx="565">
                        <c:v>0.52717696823277804</c:v>
                      </c:pt>
                      <c:pt idx="566">
                        <c:v>0.52821909628728403</c:v>
                      </c:pt>
                      <c:pt idx="567">
                        <c:v>0.52926122434179002</c:v>
                      </c:pt>
                      <c:pt idx="568">
                        <c:v>0.530303352396295</c:v>
                      </c:pt>
                      <c:pt idx="569">
                        <c:v>0.53134548045080099</c:v>
                      </c:pt>
                      <c:pt idx="570">
                        <c:v>0.53238760850530598</c:v>
                      </c:pt>
                      <c:pt idx="571">
                        <c:v>0.53342973655981196</c:v>
                      </c:pt>
                      <c:pt idx="572">
                        <c:v>0.53447186461431895</c:v>
                      </c:pt>
                      <c:pt idx="573">
                        <c:v>0.53551399266882405</c:v>
                      </c:pt>
                      <c:pt idx="574">
                        <c:v>0.53655612072332903</c:v>
                      </c:pt>
                      <c:pt idx="575">
                        <c:v>0.53759824877783402</c:v>
                      </c:pt>
                      <c:pt idx="576">
                        <c:v>0.538640376832342</c:v>
                      </c:pt>
                      <c:pt idx="577">
                        <c:v>0.53968250488684599</c:v>
                      </c:pt>
                      <c:pt idx="578">
                        <c:v>0.54072463294135198</c:v>
                      </c:pt>
                      <c:pt idx="579">
                        <c:v>0.54176676099585697</c:v>
                      </c:pt>
                      <c:pt idx="580">
                        <c:v>0.54280888905036295</c:v>
                      </c:pt>
                      <c:pt idx="581">
                        <c:v>0.54385101710486805</c:v>
                      </c:pt>
                      <c:pt idx="582">
                        <c:v>0.54489314515937404</c:v>
                      </c:pt>
                      <c:pt idx="583">
                        <c:v>0.54593527321387902</c:v>
                      </c:pt>
                      <c:pt idx="584">
                        <c:v>0.54697740126838501</c:v>
                      </c:pt>
                      <c:pt idx="585">
                        <c:v>0.548019529322891</c:v>
                      </c:pt>
                      <c:pt idx="586">
                        <c:v>0.54906165737739798</c:v>
                      </c:pt>
                      <c:pt idx="587">
                        <c:v>0.55010378543190097</c:v>
                      </c:pt>
                      <c:pt idx="588">
                        <c:v>0.55114591348640696</c:v>
                      </c:pt>
                      <c:pt idx="589">
                        <c:v>0.55218804154091405</c:v>
                      </c:pt>
                      <c:pt idx="590">
                        <c:v>0.55323016959541704</c:v>
                      </c:pt>
                      <c:pt idx="591">
                        <c:v>0.55427229764992403</c:v>
                      </c:pt>
                      <c:pt idx="592">
                        <c:v>0.55531442570443201</c:v>
                      </c:pt>
                      <c:pt idx="593">
                        <c:v>0.556356553758936</c:v>
                      </c:pt>
                      <c:pt idx="594">
                        <c:v>0.55739868181344199</c:v>
                      </c:pt>
                      <c:pt idx="595">
                        <c:v>0.55844080986794697</c:v>
                      </c:pt>
                      <c:pt idx="596">
                        <c:v>0.55948293792245296</c:v>
                      </c:pt>
                      <c:pt idx="597">
                        <c:v>0.56052506597695795</c:v>
                      </c:pt>
                      <c:pt idx="598">
                        <c:v>0.56156719403146405</c:v>
                      </c:pt>
                      <c:pt idx="599">
                        <c:v>0.56260932208597003</c:v>
                      </c:pt>
                      <c:pt idx="600">
                        <c:v>0.56365145014047502</c:v>
                      </c:pt>
                      <c:pt idx="601">
                        <c:v>0.56469357819498101</c:v>
                      </c:pt>
                      <c:pt idx="602">
                        <c:v>0.56573570624948599</c:v>
                      </c:pt>
                      <c:pt idx="603">
                        <c:v>0.56677783430399398</c:v>
                      </c:pt>
                      <c:pt idx="604">
                        <c:v>0.56781996235849697</c:v>
                      </c:pt>
                      <c:pt idx="605">
                        <c:v>0.56886209041300295</c:v>
                      </c:pt>
                      <c:pt idx="606">
                        <c:v>0.56990421846750905</c:v>
                      </c:pt>
                      <c:pt idx="607">
                        <c:v>0.57094634652201504</c:v>
                      </c:pt>
                      <c:pt idx="608">
                        <c:v>0.57198847457651902</c:v>
                      </c:pt>
                      <c:pt idx="609">
                        <c:v>0.57303060263102701</c:v>
                      </c:pt>
                      <c:pt idx="610">
                        <c:v>0.574072730685531</c:v>
                      </c:pt>
                      <c:pt idx="611">
                        <c:v>0.57511485874003698</c:v>
                      </c:pt>
                      <c:pt idx="612">
                        <c:v>0.57615698679454397</c:v>
                      </c:pt>
                      <c:pt idx="613">
                        <c:v>0.57719911484904796</c:v>
                      </c:pt>
                      <c:pt idx="614">
                        <c:v>0.57824124290355405</c:v>
                      </c:pt>
                      <c:pt idx="615">
                        <c:v>0.57928337095806004</c:v>
                      </c:pt>
                      <c:pt idx="616">
                        <c:v>0.58032549901256403</c:v>
                      </c:pt>
                      <c:pt idx="617">
                        <c:v>0.58136762706707101</c:v>
                      </c:pt>
                      <c:pt idx="618">
                        <c:v>0.582409755121575</c:v>
                      </c:pt>
                      <c:pt idx="619">
                        <c:v>0.58345188317608199</c:v>
                      </c:pt>
                      <c:pt idx="620">
                        <c:v>0.58449401123058697</c:v>
                      </c:pt>
                      <c:pt idx="621">
                        <c:v>0.58553613928509396</c:v>
                      </c:pt>
                      <c:pt idx="622">
                        <c:v>0.58657826733959695</c:v>
                      </c:pt>
                      <c:pt idx="623">
                        <c:v>0.58762039539410404</c:v>
                      </c:pt>
                      <c:pt idx="624">
                        <c:v>0.58866252344860903</c:v>
                      </c:pt>
                      <c:pt idx="625">
                        <c:v>0.58970465150311502</c:v>
                      </c:pt>
                      <c:pt idx="626">
                        <c:v>0.590746779557621</c:v>
                      </c:pt>
                      <c:pt idx="627">
                        <c:v>0.59178890761212699</c:v>
                      </c:pt>
                      <c:pt idx="628">
                        <c:v>0.59283103566663298</c:v>
                      </c:pt>
                      <c:pt idx="629">
                        <c:v>0.59387316372113896</c:v>
                      </c:pt>
                      <c:pt idx="630">
                        <c:v>0.59491529177564495</c:v>
                      </c:pt>
                      <c:pt idx="631">
                        <c:v>0.59595741983014805</c:v>
                      </c:pt>
                      <c:pt idx="632">
                        <c:v>0.59699954788465404</c:v>
                      </c:pt>
                      <c:pt idx="633">
                        <c:v>0.59804167593916002</c:v>
                      </c:pt>
                      <c:pt idx="634">
                        <c:v>0.59908380399366601</c:v>
                      </c:pt>
                      <c:pt idx="635">
                        <c:v>0.600125932048171</c:v>
                      </c:pt>
                      <c:pt idx="636">
                        <c:v>0.60116806010267798</c:v>
                      </c:pt>
                      <c:pt idx="637">
                        <c:v>0.60221018815718297</c:v>
                      </c:pt>
                      <c:pt idx="638">
                        <c:v>0.60325231621168895</c:v>
                      </c:pt>
                      <c:pt idx="639">
                        <c:v>0.60429444426619405</c:v>
                      </c:pt>
                      <c:pt idx="640">
                        <c:v>0.60533657232069904</c:v>
                      </c:pt>
                      <c:pt idx="641">
                        <c:v>0.60637870037520603</c:v>
                      </c:pt>
                      <c:pt idx="642">
                        <c:v>0.60742082842971201</c:v>
                      </c:pt>
                      <c:pt idx="643">
                        <c:v>0.608462956484217</c:v>
                      </c:pt>
                      <c:pt idx="644">
                        <c:v>0.60950508453872199</c:v>
                      </c:pt>
                      <c:pt idx="645">
                        <c:v>0.61054721259322897</c:v>
                      </c:pt>
                      <c:pt idx="646">
                        <c:v>0.61158934064773496</c:v>
                      </c:pt>
                      <c:pt idx="647">
                        <c:v>0.61263146870223995</c:v>
                      </c:pt>
                      <c:pt idx="648">
                        <c:v>0.61367359675674404</c:v>
                      </c:pt>
                      <c:pt idx="649">
                        <c:v>0.61471572481125003</c:v>
                      </c:pt>
                      <c:pt idx="650">
                        <c:v>0.61575785286575502</c:v>
                      </c:pt>
                      <c:pt idx="651">
                        <c:v>0.616799980920261</c:v>
                      </c:pt>
                      <c:pt idx="652">
                        <c:v>0.61784210897476699</c:v>
                      </c:pt>
                      <c:pt idx="653">
                        <c:v>0.61888423702927298</c:v>
                      </c:pt>
                      <c:pt idx="654">
                        <c:v>0.61992636508377796</c:v>
                      </c:pt>
                      <c:pt idx="655">
                        <c:v>0.62096849313828295</c:v>
                      </c:pt>
                      <c:pt idx="656">
                        <c:v>0.62201062119278905</c:v>
                      </c:pt>
                      <c:pt idx="657">
                        <c:v>0.62305274924729503</c:v>
                      </c:pt>
                      <c:pt idx="658">
                        <c:v>0.62409487730180002</c:v>
                      </c:pt>
                      <c:pt idx="659">
                        <c:v>0.62513700535630801</c:v>
                      </c:pt>
                      <c:pt idx="660">
                        <c:v>0.62617913341081199</c:v>
                      </c:pt>
                      <c:pt idx="661">
                        <c:v>0.62722126146531598</c:v>
                      </c:pt>
                      <c:pt idx="662">
                        <c:v>0.62826338951982397</c:v>
                      </c:pt>
                      <c:pt idx="663">
                        <c:v>0.62930551757432796</c:v>
                      </c:pt>
                      <c:pt idx="664">
                        <c:v>0.63034764562883605</c:v>
                      </c:pt>
                      <c:pt idx="665">
                        <c:v>0.63138977368334004</c:v>
                      </c:pt>
                      <c:pt idx="666">
                        <c:v>0.63243190173784603</c:v>
                      </c:pt>
                      <c:pt idx="667">
                        <c:v>0.63347402979235101</c:v>
                      </c:pt>
                      <c:pt idx="668">
                        <c:v>0.634516157846857</c:v>
                      </c:pt>
                      <c:pt idx="669">
                        <c:v>0.63555828590136398</c:v>
                      </c:pt>
                      <c:pt idx="670">
                        <c:v>0.63660041395586797</c:v>
                      </c:pt>
                      <c:pt idx="671">
                        <c:v>0.63764254201037296</c:v>
                      </c:pt>
                      <c:pt idx="672">
                        <c:v>0.63868467006487895</c:v>
                      </c:pt>
                      <c:pt idx="673">
                        <c:v>0.63972679811938504</c:v>
                      </c:pt>
                      <c:pt idx="674">
                        <c:v>0.64076892617389203</c:v>
                      </c:pt>
                      <c:pt idx="675">
                        <c:v>0.64181105422839602</c:v>
                      </c:pt>
                      <c:pt idx="676">
                        <c:v>0.642853182282902</c:v>
                      </c:pt>
                      <c:pt idx="677">
                        <c:v>0.64389531033740799</c:v>
                      </c:pt>
                      <c:pt idx="678">
                        <c:v>0.64493743839191398</c:v>
                      </c:pt>
                      <c:pt idx="679">
                        <c:v>0.64597956644641696</c:v>
                      </c:pt>
                      <c:pt idx="680">
                        <c:v>0.64702169450092395</c:v>
                      </c:pt>
                      <c:pt idx="681">
                        <c:v>0.64806382255543005</c:v>
                      </c:pt>
                      <c:pt idx="682">
                        <c:v>0.64910595060993503</c:v>
                      </c:pt>
                      <c:pt idx="683">
                        <c:v>0.65014807866444102</c:v>
                      </c:pt>
                      <c:pt idx="684">
                        <c:v>0.65119020671894801</c:v>
                      </c:pt>
                      <c:pt idx="685">
                        <c:v>0.65223233477345199</c:v>
                      </c:pt>
                      <c:pt idx="686">
                        <c:v>0.65327446282795898</c:v>
                      </c:pt>
                      <c:pt idx="687">
                        <c:v>0.65431659088246397</c:v>
                      </c:pt>
                      <c:pt idx="688">
                        <c:v>0.65535871893696995</c:v>
                      </c:pt>
                      <c:pt idx="689">
                        <c:v>0.65640084699147605</c:v>
                      </c:pt>
                      <c:pt idx="690">
                        <c:v>0.65744297504598104</c:v>
                      </c:pt>
                      <c:pt idx="691">
                        <c:v>0.65848510310048802</c:v>
                      </c:pt>
                      <c:pt idx="692">
                        <c:v>0.65952723115499101</c:v>
                      </c:pt>
                      <c:pt idx="693">
                        <c:v>0.660569359209497</c:v>
                      </c:pt>
                      <c:pt idx="694">
                        <c:v>0.66161148726400298</c:v>
                      </c:pt>
                      <c:pt idx="695">
                        <c:v>0.66265361531850797</c:v>
                      </c:pt>
                      <c:pt idx="696">
                        <c:v>0.66369574337301496</c:v>
                      </c:pt>
                      <c:pt idx="697">
                        <c:v>0.66473787142752006</c:v>
                      </c:pt>
                      <c:pt idx="698">
                        <c:v>0.66577999948202504</c:v>
                      </c:pt>
                      <c:pt idx="699">
                        <c:v>0.66682212753653003</c:v>
                      </c:pt>
                      <c:pt idx="700">
                        <c:v>0.66786425559103602</c:v>
                      </c:pt>
                      <c:pt idx="701">
                        <c:v>0.668906383645543</c:v>
                      </c:pt>
                      <c:pt idx="702">
                        <c:v>0.66994851170004899</c:v>
                      </c:pt>
                      <c:pt idx="703">
                        <c:v>0.67099063975455198</c:v>
                      </c:pt>
                      <c:pt idx="704">
                        <c:v>0.67203276780905996</c:v>
                      </c:pt>
                      <c:pt idx="705">
                        <c:v>0.67307489586356495</c:v>
                      </c:pt>
                      <c:pt idx="706">
                        <c:v>0.67411702391807005</c:v>
                      </c:pt>
                      <c:pt idx="707">
                        <c:v>0.67515915197257703</c:v>
                      </c:pt>
                      <c:pt idx="708">
                        <c:v>0.67620128002708202</c:v>
                      </c:pt>
                      <c:pt idx="709">
                        <c:v>0.67724340808158701</c:v>
                      </c:pt>
                      <c:pt idx="710">
                        <c:v>0.67828553613609299</c:v>
                      </c:pt>
                      <c:pt idx="711">
                        <c:v>0.67932766419059798</c:v>
                      </c:pt>
                      <c:pt idx="712">
                        <c:v>0.68036979224510397</c:v>
                      </c:pt>
                      <c:pt idx="713">
                        <c:v>0.68141192029960895</c:v>
                      </c:pt>
                      <c:pt idx="714">
                        <c:v>0.68245404835411505</c:v>
                      </c:pt>
                      <c:pt idx="715">
                        <c:v>0.68349617640862104</c:v>
                      </c:pt>
                      <c:pt idx="716">
                        <c:v>0.68453830446312802</c:v>
                      </c:pt>
                      <c:pt idx="717">
                        <c:v>0.68558043251763301</c:v>
                      </c:pt>
                      <c:pt idx="718">
                        <c:v>0.686622560572139</c:v>
                      </c:pt>
                      <c:pt idx="719">
                        <c:v>0.68766468862664498</c:v>
                      </c:pt>
                      <c:pt idx="720">
                        <c:v>0.68870681668115097</c:v>
                      </c:pt>
                      <c:pt idx="721">
                        <c:v>0.68974894473565396</c:v>
                      </c:pt>
                      <c:pt idx="722">
                        <c:v>0.69079107279015906</c:v>
                      </c:pt>
                      <c:pt idx="723">
                        <c:v>0.69183320084466804</c:v>
                      </c:pt>
                      <c:pt idx="724">
                        <c:v>0.69287532889917203</c:v>
                      </c:pt>
                      <c:pt idx="725">
                        <c:v>0.69391745695367602</c:v>
                      </c:pt>
                      <c:pt idx="726">
                        <c:v>0.694959585008184</c:v>
                      </c:pt>
                      <c:pt idx="727">
                        <c:v>0.69600171306268999</c:v>
                      </c:pt>
                      <c:pt idx="728">
                        <c:v>0.69704384111719397</c:v>
                      </c:pt>
                      <c:pt idx="729">
                        <c:v>0.69808596917169996</c:v>
                      </c:pt>
                      <c:pt idx="730">
                        <c:v>0.69912809722620595</c:v>
                      </c:pt>
                      <c:pt idx="731">
                        <c:v>0.70017022528071005</c:v>
                      </c:pt>
                      <c:pt idx="732">
                        <c:v>0.70121235333521803</c:v>
                      </c:pt>
                      <c:pt idx="733">
                        <c:v>0.70225448138972402</c:v>
                      </c:pt>
                      <c:pt idx="734">
                        <c:v>0.703296609444228</c:v>
                      </c:pt>
                      <c:pt idx="735">
                        <c:v>0.70433873749873399</c:v>
                      </c:pt>
                      <c:pt idx="736">
                        <c:v>0.70538086555323898</c:v>
                      </c:pt>
                      <c:pt idx="737">
                        <c:v>0.70642299360774496</c:v>
                      </c:pt>
                      <c:pt idx="738">
                        <c:v>0.70746512166224995</c:v>
                      </c:pt>
                      <c:pt idx="739">
                        <c:v>0.70850724971675605</c:v>
                      </c:pt>
                      <c:pt idx="740">
                        <c:v>0.70954937777126204</c:v>
                      </c:pt>
                      <c:pt idx="741">
                        <c:v>0.71059150582576702</c:v>
                      </c:pt>
                      <c:pt idx="742">
                        <c:v>0.71163363388027101</c:v>
                      </c:pt>
                      <c:pt idx="743">
                        <c:v>0.712675761934779</c:v>
                      </c:pt>
                      <c:pt idx="744">
                        <c:v>0.71371788998928298</c:v>
                      </c:pt>
                      <c:pt idx="745">
                        <c:v>0.71476001804378997</c:v>
                      </c:pt>
                      <c:pt idx="746">
                        <c:v>0.71580214609829396</c:v>
                      </c:pt>
                      <c:pt idx="747">
                        <c:v>0.71684427415280205</c:v>
                      </c:pt>
                      <c:pt idx="748">
                        <c:v>0.71788640220730504</c:v>
                      </c:pt>
                      <c:pt idx="749">
                        <c:v>0.71892853026181303</c:v>
                      </c:pt>
                      <c:pt idx="750">
                        <c:v>0.71997065831631801</c:v>
                      </c:pt>
                      <c:pt idx="751">
                        <c:v>0.721012786370824</c:v>
                      </c:pt>
                      <c:pt idx="752">
                        <c:v>0.72205491442532999</c:v>
                      </c:pt>
                      <c:pt idx="753">
                        <c:v>0.72309704247983497</c:v>
                      </c:pt>
                      <c:pt idx="754">
                        <c:v>0.72413917053433996</c:v>
                      </c:pt>
                      <c:pt idx="755">
                        <c:v>0.72518129858884595</c:v>
                      </c:pt>
                      <c:pt idx="756">
                        <c:v>0.72622342664335104</c:v>
                      </c:pt>
                      <c:pt idx="757">
                        <c:v>0.72726555469785603</c:v>
                      </c:pt>
                      <c:pt idx="758">
                        <c:v>0.72830768275236302</c:v>
                      </c:pt>
                      <c:pt idx="759">
                        <c:v>0.729349810806868</c:v>
                      </c:pt>
                      <c:pt idx="760">
                        <c:v>0.73039193886137199</c:v>
                      </c:pt>
                      <c:pt idx="761">
                        <c:v>0.73143406691587998</c:v>
                      </c:pt>
                      <c:pt idx="762">
                        <c:v>0.73247619497038396</c:v>
                      </c:pt>
                      <c:pt idx="763">
                        <c:v>0.73351832302488995</c:v>
                      </c:pt>
                      <c:pt idx="764">
                        <c:v>0.73456045107939605</c:v>
                      </c:pt>
                      <c:pt idx="765">
                        <c:v>0.73560257913390303</c:v>
                      </c:pt>
                      <c:pt idx="766">
                        <c:v>0.73664470718840802</c:v>
                      </c:pt>
                      <c:pt idx="767">
                        <c:v>0.73768683524291201</c:v>
                      </c:pt>
                      <c:pt idx="768">
                        <c:v>0.73872896329741999</c:v>
                      </c:pt>
                      <c:pt idx="769">
                        <c:v>0.73977109135192298</c:v>
                      </c:pt>
                      <c:pt idx="770">
                        <c:v>0.74081321940642897</c:v>
                      </c:pt>
                      <c:pt idx="771">
                        <c:v>0.74185534746093695</c:v>
                      </c:pt>
                      <c:pt idx="772">
                        <c:v>0.74289747551544105</c:v>
                      </c:pt>
                      <c:pt idx="773">
                        <c:v>0.74393960356994704</c:v>
                      </c:pt>
                      <c:pt idx="774">
                        <c:v>0.74498173162445303</c:v>
                      </c:pt>
                      <c:pt idx="775">
                        <c:v>0.74602385967895901</c:v>
                      </c:pt>
                      <c:pt idx="776">
                        <c:v>0.747065987733464</c:v>
                      </c:pt>
                      <c:pt idx="777">
                        <c:v>0.74810811578796899</c:v>
                      </c:pt>
                      <c:pt idx="778">
                        <c:v>0.74915024384247497</c:v>
                      </c:pt>
                      <c:pt idx="779">
                        <c:v>0.75019237189698096</c:v>
                      </c:pt>
                      <c:pt idx="780">
                        <c:v>0.75123449995148595</c:v>
                      </c:pt>
                      <c:pt idx="781">
                        <c:v>0.75227662800599204</c:v>
                      </c:pt>
                      <c:pt idx="782">
                        <c:v>0.75331875606049803</c:v>
                      </c:pt>
                      <c:pt idx="783">
                        <c:v>0.75436088411500102</c:v>
                      </c:pt>
                      <c:pt idx="784">
                        <c:v>0.755403012169508</c:v>
                      </c:pt>
                      <c:pt idx="785">
                        <c:v>0.75644514022401399</c:v>
                      </c:pt>
                      <c:pt idx="786">
                        <c:v>0.75748726827851898</c:v>
                      </c:pt>
                      <c:pt idx="787">
                        <c:v>0.75852939633302596</c:v>
                      </c:pt>
                      <c:pt idx="788">
                        <c:v>0.75957152438753095</c:v>
                      </c:pt>
                      <c:pt idx="789">
                        <c:v>0.76061365244203705</c:v>
                      </c:pt>
                      <c:pt idx="790">
                        <c:v>0.76165578049654303</c:v>
                      </c:pt>
                      <c:pt idx="791">
                        <c:v>0.76269790855104802</c:v>
                      </c:pt>
                      <c:pt idx="792">
                        <c:v>0.76374003660555401</c:v>
                      </c:pt>
                      <c:pt idx="793">
                        <c:v>0.76478216466005899</c:v>
                      </c:pt>
                      <c:pt idx="794">
                        <c:v>0.76582429271456498</c:v>
                      </c:pt>
                      <c:pt idx="795">
                        <c:v>0.76686642076907097</c:v>
                      </c:pt>
                      <c:pt idx="796">
                        <c:v>0.76790854882357595</c:v>
                      </c:pt>
                      <c:pt idx="797">
                        <c:v>0.76895067687808205</c:v>
                      </c:pt>
                      <c:pt idx="798">
                        <c:v>0.76999280493258604</c:v>
                      </c:pt>
                      <c:pt idx="799">
                        <c:v>0.77103493298709302</c:v>
                      </c:pt>
                      <c:pt idx="800">
                        <c:v>0.77207706104159801</c:v>
                      </c:pt>
                      <c:pt idx="801">
                        <c:v>0.773119189096103</c:v>
                      </c:pt>
                      <c:pt idx="802">
                        <c:v>0.77416131715060998</c:v>
                      </c:pt>
                      <c:pt idx="803">
                        <c:v>0.77520344520511497</c:v>
                      </c:pt>
                      <c:pt idx="804">
                        <c:v>0.77624557325962096</c:v>
                      </c:pt>
                      <c:pt idx="805">
                        <c:v>0.77728770131412706</c:v>
                      </c:pt>
                      <c:pt idx="806">
                        <c:v>0.77832982936863104</c:v>
                      </c:pt>
                      <c:pt idx="807">
                        <c:v>0.77937195742313603</c:v>
                      </c:pt>
                      <c:pt idx="808">
                        <c:v>0.78041408547764302</c:v>
                      </c:pt>
                      <c:pt idx="809">
                        <c:v>0.781456213532149</c:v>
                      </c:pt>
                      <c:pt idx="810">
                        <c:v>0.78249834158665599</c:v>
                      </c:pt>
                      <c:pt idx="811">
                        <c:v>0.78354046964115898</c:v>
                      </c:pt>
                      <c:pt idx="812">
                        <c:v>0.78458259769566596</c:v>
                      </c:pt>
                      <c:pt idx="813">
                        <c:v>0.78562472575017195</c:v>
                      </c:pt>
                      <c:pt idx="814">
                        <c:v>0.78666685380467605</c:v>
                      </c:pt>
                      <c:pt idx="815">
                        <c:v>0.78770898185918203</c:v>
                      </c:pt>
                      <c:pt idx="816">
                        <c:v>0.78875110991368902</c:v>
                      </c:pt>
                      <c:pt idx="817">
                        <c:v>0.789793237968196</c:v>
                      </c:pt>
                      <c:pt idx="818">
                        <c:v>0.79083536602269999</c:v>
                      </c:pt>
                      <c:pt idx="819">
                        <c:v>0.79187749407720398</c:v>
                      </c:pt>
                      <c:pt idx="820">
                        <c:v>0.79291962213171197</c:v>
                      </c:pt>
                      <c:pt idx="821">
                        <c:v>0.79396175018621595</c:v>
                      </c:pt>
                      <c:pt idx="822">
                        <c:v>0.79500387824072205</c:v>
                      </c:pt>
                      <c:pt idx="823">
                        <c:v>0.79604600629522604</c:v>
                      </c:pt>
                      <c:pt idx="824">
                        <c:v>0.79708813434973302</c:v>
                      </c:pt>
                      <c:pt idx="825">
                        <c:v>0.79813026240423901</c:v>
                      </c:pt>
                      <c:pt idx="826">
                        <c:v>0.799172390458745</c:v>
                      </c:pt>
                      <c:pt idx="827">
                        <c:v>0.80021451851324998</c:v>
                      </c:pt>
                      <c:pt idx="828">
                        <c:v>0.80125664656775697</c:v>
                      </c:pt>
                      <c:pt idx="829">
                        <c:v>0.80229877462225896</c:v>
                      </c:pt>
                      <c:pt idx="830">
                        <c:v>0.80334090267676905</c:v>
                      </c:pt>
                      <c:pt idx="831">
                        <c:v>0.80438303073127204</c:v>
                      </c:pt>
                      <c:pt idx="832">
                        <c:v>0.80542515878577903</c:v>
                      </c:pt>
                      <c:pt idx="833">
                        <c:v>0.80646728684028501</c:v>
                      </c:pt>
                      <c:pt idx="834">
                        <c:v>0.80750941489479</c:v>
                      </c:pt>
                      <c:pt idx="835">
                        <c:v>0.80855154294929599</c:v>
                      </c:pt>
                      <c:pt idx="836">
                        <c:v>0.80959367100380197</c:v>
                      </c:pt>
                      <c:pt idx="837">
                        <c:v>0.81063579905830696</c:v>
                      </c:pt>
                      <c:pt idx="838">
                        <c:v>0.81167792711281195</c:v>
                      </c:pt>
                      <c:pt idx="839">
                        <c:v>0.81272005516731805</c:v>
                      </c:pt>
                      <c:pt idx="840">
                        <c:v>0.81376218322182603</c:v>
                      </c:pt>
                      <c:pt idx="841">
                        <c:v>0.81480431127632902</c:v>
                      </c:pt>
                      <c:pt idx="842">
                        <c:v>0.815846439330835</c:v>
                      </c:pt>
                      <c:pt idx="843">
                        <c:v>0.81688856738533899</c:v>
                      </c:pt>
                      <c:pt idx="844">
                        <c:v>0.81793069543984598</c:v>
                      </c:pt>
                      <c:pt idx="845">
                        <c:v>0.81897282349435097</c:v>
                      </c:pt>
                      <c:pt idx="846">
                        <c:v>0.82001495154885595</c:v>
                      </c:pt>
                      <c:pt idx="847">
                        <c:v>0.82105707960336405</c:v>
                      </c:pt>
                      <c:pt idx="848">
                        <c:v>0.82209920765786804</c:v>
                      </c:pt>
                      <c:pt idx="849">
                        <c:v>0.82314133571237402</c:v>
                      </c:pt>
                      <c:pt idx="850">
                        <c:v>0.82418346376687801</c:v>
                      </c:pt>
                      <c:pt idx="851">
                        <c:v>0.82522559182138699</c:v>
                      </c:pt>
                      <c:pt idx="852">
                        <c:v>0.82626771987588898</c:v>
                      </c:pt>
                      <c:pt idx="853">
                        <c:v>0.82730984793039697</c:v>
                      </c:pt>
                      <c:pt idx="854">
                        <c:v>0.82835197598490096</c:v>
                      </c:pt>
                      <c:pt idx="855">
                        <c:v>0.82939410403941005</c:v>
                      </c:pt>
                      <c:pt idx="856">
                        <c:v>0.83043623209391504</c:v>
                      </c:pt>
                      <c:pt idx="857">
                        <c:v>0.83147836014841903</c:v>
                      </c:pt>
                      <c:pt idx="858">
                        <c:v>0.83252048820292301</c:v>
                      </c:pt>
                      <c:pt idx="859">
                        <c:v>0.833562616257429</c:v>
                      </c:pt>
                      <c:pt idx="860">
                        <c:v>0.83460474431193499</c:v>
                      </c:pt>
                      <c:pt idx="861">
                        <c:v>0.83564687236644097</c:v>
                      </c:pt>
                      <c:pt idx="862">
                        <c:v>0.83668900042094596</c:v>
                      </c:pt>
                      <c:pt idx="863">
                        <c:v>0.83773112847545395</c:v>
                      </c:pt>
                      <c:pt idx="864">
                        <c:v>0.83877325652995605</c:v>
                      </c:pt>
                      <c:pt idx="865">
                        <c:v>0.83981538458446303</c:v>
                      </c:pt>
                      <c:pt idx="866">
                        <c:v>0.84085751263896902</c:v>
                      </c:pt>
                      <c:pt idx="867">
                        <c:v>0.841899640693475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AVGy!$P$3:$P$870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5C2B-4413-868E-0E667C127535}"/>
                  </c:ext>
                </c:extLst>
              </c15:ser>
            </c15:filteredScatterSeries>
          </c:ext>
        </c:extLst>
      </c:scatterChart>
      <c:valAx>
        <c:axId val="453565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Longitudinal position [cm]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566088"/>
        <c:crosses val="autoZero"/>
        <c:crossBetween val="midCat"/>
        <c:dispUnits>
          <c:custUnit val="1.0000000000000002E-2"/>
        </c:dispUnits>
      </c:valAx>
      <c:valAx>
        <c:axId val="453566088"/>
        <c:scaling>
          <c:orientation val="minMax"/>
          <c:max val="1.4000000000000004E-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 vertical position [mm]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565432"/>
        <c:crosses val="autoZero"/>
        <c:crossBetween val="midCat"/>
        <c:dispUnits>
          <c:custUnit val="1.0000000000000002E-3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="1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2"/>
          <c:order val="2"/>
          <c:tx>
            <c:strRef>
              <c:f>'ArcTan x_z'!$L$35</c:f>
              <c:strCache>
                <c:ptCount val="1"/>
                <c:pt idx="0">
                  <c:v>Per design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00B0F0"/>
                </a:solidFill>
              </a:ln>
              <a:effectLst/>
            </c:spPr>
          </c:marker>
          <c:dLbls>
            <c:dLbl>
              <c:idx val="810"/>
              <c:layout>
                <c:manualLayout>
                  <c:x val="1.4560739269232291E-2"/>
                  <c:y val="-0.10439613581539306"/>
                </c:manualLayout>
              </c:layout>
              <c:numFmt formatCode="#,##0.000" sourceLinked="0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0-AC1C-479B-83D2-4ED4534172CE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'ArcTan x_z'!$G$3:$G$870</c:f>
              <c:numCache>
                <c:formatCode>0.00E+00</c:formatCode>
                <c:ptCount val="868"/>
                <c:pt idx="0">
                  <c:v>1.3279462134214201E-3</c:v>
                </c:pt>
                <c:pt idx="1">
                  <c:v>1.86071858934345E-3</c:v>
                </c:pt>
                <c:pt idx="2">
                  <c:v>2.3944782603545398E-3</c:v>
                </c:pt>
                <c:pt idx="3">
                  <c:v>3.1961969270356601E-3</c:v>
                </c:pt>
                <c:pt idx="4">
                  <c:v>4.26633870480609E-3</c:v>
                </c:pt>
                <c:pt idx="5">
                  <c:v>5.3396558517692502E-3</c:v>
                </c:pt>
                <c:pt idx="6">
                  <c:v>6.4163012318088604E-3</c:v>
                </c:pt>
                <c:pt idx="7">
                  <c:v>7.4964285649075802E-3</c:v>
                </c:pt>
                <c:pt idx="8">
                  <c:v>8.5801842994477195E-3</c:v>
                </c:pt>
                <c:pt idx="9">
                  <c:v>9.6677026352308092E-3</c:v>
                </c:pt>
                <c:pt idx="10">
                  <c:v>1.0759102762609E-2</c:v>
                </c:pt>
                <c:pt idx="11">
                  <c:v>1.1854487543092001E-2</c:v>
                </c:pt>
                <c:pt idx="12">
                  <c:v>1.2953943105300901E-2</c:v>
                </c:pt>
                <c:pt idx="13">
                  <c:v>1.40575390269918E-2</c:v>
                </c:pt>
                <c:pt idx="14">
                  <c:v>1.5165328907480799E-2</c:v>
                </c:pt>
                <c:pt idx="15">
                  <c:v>1.6277351211729098E-2</c:v>
                </c:pt>
                <c:pt idx="16">
                  <c:v>1.7393630297622299E-2</c:v>
                </c:pt>
                <c:pt idx="17">
                  <c:v>1.85141775666318E-2</c:v>
                </c:pt>
                <c:pt idx="18">
                  <c:v>1.96389926919119E-2</c:v>
                </c:pt>
                <c:pt idx="19">
                  <c:v>2.0768064883020399E-2</c:v>
                </c:pt>
                <c:pt idx="20">
                  <c:v>2.1901374153104499E-2</c:v>
                </c:pt>
                <c:pt idx="21">
                  <c:v>2.3038892558666101E-2</c:v>
                </c:pt>
                <c:pt idx="22">
                  <c:v>2.4180585390537499E-2</c:v>
                </c:pt>
                <c:pt idx="23">
                  <c:v>2.5326412299079702E-2</c:v>
                </c:pt>
                <c:pt idx="24">
                  <c:v>2.64763283372439E-2</c:v>
                </c:pt>
                <c:pt idx="25">
                  <c:v>2.7630284910838399E-2</c:v>
                </c:pt>
                <c:pt idx="26">
                  <c:v>2.8788230633087199E-2</c:v>
                </c:pt>
                <c:pt idx="27">
                  <c:v>2.9950112081682499E-2</c:v>
                </c:pt>
                <c:pt idx="28">
                  <c:v>3.11158744539696E-2</c:v>
                </c:pt>
                <c:pt idx="29">
                  <c:v>3.2285462124471601E-2</c:v>
                </c:pt>
                <c:pt idx="30">
                  <c:v>3.3458819108108898E-2</c:v>
                </c:pt>
                <c:pt idx="31">
                  <c:v>3.4635889429776197E-2</c:v>
                </c:pt>
                <c:pt idx="32">
                  <c:v>3.5816617404019403E-2</c:v>
                </c:pt>
                <c:pt idx="33">
                  <c:v>3.7000947827014498E-2</c:v>
                </c:pt>
                <c:pt idx="34">
                  <c:v>3.8188826079359701E-2</c:v>
                </c:pt>
                <c:pt idx="35">
                  <c:v>3.9380198137905303E-2</c:v>
                </c:pt>
                <c:pt idx="36">
                  <c:v>4.0575010490691697E-2</c:v>
                </c:pt>
                <c:pt idx="37">
                  <c:v>4.1773209945277202E-2</c:v>
                </c:pt>
                <c:pt idx="38">
                  <c:v>4.2974743316208298E-2</c:v>
                </c:pt>
                <c:pt idx="39">
                  <c:v>4.41795569679473E-2</c:v>
                </c:pt>
                <c:pt idx="40">
                  <c:v>4.5387596186198302E-2</c:v>
                </c:pt>
                <c:pt idx="41">
                  <c:v>4.6598804334273103E-2</c:v>
                </c:pt>
                <c:pt idx="42">
                  <c:v>4.7813121749637602E-2</c:v>
                </c:pt>
                <c:pt idx="43">
                  <c:v>4.9030484317426903E-2</c:v>
                </c:pt>
                <c:pt idx="44">
                  <c:v>5.0250821667114802E-2</c:v>
                </c:pt>
                <c:pt idx="45">
                  <c:v>5.1474054952217102E-2</c:v>
                </c:pt>
                <c:pt idx="46">
                  <c:v>5.2700094202951402E-2</c:v>
                </c:pt>
                <c:pt idx="47">
                  <c:v>5.3928835351946099E-2</c:v>
                </c:pt>
                <c:pt idx="48">
                  <c:v>5.5160157141216498E-2</c:v>
                </c:pt>
                <c:pt idx="49">
                  <c:v>5.6393918359005701E-2</c:v>
                </c:pt>
                <c:pt idx="50">
                  <c:v>5.76299559951573E-2</c:v>
                </c:pt>
                <c:pt idx="51">
                  <c:v>5.8868085122218701E-2</c:v>
                </c:pt>
                <c:pt idx="52">
                  <c:v>6.0108101166160603E-2</c:v>
                </c:pt>
                <c:pt idx="53">
                  <c:v>6.1349784960836498E-2</c:v>
                </c:pt>
                <c:pt idx="54">
                  <c:v>6.2592910313707603E-2</c:v>
                </c:pt>
                <c:pt idx="55">
                  <c:v>6.3837253162552995E-2</c:v>
                </c:pt>
                <c:pt idx="56">
                  <c:v>6.5082600876415306E-2</c:v>
                </c:pt>
                <c:pt idx="57">
                  <c:v>6.6328760157185807E-2</c:v>
                </c:pt>
                <c:pt idx="58">
                  <c:v>6.7575562398134503E-2</c:v>
                </c:pt>
                <c:pt idx="59">
                  <c:v>6.8822865980102593E-2</c:v>
                </c:pt>
                <c:pt idx="60">
                  <c:v>7.0070555797649495E-2</c:v>
                </c:pt>
                <c:pt idx="61">
                  <c:v>7.1318540734571098E-2</c:v>
                </c:pt>
                <c:pt idx="62">
                  <c:v>7.2566750072790204E-2</c:v>
                </c:pt>
                <c:pt idx="63">
                  <c:v>7.3815129604096294E-2</c:v>
                </c:pt>
                <c:pt idx="64">
                  <c:v>7.5063638030292604E-2</c:v>
                </c:pt>
                <c:pt idx="65">
                  <c:v>7.6312243891140205E-2</c:v>
                </c:pt>
                <c:pt idx="66">
                  <c:v>7.7560923111792399E-2</c:v>
                </c:pt>
                <c:pt idx="67">
                  <c:v>7.8809657104933706E-2</c:v>
                </c:pt>
                <c:pt idx="68">
                  <c:v>8.0058431348123196E-2</c:v>
                </c:pt>
                <c:pt idx="69">
                  <c:v>8.1307234326790101E-2</c:v>
                </c:pt>
                <c:pt idx="70">
                  <c:v>8.2556056759435101E-2</c:v>
                </c:pt>
                <c:pt idx="71">
                  <c:v>8.3804891029811798E-2</c:v>
                </c:pt>
                <c:pt idx="72">
                  <c:v>8.5053730773889197E-2</c:v>
                </c:pt>
                <c:pt idx="73">
                  <c:v>8.6302570578666402E-2</c:v>
                </c:pt>
                <c:pt idx="74">
                  <c:v>8.7551405765246601E-2</c:v>
                </c:pt>
                <c:pt idx="75">
                  <c:v>8.8800232232693399E-2</c:v>
                </c:pt>
                <c:pt idx="76">
                  <c:v>9.0049046348315703E-2</c:v>
                </c:pt>
                <c:pt idx="77">
                  <c:v>9.1297844872023096E-2</c:v>
                </c:pt>
                <c:pt idx="78">
                  <c:v>9.2546624906908695E-2</c:v>
                </c:pt>
                <c:pt idx="79">
                  <c:v>9.3795383868909094E-2</c:v>
                </c:pt>
                <c:pt idx="80">
                  <c:v>9.5044119470504299E-2</c:v>
                </c:pt>
                <c:pt idx="81">
                  <c:v>9.6292829713720093E-2</c:v>
                </c:pt>
                <c:pt idx="82">
                  <c:v>9.7541512889114196E-2</c:v>
                </c:pt>
                <c:pt idx="83">
                  <c:v>9.8790167577260696E-2</c:v>
                </c:pt>
                <c:pt idx="84">
                  <c:v>0.10003879265038799</c:v>
                </c:pt>
                <c:pt idx="85">
                  <c:v>0.101287387271863</c:v>
                </c:pt>
                <c:pt idx="86">
                  <c:v>0.10253595089246299</c:v>
                </c:pt>
                <c:pt idx="87">
                  <c:v>0.10378448324214901</c:v>
                </c:pt>
                <c:pt idx="88">
                  <c:v>0.105032984317074</c:v>
                </c:pt>
                <c:pt idx="89">
                  <c:v>0.106281454361913</c:v>
                </c:pt>
                <c:pt idx="90">
                  <c:v>0.107529893848184</c:v>
                </c:pt>
                <c:pt idx="91">
                  <c:v>0.10877830344909201</c:v>
                </c:pt>
                <c:pt idx="92">
                  <c:v>0.110026684012242</c:v>
                </c:pt>
                <c:pt idx="93">
                  <c:v>0.11127503653119999</c:v>
                </c:pt>
                <c:pt idx="94">
                  <c:v>0.11252336211698</c:v>
                </c:pt>
                <c:pt idx="95">
                  <c:v>0.113771661970361</c:v>
                </c:pt>
                <c:pt idx="96">
                  <c:v>0.115019937355885</c:v>
                </c:pt>
                <c:pt idx="97">
                  <c:v>0.116268189578071</c:v>
                </c:pt>
                <c:pt idx="98">
                  <c:v>0.117516419960263</c:v>
                </c:pt>
                <c:pt idx="99">
                  <c:v>0.11876462982632199</c:v>
                </c:pt>
                <c:pt idx="100">
                  <c:v>0.12001282048518799</c:v>
                </c:pt>
                <c:pt idx="101">
                  <c:v>0.121260993218237</c:v>
                </c:pt>
                <c:pt idx="102">
                  <c:v>0.122509149269214</c:v>
                </c:pt>
                <c:pt idx="103">
                  <c:v>0.123757289836513</c:v>
                </c:pt>
                <c:pt idx="104">
                  <c:v>0.125005416067519</c:v>
                </c:pt>
                <c:pt idx="105">
                  <c:v>0.126253529054737</c:v>
                </c:pt>
                <c:pt idx="106">
                  <c:v>0.12750162983340399</c:v>
                </c:pt>
                <c:pt idx="107">
                  <c:v>0.12874971938035401</c:v>
                </c:pt>
                <c:pt idx="108">
                  <c:v>0.12999779861386601</c:v>
                </c:pt>
                <c:pt idx="109">
                  <c:v>0.13124586839427099</c:v>
                </c:pt>
                <c:pt idx="110">
                  <c:v>0.132493929527183</c:v>
                </c:pt>
                <c:pt idx="111">
                  <c:v>0.13374198301624701</c:v>
                </c:pt>
                <c:pt idx="112">
                  <c:v>0.134990030588301</c:v>
                </c:pt>
                <c:pt idx="113">
                  <c:v>0.13623807396170901</c:v>
                </c:pt>
                <c:pt idx="114">
                  <c:v>0.13748611470526001</c:v>
                </c:pt>
                <c:pt idx="115">
                  <c:v>0.13873415424841301</c:v>
                </c:pt>
                <c:pt idx="116">
                  <c:v>0.13998219363880601</c:v>
                </c:pt>
                <c:pt idx="117">
                  <c:v>0.14123023302919899</c:v>
                </c:pt>
                <c:pt idx="118">
                  <c:v>0.14247827241959299</c:v>
                </c:pt>
                <c:pt idx="119">
                  <c:v>0.14372631180998499</c:v>
                </c:pt>
                <c:pt idx="120">
                  <c:v>0.14497435120037899</c:v>
                </c:pt>
                <c:pt idx="121">
                  <c:v>0.14622239059077199</c:v>
                </c:pt>
                <c:pt idx="122">
                  <c:v>0.147470429981165</c:v>
                </c:pt>
                <c:pt idx="123">
                  <c:v>0.148718469371558</c:v>
                </c:pt>
                <c:pt idx="124">
                  <c:v>0.149966508761951</c:v>
                </c:pt>
                <c:pt idx="125">
                  <c:v>0.151214548152345</c:v>
                </c:pt>
                <c:pt idx="126">
                  <c:v>0.152462587542738</c:v>
                </c:pt>
                <c:pt idx="127">
                  <c:v>0.15371062693313101</c:v>
                </c:pt>
                <c:pt idx="128">
                  <c:v>0.15495866632352401</c:v>
                </c:pt>
                <c:pt idx="129">
                  <c:v>0.15620670571391701</c:v>
                </c:pt>
                <c:pt idx="130">
                  <c:v>0.15745474510431001</c:v>
                </c:pt>
                <c:pt idx="131">
                  <c:v>0.15870278449470299</c:v>
                </c:pt>
                <c:pt idx="132">
                  <c:v>0.15995082388509699</c:v>
                </c:pt>
                <c:pt idx="133">
                  <c:v>0.16119886327548899</c:v>
                </c:pt>
                <c:pt idx="134">
                  <c:v>0.16244690266588299</c:v>
                </c:pt>
                <c:pt idx="135">
                  <c:v>0.16369494205627499</c:v>
                </c:pt>
                <c:pt idx="136">
                  <c:v>0.164942981446669</c:v>
                </c:pt>
                <c:pt idx="137">
                  <c:v>0.166191020837062</c:v>
                </c:pt>
                <c:pt idx="138">
                  <c:v>0.167439060227455</c:v>
                </c:pt>
                <c:pt idx="139">
                  <c:v>0.168687099617848</c:v>
                </c:pt>
                <c:pt idx="140">
                  <c:v>0.169935139008241</c:v>
                </c:pt>
                <c:pt idx="141">
                  <c:v>0.17118317839863401</c:v>
                </c:pt>
                <c:pt idx="142">
                  <c:v>0.17243121778902701</c:v>
                </c:pt>
                <c:pt idx="143">
                  <c:v>0.17367925717942001</c:v>
                </c:pt>
                <c:pt idx="144">
                  <c:v>0.17492729656981301</c:v>
                </c:pt>
                <c:pt idx="145">
                  <c:v>0.17617533596020701</c:v>
                </c:pt>
                <c:pt idx="146">
                  <c:v>0.17742337535059999</c:v>
                </c:pt>
                <c:pt idx="147">
                  <c:v>0.17867141474099299</c:v>
                </c:pt>
                <c:pt idx="148">
                  <c:v>0.17991945413138599</c:v>
                </c:pt>
                <c:pt idx="149">
                  <c:v>0.18116749352177999</c:v>
                </c:pt>
                <c:pt idx="150">
                  <c:v>0.182415532912172</c:v>
                </c:pt>
                <c:pt idx="151">
                  <c:v>0.183663572302565</c:v>
                </c:pt>
                <c:pt idx="152">
                  <c:v>0.184911611692958</c:v>
                </c:pt>
                <c:pt idx="153">
                  <c:v>0.186159651083351</c:v>
                </c:pt>
                <c:pt idx="154">
                  <c:v>0.187407690473745</c:v>
                </c:pt>
                <c:pt idx="155">
                  <c:v>0.18865572986413701</c:v>
                </c:pt>
                <c:pt idx="156">
                  <c:v>0.18990376925453101</c:v>
                </c:pt>
                <c:pt idx="157">
                  <c:v>0.19115180864492401</c:v>
                </c:pt>
                <c:pt idx="158">
                  <c:v>0.19239984803531701</c:v>
                </c:pt>
                <c:pt idx="159">
                  <c:v>0.19364788742571001</c:v>
                </c:pt>
                <c:pt idx="160">
                  <c:v>0.19489592681610299</c:v>
                </c:pt>
                <c:pt idx="161">
                  <c:v>0.19614396620649599</c:v>
                </c:pt>
                <c:pt idx="162">
                  <c:v>0.19739200559688899</c:v>
                </c:pt>
                <c:pt idx="163">
                  <c:v>0.19864004498728199</c:v>
                </c:pt>
                <c:pt idx="164">
                  <c:v>0.199888084377676</c:v>
                </c:pt>
                <c:pt idx="165">
                  <c:v>0.201136123768068</c:v>
                </c:pt>
                <c:pt idx="166">
                  <c:v>0.202384163158463</c:v>
                </c:pt>
                <c:pt idx="167">
                  <c:v>0.203632202548855</c:v>
                </c:pt>
                <c:pt idx="168">
                  <c:v>0.204880241939248</c:v>
                </c:pt>
                <c:pt idx="169">
                  <c:v>0.206128281329642</c:v>
                </c:pt>
                <c:pt idx="170">
                  <c:v>0.20737632072003401</c:v>
                </c:pt>
                <c:pt idx="171">
                  <c:v>0.20862436011042801</c:v>
                </c:pt>
                <c:pt idx="172">
                  <c:v>0.20987239950082001</c:v>
                </c:pt>
                <c:pt idx="173">
                  <c:v>0.21112043889121301</c:v>
                </c:pt>
                <c:pt idx="174">
                  <c:v>0.21236847828160699</c:v>
                </c:pt>
                <c:pt idx="175">
                  <c:v>0.21361651767199999</c:v>
                </c:pt>
                <c:pt idx="176">
                  <c:v>0.21486455706239299</c:v>
                </c:pt>
                <c:pt idx="177">
                  <c:v>0.21611259645278599</c:v>
                </c:pt>
                <c:pt idx="178">
                  <c:v>0.21736063584317999</c:v>
                </c:pt>
                <c:pt idx="179">
                  <c:v>0.218608675233573</c:v>
                </c:pt>
                <c:pt idx="180">
                  <c:v>0.219856714623966</c:v>
                </c:pt>
                <c:pt idx="181">
                  <c:v>0.221104754014359</c:v>
                </c:pt>
                <c:pt idx="182">
                  <c:v>0.222352793404751</c:v>
                </c:pt>
                <c:pt idx="183">
                  <c:v>0.223600832795145</c:v>
                </c:pt>
                <c:pt idx="184">
                  <c:v>0.22484887218553801</c:v>
                </c:pt>
                <c:pt idx="185">
                  <c:v>0.22609691157593101</c:v>
                </c:pt>
                <c:pt idx="186">
                  <c:v>0.22734495096632401</c:v>
                </c:pt>
                <c:pt idx="187">
                  <c:v>0.22859299035671701</c:v>
                </c:pt>
                <c:pt idx="188">
                  <c:v>0.22984102974711099</c:v>
                </c:pt>
                <c:pt idx="189">
                  <c:v>0.23108906913750399</c:v>
                </c:pt>
                <c:pt idx="190">
                  <c:v>0.23233710852789599</c:v>
                </c:pt>
                <c:pt idx="191">
                  <c:v>0.23358514791828999</c:v>
                </c:pt>
                <c:pt idx="192">
                  <c:v>0.23483318730868299</c:v>
                </c:pt>
                <c:pt idx="193">
                  <c:v>0.236081226699076</c:v>
                </c:pt>
                <c:pt idx="194">
                  <c:v>0.237329266089469</c:v>
                </c:pt>
                <c:pt idx="195">
                  <c:v>0.238577305479863</c:v>
                </c:pt>
                <c:pt idx="196">
                  <c:v>0.239825344870255</c:v>
                </c:pt>
                <c:pt idx="197">
                  <c:v>0.241073384260649</c:v>
                </c:pt>
                <c:pt idx="198">
                  <c:v>0.24232142365104201</c:v>
                </c:pt>
                <c:pt idx="199">
                  <c:v>0.24356946304143501</c:v>
                </c:pt>
                <c:pt idx="200">
                  <c:v>0.24481750243182801</c:v>
                </c:pt>
                <c:pt idx="201">
                  <c:v>0.24606554182222101</c:v>
                </c:pt>
                <c:pt idx="202">
                  <c:v>0.24731358121261501</c:v>
                </c:pt>
                <c:pt idx="203">
                  <c:v>0.24856162060300799</c:v>
                </c:pt>
                <c:pt idx="204">
                  <c:v>0.24980965999340099</c:v>
                </c:pt>
                <c:pt idx="205">
                  <c:v>0.25105769938379302</c:v>
                </c:pt>
                <c:pt idx="206">
                  <c:v>0.25230573877418699</c:v>
                </c:pt>
                <c:pt idx="207">
                  <c:v>0.25355377816458002</c:v>
                </c:pt>
                <c:pt idx="208">
                  <c:v>0.254801817554973</c:v>
                </c:pt>
                <c:pt idx="209">
                  <c:v>0.25604985694536703</c:v>
                </c:pt>
                <c:pt idx="210">
                  <c:v>0.257297896335759</c:v>
                </c:pt>
                <c:pt idx="211">
                  <c:v>0.25854593572615298</c:v>
                </c:pt>
                <c:pt idx="212">
                  <c:v>0.25979397511654601</c:v>
                </c:pt>
                <c:pt idx="213">
                  <c:v>0.26104201450693898</c:v>
                </c:pt>
                <c:pt idx="214">
                  <c:v>0.26229005389733201</c:v>
                </c:pt>
                <c:pt idx="215">
                  <c:v>0.26353809328772498</c:v>
                </c:pt>
                <c:pt idx="216">
                  <c:v>0.26478613267811801</c:v>
                </c:pt>
                <c:pt idx="217">
                  <c:v>0.26603417206851099</c:v>
                </c:pt>
                <c:pt idx="218">
                  <c:v>0.26728221145890502</c:v>
                </c:pt>
                <c:pt idx="219">
                  <c:v>0.26853025084929799</c:v>
                </c:pt>
                <c:pt idx="220">
                  <c:v>0.26977829023969102</c:v>
                </c:pt>
                <c:pt idx="221">
                  <c:v>0.271026329630084</c:v>
                </c:pt>
                <c:pt idx="222">
                  <c:v>0.27227436902047703</c:v>
                </c:pt>
                <c:pt idx="223">
                  <c:v>0.27352240841087</c:v>
                </c:pt>
                <c:pt idx="224">
                  <c:v>0.27477044780126297</c:v>
                </c:pt>
                <c:pt idx="225">
                  <c:v>0.276018487191656</c:v>
                </c:pt>
                <c:pt idx="226">
                  <c:v>0.27726652658204998</c:v>
                </c:pt>
                <c:pt idx="227">
                  <c:v>0.27851456597244301</c:v>
                </c:pt>
                <c:pt idx="228">
                  <c:v>0.27976260536283498</c:v>
                </c:pt>
                <c:pt idx="229">
                  <c:v>0.28101064475322901</c:v>
                </c:pt>
                <c:pt idx="230">
                  <c:v>0.28225868414362199</c:v>
                </c:pt>
                <c:pt idx="231">
                  <c:v>0.28350672353401601</c:v>
                </c:pt>
                <c:pt idx="232">
                  <c:v>0.28475476292440899</c:v>
                </c:pt>
                <c:pt idx="233">
                  <c:v>0.28600280231480202</c:v>
                </c:pt>
                <c:pt idx="234">
                  <c:v>0.28725084170519499</c:v>
                </c:pt>
                <c:pt idx="235">
                  <c:v>0.28849888109558802</c:v>
                </c:pt>
                <c:pt idx="236">
                  <c:v>0.289746920485981</c:v>
                </c:pt>
                <c:pt idx="237">
                  <c:v>0.29099495987637403</c:v>
                </c:pt>
                <c:pt idx="238">
                  <c:v>0.292242999266767</c:v>
                </c:pt>
                <c:pt idx="239">
                  <c:v>0.29349103865715997</c:v>
                </c:pt>
                <c:pt idx="240">
                  <c:v>0.294739078047554</c:v>
                </c:pt>
                <c:pt idx="241">
                  <c:v>0.29598711743794698</c:v>
                </c:pt>
                <c:pt idx="242">
                  <c:v>0.29723515682833901</c:v>
                </c:pt>
                <c:pt idx="243">
                  <c:v>0.29848319621873298</c:v>
                </c:pt>
                <c:pt idx="244">
                  <c:v>0.29973123560912601</c:v>
                </c:pt>
                <c:pt idx="245">
                  <c:v>0.30097927499951999</c:v>
                </c:pt>
                <c:pt idx="246">
                  <c:v>0.30222731438991302</c:v>
                </c:pt>
                <c:pt idx="247">
                  <c:v>0.30347535378030599</c:v>
                </c:pt>
                <c:pt idx="248">
                  <c:v>0.30472339317069802</c:v>
                </c:pt>
                <c:pt idx="249">
                  <c:v>0.30597143256109199</c:v>
                </c:pt>
                <c:pt idx="250">
                  <c:v>0.30721947195148502</c:v>
                </c:pt>
                <c:pt idx="251">
                  <c:v>0.308467511341878</c:v>
                </c:pt>
                <c:pt idx="252">
                  <c:v>0.30971555073227103</c:v>
                </c:pt>
                <c:pt idx="253">
                  <c:v>0.310963590122665</c:v>
                </c:pt>
                <c:pt idx="254">
                  <c:v>0.31221162951305698</c:v>
                </c:pt>
                <c:pt idx="255">
                  <c:v>0.31345966890345001</c:v>
                </c:pt>
                <c:pt idx="256">
                  <c:v>0.31470770829384498</c:v>
                </c:pt>
                <c:pt idx="257">
                  <c:v>0.31595574768423701</c:v>
                </c:pt>
                <c:pt idx="258">
                  <c:v>0.31720378707462998</c:v>
                </c:pt>
                <c:pt idx="259">
                  <c:v>0.31845182646502401</c:v>
                </c:pt>
                <c:pt idx="260">
                  <c:v>0.31969986585541599</c:v>
                </c:pt>
                <c:pt idx="261">
                  <c:v>0.32094790524581002</c:v>
                </c:pt>
                <c:pt idx="262">
                  <c:v>0.32219594463620299</c:v>
                </c:pt>
                <c:pt idx="263">
                  <c:v>0.32344398402659602</c:v>
                </c:pt>
                <c:pt idx="264">
                  <c:v>0.324692023416989</c:v>
                </c:pt>
                <c:pt idx="265">
                  <c:v>0.32594006280738202</c:v>
                </c:pt>
                <c:pt idx="266">
                  <c:v>0.327188102197776</c:v>
                </c:pt>
                <c:pt idx="267">
                  <c:v>0.32843614158816697</c:v>
                </c:pt>
                <c:pt idx="268">
                  <c:v>0.329684180978562</c:v>
                </c:pt>
                <c:pt idx="269">
                  <c:v>0.33093222036895398</c:v>
                </c:pt>
                <c:pt idx="270">
                  <c:v>0.33218025975934801</c:v>
                </c:pt>
                <c:pt idx="271">
                  <c:v>0.33342829914973998</c:v>
                </c:pt>
                <c:pt idx="272">
                  <c:v>0.33467633854013501</c:v>
                </c:pt>
                <c:pt idx="273">
                  <c:v>0.33592437793052599</c:v>
                </c:pt>
                <c:pt idx="274">
                  <c:v>0.33717241732092101</c:v>
                </c:pt>
                <c:pt idx="275">
                  <c:v>0.33842045671131299</c:v>
                </c:pt>
                <c:pt idx="276">
                  <c:v>0.33966849610170702</c:v>
                </c:pt>
                <c:pt idx="277">
                  <c:v>0.34091653549209999</c:v>
                </c:pt>
                <c:pt idx="278">
                  <c:v>0.34216457488249302</c:v>
                </c:pt>
                <c:pt idx="279">
                  <c:v>0.343412614272887</c:v>
                </c:pt>
                <c:pt idx="280">
                  <c:v>0.34466065366327903</c:v>
                </c:pt>
                <c:pt idx="281">
                  <c:v>0.345908693053673</c:v>
                </c:pt>
                <c:pt idx="282">
                  <c:v>0.34715673244406497</c:v>
                </c:pt>
                <c:pt idx="283">
                  <c:v>0.348404771834458</c:v>
                </c:pt>
                <c:pt idx="284">
                  <c:v>0.34965281122485198</c:v>
                </c:pt>
                <c:pt idx="285">
                  <c:v>0.35090085061524401</c:v>
                </c:pt>
                <c:pt idx="286">
                  <c:v>0.35214889000563798</c:v>
                </c:pt>
                <c:pt idx="287">
                  <c:v>0.35339692939603101</c:v>
                </c:pt>
                <c:pt idx="288">
                  <c:v>0.35464496878642399</c:v>
                </c:pt>
                <c:pt idx="289">
                  <c:v>0.35589300817681802</c:v>
                </c:pt>
                <c:pt idx="290">
                  <c:v>0.35714104756720999</c:v>
                </c:pt>
                <c:pt idx="291">
                  <c:v>0.35838908695760402</c:v>
                </c:pt>
                <c:pt idx="292">
                  <c:v>0.35963712634799699</c:v>
                </c:pt>
                <c:pt idx="293">
                  <c:v>0.36088516573839002</c:v>
                </c:pt>
                <c:pt idx="294">
                  <c:v>0.362133205128782</c:v>
                </c:pt>
                <c:pt idx="295">
                  <c:v>0.36338124451917497</c:v>
                </c:pt>
                <c:pt idx="296">
                  <c:v>0.36462928390957</c:v>
                </c:pt>
                <c:pt idx="297">
                  <c:v>0.36587732329996298</c:v>
                </c:pt>
                <c:pt idx="298">
                  <c:v>0.36712536269035601</c:v>
                </c:pt>
                <c:pt idx="299">
                  <c:v>0.36837340208074898</c:v>
                </c:pt>
                <c:pt idx="300">
                  <c:v>0.36962144147114201</c:v>
                </c:pt>
                <c:pt idx="301">
                  <c:v>0.37086948086153498</c:v>
                </c:pt>
                <c:pt idx="302">
                  <c:v>0.37211752025192801</c:v>
                </c:pt>
                <c:pt idx="303">
                  <c:v>0.37336555964232099</c:v>
                </c:pt>
                <c:pt idx="304">
                  <c:v>0.37461359903271402</c:v>
                </c:pt>
                <c:pt idx="305">
                  <c:v>0.37586163842310699</c:v>
                </c:pt>
                <c:pt idx="306">
                  <c:v>0.37710967781350002</c:v>
                </c:pt>
                <c:pt idx="307">
                  <c:v>0.378357717203894</c:v>
                </c:pt>
                <c:pt idx="308">
                  <c:v>0.37960575659428702</c:v>
                </c:pt>
                <c:pt idx="309">
                  <c:v>0.380853795984679</c:v>
                </c:pt>
                <c:pt idx="310">
                  <c:v>0.38210183537507297</c:v>
                </c:pt>
                <c:pt idx="311">
                  <c:v>0.383349874765466</c:v>
                </c:pt>
                <c:pt idx="312">
                  <c:v>0.38459791415585898</c:v>
                </c:pt>
                <c:pt idx="313">
                  <c:v>0.38584595354625201</c:v>
                </c:pt>
                <c:pt idx="314">
                  <c:v>0.38709399293664498</c:v>
                </c:pt>
                <c:pt idx="315">
                  <c:v>0.38834203232704001</c:v>
                </c:pt>
                <c:pt idx="316">
                  <c:v>0.38959007171743298</c:v>
                </c:pt>
                <c:pt idx="317">
                  <c:v>0.39083811110782601</c:v>
                </c:pt>
                <c:pt idx="318">
                  <c:v>0.39208615049821799</c:v>
                </c:pt>
                <c:pt idx="319">
                  <c:v>0.39333418988861102</c:v>
                </c:pt>
                <c:pt idx="320">
                  <c:v>0.39458222927900399</c:v>
                </c:pt>
                <c:pt idx="321">
                  <c:v>0.39583026866939802</c:v>
                </c:pt>
                <c:pt idx="322">
                  <c:v>0.397078308059791</c:v>
                </c:pt>
                <c:pt idx="323">
                  <c:v>0.39832634745018403</c:v>
                </c:pt>
                <c:pt idx="324">
                  <c:v>0.399574386840577</c:v>
                </c:pt>
                <c:pt idx="325">
                  <c:v>0.40082242623096997</c:v>
                </c:pt>
                <c:pt idx="326">
                  <c:v>0.402070465621363</c:v>
                </c:pt>
                <c:pt idx="327">
                  <c:v>0.40331850501175598</c:v>
                </c:pt>
                <c:pt idx="328">
                  <c:v>0.40456654440214801</c:v>
                </c:pt>
                <c:pt idx="329">
                  <c:v>0.40581458379254298</c:v>
                </c:pt>
                <c:pt idx="330">
                  <c:v>0.40706262318293601</c:v>
                </c:pt>
                <c:pt idx="331">
                  <c:v>0.40831066257332899</c:v>
                </c:pt>
                <c:pt idx="332">
                  <c:v>0.40955870196372302</c:v>
                </c:pt>
                <c:pt idx="333">
                  <c:v>0.41080674135411499</c:v>
                </c:pt>
                <c:pt idx="334">
                  <c:v>0.41205478074451002</c:v>
                </c:pt>
                <c:pt idx="335">
                  <c:v>0.41330282013490199</c:v>
                </c:pt>
                <c:pt idx="336">
                  <c:v>0.41455085952529502</c:v>
                </c:pt>
                <c:pt idx="337">
                  <c:v>0.415798898915688</c:v>
                </c:pt>
                <c:pt idx="338">
                  <c:v>0.41704693830608303</c:v>
                </c:pt>
                <c:pt idx="339">
                  <c:v>0.418294977696475</c:v>
                </c:pt>
                <c:pt idx="340">
                  <c:v>0.41954301708686798</c:v>
                </c:pt>
                <c:pt idx="341">
                  <c:v>0.42079105647726001</c:v>
                </c:pt>
                <c:pt idx="342">
                  <c:v>0.42203909586765398</c:v>
                </c:pt>
                <c:pt idx="343">
                  <c:v>0.42328713525804801</c:v>
                </c:pt>
                <c:pt idx="344">
                  <c:v>0.42453517464843998</c:v>
                </c:pt>
                <c:pt idx="345">
                  <c:v>0.42578321403883301</c:v>
                </c:pt>
                <c:pt idx="346">
                  <c:v>0.42703125342922699</c:v>
                </c:pt>
                <c:pt idx="347">
                  <c:v>0.42827929281961902</c:v>
                </c:pt>
                <c:pt idx="348">
                  <c:v>0.42952733221001199</c:v>
                </c:pt>
                <c:pt idx="349">
                  <c:v>0.43077537160040602</c:v>
                </c:pt>
                <c:pt idx="350">
                  <c:v>0.432023410990799</c:v>
                </c:pt>
                <c:pt idx="351">
                  <c:v>0.43327145038119103</c:v>
                </c:pt>
                <c:pt idx="352">
                  <c:v>0.434519489771585</c:v>
                </c:pt>
                <c:pt idx="353">
                  <c:v>0.43576752916197697</c:v>
                </c:pt>
                <c:pt idx="354">
                  <c:v>0.43701556855237</c:v>
                </c:pt>
                <c:pt idx="355">
                  <c:v>0.43826360794276498</c:v>
                </c:pt>
                <c:pt idx="356">
                  <c:v>0.43951164733315801</c:v>
                </c:pt>
                <c:pt idx="357">
                  <c:v>0.44075968672354998</c:v>
                </c:pt>
                <c:pt idx="358">
                  <c:v>0.44200772611394201</c:v>
                </c:pt>
                <c:pt idx="359">
                  <c:v>0.44325576550433698</c:v>
                </c:pt>
                <c:pt idx="360">
                  <c:v>0.44450380489473001</c:v>
                </c:pt>
                <c:pt idx="361">
                  <c:v>0.44575184428512399</c:v>
                </c:pt>
                <c:pt idx="362">
                  <c:v>0.44699988367551502</c:v>
                </c:pt>
                <c:pt idx="363">
                  <c:v>0.44824792306590799</c:v>
                </c:pt>
                <c:pt idx="364">
                  <c:v>0.44949596245630302</c:v>
                </c:pt>
                <c:pt idx="365">
                  <c:v>0.450744001846696</c:v>
                </c:pt>
                <c:pt idx="366">
                  <c:v>0.45199204123708903</c:v>
                </c:pt>
                <c:pt idx="367">
                  <c:v>0.453240080627483</c:v>
                </c:pt>
                <c:pt idx="368">
                  <c:v>0.45448812001787597</c:v>
                </c:pt>
                <c:pt idx="369">
                  <c:v>0.455736159408268</c:v>
                </c:pt>
                <c:pt idx="370">
                  <c:v>0.45698419879866298</c:v>
                </c:pt>
                <c:pt idx="371">
                  <c:v>0.45823223818905401</c:v>
                </c:pt>
                <c:pt idx="372">
                  <c:v>0.45948027757944798</c:v>
                </c:pt>
                <c:pt idx="373">
                  <c:v>0.46072831696984001</c:v>
                </c:pt>
                <c:pt idx="374">
                  <c:v>0.46197635636023399</c:v>
                </c:pt>
                <c:pt idx="375">
                  <c:v>0.46322439575062802</c:v>
                </c:pt>
                <c:pt idx="376">
                  <c:v>0.46447243514102099</c:v>
                </c:pt>
                <c:pt idx="377">
                  <c:v>0.46572047453141302</c:v>
                </c:pt>
                <c:pt idx="378">
                  <c:v>0.46696851392180599</c:v>
                </c:pt>
                <c:pt idx="379">
                  <c:v>0.46821655331219902</c:v>
                </c:pt>
                <c:pt idx="380">
                  <c:v>0.469464592702593</c:v>
                </c:pt>
                <c:pt idx="381">
                  <c:v>0.47071263209298603</c:v>
                </c:pt>
                <c:pt idx="382">
                  <c:v>0.471960671483379</c:v>
                </c:pt>
                <c:pt idx="383">
                  <c:v>0.47320871087377098</c:v>
                </c:pt>
                <c:pt idx="384">
                  <c:v>0.47445675026416301</c:v>
                </c:pt>
                <c:pt idx="385">
                  <c:v>0.47570478965455798</c:v>
                </c:pt>
                <c:pt idx="386">
                  <c:v>0.47695282904495201</c:v>
                </c:pt>
                <c:pt idx="387">
                  <c:v>0.47820086843534498</c:v>
                </c:pt>
                <c:pt idx="388">
                  <c:v>0.47944890782573701</c:v>
                </c:pt>
                <c:pt idx="389">
                  <c:v>0.48069694721612899</c:v>
                </c:pt>
                <c:pt idx="390">
                  <c:v>0.48194498660652302</c:v>
                </c:pt>
                <c:pt idx="391">
                  <c:v>0.48319302599691499</c:v>
                </c:pt>
                <c:pt idx="392">
                  <c:v>0.48444106538730902</c:v>
                </c:pt>
                <c:pt idx="393">
                  <c:v>0.485689104777703</c:v>
                </c:pt>
                <c:pt idx="394">
                  <c:v>0.48693714416809603</c:v>
                </c:pt>
                <c:pt idx="395">
                  <c:v>0.488185183558488</c:v>
                </c:pt>
                <c:pt idx="396">
                  <c:v>0.48943322294888097</c:v>
                </c:pt>
                <c:pt idx="397">
                  <c:v>0.490681262339275</c:v>
                </c:pt>
                <c:pt idx="398">
                  <c:v>0.49192930172966898</c:v>
                </c:pt>
                <c:pt idx="399">
                  <c:v>0.49317734112006201</c:v>
                </c:pt>
                <c:pt idx="400">
                  <c:v>0.49442538051045398</c:v>
                </c:pt>
                <c:pt idx="401">
                  <c:v>0.49567341990084701</c:v>
                </c:pt>
                <c:pt idx="402">
                  <c:v>0.49692145929124099</c:v>
                </c:pt>
                <c:pt idx="403">
                  <c:v>0.49816949868163402</c:v>
                </c:pt>
                <c:pt idx="404">
                  <c:v>0.49941753807202599</c:v>
                </c:pt>
                <c:pt idx="405">
                  <c:v>0.50066557746242002</c:v>
                </c:pt>
                <c:pt idx="406">
                  <c:v>0.50191361685281199</c:v>
                </c:pt>
                <c:pt idx="407">
                  <c:v>0.50316165624320597</c:v>
                </c:pt>
                <c:pt idx="408">
                  <c:v>0.50440969563360005</c:v>
                </c:pt>
                <c:pt idx="409">
                  <c:v>0.50565773502399303</c:v>
                </c:pt>
                <c:pt idx="410">
                  <c:v>0.506905774414386</c:v>
                </c:pt>
                <c:pt idx="411">
                  <c:v>0.50815381380477798</c:v>
                </c:pt>
                <c:pt idx="412">
                  <c:v>0.50940185319517095</c:v>
                </c:pt>
                <c:pt idx="413">
                  <c:v>0.51064989258556404</c:v>
                </c:pt>
                <c:pt idx="414">
                  <c:v>0.51189793197595801</c:v>
                </c:pt>
                <c:pt idx="415">
                  <c:v>0.51314597136634899</c:v>
                </c:pt>
                <c:pt idx="416">
                  <c:v>0.51439401075674396</c:v>
                </c:pt>
                <c:pt idx="417">
                  <c:v>0.51564205014713604</c:v>
                </c:pt>
                <c:pt idx="418">
                  <c:v>0.51689008953753102</c:v>
                </c:pt>
                <c:pt idx="419">
                  <c:v>0.51813812892792399</c:v>
                </c:pt>
                <c:pt idx="420">
                  <c:v>0.51938616831831597</c:v>
                </c:pt>
                <c:pt idx="421">
                  <c:v>0.52063420770870805</c:v>
                </c:pt>
                <c:pt idx="422">
                  <c:v>0.52188224709910103</c:v>
                </c:pt>
                <c:pt idx="423">
                  <c:v>0.523130286489496</c:v>
                </c:pt>
                <c:pt idx="424">
                  <c:v>0.52437832587988897</c:v>
                </c:pt>
                <c:pt idx="425">
                  <c:v>0.52562636527028195</c:v>
                </c:pt>
                <c:pt idx="426">
                  <c:v>0.52687440466067603</c:v>
                </c:pt>
                <c:pt idx="427">
                  <c:v>0.52812244405106701</c:v>
                </c:pt>
                <c:pt idx="428">
                  <c:v>0.52937048344145998</c:v>
                </c:pt>
                <c:pt idx="429">
                  <c:v>0.53061852283185396</c:v>
                </c:pt>
                <c:pt idx="430">
                  <c:v>0.53186656222224704</c:v>
                </c:pt>
                <c:pt idx="431">
                  <c:v>0.53311460161264101</c:v>
                </c:pt>
                <c:pt idx="432">
                  <c:v>0.53436264100303399</c:v>
                </c:pt>
                <c:pt idx="433">
                  <c:v>0.53561068039342596</c:v>
                </c:pt>
                <c:pt idx="434">
                  <c:v>0.53685871978381805</c:v>
                </c:pt>
                <c:pt idx="435">
                  <c:v>0.53810675917421202</c:v>
                </c:pt>
                <c:pt idx="436">
                  <c:v>0.539354798564605</c:v>
                </c:pt>
                <c:pt idx="437">
                  <c:v>0.54060283795499897</c:v>
                </c:pt>
                <c:pt idx="438">
                  <c:v>0.54185087734539195</c:v>
                </c:pt>
                <c:pt idx="439">
                  <c:v>0.54309891673578403</c:v>
                </c:pt>
                <c:pt idx="440">
                  <c:v>0.54434695612617801</c:v>
                </c:pt>
                <c:pt idx="441">
                  <c:v>0.54559499551656898</c:v>
                </c:pt>
                <c:pt idx="442">
                  <c:v>0.54684303490696495</c:v>
                </c:pt>
                <c:pt idx="443">
                  <c:v>0.54809107429735704</c:v>
                </c:pt>
                <c:pt idx="444">
                  <c:v>0.54933911368775101</c:v>
                </c:pt>
                <c:pt idx="445">
                  <c:v>0.55058715307814199</c:v>
                </c:pt>
                <c:pt idx="446">
                  <c:v>0.55183519246853596</c:v>
                </c:pt>
                <c:pt idx="447">
                  <c:v>0.55308323185892805</c:v>
                </c:pt>
                <c:pt idx="448">
                  <c:v>0.55433127124932302</c:v>
                </c:pt>
                <c:pt idx="449">
                  <c:v>0.555579310639715</c:v>
                </c:pt>
                <c:pt idx="450">
                  <c:v>0.55682735003010797</c:v>
                </c:pt>
                <c:pt idx="451">
                  <c:v>0.55807538942049995</c:v>
                </c:pt>
                <c:pt idx="452">
                  <c:v>0.55932342881089403</c:v>
                </c:pt>
                <c:pt idx="453">
                  <c:v>0.560571468201287</c:v>
                </c:pt>
                <c:pt idx="454">
                  <c:v>0.56181950759168098</c:v>
                </c:pt>
                <c:pt idx="455">
                  <c:v>0.56306754698207395</c:v>
                </c:pt>
                <c:pt idx="456">
                  <c:v>0.56431558637246704</c:v>
                </c:pt>
                <c:pt idx="457">
                  <c:v>0.56556362576286001</c:v>
                </c:pt>
                <c:pt idx="458">
                  <c:v>0.56681166515325299</c:v>
                </c:pt>
                <c:pt idx="459">
                  <c:v>0.56805970454364696</c:v>
                </c:pt>
                <c:pt idx="460">
                  <c:v>0.56930774393403905</c:v>
                </c:pt>
                <c:pt idx="461">
                  <c:v>0.57055578332443202</c:v>
                </c:pt>
                <c:pt idx="462">
                  <c:v>0.57180382271482499</c:v>
                </c:pt>
                <c:pt idx="463">
                  <c:v>0.57305186210521897</c:v>
                </c:pt>
                <c:pt idx="464">
                  <c:v>0.57429990149561005</c:v>
                </c:pt>
                <c:pt idx="465">
                  <c:v>0.57554794088600503</c:v>
                </c:pt>
                <c:pt idx="466">
                  <c:v>0.576795980276398</c:v>
                </c:pt>
                <c:pt idx="467">
                  <c:v>0.57804401966679197</c:v>
                </c:pt>
                <c:pt idx="468">
                  <c:v>0.57929205905718295</c:v>
                </c:pt>
                <c:pt idx="469">
                  <c:v>0.58054009844757803</c:v>
                </c:pt>
                <c:pt idx="470">
                  <c:v>0.58178813783797101</c:v>
                </c:pt>
                <c:pt idx="471">
                  <c:v>0.58303617722836398</c:v>
                </c:pt>
                <c:pt idx="472">
                  <c:v>0.58428421661875596</c:v>
                </c:pt>
                <c:pt idx="473">
                  <c:v>0.58553225600915004</c:v>
                </c:pt>
                <c:pt idx="474">
                  <c:v>0.58678029539954302</c:v>
                </c:pt>
                <c:pt idx="475">
                  <c:v>0.58802833478993499</c:v>
                </c:pt>
                <c:pt idx="476">
                  <c:v>0.58927637418032897</c:v>
                </c:pt>
                <c:pt idx="477">
                  <c:v>0.59052441357072005</c:v>
                </c:pt>
                <c:pt idx="478">
                  <c:v>0.59177245296111403</c:v>
                </c:pt>
                <c:pt idx="479">
                  <c:v>0.593020492351509</c:v>
                </c:pt>
                <c:pt idx="480">
                  <c:v>0.59426853174189997</c:v>
                </c:pt>
                <c:pt idx="481">
                  <c:v>0.59551657113229395</c:v>
                </c:pt>
                <c:pt idx="482">
                  <c:v>0.59676461052268603</c:v>
                </c:pt>
                <c:pt idx="483">
                  <c:v>0.59801264991308101</c:v>
                </c:pt>
                <c:pt idx="484">
                  <c:v>0.59926068930347298</c:v>
                </c:pt>
                <c:pt idx="485">
                  <c:v>0.60050872869386696</c:v>
                </c:pt>
                <c:pt idx="486">
                  <c:v>0.60175676808426004</c:v>
                </c:pt>
                <c:pt idx="487">
                  <c:v>0.60300480747465401</c:v>
                </c:pt>
                <c:pt idx="488">
                  <c:v>0.60425284686504499</c:v>
                </c:pt>
                <c:pt idx="489">
                  <c:v>0.60550088625543896</c:v>
                </c:pt>
                <c:pt idx="490">
                  <c:v>0.60674892564583005</c:v>
                </c:pt>
                <c:pt idx="491">
                  <c:v>0.60799696503622502</c:v>
                </c:pt>
                <c:pt idx="492">
                  <c:v>0.609245004426617</c:v>
                </c:pt>
                <c:pt idx="493">
                  <c:v>0.61049304381701097</c:v>
                </c:pt>
                <c:pt idx="494">
                  <c:v>0.61174108320740395</c:v>
                </c:pt>
                <c:pt idx="495">
                  <c:v>0.61298912259779703</c:v>
                </c:pt>
                <c:pt idx="496">
                  <c:v>0.614237161988191</c:v>
                </c:pt>
                <c:pt idx="497">
                  <c:v>0.61548520137858298</c:v>
                </c:pt>
                <c:pt idx="498">
                  <c:v>0.61673324076897695</c:v>
                </c:pt>
                <c:pt idx="499">
                  <c:v>0.61798128015937004</c:v>
                </c:pt>
                <c:pt idx="500">
                  <c:v>0.61922931954976301</c:v>
                </c:pt>
                <c:pt idx="501">
                  <c:v>0.62047735894015499</c:v>
                </c:pt>
                <c:pt idx="502">
                  <c:v>0.62172539833054996</c:v>
                </c:pt>
                <c:pt idx="503">
                  <c:v>0.62297343772094105</c:v>
                </c:pt>
                <c:pt idx="504">
                  <c:v>0.62422147711133402</c:v>
                </c:pt>
                <c:pt idx="505">
                  <c:v>0.625469516501728</c:v>
                </c:pt>
                <c:pt idx="506">
                  <c:v>0.62671755589211997</c:v>
                </c:pt>
                <c:pt idx="507">
                  <c:v>0.62796559528251406</c:v>
                </c:pt>
                <c:pt idx="508">
                  <c:v>0.62921363467290803</c:v>
                </c:pt>
                <c:pt idx="509">
                  <c:v>0.6304616740633</c:v>
                </c:pt>
                <c:pt idx="510">
                  <c:v>0.63170971345369298</c:v>
                </c:pt>
                <c:pt idx="511">
                  <c:v>0.63295775284408695</c:v>
                </c:pt>
                <c:pt idx="512">
                  <c:v>0.63420579223447904</c:v>
                </c:pt>
                <c:pt idx="513">
                  <c:v>0.63545383162487301</c:v>
                </c:pt>
                <c:pt idx="514">
                  <c:v>0.63670187101526599</c:v>
                </c:pt>
                <c:pt idx="515">
                  <c:v>0.63794991040565796</c:v>
                </c:pt>
                <c:pt idx="516">
                  <c:v>0.63919794979605205</c:v>
                </c:pt>
                <c:pt idx="517">
                  <c:v>0.64044598918644502</c:v>
                </c:pt>
                <c:pt idx="518">
                  <c:v>0.64169402857683799</c:v>
                </c:pt>
                <c:pt idx="519">
                  <c:v>0.64294206796722997</c:v>
                </c:pt>
                <c:pt idx="520">
                  <c:v>0.64419010735762205</c:v>
                </c:pt>
                <c:pt idx="521">
                  <c:v>0.64543814674801703</c:v>
                </c:pt>
                <c:pt idx="522">
                  <c:v>0.646686186138411</c:v>
                </c:pt>
                <c:pt idx="523">
                  <c:v>0.64793422552880298</c:v>
                </c:pt>
                <c:pt idx="524">
                  <c:v>0.64918226491919595</c:v>
                </c:pt>
                <c:pt idx="525">
                  <c:v>0.65043030430958904</c:v>
                </c:pt>
                <c:pt idx="526">
                  <c:v>0.65167834369998301</c:v>
                </c:pt>
                <c:pt idx="527">
                  <c:v>0.65292638309037598</c:v>
                </c:pt>
                <c:pt idx="528">
                  <c:v>0.65417442248076896</c:v>
                </c:pt>
                <c:pt idx="529">
                  <c:v>0.65542246187116204</c:v>
                </c:pt>
                <c:pt idx="530">
                  <c:v>0.65667050126155602</c:v>
                </c:pt>
                <c:pt idx="531">
                  <c:v>0.65791854065194799</c:v>
                </c:pt>
                <c:pt idx="532">
                  <c:v>0.65916658004234097</c:v>
                </c:pt>
                <c:pt idx="533">
                  <c:v>0.66041461943273405</c:v>
                </c:pt>
                <c:pt idx="534">
                  <c:v>0.66166265882312703</c:v>
                </c:pt>
                <c:pt idx="535">
                  <c:v>0.662910698213519</c:v>
                </c:pt>
                <c:pt idx="536">
                  <c:v>0.66415873760391198</c:v>
                </c:pt>
                <c:pt idx="537">
                  <c:v>0.66540677699430595</c:v>
                </c:pt>
                <c:pt idx="538">
                  <c:v>0.66665481638469903</c:v>
                </c:pt>
                <c:pt idx="539">
                  <c:v>0.66790285577509401</c:v>
                </c:pt>
                <c:pt idx="540">
                  <c:v>0.66915089516548598</c:v>
                </c:pt>
                <c:pt idx="541">
                  <c:v>0.67039893455587896</c:v>
                </c:pt>
                <c:pt idx="542">
                  <c:v>0.67164697394627104</c:v>
                </c:pt>
                <c:pt idx="543">
                  <c:v>0.67289501333666601</c:v>
                </c:pt>
                <c:pt idx="544">
                  <c:v>0.67414305272705899</c:v>
                </c:pt>
                <c:pt idx="545">
                  <c:v>0.67539109211745196</c:v>
                </c:pt>
                <c:pt idx="546">
                  <c:v>0.67663913150784605</c:v>
                </c:pt>
                <c:pt idx="547">
                  <c:v>0.67788717089823602</c:v>
                </c:pt>
                <c:pt idx="548">
                  <c:v>0.679135210288632</c:v>
                </c:pt>
                <c:pt idx="549">
                  <c:v>0.68038324967902397</c:v>
                </c:pt>
                <c:pt idx="550">
                  <c:v>0.68163128906941495</c:v>
                </c:pt>
                <c:pt idx="551">
                  <c:v>0.68287932845981003</c:v>
                </c:pt>
                <c:pt idx="552">
                  <c:v>0.68412736785020201</c:v>
                </c:pt>
                <c:pt idx="553">
                  <c:v>0.68537540724059598</c:v>
                </c:pt>
                <c:pt idx="554">
                  <c:v>0.68662344663098895</c:v>
                </c:pt>
                <c:pt idx="555">
                  <c:v>0.68787148602138204</c:v>
                </c:pt>
                <c:pt idx="556">
                  <c:v>0.68911952541177701</c:v>
                </c:pt>
                <c:pt idx="557">
                  <c:v>0.69036756480216899</c:v>
                </c:pt>
                <c:pt idx="558">
                  <c:v>0.69161560419256196</c:v>
                </c:pt>
                <c:pt idx="559">
                  <c:v>0.69286364358295705</c:v>
                </c:pt>
                <c:pt idx="560">
                  <c:v>0.69411168297334802</c:v>
                </c:pt>
                <c:pt idx="561">
                  <c:v>0.695359722363741</c:v>
                </c:pt>
                <c:pt idx="562">
                  <c:v>0.69660776175413397</c:v>
                </c:pt>
                <c:pt idx="563">
                  <c:v>0.69785580114452805</c:v>
                </c:pt>
                <c:pt idx="564">
                  <c:v>0.69910384053492003</c:v>
                </c:pt>
                <c:pt idx="565">
                  <c:v>0.700351879925315</c:v>
                </c:pt>
                <c:pt idx="566">
                  <c:v>0.70159991931570498</c:v>
                </c:pt>
                <c:pt idx="567">
                  <c:v>0.70284795870609895</c:v>
                </c:pt>
                <c:pt idx="568">
                  <c:v>0.70409599809649404</c:v>
                </c:pt>
                <c:pt idx="569">
                  <c:v>0.70534403748688501</c:v>
                </c:pt>
                <c:pt idx="570">
                  <c:v>0.70659207687727499</c:v>
                </c:pt>
                <c:pt idx="571">
                  <c:v>0.70784011626767296</c:v>
                </c:pt>
                <c:pt idx="572">
                  <c:v>0.70908815565806504</c:v>
                </c:pt>
                <c:pt idx="573">
                  <c:v>0.71033619504845702</c:v>
                </c:pt>
                <c:pt idx="574">
                  <c:v>0.71158423443885199</c:v>
                </c:pt>
                <c:pt idx="575">
                  <c:v>0.71283227382924397</c:v>
                </c:pt>
                <c:pt idx="576">
                  <c:v>0.71408031321963805</c:v>
                </c:pt>
                <c:pt idx="577">
                  <c:v>0.71532835261003003</c:v>
                </c:pt>
                <c:pt idx="578">
                  <c:v>0.716576392000424</c:v>
                </c:pt>
                <c:pt idx="579">
                  <c:v>0.71782443139081697</c:v>
                </c:pt>
                <c:pt idx="580">
                  <c:v>0.71907247078120995</c:v>
                </c:pt>
                <c:pt idx="581">
                  <c:v>0.72032051017160204</c:v>
                </c:pt>
                <c:pt idx="582">
                  <c:v>0.72156854956199701</c:v>
                </c:pt>
                <c:pt idx="583">
                  <c:v>0.72281658895238998</c:v>
                </c:pt>
                <c:pt idx="584">
                  <c:v>0.72406462834278196</c:v>
                </c:pt>
                <c:pt idx="585">
                  <c:v>0.72531266773317504</c:v>
                </c:pt>
                <c:pt idx="586">
                  <c:v>0.72656070712356802</c:v>
                </c:pt>
                <c:pt idx="587">
                  <c:v>0.72780874651396099</c:v>
                </c:pt>
                <c:pt idx="588">
                  <c:v>0.72905678590435397</c:v>
                </c:pt>
                <c:pt idx="589">
                  <c:v>0.73030482529474805</c:v>
                </c:pt>
                <c:pt idx="590">
                  <c:v>0.73155286468514202</c:v>
                </c:pt>
                <c:pt idx="591">
                  <c:v>0.732800904075534</c:v>
                </c:pt>
                <c:pt idx="592">
                  <c:v>0.73404894346592697</c:v>
                </c:pt>
                <c:pt idx="593">
                  <c:v>0.73529698285631895</c:v>
                </c:pt>
                <c:pt idx="594">
                  <c:v>0.73654502224671303</c:v>
                </c:pt>
                <c:pt idx="595">
                  <c:v>0.73779306163710501</c:v>
                </c:pt>
                <c:pt idx="596">
                  <c:v>0.73904110102749898</c:v>
                </c:pt>
                <c:pt idx="597">
                  <c:v>0.74028914041789196</c:v>
                </c:pt>
                <c:pt idx="598">
                  <c:v>0.74153717980828304</c:v>
                </c:pt>
                <c:pt idx="599">
                  <c:v>0.74278521919867702</c:v>
                </c:pt>
                <c:pt idx="600">
                  <c:v>0.74403325858906899</c:v>
                </c:pt>
                <c:pt idx="601">
                  <c:v>0.74528129797946396</c:v>
                </c:pt>
                <c:pt idx="602">
                  <c:v>0.74652933736985705</c:v>
                </c:pt>
                <c:pt idx="603">
                  <c:v>0.74777737676025102</c:v>
                </c:pt>
                <c:pt idx="604">
                  <c:v>0.749025416150645</c:v>
                </c:pt>
                <c:pt idx="605">
                  <c:v>0.75027345554103797</c:v>
                </c:pt>
                <c:pt idx="606">
                  <c:v>0.75152149493142995</c:v>
                </c:pt>
                <c:pt idx="607">
                  <c:v>0.75276953432182303</c:v>
                </c:pt>
                <c:pt idx="608">
                  <c:v>0.754017573712216</c:v>
                </c:pt>
                <c:pt idx="609">
                  <c:v>0.75526561310260798</c:v>
                </c:pt>
                <c:pt idx="610">
                  <c:v>0.75651365249300295</c:v>
                </c:pt>
                <c:pt idx="611">
                  <c:v>0.75776169188339404</c:v>
                </c:pt>
                <c:pt idx="612">
                  <c:v>0.75900973127378801</c:v>
                </c:pt>
                <c:pt idx="613">
                  <c:v>0.76025777066418299</c:v>
                </c:pt>
                <c:pt idx="614">
                  <c:v>0.76150581005457396</c:v>
                </c:pt>
                <c:pt idx="615">
                  <c:v>0.76275384944496805</c:v>
                </c:pt>
                <c:pt idx="616">
                  <c:v>0.76400188883536102</c:v>
                </c:pt>
                <c:pt idx="617">
                  <c:v>0.76524992822575599</c:v>
                </c:pt>
                <c:pt idx="618">
                  <c:v>0.76649796761614497</c:v>
                </c:pt>
                <c:pt idx="619">
                  <c:v>0.76774600700654105</c:v>
                </c:pt>
                <c:pt idx="620">
                  <c:v>0.76899404639693303</c:v>
                </c:pt>
                <c:pt idx="621">
                  <c:v>0.770242085787327</c:v>
                </c:pt>
                <c:pt idx="622">
                  <c:v>0.77149012517771998</c:v>
                </c:pt>
                <c:pt idx="623">
                  <c:v>0.77273816456811295</c:v>
                </c:pt>
                <c:pt idx="624">
                  <c:v>0.77398620395850604</c:v>
                </c:pt>
                <c:pt idx="625">
                  <c:v>0.77523424334889901</c:v>
                </c:pt>
                <c:pt idx="626">
                  <c:v>0.77648228273929298</c:v>
                </c:pt>
                <c:pt idx="627">
                  <c:v>0.77773032212968496</c:v>
                </c:pt>
                <c:pt idx="628">
                  <c:v>0.77897836152007804</c:v>
                </c:pt>
                <c:pt idx="629">
                  <c:v>0.78022640091047002</c:v>
                </c:pt>
                <c:pt idx="630">
                  <c:v>0.78147444030086499</c:v>
                </c:pt>
                <c:pt idx="631">
                  <c:v>0.78272247969125497</c:v>
                </c:pt>
                <c:pt idx="632">
                  <c:v>0.78397051908164905</c:v>
                </c:pt>
                <c:pt idx="633">
                  <c:v>0.78521855847204203</c:v>
                </c:pt>
                <c:pt idx="634">
                  <c:v>0.786466597862437</c:v>
                </c:pt>
                <c:pt idx="635">
                  <c:v>0.78771463725283097</c:v>
                </c:pt>
                <c:pt idx="636">
                  <c:v>0.78896267664322195</c:v>
                </c:pt>
                <c:pt idx="637">
                  <c:v>0.79021071603361603</c:v>
                </c:pt>
                <c:pt idx="638">
                  <c:v>0.79145875542400801</c:v>
                </c:pt>
                <c:pt idx="639">
                  <c:v>0.79270679481440098</c:v>
                </c:pt>
                <c:pt idx="640">
                  <c:v>0.79395483420479396</c:v>
                </c:pt>
                <c:pt idx="641">
                  <c:v>0.79520287359518604</c:v>
                </c:pt>
                <c:pt idx="642">
                  <c:v>0.79645091298558102</c:v>
                </c:pt>
                <c:pt idx="643">
                  <c:v>0.79769895237597299</c:v>
                </c:pt>
                <c:pt idx="644">
                  <c:v>0.79894699176636796</c:v>
                </c:pt>
                <c:pt idx="645">
                  <c:v>0.80019503115676205</c:v>
                </c:pt>
                <c:pt idx="646">
                  <c:v>0.80144307054715402</c:v>
                </c:pt>
                <c:pt idx="647">
                  <c:v>0.802691109937545</c:v>
                </c:pt>
                <c:pt idx="648">
                  <c:v>0.80393914932793797</c:v>
                </c:pt>
                <c:pt idx="649">
                  <c:v>0.80518718871833195</c:v>
                </c:pt>
                <c:pt idx="650">
                  <c:v>0.80643522810872503</c:v>
                </c:pt>
                <c:pt idx="651">
                  <c:v>0.80768326749911701</c:v>
                </c:pt>
                <c:pt idx="652">
                  <c:v>0.80893130688951098</c:v>
                </c:pt>
                <c:pt idx="653">
                  <c:v>0.81017934627990495</c:v>
                </c:pt>
                <c:pt idx="654">
                  <c:v>0.81142738567029704</c:v>
                </c:pt>
                <c:pt idx="655">
                  <c:v>0.81267542506069101</c:v>
                </c:pt>
                <c:pt idx="656">
                  <c:v>0.81392346445108299</c:v>
                </c:pt>
                <c:pt idx="657">
                  <c:v>0.81517150384147596</c:v>
                </c:pt>
                <c:pt idx="658">
                  <c:v>0.81641954323187005</c:v>
                </c:pt>
                <c:pt idx="659">
                  <c:v>0.81766758262226102</c:v>
                </c:pt>
                <c:pt idx="660">
                  <c:v>0.818915622012657</c:v>
                </c:pt>
                <c:pt idx="661">
                  <c:v>0.82016366140304997</c:v>
                </c:pt>
                <c:pt idx="662">
                  <c:v>0.82141170079343995</c:v>
                </c:pt>
                <c:pt idx="663">
                  <c:v>0.82265974018383603</c:v>
                </c:pt>
                <c:pt idx="664">
                  <c:v>0.823907779574229</c:v>
                </c:pt>
                <c:pt idx="665">
                  <c:v>0.82515581896462298</c:v>
                </c:pt>
                <c:pt idx="666">
                  <c:v>0.82640385835501595</c:v>
                </c:pt>
                <c:pt idx="667">
                  <c:v>0.82765189774540804</c:v>
                </c:pt>
                <c:pt idx="668">
                  <c:v>0.82889993713580001</c:v>
                </c:pt>
                <c:pt idx="669">
                  <c:v>0.83014797652619399</c:v>
                </c:pt>
                <c:pt idx="670">
                  <c:v>0.83139601591658696</c:v>
                </c:pt>
                <c:pt idx="671">
                  <c:v>0.83264405530698005</c:v>
                </c:pt>
                <c:pt idx="672">
                  <c:v>0.83389209469737202</c:v>
                </c:pt>
                <c:pt idx="673">
                  <c:v>0.83514013408776799</c:v>
                </c:pt>
                <c:pt idx="674">
                  <c:v>0.83638817347815897</c:v>
                </c:pt>
                <c:pt idx="675">
                  <c:v>0.83763621286855505</c:v>
                </c:pt>
                <c:pt idx="676">
                  <c:v>0.83888425225894703</c:v>
                </c:pt>
                <c:pt idx="677">
                  <c:v>0.840132291649339</c:v>
                </c:pt>
                <c:pt idx="678">
                  <c:v>0.84138033103973198</c:v>
                </c:pt>
                <c:pt idx="679">
                  <c:v>0.84262837043012495</c:v>
                </c:pt>
                <c:pt idx="680">
                  <c:v>0.84387640982051804</c:v>
                </c:pt>
                <c:pt idx="681">
                  <c:v>0.84512444921091301</c:v>
                </c:pt>
                <c:pt idx="682">
                  <c:v>0.84637248860130398</c:v>
                </c:pt>
                <c:pt idx="683">
                  <c:v>0.84762052799169496</c:v>
                </c:pt>
                <c:pt idx="684">
                  <c:v>0.84886856738209104</c:v>
                </c:pt>
                <c:pt idx="685">
                  <c:v>0.85011660677248402</c:v>
                </c:pt>
                <c:pt idx="686">
                  <c:v>0.85136464616287599</c:v>
                </c:pt>
                <c:pt idx="687">
                  <c:v>0.85261268555326997</c:v>
                </c:pt>
                <c:pt idx="688">
                  <c:v>0.85386072494366305</c:v>
                </c:pt>
                <c:pt idx="689">
                  <c:v>0.85510876433405503</c:v>
                </c:pt>
                <c:pt idx="690">
                  <c:v>0.856356803724448</c:v>
                </c:pt>
                <c:pt idx="691">
                  <c:v>0.85760484311484098</c:v>
                </c:pt>
                <c:pt idx="692">
                  <c:v>0.85885288250523595</c:v>
                </c:pt>
                <c:pt idx="693">
                  <c:v>0.86010092189563103</c:v>
                </c:pt>
                <c:pt idx="694">
                  <c:v>0.86134896128602101</c:v>
                </c:pt>
                <c:pt idx="695">
                  <c:v>0.86259700067641398</c:v>
                </c:pt>
                <c:pt idx="696">
                  <c:v>0.86384504006680796</c:v>
                </c:pt>
                <c:pt idx="697">
                  <c:v>0.86509307945720204</c:v>
                </c:pt>
                <c:pt idx="698">
                  <c:v>0.86634111884759202</c:v>
                </c:pt>
                <c:pt idx="699">
                  <c:v>0.86758915823798399</c:v>
                </c:pt>
                <c:pt idx="700">
                  <c:v>0.86883719762837996</c:v>
                </c:pt>
                <c:pt idx="701">
                  <c:v>0.87008523701877305</c:v>
                </c:pt>
                <c:pt idx="702">
                  <c:v>0.87133327640916303</c:v>
                </c:pt>
                <c:pt idx="703">
                  <c:v>0.872581315799559</c:v>
                </c:pt>
                <c:pt idx="704">
                  <c:v>0.87382935518995397</c:v>
                </c:pt>
                <c:pt idx="705">
                  <c:v>0.87507739458034295</c:v>
                </c:pt>
                <c:pt idx="706">
                  <c:v>0.87632543397073703</c:v>
                </c:pt>
                <c:pt idx="707">
                  <c:v>0.87757347336113301</c:v>
                </c:pt>
                <c:pt idx="708">
                  <c:v>0.87882151275152498</c:v>
                </c:pt>
                <c:pt idx="709">
                  <c:v>0.88006955214191696</c:v>
                </c:pt>
                <c:pt idx="710">
                  <c:v>0.88131759153230904</c:v>
                </c:pt>
                <c:pt idx="711">
                  <c:v>0.88256563092270301</c:v>
                </c:pt>
                <c:pt idx="712">
                  <c:v>0.88381367031309599</c:v>
                </c:pt>
                <c:pt idx="713">
                  <c:v>0.88506170970349096</c:v>
                </c:pt>
                <c:pt idx="714">
                  <c:v>0.88630974909388305</c:v>
                </c:pt>
                <c:pt idx="715">
                  <c:v>0.88755778848427602</c:v>
                </c:pt>
                <c:pt idx="716">
                  <c:v>0.888805827874668</c:v>
                </c:pt>
                <c:pt idx="717">
                  <c:v>0.89005386726505997</c:v>
                </c:pt>
                <c:pt idx="718">
                  <c:v>0.89130190665545705</c:v>
                </c:pt>
                <c:pt idx="719">
                  <c:v>0.89254994604584603</c:v>
                </c:pt>
                <c:pt idx="720">
                  <c:v>0.89379798543623901</c:v>
                </c:pt>
                <c:pt idx="721">
                  <c:v>0.89504602482663398</c:v>
                </c:pt>
                <c:pt idx="722">
                  <c:v>0.89629406421702695</c:v>
                </c:pt>
                <c:pt idx="723">
                  <c:v>0.89754210360742004</c:v>
                </c:pt>
                <c:pt idx="724">
                  <c:v>0.89879014299781301</c:v>
                </c:pt>
                <c:pt idx="725">
                  <c:v>0.90003818238820599</c:v>
                </c:pt>
                <c:pt idx="726">
                  <c:v>0.90128622177860096</c:v>
                </c:pt>
                <c:pt idx="727">
                  <c:v>0.90253426116899205</c:v>
                </c:pt>
                <c:pt idx="728">
                  <c:v>0.90378230055938802</c:v>
                </c:pt>
                <c:pt idx="729">
                  <c:v>0.905030339949778</c:v>
                </c:pt>
                <c:pt idx="730">
                  <c:v>0.90627837934017297</c:v>
                </c:pt>
                <c:pt idx="731">
                  <c:v>0.90752641873056705</c:v>
                </c:pt>
                <c:pt idx="732">
                  <c:v>0.90877445812095903</c:v>
                </c:pt>
                <c:pt idx="733">
                  <c:v>0.910022497511354</c:v>
                </c:pt>
                <c:pt idx="734">
                  <c:v>0.91127053690174498</c:v>
                </c:pt>
                <c:pt idx="735">
                  <c:v>0.91251857629213795</c:v>
                </c:pt>
                <c:pt idx="736">
                  <c:v>0.91376661568253204</c:v>
                </c:pt>
                <c:pt idx="737">
                  <c:v>0.91501465507292201</c:v>
                </c:pt>
                <c:pt idx="738">
                  <c:v>0.91626269446331599</c:v>
                </c:pt>
                <c:pt idx="739">
                  <c:v>0.91751073385371096</c:v>
                </c:pt>
                <c:pt idx="740">
                  <c:v>0.91875877324410404</c:v>
                </c:pt>
                <c:pt idx="741">
                  <c:v>0.92000681263449602</c:v>
                </c:pt>
                <c:pt idx="742">
                  <c:v>0.92125485202488799</c:v>
                </c:pt>
                <c:pt idx="743">
                  <c:v>0.92250289141528397</c:v>
                </c:pt>
                <c:pt idx="744">
                  <c:v>0.92375093080567505</c:v>
                </c:pt>
                <c:pt idx="745">
                  <c:v>0.92499897019606803</c:v>
                </c:pt>
                <c:pt idx="746">
                  <c:v>0.926247009586463</c:v>
                </c:pt>
                <c:pt idx="747">
                  <c:v>0.92749504897685497</c:v>
                </c:pt>
                <c:pt idx="748">
                  <c:v>0.92874308836724795</c:v>
                </c:pt>
                <c:pt idx="749">
                  <c:v>0.92999112775764103</c:v>
                </c:pt>
                <c:pt idx="750">
                  <c:v>0.93123916714803501</c:v>
                </c:pt>
                <c:pt idx="751">
                  <c:v>0.93248720653842898</c:v>
                </c:pt>
                <c:pt idx="752">
                  <c:v>0.93373524592882196</c:v>
                </c:pt>
                <c:pt idx="753">
                  <c:v>0.93498328531921304</c:v>
                </c:pt>
                <c:pt idx="754">
                  <c:v>0.93623132470960702</c:v>
                </c:pt>
                <c:pt idx="755">
                  <c:v>0.93747936409999799</c:v>
                </c:pt>
                <c:pt idx="756">
                  <c:v>0.93872740349039396</c:v>
                </c:pt>
                <c:pt idx="757">
                  <c:v>0.93997544288078505</c:v>
                </c:pt>
                <c:pt idx="758">
                  <c:v>0.94122348227117902</c:v>
                </c:pt>
                <c:pt idx="759">
                  <c:v>0.94247152166157</c:v>
                </c:pt>
                <c:pt idx="760">
                  <c:v>0.94371956105196197</c:v>
                </c:pt>
                <c:pt idx="761">
                  <c:v>0.94496760044235895</c:v>
                </c:pt>
                <c:pt idx="762">
                  <c:v>0.94621563983274903</c:v>
                </c:pt>
                <c:pt idx="763">
                  <c:v>0.94746367922314201</c:v>
                </c:pt>
                <c:pt idx="764">
                  <c:v>0.94871171861353598</c:v>
                </c:pt>
                <c:pt idx="765">
                  <c:v>0.94995975800392896</c:v>
                </c:pt>
                <c:pt idx="766">
                  <c:v>0.95120779739432504</c:v>
                </c:pt>
                <c:pt idx="767">
                  <c:v>0.95245583678471801</c:v>
                </c:pt>
                <c:pt idx="768">
                  <c:v>0.95370387617510999</c:v>
                </c:pt>
                <c:pt idx="769">
                  <c:v>0.95495191556550496</c:v>
                </c:pt>
                <c:pt idx="770">
                  <c:v>0.95619995495589605</c:v>
                </c:pt>
                <c:pt idx="771">
                  <c:v>0.95744799434629002</c:v>
                </c:pt>
                <c:pt idx="772">
                  <c:v>0.95869603373668499</c:v>
                </c:pt>
                <c:pt idx="773">
                  <c:v>0.95994407312707697</c:v>
                </c:pt>
                <c:pt idx="774">
                  <c:v>0.96119211251746794</c:v>
                </c:pt>
                <c:pt idx="775">
                  <c:v>0.96244015190786203</c:v>
                </c:pt>
                <c:pt idx="776">
                  <c:v>0.96368819129825301</c:v>
                </c:pt>
                <c:pt idx="777">
                  <c:v>0.96493623068864798</c:v>
                </c:pt>
                <c:pt idx="778">
                  <c:v>0.96618427007903995</c:v>
                </c:pt>
                <c:pt idx="779">
                  <c:v>0.96743230946943504</c:v>
                </c:pt>
                <c:pt idx="780">
                  <c:v>0.96868034885982701</c:v>
                </c:pt>
                <c:pt idx="781">
                  <c:v>0.96992838825021899</c:v>
                </c:pt>
                <c:pt idx="782">
                  <c:v>0.97117642764061296</c:v>
                </c:pt>
                <c:pt idx="783">
                  <c:v>0.97242446703100704</c:v>
                </c:pt>
                <c:pt idx="784">
                  <c:v>0.97367250642139902</c:v>
                </c:pt>
                <c:pt idx="785">
                  <c:v>0.97492054581179299</c:v>
                </c:pt>
                <c:pt idx="786">
                  <c:v>0.97616858520218597</c:v>
                </c:pt>
                <c:pt idx="787">
                  <c:v>0.97741662459257805</c:v>
                </c:pt>
                <c:pt idx="788">
                  <c:v>0.97866466398297203</c:v>
                </c:pt>
                <c:pt idx="789">
                  <c:v>0.979912703373367</c:v>
                </c:pt>
                <c:pt idx="790">
                  <c:v>0.98116074276375798</c:v>
                </c:pt>
                <c:pt idx="791">
                  <c:v>0.98240878215415095</c:v>
                </c:pt>
                <c:pt idx="792">
                  <c:v>0.98365682154454304</c:v>
                </c:pt>
                <c:pt idx="793">
                  <c:v>0.98490486093493701</c:v>
                </c:pt>
                <c:pt idx="794">
                  <c:v>0.98615290032532699</c:v>
                </c:pt>
                <c:pt idx="795">
                  <c:v>0.98740093971572196</c:v>
                </c:pt>
                <c:pt idx="796">
                  <c:v>0.98864897910611504</c:v>
                </c:pt>
                <c:pt idx="797">
                  <c:v>0.98989701849650902</c:v>
                </c:pt>
                <c:pt idx="798">
                  <c:v>0.99114505788690099</c:v>
                </c:pt>
                <c:pt idx="799">
                  <c:v>0.99239309727729696</c:v>
                </c:pt>
                <c:pt idx="800">
                  <c:v>0.99364113666768705</c:v>
                </c:pt>
                <c:pt idx="801">
                  <c:v>0.99488917605808302</c:v>
                </c:pt>
                <c:pt idx="802">
                  <c:v>0.996137215448474</c:v>
                </c:pt>
                <c:pt idx="803">
                  <c:v>0.99738525483886797</c:v>
                </c:pt>
                <c:pt idx="804">
                  <c:v>0.99863329422926195</c:v>
                </c:pt>
                <c:pt idx="805">
                  <c:v>0.99988133361965303</c:v>
                </c:pt>
                <c:pt idx="806">
                  <c:v>1.0011293730100399</c:v>
                </c:pt>
                <c:pt idx="807">
                  <c:v>1.0023774124004401</c:v>
                </c:pt>
                <c:pt idx="808">
                  <c:v>1.0036254517908301</c:v>
                </c:pt>
                <c:pt idx="809">
                  <c:v>1.00487349118122</c:v>
                </c:pt>
                <c:pt idx="810">
                  <c:v>1.00612153057162</c:v>
                </c:pt>
                <c:pt idx="811">
                  <c:v>1.00736956996201</c:v>
                </c:pt>
                <c:pt idx="812">
                  <c:v>1.0086176093524</c:v>
                </c:pt>
                <c:pt idx="813">
                  <c:v>1.0098656487427899</c:v>
                </c:pt>
                <c:pt idx="814">
                  <c:v>1.0111136881331899</c:v>
                </c:pt>
                <c:pt idx="815">
                  <c:v>1.0123617275235799</c:v>
                </c:pt>
                <c:pt idx="816">
                  <c:v>1.0136097669139701</c:v>
                </c:pt>
                <c:pt idx="817">
                  <c:v>1.0148578063043701</c:v>
                </c:pt>
                <c:pt idx="818">
                  <c:v>1.01610584569476</c:v>
                </c:pt>
                <c:pt idx="819">
                  <c:v>1.01735388508516</c:v>
                </c:pt>
                <c:pt idx="820">
                  <c:v>1.01860192447555</c:v>
                </c:pt>
                <c:pt idx="821">
                  <c:v>1.01984996386594</c:v>
                </c:pt>
                <c:pt idx="822">
                  <c:v>1.0210980032563299</c:v>
                </c:pt>
                <c:pt idx="823">
                  <c:v>1.0223460426467199</c:v>
                </c:pt>
                <c:pt idx="824">
                  <c:v>1.0235940820371201</c:v>
                </c:pt>
                <c:pt idx="825">
                  <c:v>1.0248421214275101</c:v>
                </c:pt>
                <c:pt idx="826">
                  <c:v>1.0260901608179001</c:v>
                </c:pt>
                <c:pt idx="827">
                  <c:v>1.0273382002083</c:v>
                </c:pt>
                <c:pt idx="828">
                  <c:v>1.02858623959869</c:v>
                </c:pt>
                <c:pt idx="829">
                  <c:v>1.02983427898908</c:v>
                </c:pt>
                <c:pt idx="830">
                  <c:v>1.0310823183794799</c:v>
                </c:pt>
                <c:pt idx="831">
                  <c:v>1.0323303577698699</c:v>
                </c:pt>
                <c:pt idx="832">
                  <c:v>1.0335783971602599</c:v>
                </c:pt>
                <c:pt idx="833">
                  <c:v>1.0348264365506601</c:v>
                </c:pt>
                <c:pt idx="834">
                  <c:v>1.0360744759410501</c:v>
                </c:pt>
                <c:pt idx="835">
                  <c:v>1.03732251533144</c:v>
                </c:pt>
                <c:pt idx="836">
                  <c:v>1.03857055472183</c:v>
                </c:pt>
                <c:pt idx="837">
                  <c:v>1.03981859411223</c:v>
                </c:pt>
                <c:pt idx="838">
                  <c:v>1.04106663350262</c:v>
                </c:pt>
                <c:pt idx="839">
                  <c:v>1.0423146728930099</c:v>
                </c:pt>
                <c:pt idx="840">
                  <c:v>1.0435627122834099</c:v>
                </c:pt>
                <c:pt idx="841">
                  <c:v>1.0448107516738001</c:v>
                </c:pt>
                <c:pt idx="842">
                  <c:v>1.0460587910641901</c:v>
                </c:pt>
                <c:pt idx="843">
                  <c:v>1.0473068304545901</c:v>
                </c:pt>
                <c:pt idx="844">
                  <c:v>1.04855486984498</c:v>
                </c:pt>
                <c:pt idx="845">
                  <c:v>1.04980290923537</c:v>
                </c:pt>
                <c:pt idx="846">
                  <c:v>1.05105094862577</c:v>
                </c:pt>
                <c:pt idx="847">
                  <c:v>1.05229898801616</c:v>
                </c:pt>
                <c:pt idx="848">
                  <c:v>1.0535470274065499</c:v>
                </c:pt>
                <c:pt idx="849">
                  <c:v>1.0547950667969399</c:v>
                </c:pt>
                <c:pt idx="850">
                  <c:v>1.0560431061873401</c:v>
                </c:pt>
                <c:pt idx="851">
                  <c:v>1.0572911455777301</c:v>
                </c:pt>
                <c:pt idx="852">
                  <c:v>1.0585391849681201</c:v>
                </c:pt>
                <c:pt idx="853">
                  <c:v>1.05978722435852</c:v>
                </c:pt>
                <c:pt idx="854">
                  <c:v>1.06103526374891</c:v>
                </c:pt>
                <c:pt idx="855">
                  <c:v>1.0622833031393</c:v>
                </c:pt>
                <c:pt idx="856">
                  <c:v>1.0635313425296899</c:v>
                </c:pt>
                <c:pt idx="857">
                  <c:v>1.0647793819200899</c:v>
                </c:pt>
                <c:pt idx="858">
                  <c:v>1.0660274213104799</c:v>
                </c:pt>
                <c:pt idx="859">
                  <c:v>1.0672754607008801</c:v>
                </c:pt>
                <c:pt idx="860">
                  <c:v>1.0685235000912701</c:v>
                </c:pt>
                <c:pt idx="861">
                  <c:v>1.06977153948166</c:v>
                </c:pt>
                <c:pt idx="862">
                  <c:v>1.07101957887205</c:v>
                </c:pt>
                <c:pt idx="863">
                  <c:v>1.07226761826244</c:v>
                </c:pt>
                <c:pt idx="864">
                  <c:v>1.07351565765284</c:v>
                </c:pt>
                <c:pt idx="865">
                  <c:v>1.0747636970432399</c:v>
                </c:pt>
                <c:pt idx="866">
                  <c:v>1.0760117364336299</c:v>
                </c:pt>
                <c:pt idx="867">
                  <c:v>1.0772597758240201</c:v>
                </c:pt>
              </c:numCache>
            </c:numRef>
          </c:xVal>
          <c:yVal>
            <c:numRef>
              <c:f>'ArcTan x_z'!$H$3:$H$870</c:f>
              <c:numCache>
                <c:formatCode>0.00E+00</c:formatCode>
                <c:ptCount val="868"/>
                <c:pt idx="0">
                  <c:v>-1.2976869130508031E-4</c:v>
                </c:pt>
                <c:pt idx="1">
                  <c:v>-7.4657276059535935E-5</c:v>
                </c:pt>
                <c:pt idx="2">
                  <c:v>-6.5243147952104631E-6</c:v>
                </c:pt>
                <c:pt idx="3">
                  <c:v>-1.5140649723321244E-5</c:v>
                </c:pt>
                <c:pt idx="4">
                  <c:v>-1.134938860282472E-5</c:v>
                </c:pt>
                <c:pt idx="5">
                  <c:v>-9.0748765274801891E-6</c:v>
                </c:pt>
                <c:pt idx="6">
                  <c:v>-7.561119665800674E-6</c:v>
                </c:pt>
                <c:pt idx="7">
                  <c:v>-6.4836713872036529E-6</c:v>
                </c:pt>
                <c:pt idx="8">
                  <c:v>-5.6802865860436966E-6</c:v>
                </c:pt>
                <c:pt idx="9">
                  <c:v>-5.0613085600469941E-6</c:v>
                </c:pt>
                <c:pt idx="10">
                  <c:v>-4.5730390263767738E-6</c:v>
                </c:pt>
                <c:pt idx="11">
                  <c:v>-4.1812281137415991E-6</c:v>
                </c:pt>
                <c:pt idx="12">
                  <c:v>-3.8633731568318191E-6</c:v>
                </c:pt>
                <c:pt idx="13">
                  <c:v>-3.6038502370635268E-6</c:v>
                </c:pt>
                <c:pt idx="14">
                  <c:v>-3.3912004944430293E-6</c:v>
                </c:pt>
                <c:pt idx="15">
                  <c:v>-3.2169413275864964E-6</c:v>
                </c:pt>
                <c:pt idx="16">
                  <c:v>-3.0745115701495545E-6</c:v>
                </c:pt>
                <c:pt idx="17">
                  <c:v>-2.9584245859060521E-6</c:v>
                </c:pt>
                <c:pt idx="18">
                  <c:v>-2.8641818559879233E-6</c:v>
                </c:pt>
                <c:pt idx="19">
                  <c:v>-2.7880990058869842E-6</c:v>
                </c:pt>
                <c:pt idx="20">
                  <c:v>-2.7270249856119091E-6</c:v>
                </c:pt>
                <c:pt idx="21">
                  <c:v>-2.6784230650014795E-6</c:v>
                </c:pt>
                <c:pt idx="22">
                  <c:v>-2.6402905976645088E-6</c:v>
                </c:pt>
                <c:pt idx="23">
                  <c:v>-2.6109980933571242E-6</c:v>
                </c:pt>
                <c:pt idx="24">
                  <c:v>-2.5891536761234311E-6</c:v>
                </c:pt>
                <c:pt idx="25">
                  <c:v>-2.5736078626832479E-6</c:v>
                </c:pt>
                <c:pt idx="26">
                  <c:v>-2.5633206376826085E-6</c:v>
                </c:pt>
                <c:pt idx="27">
                  <c:v>-2.5573303009683508E-6</c:v>
                </c:pt>
                <c:pt idx="28">
                  <c:v>-2.5547211830044661E-6</c:v>
                </c:pt>
                <c:pt idx="29">
                  <c:v>-2.554627725414494E-6</c:v>
                </c:pt>
                <c:pt idx="30">
                  <c:v>-2.5562157235431846E-6</c:v>
                </c:pt>
                <c:pt idx="31">
                  <c:v>-2.5586835791515964E-6</c:v>
                </c:pt>
                <c:pt idx="32">
                  <c:v>-2.5612520745956488E-6</c:v>
                </c:pt>
                <c:pt idx="33">
                  <c:v>-2.5631636757804086E-6</c:v>
                </c:pt>
                <c:pt idx="34">
                  <c:v>-2.5636730138241321E-6</c:v>
                </c:pt>
                <c:pt idx="35">
                  <c:v>-2.5620307686453133E-6</c:v>
                </c:pt>
                <c:pt idx="36">
                  <c:v>-2.5574660808650051E-6</c:v>
                </c:pt>
                <c:pt idx="37">
                  <c:v>-2.5491723519446118E-6</c:v>
                </c:pt>
                <c:pt idx="38">
                  <c:v>-2.5363127517136549E-6</c:v>
                </c:pt>
                <c:pt idx="39">
                  <c:v>-2.5180384999885538E-6</c:v>
                </c:pt>
                <c:pt idx="40">
                  <c:v>-2.4934915829998035E-6</c:v>
                </c:pt>
                <c:pt idx="41">
                  <c:v>-2.4618220546365174E-6</c:v>
                </c:pt>
                <c:pt idx="42">
                  <c:v>-2.4221775381204281E-6</c:v>
                </c:pt>
                <c:pt idx="43">
                  <c:v>-2.3737077737639034E-6</c:v>
                </c:pt>
                <c:pt idx="44">
                  <c:v>-2.3155742078111362E-6</c:v>
                </c:pt>
                <c:pt idx="45">
                  <c:v>-2.2469724382865932E-6</c:v>
                </c:pt>
                <c:pt idx="46">
                  <c:v>-2.1671714990010967E-6</c:v>
                </c:pt>
                <c:pt idx="47">
                  <c:v>-2.0757167084890827E-6</c:v>
                </c:pt>
                <c:pt idx="48">
                  <c:v>-1.9724398182186982E-6</c:v>
                </c:pt>
                <c:pt idx="49">
                  <c:v>-1.8575770167735067E-6</c:v>
                </c:pt>
                <c:pt idx="50">
                  <c:v>-1.7318903589166794E-6</c:v>
                </c:pt>
                <c:pt idx="51">
                  <c:v>-1.596714679919585E-6</c:v>
                </c:pt>
                <c:pt idx="52">
                  <c:v>-1.4537820118538755E-6</c:v>
                </c:pt>
                <c:pt idx="53">
                  <c:v>-1.3051372500839126E-6</c:v>
                </c:pt>
                <c:pt idx="54">
                  <c:v>-1.1529485961926499E-6</c:v>
                </c:pt>
                <c:pt idx="55">
                  <c:v>-9.9924885818104153E-7</c:v>
                </c:pt>
                <c:pt idx="56">
                  <c:v>-8.4572488812942544E-7</c:v>
                </c:pt>
                <c:pt idx="57">
                  <c:v>-6.9383030178671567E-7</c:v>
                </c:pt>
                <c:pt idx="58">
                  <c:v>-5.4463271918148141E-7</c:v>
                </c:pt>
                <c:pt idx="59">
                  <c:v>-3.9883598752583259E-7</c:v>
                </c:pt>
                <c:pt idx="60">
                  <c:v>-2.5684564548737487E-7</c:v>
                </c:pt>
                <c:pt idx="61">
                  <c:v>-1.1889685145176865E-7</c:v>
                </c:pt>
                <c:pt idx="62">
                  <c:v>1.5052736513918127E-8</c:v>
                </c:pt>
                <c:pt idx="63">
                  <c:v>1.4512212910416624E-7</c:v>
                </c:pt>
                <c:pt idx="64">
                  <c:v>2.7146115279495023E-7</c:v>
                </c:pt>
                <c:pt idx="65">
                  <c:v>3.9421299119114207E-7</c:v>
                </c:pt>
                <c:pt idx="66">
                  <c:v>5.1350747219791426E-7</c:v>
                </c:pt>
                <c:pt idx="67">
                  <c:v>6.294524909786914E-7</c:v>
                </c:pt>
                <c:pt idx="68">
                  <c:v>7.4214729130191672E-7</c:v>
                </c:pt>
                <c:pt idx="69">
                  <c:v>8.5169957099840923E-7</c:v>
                </c:pt>
                <c:pt idx="70">
                  <c:v>9.5821663304509421E-7</c:v>
                </c:pt>
                <c:pt idx="71">
                  <c:v>1.0618201576097628E-6</c:v>
                </c:pt>
                <c:pt idx="72">
                  <c:v>1.1626444563413896E-6</c:v>
                </c:pt>
                <c:pt idx="73">
                  <c:v>1.26083111420407E-6</c:v>
                </c:pt>
                <c:pt idx="74">
                  <c:v>1.3565203530553344E-6</c:v>
                </c:pt>
                <c:pt idx="75">
                  <c:v>1.4498459226079975E-6</c:v>
                </c:pt>
                <c:pt idx="76">
                  <c:v>1.5409317144027207E-6</c:v>
                </c:pt>
                <c:pt idx="77">
                  <c:v>1.629889448581469E-6</c:v>
                </c:pt>
                <c:pt idx="78">
                  <c:v>1.7168179061384867E-6</c:v>
                </c:pt>
                <c:pt idx="79">
                  <c:v>1.8018026074900131E-6</c:v>
                </c:pt>
                <c:pt idx="80">
                  <c:v>1.8849156979675501E-6</c:v>
                </c:pt>
                <c:pt idx="81">
                  <c:v>1.9662152725095516E-6</c:v>
                </c:pt>
                <c:pt idx="82">
                  <c:v>2.0457441634260753E-6</c:v>
                </c:pt>
                <c:pt idx="83">
                  <c:v>2.1235286378977983E-6</c:v>
                </c:pt>
                <c:pt idx="84">
                  <c:v>2.1995783621842391E-6</c:v>
                </c:pt>
                <c:pt idx="85">
                  <c:v>2.2738879497672896E-6</c:v>
                </c:pt>
                <c:pt idx="86">
                  <c:v>2.346440278044611E-6</c:v>
                </c:pt>
                <c:pt idx="87">
                  <c:v>2.4172116465936625E-6</c:v>
                </c:pt>
                <c:pt idx="88">
                  <c:v>2.486176966915287E-6</c:v>
                </c:pt>
                <c:pt idx="89">
                  <c:v>2.5533160424686796E-6</c:v>
                </c:pt>
                <c:pt idx="90">
                  <c:v>2.6186174759859004E-6</c:v>
                </c:pt>
                <c:pt idx="91">
                  <c:v>2.6820810347958846E-6</c:v>
                </c:pt>
                <c:pt idx="92">
                  <c:v>2.743718039607509E-6</c:v>
                </c:pt>
                <c:pt idx="93">
                  <c:v>2.8035504152459203E-6</c:v>
                </c:pt>
                <c:pt idx="94">
                  <c:v>2.8616084211553698E-6</c:v>
                </c:pt>
                <c:pt idx="95">
                  <c:v>2.9179282165065082E-6</c:v>
                </c:pt>
                <c:pt idx="96">
                  <c:v>2.9725501542728191E-6</c:v>
                </c:pt>
                <c:pt idx="97">
                  <c:v>3.025518202141708E-6</c:v>
                </c:pt>
                <c:pt idx="98">
                  <c:v>3.0768799387436399E-6</c:v>
                </c:pt>
                <c:pt idx="99">
                  <c:v>3.1266864965927365E-6</c:v>
                </c:pt>
                <c:pt idx="100">
                  <c:v>3.1749926094652835E-6</c:v>
                </c:pt>
                <c:pt idx="101">
                  <c:v>3.2218561069844283E-6</c:v>
                </c:pt>
                <c:pt idx="102">
                  <c:v>3.2673369596212423E-6</c:v>
                </c:pt>
                <c:pt idx="103">
                  <c:v>3.311496261742428E-6</c:v>
                </c:pt>
                <c:pt idx="104">
                  <c:v>3.3543954199933778E-6</c:v>
                </c:pt>
                <c:pt idx="105">
                  <c:v>3.3960953259447465E-6</c:v>
                </c:pt>
                <c:pt idx="106">
                  <c:v>3.4366555712475288E-6</c:v>
                </c:pt>
                <c:pt idx="107">
                  <c:v>3.4761340522354912E-6</c:v>
                </c:pt>
                <c:pt idx="108">
                  <c:v>3.5145866217972671E-6</c:v>
                </c:pt>
                <c:pt idx="109">
                  <c:v>3.5520669150958136E-6</c:v>
                </c:pt>
                <c:pt idx="110">
                  <c:v>3.5886264257047736E-6</c:v>
                </c:pt>
                <c:pt idx="111">
                  <c:v>3.6243199125819548E-6</c:v>
                </c:pt>
                <c:pt idx="112">
                  <c:v>3.6592147795929641E-6</c:v>
                </c:pt>
                <c:pt idx="113">
                  <c:v>3.6933750255407022E-6</c:v>
                </c:pt>
                <c:pt idx="114">
                  <c:v>3.7268574266086556E-6</c:v>
                </c:pt>
                <c:pt idx="115">
                  <c:v>3.7597121195219453E-6</c:v>
                </c:pt>
                <c:pt idx="116">
                  <c:v>3.7919778210947629E-6</c:v>
                </c:pt>
                <c:pt idx="117">
                  <c:v>3.8236732642227586E-6</c:v>
                </c:pt>
                <c:pt idx="118">
                  <c:v>3.8548134344540606E-6</c:v>
                </c:pt>
                <c:pt idx="119">
                  <c:v>3.8854127968321662E-6</c:v>
                </c:pt>
                <c:pt idx="120">
                  <c:v>3.9154853183000431E-6</c:v>
                </c:pt>
                <c:pt idx="121">
                  <c:v>3.9450444889574614E-6</c:v>
                </c:pt>
                <c:pt idx="122">
                  <c:v>3.9741033422382638E-6</c:v>
                </c:pt>
                <c:pt idx="123">
                  <c:v>4.0026744740721149E-6</c:v>
                </c:pt>
                <c:pt idx="124">
                  <c:v>4.0307700610893071E-6</c:v>
                </c:pt>
                <c:pt idx="125">
                  <c:v>4.0584018779240044E-6</c:v>
                </c:pt>
                <c:pt idx="126">
                  <c:v>4.0855813136678175E-6</c:v>
                </c:pt>
                <c:pt idx="127">
                  <c:v>4.1123193875214916E-6</c:v>
                </c:pt>
                <c:pt idx="128">
                  <c:v>4.1386267636906371E-6</c:v>
                </c:pt>
                <c:pt idx="129">
                  <c:v>4.1645137655670483E-6</c:v>
                </c:pt>
                <c:pt idx="130">
                  <c:v>4.1899903892357973E-6</c:v>
                </c:pt>
                <c:pt idx="131">
                  <c:v>4.2150663163449447E-6</c:v>
                </c:pt>
                <c:pt idx="132">
                  <c:v>4.2397509263726942E-6</c:v>
                </c:pt>
                <c:pt idx="133">
                  <c:v>4.2640533083248634E-6</c:v>
                </c:pt>
                <c:pt idx="134">
                  <c:v>4.2879822718927524E-6</c:v>
                </c:pt>
                <c:pt idx="135">
                  <c:v>4.3115463581012992E-6</c:v>
                </c:pt>
                <c:pt idx="136">
                  <c:v>4.3347538494728351E-6</c:v>
                </c:pt>
                <c:pt idx="137">
                  <c:v>4.3576127797339349E-6</c:v>
                </c:pt>
                <c:pt idx="138">
                  <c:v>4.38013094308739E-6</c:v>
                </c:pt>
                <c:pt idx="139">
                  <c:v>4.4023159030728346E-6</c:v>
                </c:pt>
                <c:pt idx="140">
                  <c:v>4.4241750010370672E-6</c:v>
                </c:pt>
                <c:pt idx="141">
                  <c:v>4.4457153642336336E-6</c:v>
                </c:pt>
                <c:pt idx="142">
                  <c:v>4.4669439135707637E-6</c:v>
                </c:pt>
                <c:pt idx="143">
                  <c:v>4.4878673710252562E-6</c:v>
                </c:pt>
                <c:pt idx="144">
                  <c:v>4.508492266738959E-6</c:v>
                </c:pt>
                <c:pt idx="145">
                  <c:v>4.5288249458136504E-6</c:v>
                </c:pt>
                <c:pt idx="146">
                  <c:v>4.5488715748191742E-6</c:v>
                </c:pt>
                <c:pt idx="147">
                  <c:v>4.5686381480286472E-6</c:v>
                </c:pt>
                <c:pt idx="148">
                  <c:v>4.5881304933943579E-6</c:v>
                </c:pt>
                <c:pt idx="149">
                  <c:v>4.6073542782765305E-6</c:v>
                </c:pt>
                <c:pt idx="150">
                  <c:v>4.626315014937101E-6</c:v>
                </c:pt>
                <c:pt idx="151">
                  <c:v>4.6450180658091767E-6</c:v>
                </c:pt>
                <c:pt idx="152">
                  <c:v>4.663468648553404E-6</c:v>
                </c:pt>
                <c:pt idx="153">
                  <c:v>4.6816718409108881E-6</c:v>
                </c:pt>
                <c:pt idx="154">
                  <c:v>4.6996325853619954E-6</c:v>
                </c:pt>
                <c:pt idx="155">
                  <c:v>4.7173556936006582E-6</c:v>
                </c:pt>
                <c:pt idx="156">
                  <c:v>4.7348458508316102E-6</c:v>
                </c:pt>
                <c:pt idx="157">
                  <c:v>4.7521076199000627E-6</c:v>
                </c:pt>
                <c:pt idx="158">
                  <c:v>4.7691454452599902E-6</c:v>
                </c:pt>
                <c:pt idx="159">
                  <c:v>4.7859636567892847E-6</c:v>
                </c:pt>
                <c:pt idx="160">
                  <c:v>4.8025664734582806E-6</c:v>
                </c:pt>
                <c:pt idx="161">
                  <c:v>4.8189580068581861E-6</c:v>
                </c:pt>
                <c:pt idx="162">
                  <c:v>4.8351422645957637E-6</c:v>
                </c:pt>
                <c:pt idx="163">
                  <c:v>4.8511231535597944E-6</c:v>
                </c:pt>
                <c:pt idx="164">
                  <c:v>4.8669044830654928E-6</c:v>
                </c:pt>
                <c:pt idx="165">
                  <c:v>4.882489967881702E-6</c:v>
                </c:pt>
                <c:pt idx="166">
                  <c:v>4.897883231145854E-6</c:v>
                </c:pt>
                <c:pt idx="167">
                  <c:v>4.9130878071724016E-6</c:v>
                </c:pt>
                <c:pt idx="168">
                  <c:v>4.9281071441576514E-6</c:v>
                </c:pt>
                <c:pt idx="169">
                  <c:v>4.9429446067872171E-6</c:v>
                </c:pt>
                <c:pt idx="170">
                  <c:v>4.9576034787489439E-6</c:v>
                </c:pt>
                <c:pt idx="171">
                  <c:v>4.9720869651552411E-6</c:v>
                </c:pt>
                <c:pt idx="172">
                  <c:v>4.9863981948800158E-6</c:v>
                </c:pt>
                <c:pt idx="173">
                  <c:v>5.0005402228116069E-6</c:v>
                </c:pt>
                <c:pt idx="174">
                  <c:v>5.014516032026849E-6</c:v>
                </c:pt>
                <c:pt idx="175">
                  <c:v>5.0283285358891538E-6</c:v>
                </c:pt>
                <c:pt idx="176">
                  <c:v>5.0419805800726623E-6</c:v>
                </c:pt>
                <c:pt idx="177">
                  <c:v>5.0554749445171813E-6</c:v>
                </c:pt>
                <c:pt idx="178">
                  <c:v>5.068814345315155E-6</c:v>
                </c:pt>
                <c:pt idx="179">
                  <c:v>5.082001436534152E-6</c:v>
                </c:pt>
                <c:pt idx="180">
                  <c:v>5.0950388119774495E-6</c:v>
                </c:pt>
                <c:pt idx="181">
                  <c:v>5.1079290068848227E-6</c:v>
                </c:pt>
                <c:pt idx="182">
                  <c:v>5.1206744995759509E-6</c:v>
                </c:pt>
                <c:pt idx="183">
                  <c:v>5.133277713039091E-6</c:v>
                </c:pt>
                <c:pt idx="184">
                  <c:v>5.1457410164667298E-6</c:v>
                </c:pt>
                <c:pt idx="185">
                  <c:v>5.1580667267401844E-6</c:v>
                </c:pt>
                <c:pt idx="186">
                  <c:v>5.1702571098653954E-6</c:v>
                </c:pt>
                <c:pt idx="187">
                  <c:v>5.1823143823620102E-6</c:v>
                </c:pt>
                <c:pt idx="188">
                  <c:v>5.1942407126065328E-6</c:v>
                </c:pt>
                <c:pt idx="189">
                  <c:v>5.206038222132956E-6</c:v>
                </c:pt>
                <c:pt idx="190">
                  <c:v>5.2177089868901666E-6</c:v>
                </c:pt>
                <c:pt idx="191">
                  <c:v>5.2292550384601869E-6</c:v>
                </c:pt>
                <c:pt idx="192">
                  <c:v>5.2406783652371716E-6</c:v>
                </c:pt>
                <c:pt idx="193">
                  <c:v>5.2519809135686043E-6</c:v>
                </c:pt>
                <c:pt idx="194">
                  <c:v>5.2631645888612662E-6</c:v>
                </c:pt>
                <c:pt idx="195">
                  <c:v>5.2742312566516912E-6</c:v>
                </c:pt>
                <c:pt idx="196">
                  <c:v>5.2851827436439801E-6</c:v>
                </c:pt>
                <c:pt idx="197">
                  <c:v>5.296020838714575E-6</c:v>
                </c:pt>
                <c:pt idx="198">
                  <c:v>5.3067472938867773E-6</c:v>
                </c:pt>
                <c:pt idx="199">
                  <c:v>5.317363825274512E-6</c:v>
                </c:pt>
                <c:pt idx="200">
                  <c:v>5.3278721139980168E-6</c:v>
                </c:pt>
                <c:pt idx="201">
                  <c:v>5.3382738070709438E-6</c:v>
                </c:pt>
                <c:pt idx="202">
                  <c:v>5.3485705182611868E-6</c:v>
                </c:pt>
                <c:pt idx="203">
                  <c:v>5.3587638289254495E-6</c:v>
                </c:pt>
                <c:pt idx="204">
                  <c:v>5.3688552888188259E-6</c:v>
                </c:pt>
                <c:pt idx="205">
                  <c:v>5.3788464168802204E-6</c:v>
                </c:pt>
                <c:pt idx="206">
                  <c:v>5.3887387019946745E-6</c:v>
                </c:pt>
                <c:pt idx="207">
                  <c:v>5.3985336037328996E-6</c:v>
                </c:pt>
                <c:pt idx="208">
                  <c:v>5.4082325530692805E-6</c:v>
                </c:pt>
                <c:pt idx="209">
                  <c:v>5.4178369530787094E-6</c:v>
                </c:pt>
                <c:pt idx="210">
                  <c:v>5.4273481796133993E-6</c:v>
                </c:pt>
                <c:pt idx="211">
                  <c:v>5.4367675819595285E-6</c:v>
                </c:pt>
                <c:pt idx="212">
                  <c:v>5.4460964834759193E-6</c:v>
                </c:pt>
                <c:pt idx="213">
                  <c:v>5.4553361822132984E-6</c:v>
                </c:pt>
                <c:pt idx="214">
                  <c:v>5.4644879515167654E-6</c:v>
                </c:pt>
                <c:pt idx="215">
                  <c:v>5.4735530406106272E-6</c:v>
                </c:pt>
                <c:pt idx="216">
                  <c:v>5.4825326751669177E-6</c:v>
                </c:pt>
                <c:pt idx="217">
                  <c:v>5.4914280578577023E-6</c:v>
                </c:pt>
                <c:pt idx="218">
                  <c:v>5.500240368892291E-6</c:v>
                </c:pt>
                <c:pt idx="219">
                  <c:v>5.5089707665390282E-6</c:v>
                </c:pt>
                <c:pt idx="220">
                  <c:v>5.5176203876329351E-6</c:v>
                </c:pt>
                <c:pt idx="221">
                  <c:v>5.5261903480691338E-6</c:v>
                </c:pt>
                <c:pt idx="222">
                  <c:v>5.5346817432828168E-6</c:v>
                </c:pt>
                <c:pt idx="223">
                  <c:v>5.5430956487158807E-6</c:v>
                </c:pt>
                <c:pt idx="224">
                  <c:v>5.5514331202711994E-6</c:v>
                </c:pt>
                <c:pt idx="225">
                  <c:v>5.5596951947542181E-6</c:v>
                </c:pt>
                <c:pt idx="226">
                  <c:v>5.567882890302816E-6</c:v>
                </c:pt>
                <c:pt idx="227">
                  <c:v>5.5759972068055231E-6</c:v>
                </c:pt>
                <c:pt idx="228">
                  <c:v>5.5840391263085284E-6</c:v>
                </c:pt>
                <c:pt idx="229">
                  <c:v>5.5920096134121044E-6</c:v>
                </c:pt>
                <c:pt idx="230">
                  <c:v>5.5999096156560679E-6</c:v>
                </c:pt>
                <c:pt idx="231">
                  <c:v>5.6077400638952823E-6</c:v>
                </c:pt>
                <c:pt idx="232">
                  <c:v>5.6155018726656856E-6</c:v>
                </c:pt>
                <c:pt idx="233">
                  <c:v>5.6231959405397547E-6</c:v>
                </c:pt>
                <c:pt idx="234">
                  <c:v>5.6308231504737954E-6</c:v>
                </c:pt>
                <c:pt idx="235">
                  <c:v>5.6383843701453737E-6</c:v>
                </c:pt>
                <c:pt idx="236">
                  <c:v>5.6458804522826255E-6</c:v>
                </c:pt>
                <c:pt idx="237">
                  <c:v>5.6533122349847248E-6</c:v>
                </c:pt>
                <c:pt idx="238">
                  <c:v>5.6606805420341572E-6</c:v>
                </c:pt>
                <c:pt idx="239">
                  <c:v>5.6679861832013501E-6</c:v>
                </c:pt>
                <c:pt idx="240">
                  <c:v>5.6752299545410189E-6</c:v>
                </c:pt>
                <c:pt idx="241">
                  <c:v>5.6824126386818102E-6</c:v>
                </c:pt>
                <c:pt idx="242">
                  <c:v>5.6895350051076013E-6</c:v>
                </c:pt>
                <c:pt idx="243">
                  <c:v>5.6965978104326967E-6</c:v>
                </c:pt>
                <c:pt idx="244">
                  <c:v>5.7036017986696319E-6</c:v>
                </c:pt>
                <c:pt idx="245">
                  <c:v>5.7105477014904701E-6</c:v>
                </c:pt>
                <c:pt idx="246">
                  <c:v>5.7174362384816374E-6</c:v>
                </c:pt>
                <c:pt idx="247">
                  <c:v>5.7242681173923709E-6</c:v>
                </c:pt>
                <c:pt idx="248">
                  <c:v>5.7310440343770797E-6</c:v>
                </c:pt>
                <c:pt idx="249">
                  <c:v>5.7377646742319082E-6</c:v>
                </c:pt>
                <c:pt idx="250">
                  <c:v>5.7444307106255264E-6</c:v>
                </c:pt>
                <c:pt idx="251">
                  <c:v>5.7510428063239589E-6</c:v>
                </c:pt>
                <c:pt idx="252">
                  <c:v>5.7576016134105335E-6</c:v>
                </c:pt>
                <c:pt idx="253">
                  <c:v>5.764107773500121E-6</c:v>
                </c:pt>
                <c:pt idx="254">
                  <c:v>5.7705619179483712E-6</c:v>
                </c:pt>
                <c:pt idx="255">
                  <c:v>5.7769646680559771E-6</c:v>
                </c:pt>
                <c:pt idx="256">
                  <c:v>5.7833166352679856E-6</c:v>
                </c:pt>
                <c:pt idx="257">
                  <c:v>5.7896184213686103E-6</c:v>
                </c:pt>
                <c:pt idx="258">
                  <c:v>5.795870618671076E-6</c:v>
                </c:pt>
                <c:pt idx="259">
                  <c:v>5.8020738102033451E-6</c:v>
                </c:pt>
                <c:pt idx="260">
                  <c:v>5.8082285698893782E-6</c:v>
                </c:pt>
                <c:pt idx="261">
                  <c:v>5.8143354627259814E-6</c:v>
                </c:pt>
                <c:pt idx="262">
                  <c:v>5.8203950449558441E-6</c:v>
                </c:pt>
                <c:pt idx="263">
                  <c:v>5.8264078642364115E-6</c:v>
                </c:pt>
                <c:pt idx="264">
                  <c:v>5.8323744598048889E-6</c:v>
                </c:pt>
                <c:pt idx="265">
                  <c:v>5.8382953626393256E-6</c:v>
                </c:pt>
                <c:pt idx="266">
                  <c:v>5.8441710956163187E-6</c:v>
                </c:pt>
                <c:pt idx="267">
                  <c:v>5.850002173664937E-6</c:v>
                </c:pt>
                <c:pt idx="268">
                  <c:v>5.8557891039167868E-6</c:v>
                </c:pt>
                <c:pt idx="269">
                  <c:v>5.8615323858536624E-6</c:v>
                </c:pt>
                <c:pt idx="270">
                  <c:v>5.8672325114507005E-6</c:v>
                </c:pt>
                <c:pt idx="271">
                  <c:v>5.8728899653171622E-6</c:v>
                </c:pt>
                <c:pt idx="272">
                  <c:v>5.8785052248336456E-6</c:v>
                </c:pt>
                <c:pt idx="273">
                  <c:v>5.8840787602865158E-6</c:v>
                </c:pt>
                <c:pt idx="274">
                  <c:v>5.8896110349989241E-6</c:v>
                </c:pt>
                <c:pt idx="275">
                  <c:v>5.8951025054596185E-6</c:v>
                </c:pt>
                <c:pt idx="276">
                  <c:v>5.900553621448078E-6</c:v>
                </c:pt>
                <c:pt idx="277">
                  <c:v>5.9059648261575964E-6</c:v>
                </c:pt>
                <c:pt idx="278">
                  <c:v>5.9113365563152281E-6</c:v>
                </c:pt>
                <c:pt idx="279">
                  <c:v>5.9166692422994343E-6</c:v>
                </c:pt>
                <c:pt idx="280">
                  <c:v>5.9219633082549922E-6</c:v>
                </c:pt>
                <c:pt idx="281">
                  <c:v>5.9272191722053321E-6</c:v>
                </c:pt>
                <c:pt idx="282">
                  <c:v>5.9324372461626701E-6</c:v>
                </c:pt>
                <c:pt idx="283">
                  <c:v>5.9376179362357415E-6</c:v>
                </c:pt>
                <c:pt idx="284">
                  <c:v>5.9427616427349329E-6</c:v>
                </c:pt>
                <c:pt idx="285">
                  <c:v>5.9478687602757224E-6</c:v>
                </c:pt>
                <c:pt idx="286">
                  <c:v>5.9529396778791906E-6</c:v>
                </c:pt>
                <c:pt idx="287">
                  <c:v>5.9579747790712224E-6</c:v>
                </c:pt>
                <c:pt idx="288">
                  <c:v>5.96297444197894E-6</c:v>
                </c:pt>
                <c:pt idx="289">
                  <c:v>5.9679390394253409E-6</c:v>
                </c:pt>
                <c:pt idx="290">
                  <c:v>5.9728689390222407E-6</c:v>
                </c:pt>
                <c:pt idx="291">
                  <c:v>5.9777645032606001E-6</c:v>
                </c:pt>
                <c:pt idx="292">
                  <c:v>5.9826260895998393E-6</c:v>
                </c:pt>
                <c:pt idx="293">
                  <c:v>5.9874540505544278E-6</c:v>
                </c:pt>
                <c:pt idx="294">
                  <c:v>5.9922487337793928E-6</c:v>
                </c:pt>
                <c:pt idx="295">
                  <c:v>5.9970104821536078E-6</c:v>
                </c:pt>
                <c:pt idx="296">
                  <c:v>6.0017396338615009E-6</c:v>
                </c:pt>
                <c:pt idx="297">
                  <c:v>6.0064365224733905E-6</c:v>
                </c:pt>
                <c:pt idx="298">
                  <c:v>6.0111014770234807E-6</c:v>
                </c:pt>
                <c:pt idx="299">
                  <c:v>6.0157348220871649E-6</c:v>
                </c:pt>
                <c:pt idx="300">
                  <c:v>6.0203368778558815E-6</c:v>
                </c:pt>
                <c:pt idx="301">
                  <c:v>6.0249079602112159E-6</c:v>
                </c:pt>
                <c:pt idx="302">
                  <c:v>6.0294483807969174E-6</c:v>
                </c:pt>
                <c:pt idx="303">
                  <c:v>6.0339584470899209E-6</c:v>
                </c:pt>
                <c:pt idx="304">
                  <c:v>6.0384384624696565E-6</c:v>
                </c:pt>
                <c:pt idx="305">
                  <c:v>6.042888726286122E-6</c:v>
                </c:pt>
                <c:pt idx="306">
                  <c:v>6.0473095339264502E-6</c:v>
                </c:pt>
                <c:pt idx="307">
                  <c:v>6.0517011768804561E-6</c:v>
                </c:pt>
                <c:pt idx="308">
                  <c:v>6.0560639428045316E-6</c:v>
                </c:pt>
                <c:pt idx="309">
                  <c:v>6.0603981155845777E-6</c:v>
                </c:pt>
                <c:pt idx="310">
                  <c:v>6.0647039753974815E-6</c:v>
                </c:pt>
                <c:pt idx="311">
                  <c:v>6.0689817987715497E-6</c:v>
                </c:pt>
                <c:pt idx="312">
                  <c:v>6.0732318586457151E-6</c:v>
                </c:pt>
                <c:pt idx="313">
                  <c:v>6.0774544244275845E-6</c:v>
                </c:pt>
                <c:pt idx="314">
                  <c:v>6.0816497620502708E-6</c:v>
                </c:pt>
                <c:pt idx="315">
                  <c:v>6.0858181340283461E-6</c:v>
                </c:pt>
                <c:pt idx="316">
                  <c:v>6.0899597995126545E-6</c:v>
                </c:pt>
                <c:pt idx="317">
                  <c:v>6.0940750143437404E-6</c:v>
                </c:pt>
                <c:pt idx="318">
                  <c:v>6.0981640311048381E-6</c:v>
                </c:pt>
                <c:pt idx="319">
                  <c:v>6.1022270991733732E-6</c:v>
                </c:pt>
                <c:pt idx="320">
                  <c:v>6.106264464771681E-6</c:v>
                </c:pt>
                <c:pt idx="321">
                  <c:v>6.1102763710168133E-6</c:v>
                </c:pt>
                <c:pt idx="322">
                  <c:v>6.1142630579693311E-6</c:v>
                </c:pt>
                <c:pt idx="323">
                  <c:v>6.1182247626811246E-6</c:v>
                </c:pt>
                <c:pt idx="324">
                  <c:v>6.1221617192424066E-6</c:v>
                </c:pt>
                <c:pt idx="325">
                  <c:v>6.1260741588278402E-6</c:v>
                </c:pt>
                <c:pt idx="326">
                  <c:v>6.129962309741868E-6</c:v>
                </c:pt>
                <c:pt idx="327">
                  <c:v>6.133826397462931E-6</c:v>
                </c:pt>
                <c:pt idx="328">
                  <c:v>6.1376666446873556E-6</c:v>
                </c:pt>
                <c:pt idx="329">
                  <c:v>6.1414832713717081E-6</c:v>
                </c:pt>
                <c:pt idx="330">
                  <c:v>6.1452764947752968E-6</c:v>
                </c:pt>
                <c:pt idx="331">
                  <c:v>6.1490465295009349E-6</c:v>
                </c:pt>
                <c:pt idx="332">
                  <c:v>6.1527935875357029E-6</c:v>
                </c:pt>
                <c:pt idx="333">
                  <c:v>6.1565178782906603E-6</c:v>
                </c:pt>
                <c:pt idx="334">
                  <c:v>6.1602196086395987E-6</c:v>
                </c:pt>
                <c:pt idx="335">
                  <c:v>6.1638989829577828E-6</c:v>
                </c:pt>
                <c:pt idx="336">
                  <c:v>6.1675562031591504E-6</c:v>
                </c:pt>
                <c:pt idx="337">
                  <c:v>6.1711914687335232E-6</c:v>
                </c:pt>
                <c:pt idx="338">
                  <c:v>6.1748049767826559E-6</c:v>
                </c:pt>
                <c:pt idx="339">
                  <c:v>6.1783969220561952E-6</c:v>
                </c:pt>
                <c:pt idx="340">
                  <c:v>6.1819674969862167E-6</c:v>
                </c:pt>
                <c:pt idx="341">
                  <c:v>6.1855168917219921E-6</c:v>
                </c:pt>
                <c:pt idx="342">
                  <c:v>6.189045294163494E-6</c:v>
                </c:pt>
                <c:pt idx="343">
                  <c:v>6.192552889994727E-6</c:v>
                </c:pt>
                <c:pt idx="344">
                  <c:v>6.1960398627161533E-6</c:v>
                </c:pt>
                <c:pt idx="345">
                  <c:v>6.1995063936767763E-6</c:v>
                </c:pt>
                <c:pt idx="346">
                  <c:v>6.2029526621055125E-6</c:v>
                </c:pt>
                <c:pt idx="347">
                  <c:v>6.206378845142237E-6</c:v>
                </c:pt>
                <c:pt idx="348">
                  <c:v>6.2097851178679499E-6</c:v>
                </c:pt>
                <c:pt idx="349">
                  <c:v>6.2131716533346429E-6</c:v>
                </c:pt>
                <c:pt idx="350">
                  <c:v>6.216538622594741E-6</c:v>
                </c:pt>
                <c:pt idx="351">
                  <c:v>6.2198861947297765E-6</c:v>
                </c:pt>
                <c:pt idx="352">
                  <c:v>6.2232145368786038E-6</c:v>
                </c:pt>
                <c:pt idx="353">
                  <c:v>6.2265238142654997E-6</c:v>
                </c:pt>
                <c:pt idx="354">
                  <c:v>6.2298141902272387E-6</c:v>
                </c:pt>
                <c:pt idx="355">
                  <c:v>6.2330858262400234E-6</c:v>
                </c:pt>
                <c:pt idx="356">
                  <c:v>6.2363388819460797E-6</c:v>
                </c:pt>
                <c:pt idx="357">
                  <c:v>6.2395735151793958E-6</c:v>
                </c:pt>
                <c:pt idx="358">
                  <c:v>6.2427898819913333E-6</c:v>
                </c:pt>
                <c:pt idx="359">
                  <c:v>6.2459881366757275E-6</c:v>
                </c:pt>
                <c:pt idx="360">
                  <c:v>6.2491684317936053E-6</c:v>
                </c:pt>
                <c:pt idx="361">
                  <c:v>6.252330918197379E-6</c:v>
                </c:pt>
                <c:pt idx="362">
                  <c:v>6.2554757450547464E-6</c:v>
                </c:pt>
                <c:pt idx="363">
                  <c:v>6.258603059872E-6</c:v>
                </c:pt>
                <c:pt idx="364">
                  <c:v>6.2617130085173164E-6</c:v>
                </c:pt>
                <c:pt idx="365">
                  <c:v>6.2648057352433872E-6</c:v>
                </c:pt>
                <c:pt idx="366">
                  <c:v>6.2678813827094894E-6</c:v>
                </c:pt>
                <c:pt idx="367">
                  <c:v>6.2709400920037453E-6</c:v>
                </c:pt>
                <c:pt idx="368">
                  <c:v>6.2739820026645195E-6</c:v>
                </c:pt>
                <c:pt idx="369">
                  <c:v>6.2770072527016184E-6</c:v>
                </c:pt>
                <c:pt idx="370">
                  <c:v>6.2800159786171551E-6</c:v>
                </c:pt>
                <c:pt idx="371">
                  <c:v>6.2830083154263299E-6</c:v>
                </c:pt>
                <c:pt idx="372">
                  <c:v>6.2859843966772191E-6</c:v>
                </c:pt>
                <c:pt idx="373">
                  <c:v>6.2889443544710433E-6</c:v>
                </c:pt>
                <c:pt idx="374">
                  <c:v>6.2918883194813353E-6</c:v>
                </c:pt>
                <c:pt idx="375">
                  <c:v>6.294816420973512E-6</c:v>
                </c:pt>
                <c:pt idx="376">
                  <c:v>6.2977287868236285E-6</c:v>
                </c:pt>
                <c:pt idx="377">
                  <c:v>6.3006255435369303E-6</c:v>
                </c:pt>
                <c:pt idx="378">
                  <c:v>6.3035068162663106E-6</c:v>
                </c:pt>
                <c:pt idx="379">
                  <c:v>6.3063727288302274E-6</c:v>
                </c:pt>
                <c:pt idx="380">
                  <c:v>6.3092234037305464E-6</c:v>
                </c:pt>
                <c:pt idx="381">
                  <c:v>6.3120589621698692E-6</c:v>
                </c:pt>
                <c:pt idx="382">
                  <c:v>6.3148795240688885E-6</c:v>
                </c:pt>
                <c:pt idx="383">
                  <c:v>6.3176852080830577E-6</c:v>
                </c:pt>
                <c:pt idx="384">
                  <c:v>6.3204761316194181E-6</c:v>
                </c:pt>
                <c:pt idx="385">
                  <c:v>6.3232524108528885E-6</c:v>
                </c:pt>
                <c:pt idx="386">
                  <c:v>6.3260141607424343E-6</c:v>
                </c:pt>
                <c:pt idx="387">
                  <c:v>6.3287614950469299E-6</c:v>
                </c:pt>
                <c:pt idx="388">
                  <c:v>6.3314945263407327E-6</c:v>
                </c:pt>
                <c:pt idx="389">
                  <c:v>6.334213366029098E-6</c:v>
                </c:pt>
                <c:pt idx="390">
                  <c:v>6.3369181243632301E-6</c:v>
                </c:pt>
                <c:pt idx="391">
                  <c:v>6.3396089104554036E-6</c:v>
                </c:pt>
                <c:pt idx="392">
                  <c:v>6.3422858322933856E-6</c:v>
                </c:pt>
                <c:pt idx="393">
                  <c:v>6.3449489967550107E-6</c:v>
                </c:pt>
                <c:pt idx="394">
                  <c:v>6.3475985096224282E-6</c:v>
                </c:pt>
                <c:pt idx="395">
                  <c:v>6.3502344755960346E-6</c:v>
                </c:pt>
                <c:pt idx="396">
                  <c:v>6.352856998308291E-6</c:v>
                </c:pt>
                <c:pt idx="397">
                  <c:v>6.3554661803372708E-6</c:v>
                </c:pt>
                <c:pt idx="398">
                  <c:v>6.3580621232201482E-6</c:v>
                </c:pt>
                <c:pt idx="399">
                  <c:v>6.3606449274662922E-6</c:v>
                </c:pt>
                <c:pt idx="400">
                  <c:v>6.3632146925701691E-6</c:v>
                </c:pt>
                <c:pt idx="401">
                  <c:v>6.3657715170242413E-6</c:v>
                </c:pt>
                <c:pt idx="402">
                  <c:v>6.3683154983314294E-6</c:v>
                </c:pt>
                <c:pt idx="403">
                  <c:v>6.3708467330177361E-6</c:v>
                </c:pt>
                <c:pt idx="404">
                  <c:v>6.3733653166441556E-6</c:v>
                </c:pt>
                <c:pt idx="405">
                  <c:v>6.3758713438187972E-6</c:v>
                </c:pt>
                <c:pt idx="406">
                  <c:v>6.3783649082089842E-6</c:v>
                </c:pt>
                <c:pt idx="407">
                  <c:v>6.380846102552471E-6</c:v>
                </c:pt>
                <c:pt idx="408">
                  <c:v>6.3833150186693555E-6</c:v>
                </c:pt>
                <c:pt idx="409">
                  <c:v>6.3857717474731501E-6</c:v>
                </c:pt>
                <c:pt idx="410">
                  <c:v>6.3882163789820492E-6</c:v>
                </c:pt>
                <c:pt idx="411">
                  <c:v>6.3906490023299057E-6</c:v>
                </c:pt>
                <c:pt idx="412">
                  <c:v>6.3930697057770438E-6</c:v>
                </c:pt>
                <c:pt idx="413">
                  <c:v>6.3954785767209193E-6</c:v>
                </c:pt>
                <c:pt idx="414">
                  <c:v>6.3978757017067262E-6</c:v>
                </c:pt>
                <c:pt idx="415">
                  <c:v>6.4002611664376605E-6</c:v>
                </c:pt>
                <c:pt idx="416">
                  <c:v>6.4026350557851954E-6</c:v>
                </c:pt>
                <c:pt idx="417">
                  <c:v>6.404997453799066E-6</c:v>
                </c:pt>
                <c:pt idx="418">
                  <c:v>6.4073484437173828E-6</c:v>
                </c:pt>
                <c:pt idx="419">
                  <c:v>6.4096881079761131E-6</c:v>
                </c:pt>
                <c:pt idx="420">
                  <c:v>6.4120165282190228E-6</c:v>
                </c:pt>
                <c:pt idx="421">
                  <c:v>6.4143337853069654E-6</c:v>
                </c:pt>
                <c:pt idx="422">
                  <c:v>6.4166399593272142E-6</c:v>
                </c:pt>
                <c:pt idx="423">
                  <c:v>6.4189351296028921E-6</c:v>
                </c:pt>
                <c:pt idx="424">
                  <c:v>6.4212193747019614E-6</c:v>
                </c:pt>
                <c:pt idx="425">
                  <c:v>6.4234927724462E-6</c:v>
                </c:pt>
                <c:pt idx="426">
                  <c:v>6.4257553999198643E-6</c:v>
                </c:pt>
                <c:pt idx="427">
                  <c:v>6.4280073334787569E-6</c:v>
                </c:pt>
                <c:pt idx="428">
                  <c:v>6.4302486487584665E-6</c:v>
                </c:pt>
                <c:pt idx="429">
                  <c:v>6.4324794206830594E-6</c:v>
                </c:pt>
                <c:pt idx="430">
                  <c:v>6.4346997234733876E-6</c:v>
                </c:pt>
                <c:pt idx="431">
                  <c:v>6.4369096306551924E-6</c:v>
                </c:pt>
                <c:pt idx="432">
                  <c:v>6.4391092150674128E-6</c:v>
                </c:pt>
                <c:pt idx="433">
                  <c:v>6.4412985488700696E-6</c:v>
                </c:pt>
                <c:pt idx="434">
                  <c:v>6.4434777035521371E-6</c:v>
                </c:pt>
                <c:pt idx="435">
                  <c:v>6.4456467499393314E-6</c:v>
                </c:pt>
                <c:pt idx="436">
                  <c:v>6.4478057582019753E-6</c:v>
                </c:pt>
                <c:pt idx="437">
                  <c:v>6.4499547978623104E-6</c:v>
                </c:pt>
                <c:pt idx="438">
                  <c:v>6.452093937801997E-6</c:v>
                </c:pt>
                <c:pt idx="439">
                  <c:v>6.4542232462696951E-6</c:v>
                </c:pt>
                <c:pt idx="440">
                  <c:v>6.4563427908879835E-6</c:v>
                </c:pt>
                <c:pt idx="441">
                  <c:v>6.458452638660864E-6</c:v>
                </c:pt>
                <c:pt idx="442">
                  <c:v>6.4605528559804824E-6</c:v>
                </c:pt>
                <c:pt idx="443">
                  <c:v>6.4626435086344866E-6</c:v>
                </c:pt>
                <c:pt idx="444">
                  <c:v>6.46472466181245E-6</c:v>
                </c:pt>
                <c:pt idx="445">
                  <c:v>6.4667963801130472E-6</c:v>
                </c:pt>
                <c:pt idx="446">
                  <c:v>6.4688587275504417E-6</c:v>
                </c:pt>
                <c:pt idx="447">
                  <c:v>6.4709117675610545E-6</c:v>
                </c:pt>
                <c:pt idx="448">
                  <c:v>6.4729555630100284E-6</c:v>
                </c:pt>
                <c:pt idx="449">
                  <c:v>6.4749901761976295E-6</c:v>
                </c:pt>
                <c:pt idx="450">
                  <c:v>6.4770156688655758E-6</c:v>
                </c:pt>
                <c:pt idx="451">
                  <c:v>6.4790321022032082E-6</c:v>
                </c:pt>
                <c:pt idx="452">
                  <c:v>6.481039536853853E-6</c:v>
                </c:pt>
                <c:pt idx="453">
                  <c:v>6.4830380329207091E-6</c:v>
                </c:pt>
                <c:pt idx="454">
                  <c:v>6.4850276499729253E-6</c:v>
                </c:pt>
                <c:pt idx="455">
                  <c:v>6.4870084470515408E-6</c:v>
                </c:pt>
                <c:pt idx="456">
                  <c:v>6.4889804826752599E-6</c:v>
                </c:pt>
                <c:pt idx="457">
                  <c:v>6.4909438148462646E-6</c:v>
                </c:pt>
                <c:pt idx="458">
                  <c:v>6.4928985010558962E-6</c:v>
                </c:pt>
                <c:pt idx="459">
                  <c:v>6.4948445982902353E-6</c:v>
                </c:pt>
                <c:pt idx="460">
                  <c:v>6.4967821630356321E-6</c:v>
                </c:pt>
                <c:pt idx="461">
                  <c:v>6.4987112512842782E-6</c:v>
                </c:pt>
                <c:pt idx="462">
                  <c:v>6.5006319185394787E-6</c:v>
                </c:pt>
                <c:pt idx="463">
                  <c:v>6.5025442198210489E-6</c:v>
                </c:pt>
                <c:pt idx="464">
                  <c:v>6.504448209670473E-6</c:v>
                </c:pt>
                <c:pt idx="465">
                  <c:v>6.5063439421561923E-6</c:v>
                </c:pt>
                <c:pt idx="466">
                  <c:v>6.5082314708787431E-6</c:v>
                </c:pt>
                <c:pt idx="467">
                  <c:v>6.5101108489756864E-6</c:v>
                </c:pt>
                <c:pt idx="468">
                  <c:v>6.5119821291266868E-6</c:v>
                </c:pt>
                <c:pt idx="469">
                  <c:v>6.5138453635583706E-6</c:v>
                </c:pt>
                <c:pt idx="470">
                  <c:v>6.5157006040492315E-6</c:v>
                </c:pt>
                <c:pt idx="471">
                  <c:v>6.5175479019344822E-6</c:v>
                </c:pt>
                <c:pt idx="472">
                  <c:v>6.5193873081106715E-6</c:v>
                </c:pt>
                <c:pt idx="473">
                  <c:v>6.5212188730403828E-6</c:v>
                </c:pt>
                <c:pt idx="474">
                  <c:v>6.5230426467569696E-6</c:v>
                </c:pt>
                <c:pt idx="475">
                  <c:v>6.5248586788689112E-6</c:v>
                </c:pt>
                <c:pt idx="476">
                  <c:v>6.5266670185645391E-6</c:v>
                </c:pt>
                <c:pt idx="477">
                  <c:v>6.5284677146162146E-6</c:v>
                </c:pt>
                <c:pt idx="478">
                  <c:v>6.5302608153849517E-6</c:v>
                </c:pt>
                <c:pt idx="479">
                  <c:v>6.5320463688246433E-6</c:v>
                </c:pt>
                <c:pt idx="480">
                  <c:v>6.5338244224864094E-6</c:v>
                </c:pt>
                <c:pt idx="481">
                  <c:v>6.5355950235225871E-6</c:v>
                </c:pt>
                <c:pt idx="482">
                  <c:v>6.5373582186911655E-6</c:v>
                </c:pt>
                <c:pt idx="483">
                  <c:v>6.5391140543598469E-6</c:v>
                </c:pt>
                <c:pt idx="484">
                  <c:v>6.5408625765100156E-6</c:v>
                </c:pt>
                <c:pt idx="485">
                  <c:v>6.5426038307407654E-6</c:v>
                </c:pt>
                <c:pt idx="486">
                  <c:v>6.544337862273006E-6</c:v>
                </c:pt>
                <c:pt idx="487">
                  <c:v>6.546064715953122E-6</c:v>
                </c:pt>
                <c:pt idx="488">
                  <c:v>6.5477844362571508E-6</c:v>
                </c:pt>
                <c:pt idx="489">
                  <c:v>6.5494970672942976E-6</c:v>
                </c:pt>
                <c:pt idx="490">
                  <c:v>6.5512026528109815E-6</c:v>
                </c:pt>
                <c:pt idx="491">
                  <c:v>6.5529012361942859E-6</c:v>
                </c:pt>
                <c:pt idx="492">
                  <c:v>6.5545928604759485E-6</c:v>
                </c:pt>
                <c:pt idx="493">
                  <c:v>6.5562775683356632E-6</c:v>
                </c:pt>
                <c:pt idx="494">
                  <c:v>6.5579554021049181E-6</c:v>
                </c:pt>
                <c:pt idx="495">
                  <c:v>6.5596264037704612E-6</c:v>
                </c:pt>
                <c:pt idx="496">
                  <c:v>6.5612906149777346E-6</c:v>
                </c:pt>
                <c:pt idx="497">
                  <c:v>6.5629480770344701E-6</c:v>
                </c:pt>
                <c:pt idx="498">
                  <c:v>6.5645988309139757E-6</c:v>
                </c:pt>
                <c:pt idx="499">
                  <c:v>6.5662429172586742E-6</c:v>
                </c:pt>
                <c:pt idx="500">
                  <c:v>6.5678803763831835E-6</c:v>
                </c:pt>
                <c:pt idx="501">
                  <c:v>6.569511248277846E-6</c:v>
                </c:pt>
                <c:pt idx="502">
                  <c:v>6.5711355726118631E-6</c:v>
                </c:pt>
                <c:pt idx="503">
                  <c:v>6.5727533887366339E-6</c:v>
                </c:pt>
                <c:pt idx="504">
                  <c:v>6.5743647356887773E-6</c:v>
                </c:pt>
                <c:pt idx="505">
                  <c:v>6.5759696521933199E-6</c:v>
                </c:pt>
                <c:pt idx="506">
                  <c:v>6.5775681766669208E-6</c:v>
                </c:pt>
                <c:pt idx="507">
                  <c:v>6.5791603472207011E-6</c:v>
                </c:pt>
                <c:pt idx="508">
                  <c:v>6.5807462016635204E-6</c:v>
                </c:pt>
                <c:pt idx="509">
                  <c:v>6.582325777504859E-6</c:v>
                </c:pt>
                <c:pt idx="510">
                  <c:v>6.5838991119576712E-6</c:v>
                </c:pt>
                <c:pt idx="511">
                  <c:v>6.585466241941509E-6</c:v>
                </c:pt>
                <c:pt idx="512">
                  <c:v>6.5870272040852799E-6</c:v>
                </c:pt>
                <c:pt idx="513">
                  <c:v>6.5885820347300913E-6</c:v>
                </c:pt>
                <c:pt idx="514">
                  <c:v>6.5901307699322308E-6</c:v>
                </c:pt>
                <c:pt idx="515">
                  <c:v>6.5916734454657276E-6</c:v>
                </c:pt>
                <c:pt idx="516">
                  <c:v>6.5932100968251922E-6</c:v>
                </c:pt>
                <c:pt idx="517">
                  <c:v>6.5947407592286513E-6</c:v>
                </c:pt>
                <c:pt idx="518">
                  <c:v>6.5962654676201417E-6</c:v>
                </c:pt>
                <c:pt idx="519">
                  <c:v>6.5977842566723242E-6</c:v>
                </c:pt>
                <c:pt idx="520">
                  <c:v>6.5992971607891708E-6</c:v>
                </c:pt>
                <c:pt idx="521">
                  <c:v>6.6008042141085039E-6</c:v>
                </c:pt>
                <c:pt idx="522">
                  <c:v>6.6023054505047829E-6</c:v>
                </c:pt>
                <c:pt idx="523">
                  <c:v>6.603800903591333E-6</c:v>
                </c:pt>
                <c:pt idx="524">
                  <c:v>6.6052906067230317E-6</c:v>
                </c:pt>
                <c:pt idx="525">
                  <c:v>6.6067745929987003E-6</c:v>
                </c:pt>
                <c:pt idx="526">
                  <c:v>6.6082528952637438E-6</c:v>
                </c:pt>
                <c:pt idx="527">
                  <c:v>6.609725546112312E-6</c:v>
                </c:pt>
                <c:pt idx="528">
                  <c:v>6.6111925778898826E-6</c:v>
                </c:pt>
                <c:pt idx="529">
                  <c:v>6.6126540226955306E-6</c:v>
                </c:pt>
                <c:pt idx="530">
                  <c:v>6.6141099123843008E-6</c:v>
                </c:pt>
                <c:pt idx="531">
                  <c:v>6.6155602785695805E-6</c:v>
                </c:pt>
                <c:pt idx="532">
                  <c:v>6.6170051526253369E-6</c:v>
                </c:pt>
                <c:pt idx="533">
                  <c:v>6.6184445656882598E-6</c:v>
                </c:pt>
                <c:pt idx="534">
                  <c:v>6.6198785486602847E-6</c:v>
                </c:pt>
                <c:pt idx="535">
                  <c:v>6.621307132210528E-6</c:v>
                </c:pt>
                <c:pt idx="536">
                  <c:v>6.62273034677756E-6</c:v>
                </c:pt>
                <c:pt idx="537">
                  <c:v>6.6241482225716918E-6</c:v>
                </c:pt>
                <c:pt idx="538">
                  <c:v>6.6255607895769274E-6</c:v>
                </c:pt>
                <c:pt idx="539">
                  <c:v>6.6269680775531688E-6</c:v>
                </c:pt>
                <c:pt idx="540">
                  <c:v>6.6283701160383735E-6</c:v>
                </c:pt>
                <c:pt idx="541">
                  <c:v>6.6297669343503813E-6</c:v>
                </c:pt>
                <c:pt idx="542">
                  <c:v>6.6311585615893419E-6</c:v>
                </c:pt>
                <c:pt idx="543">
                  <c:v>6.6325450266392804E-6</c:v>
                </c:pt>
                <c:pt idx="544">
                  <c:v>6.6339263581704885E-6</c:v>
                </c:pt>
                <c:pt idx="545">
                  <c:v>6.6353025846412885E-6</c:v>
                </c:pt>
                <c:pt idx="546">
                  <c:v>6.6366737343000506E-6</c:v>
                </c:pt>
                <c:pt idx="547">
                  <c:v>6.6380398351871303E-6</c:v>
                </c:pt>
                <c:pt idx="548">
                  <c:v>6.6394009151366641E-6</c:v>
                </c:pt>
                <c:pt idx="549">
                  <c:v>6.6407570017787411E-6</c:v>
                </c:pt>
                <c:pt idx="550">
                  <c:v>6.6421081225409795E-6</c:v>
                </c:pt>
                <c:pt idx="551">
                  <c:v>6.6434543046504411E-6</c:v>
                </c:pt>
                <c:pt idx="552">
                  <c:v>6.6447955751356109E-6</c:v>
                </c:pt>
                <c:pt idx="553">
                  <c:v>6.6461319608280743E-6</c:v>
                </c:pt>
                <c:pt idx="554">
                  <c:v>6.647463488364325E-6</c:v>
                </c:pt>
                <c:pt idx="555">
                  <c:v>6.648790184187504E-6</c:v>
                </c:pt>
                <c:pt idx="556">
                  <c:v>6.6501120745492607E-6</c:v>
                </c:pt>
                <c:pt idx="557">
                  <c:v>6.6514291855114324E-6</c:v>
                </c:pt>
                <c:pt idx="558">
                  <c:v>6.6527415429476266E-6</c:v>
                </c:pt>
                <c:pt idx="559">
                  <c:v>6.6540491725450981E-6</c:v>
                </c:pt>
                <c:pt idx="560">
                  <c:v>6.6553520998064125E-6</c:v>
                </c:pt>
                <c:pt idx="561">
                  <c:v>6.6566503500509404E-6</c:v>
                </c:pt>
                <c:pt idx="562">
                  <c:v>6.6579439484166428E-6</c:v>
                </c:pt>
                <c:pt idx="563">
                  <c:v>6.6592329198616784E-6</c:v>
                </c:pt>
                <c:pt idx="564">
                  <c:v>6.6605172891659697E-6</c:v>
                </c:pt>
                <c:pt idx="565">
                  <c:v>6.661797080932756E-6</c:v>
                </c:pt>
                <c:pt idx="566">
                  <c:v>6.6630723195903945E-6</c:v>
                </c:pt>
                <c:pt idx="567">
                  <c:v>6.6643430293934485E-6</c:v>
                </c:pt>
                <c:pt idx="568">
                  <c:v>6.6656092344247087E-6</c:v>
                </c:pt>
                <c:pt idx="569">
                  <c:v>6.6668709585965504E-6</c:v>
                </c:pt>
                <c:pt idx="570">
                  <c:v>6.6681282256522856E-6</c:v>
                </c:pt>
                <c:pt idx="571">
                  <c:v>6.6693810591677626E-6</c:v>
                </c:pt>
                <c:pt idx="572">
                  <c:v>6.6706294825529754E-6</c:v>
                </c:pt>
                <c:pt idx="573">
                  <c:v>6.6718735190532976E-6</c:v>
                </c:pt>
                <c:pt idx="574">
                  <c:v>6.6731131917510376E-6</c:v>
                </c:pt>
                <c:pt idx="575">
                  <c:v>6.6743485235668892E-6</c:v>
                </c:pt>
                <c:pt idx="576">
                  <c:v>6.6755795372612511E-6</c:v>
                </c:pt>
                <c:pt idx="577">
                  <c:v>6.6768062554357761E-6</c:v>
                </c:pt>
                <c:pt idx="578">
                  <c:v>6.6780287005344759E-6</c:v>
                </c:pt>
                <c:pt idx="579">
                  <c:v>6.6792468948455011E-6</c:v>
                </c:pt>
                <c:pt idx="580">
                  <c:v>6.6804608605021352E-6</c:v>
                </c:pt>
                <c:pt idx="581">
                  <c:v>6.6816706194842726E-6</c:v>
                </c:pt>
                <c:pt idx="582">
                  <c:v>6.6828761936197371E-6</c:v>
                </c:pt>
                <c:pt idx="583">
                  <c:v>6.684077604585662E-6</c:v>
                </c:pt>
                <c:pt idx="584">
                  <c:v>6.6852748739097024E-6</c:v>
                </c:pt>
                <c:pt idx="585">
                  <c:v>6.6864680229712466E-6</c:v>
                </c:pt>
                <c:pt idx="586">
                  <c:v>6.6876570730029036E-6</c:v>
                </c:pt>
                <c:pt idx="587">
                  <c:v>6.6888420450916017E-6</c:v>
                </c:pt>
                <c:pt idx="588">
                  <c:v>6.6900229601798799E-6</c:v>
                </c:pt>
                <c:pt idx="589">
                  <c:v>6.6911998390671235E-6</c:v>
                </c:pt>
                <c:pt idx="590">
                  <c:v>6.6923727024107491E-6</c:v>
                </c:pt>
                <c:pt idx="591">
                  <c:v>6.69354157072756E-6</c:v>
                </c:pt>
                <c:pt idx="592">
                  <c:v>6.6947064643946472E-6</c:v>
                </c:pt>
                <c:pt idx="593">
                  <c:v>6.6958674036508975E-6</c:v>
                </c:pt>
                <c:pt idx="594">
                  <c:v>6.6970244085979621E-6</c:v>
                </c:pt>
                <c:pt idx="595">
                  <c:v>6.6981774992015154E-6</c:v>
                </c:pt>
                <c:pt idx="596">
                  <c:v>6.6993266952922767E-6</c:v>
                </c:pt>
                <c:pt idx="597">
                  <c:v>6.7004720165673704E-6</c:v>
                </c:pt>
                <c:pt idx="598">
                  <c:v>6.7016134825912391E-6</c:v>
                </c:pt>
                <c:pt idx="599">
                  <c:v>6.702751112796804E-6</c:v>
                </c:pt>
                <c:pt idx="600">
                  <c:v>6.7038849264867103E-6</c:v>
                </c:pt>
                <c:pt idx="601">
                  <c:v>6.7050149428341339E-6</c:v>
                </c:pt>
                <c:pt idx="602">
                  <c:v>6.7061411808842125E-6</c:v>
                </c:pt>
                <c:pt idx="603">
                  <c:v>6.7072636595548385E-6</c:v>
                </c:pt>
                <c:pt idx="604">
                  <c:v>6.7083823976378527E-6</c:v>
                </c:pt>
                <c:pt idx="605">
                  <c:v>6.7094974138000774E-6</c:v>
                </c:pt>
                <c:pt idx="606">
                  <c:v>6.7106087265842667E-6</c:v>
                </c:pt>
                <c:pt idx="607">
                  <c:v>6.711716354410287E-6</c:v>
                </c:pt>
                <c:pt idx="608">
                  <c:v>6.7128203155759922E-6</c:v>
                </c:pt>
                <c:pt idx="609">
                  <c:v>6.7139206282582952E-6</c:v>
                </c:pt>
                <c:pt idx="610">
                  <c:v>6.7150173105142079E-6</c:v>
                </c:pt>
                <c:pt idx="611">
                  <c:v>6.7161103802817341E-6</c:v>
                </c:pt>
                <c:pt idx="612">
                  <c:v>6.7171998553808792E-6</c:v>
                </c:pt>
                <c:pt idx="613">
                  <c:v>6.7182857535147639E-6</c:v>
                </c:pt>
                <c:pt idx="614">
                  <c:v>6.7193680922702995E-6</c:v>
                </c:pt>
                <c:pt idx="615">
                  <c:v>6.7204468891193294E-6</c:v>
                </c:pt>
                <c:pt idx="616">
                  <c:v>6.7215221614196025E-6</c:v>
                </c:pt>
                <c:pt idx="617">
                  <c:v>6.7225939264155484E-6</c:v>
                </c:pt>
                <c:pt idx="618">
                  <c:v>6.723662201239364E-6</c:v>
                </c:pt>
                <c:pt idx="619">
                  <c:v>6.7247270029117163E-6</c:v>
                </c:pt>
                <c:pt idx="620">
                  <c:v>6.725788348343004E-6</c:v>
                </c:pt>
                <c:pt idx="621">
                  <c:v>6.726846254333753E-6</c:v>
                </c:pt>
                <c:pt idx="622">
                  <c:v>6.7279007375760146E-6</c:v>
                </c:pt>
                <c:pt idx="623">
                  <c:v>6.7289518146538266E-6</c:v>
                </c:pt>
                <c:pt idx="624">
                  <c:v>6.7299995020443702E-6</c:v>
                </c:pt>
                <c:pt idx="625">
                  <c:v>6.7310438161186457E-6</c:v>
                </c:pt>
                <c:pt idx="626">
                  <c:v>6.7320847731424828E-6</c:v>
                </c:pt>
                <c:pt idx="627">
                  <c:v>6.7331223892772345E-6</c:v>
                </c:pt>
                <c:pt idx="628">
                  <c:v>6.7341566805807286E-6</c:v>
                </c:pt>
                <c:pt idx="629">
                  <c:v>6.7351876630080232E-6</c:v>
                </c:pt>
                <c:pt idx="630">
                  <c:v>6.7362153524122109E-6</c:v>
                </c:pt>
                <c:pt idx="631">
                  <c:v>6.7372397645454006E-6</c:v>
                </c:pt>
                <c:pt idx="632">
                  <c:v>6.7382609150592391E-6</c:v>
                </c:pt>
                <c:pt idx="633">
                  <c:v>6.7392788195059865E-6</c:v>
                </c:pt>
                <c:pt idx="634">
                  <c:v>6.7402934933391118E-6</c:v>
                </c:pt>
                <c:pt idx="635">
                  <c:v>6.7413049519142264E-6</c:v>
                </c:pt>
                <c:pt idx="636">
                  <c:v>6.7423132104896817E-6</c:v>
                </c:pt>
                <c:pt idx="637">
                  <c:v>6.7433182842275047E-6</c:v>
                </c:pt>
                <c:pt idx="638">
                  <c:v>6.7443201881940289E-6</c:v>
                </c:pt>
                <c:pt idx="639">
                  <c:v>6.7453189373607666E-6</c:v>
                </c:pt>
                <c:pt idx="640">
                  <c:v>6.7463145466050603E-6</c:v>
                </c:pt>
                <c:pt idx="641">
                  <c:v>6.7473070307108843E-6</c:v>
                </c:pt>
                <c:pt idx="642">
                  <c:v>6.748296404369477E-6</c:v>
                </c:pt>
                <c:pt idx="643">
                  <c:v>6.7492826821802202E-6</c:v>
                </c:pt>
                <c:pt idx="644">
                  <c:v>6.7502658786512011E-6</c:v>
                </c:pt>
                <c:pt idx="645">
                  <c:v>6.7512460082000343E-6</c:v>
                </c:pt>
                <c:pt idx="646">
                  <c:v>6.7522230851545972E-6</c:v>
                </c:pt>
                <c:pt idx="647">
                  <c:v>6.7531971237535517E-6</c:v>
                </c:pt>
                <c:pt idx="648">
                  <c:v>6.7541681381471363E-6</c:v>
                </c:pt>
                <c:pt idx="649">
                  <c:v>6.7551361423978547E-6</c:v>
                </c:pt>
                <c:pt idx="650">
                  <c:v>6.7561011504813076E-6</c:v>
                </c:pt>
                <c:pt idx="651">
                  <c:v>6.7570631762865719E-6</c:v>
                </c:pt>
                <c:pt idx="652">
                  <c:v>6.7580222336169932E-6</c:v>
                </c:pt>
                <c:pt idx="653">
                  <c:v>6.7589783361909858E-6</c:v>
                </c:pt>
                <c:pt idx="654">
                  <c:v>6.7599314976424733E-6</c:v>
                </c:pt>
                <c:pt idx="655">
                  <c:v>6.7608817315216341E-6</c:v>
                </c:pt>
                <c:pt idx="656">
                  <c:v>6.7618290512955957E-6</c:v>
                </c:pt>
                <c:pt idx="657">
                  <c:v>6.7627734703489212E-6</c:v>
                </c:pt>
                <c:pt idx="658">
                  <c:v>6.763715001984391E-6</c:v>
                </c:pt>
                <c:pt idx="659">
                  <c:v>6.7646536594235914E-6</c:v>
                </c:pt>
                <c:pt idx="660">
                  <c:v>6.7655894558073931E-6</c:v>
                </c:pt>
                <c:pt idx="661">
                  <c:v>6.7665224041968918E-6</c:v>
                </c:pt>
                <c:pt idx="662">
                  <c:v>6.7674525175735756E-6</c:v>
                </c:pt>
                <c:pt idx="663">
                  <c:v>6.7683798088402532E-6</c:v>
                </c:pt>
                <c:pt idx="664">
                  <c:v>6.7693042908215938E-6</c:v>
                </c:pt>
                <c:pt idx="665">
                  <c:v>6.7702259762646311E-6</c:v>
                </c:pt>
                <c:pt idx="666">
                  <c:v>6.7711448778393981E-6</c:v>
                </c:pt>
                <c:pt idx="667">
                  <c:v>6.7720610081395232E-6</c:v>
                </c:pt>
                <c:pt idx="668">
                  <c:v>6.7729743796827599E-6</c:v>
                </c:pt>
                <c:pt idx="669">
                  <c:v>6.7738850049116343E-6</c:v>
                </c:pt>
                <c:pt idx="670">
                  <c:v>6.7747928961938786E-6</c:v>
                </c:pt>
                <c:pt idx="671">
                  <c:v>6.7756980658231901E-6</c:v>
                </c:pt>
                <c:pt idx="672">
                  <c:v>6.7766005260195411E-6</c:v>
                </c:pt>
                <c:pt idx="673">
                  <c:v>6.7775002889299254E-6</c:v>
                </c:pt>
                <c:pt idx="674">
                  <c:v>6.7783973666289145E-6</c:v>
                </c:pt>
                <c:pt idx="675">
                  <c:v>6.7792917711188781E-6</c:v>
                </c:pt>
                <c:pt idx="676">
                  <c:v>6.7801835143310857E-6</c:v>
                </c:pt>
                <c:pt idx="677">
                  <c:v>6.7810726081256445E-6</c:v>
                </c:pt>
                <c:pt idx="678">
                  <c:v>6.7819590642923697E-6</c:v>
                </c:pt>
                <c:pt idx="679">
                  <c:v>6.7828428945512842E-6</c:v>
                </c:pt>
                <c:pt idx="680">
                  <c:v>6.7837241105530282E-6</c:v>
                </c:pt>
                <c:pt idx="681">
                  <c:v>6.7846027238794168E-6</c:v>
                </c:pt>
                <c:pt idx="682">
                  <c:v>6.7854787460440384E-6</c:v>
                </c:pt>
                <c:pt idx="683">
                  <c:v>6.7863521884925307E-6</c:v>
                </c:pt>
                <c:pt idx="684">
                  <c:v>6.7872230626032399E-6</c:v>
                </c:pt>
                <c:pt idx="685">
                  <c:v>6.7880913796878285E-6</c:v>
                </c:pt>
                <c:pt idx="686">
                  <c:v>6.788957150991554E-6</c:v>
                </c:pt>
                <c:pt idx="687">
                  <c:v>6.7898203876937667E-6</c:v>
                </c:pt>
                <c:pt idx="688">
                  <c:v>6.7906811009085704E-6</c:v>
                </c:pt>
                <c:pt idx="689">
                  <c:v>6.7915393016850568E-6</c:v>
                </c:pt>
                <c:pt idx="690">
                  <c:v>6.7923950010080421E-6</c:v>
                </c:pt>
                <c:pt idx="691">
                  <c:v>6.7932482097982958E-6</c:v>
                </c:pt>
                <c:pt idx="692">
                  <c:v>6.7940989389131532E-6</c:v>
                </c:pt>
                <c:pt idx="693">
                  <c:v>6.794947199146921E-6</c:v>
                </c:pt>
                <c:pt idx="694">
                  <c:v>6.7957930012314134E-6</c:v>
                </c:pt>
                <c:pt idx="695">
                  <c:v>6.7966363558361843E-6</c:v>
                </c:pt>
                <c:pt idx="696">
                  <c:v>6.7974772735692449E-6</c:v>
                </c:pt>
                <c:pt idx="697">
                  <c:v>6.7983157649773691E-6</c:v>
                </c:pt>
                <c:pt idx="698">
                  <c:v>6.7991518405465851E-6</c:v>
                </c:pt>
                <c:pt idx="699">
                  <c:v>6.7999855107025209E-6</c:v>
                </c:pt>
                <c:pt idx="700">
                  <c:v>6.8008167858108718E-6</c:v>
                </c:pt>
                <c:pt idx="701">
                  <c:v>6.8016456761779908E-6</c:v>
                </c:pt>
                <c:pt idx="702">
                  <c:v>6.8024721920510985E-6</c:v>
                </c:pt>
                <c:pt idx="703">
                  <c:v>6.8032963436187759E-6</c:v>
                </c:pt>
                <c:pt idx="704">
                  <c:v>6.8041181410114301E-6</c:v>
                </c:pt>
                <c:pt idx="705">
                  <c:v>6.8049375943016814E-6</c:v>
                </c:pt>
                <c:pt idx="706">
                  <c:v>6.8057547135047491E-6</c:v>
                </c:pt>
                <c:pt idx="707">
                  <c:v>6.8065695085788294E-6</c:v>
                </c:pt>
                <c:pt idx="708">
                  <c:v>6.807381989425712E-6</c:v>
                </c:pt>
                <c:pt idx="709">
                  <c:v>6.8081921658908582E-6</c:v>
                </c:pt>
                <c:pt idx="710">
                  <c:v>6.8090000477639951E-6</c:v>
                </c:pt>
                <c:pt idx="711">
                  <c:v>6.8098056447795254E-6</c:v>
                </c:pt>
                <c:pt idx="712">
                  <c:v>6.8106089666168299E-6</c:v>
                </c:pt>
                <c:pt idx="713">
                  <c:v>6.8114100229007E-6</c:v>
                </c:pt>
                <c:pt idx="714">
                  <c:v>6.81220882320171E-6</c:v>
                </c:pt>
                <c:pt idx="715">
                  <c:v>6.8130053770366716E-6</c:v>
                </c:pt>
                <c:pt idx="716">
                  <c:v>6.8137996938687978E-6</c:v>
                </c:pt>
                <c:pt idx="717">
                  <c:v>6.8145917831083646E-6</c:v>
                </c:pt>
                <c:pt idx="718">
                  <c:v>6.8153816541128169E-6</c:v>
                </c:pt>
                <c:pt idx="719">
                  <c:v>6.8161693161874536E-6</c:v>
                </c:pt>
                <c:pt idx="720">
                  <c:v>6.8169547785853609E-6</c:v>
                </c:pt>
                <c:pt idx="721">
                  <c:v>6.8177380505081712E-6</c:v>
                </c:pt>
                <c:pt idx="722">
                  <c:v>6.8185191411062136E-6</c:v>
                </c:pt>
                <c:pt idx="723">
                  <c:v>6.8192980594789954E-6</c:v>
                </c:pt>
                <c:pt idx="724">
                  <c:v>6.820074814675339E-6</c:v>
                </c:pt>
                <c:pt idx="725">
                  <c:v>6.8208494156940353E-6</c:v>
                </c:pt>
                <c:pt idx="726">
                  <c:v>6.8216218714839094E-6</c:v>
                </c:pt>
                <c:pt idx="727">
                  <c:v>6.8223921909443697E-6</c:v>
                </c:pt>
                <c:pt idx="728">
                  <c:v>6.8231603829255883E-6</c:v>
                </c:pt>
                <c:pt idx="729">
                  <c:v>6.8239264562290473E-6</c:v>
                </c:pt>
                <c:pt idx="730">
                  <c:v>6.8246904196075261E-6</c:v>
                </c:pt>
                <c:pt idx="731">
                  <c:v>6.825452281765917E-6</c:v>
                </c:pt>
                <c:pt idx="732">
                  <c:v>6.8262120513611229E-6</c:v>
                </c:pt>
                <c:pt idx="733">
                  <c:v>6.8269697370026138E-6</c:v>
                </c:pt>
                <c:pt idx="734">
                  <c:v>6.8277253472527059E-6</c:v>
                </c:pt>
                <c:pt idx="735">
                  <c:v>6.8284788906268283E-6</c:v>
                </c:pt>
                <c:pt idx="736">
                  <c:v>6.8292303755939136E-6</c:v>
                </c:pt>
                <c:pt idx="737">
                  <c:v>6.8299798105767025E-6</c:v>
                </c:pt>
                <c:pt idx="738">
                  <c:v>6.830727203952017E-6</c:v>
                </c:pt>
                <c:pt idx="739">
                  <c:v>6.8314725640510961E-6</c:v>
                </c:pt>
                <c:pt idx="740">
                  <c:v>6.8322158991599831E-6</c:v>
                </c:pt>
                <c:pt idx="741">
                  <c:v>6.8329572175197121E-6</c:v>
                </c:pt>
                <c:pt idx="742">
                  <c:v>6.8336965273266135E-6</c:v>
                </c:pt>
                <c:pt idx="743">
                  <c:v>6.8344338367326747E-6</c:v>
                </c:pt>
                <c:pt idx="744">
                  <c:v>6.8351691538459356E-6</c:v>
                </c:pt>
                <c:pt idx="745">
                  <c:v>6.8359024867305362E-6</c:v>
                </c:pt>
                <c:pt idx="746">
                  <c:v>6.836633843407239E-6</c:v>
                </c:pt>
                <c:pt idx="747">
                  <c:v>6.8373632318536484E-6</c:v>
                </c:pt>
                <c:pt idx="748">
                  <c:v>6.8380906600044141E-6</c:v>
                </c:pt>
                <c:pt idx="749">
                  <c:v>6.8388161357516268E-6</c:v>
                </c:pt>
                <c:pt idx="750">
                  <c:v>6.8395396669450669E-6</c:v>
                </c:pt>
                <c:pt idx="751">
                  <c:v>6.8402612613925383E-6</c:v>
                </c:pt>
                <c:pt idx="752">
                  <c:v>6.8409809268600458E-6</c:v>
                </c:pt>
                <c:pt idx="753">
                  <c:v>6.8416986710721257E-6</c:v>
                </c:pt>
                <c:pt idx="754">
                  <c:v>6.8424145017121649E-6</c:v>
                </c:pt>
                <c:pt idx="755">
                  <c:v>6.8431284264226018E-6</c:v>
                </c:pt>
                <c:pt idx="756">
                  <c:v>6.8438404528052202E-6</c:v>
                </c:pt>
                <c:pt idx="757">
                  <c:v>6.8445505884215043E-6</c:v>
                </c:pt>
                <c:pt idx="758">
                  <c:v>6.8452588407927399E-6</c:v>
                </c:pt>
                <c:pt idx="759">
                  <c:v>6.8459652174004489E-6</c:v>
                </c:pt>
                <c:pt idx="760">
                  <c:v>6.8466697256865492E-6</c:v>
                </c:pt>
                <c:pt idx="761">
                  <c:v>6.8473723730535904E-6</c:v>
                </c:pt>
                <c:pt idx="762">
                  <c:v>6.8480731668651925E-6</c:v>
                </c:pt>
                <c:pt idx="763">
                  <c:v>6.8487721144460406E-6</c:v>
                </c:pt>
                <c:pt idx="764">
                  <c:v>6.849469223082352E-6</c:v>
                </c:pt>
                <c:pt idx="765">
                  <c:v>6.8501645000220742E-6</c:v>
                </c:pt>
                <c:pt idx="766">
                  <c:v>6.8508579524750092E-6</c:v>
                </c:pt>
                <c:pt idx="767">
                  <c:v>6.8515495876133204E-6</c:v>
                </c:pt>
                <c:pt idx="768">
                  <c:v>6.8522394125715021E-6</c:v>
                </c:pt>
                <c:pt idx="769">
                  <c:v>6.8529274344468135E-6</c:v>
                </c:pt>
                <c:pt idx="770">
                  <c:v>6.8536136602994633E-6</c:v>
                </c:pt>
                <c:pt idx="771">
                  <c:v>6.8542980971528055E-6</c:v>
                </c:pt>
                <c:pt idx="772">
                  <c:v>6.8549807519936295E-6</c:v>
                </c:pt>
                <c:pt idx="773">
                  <c:v>6.8556616317724793E-6</c:v>
                </c:pt>
                <c:pt idx="774">
                  <c:v>6.8563407434036823E-6</c:v>
                </c:pt>
                <c:pt idx="775">
                  <c:v>6.8570180937657297E-6</c:v>
                </c:pt>
                <c:pt idx="776">
                  <c:v>6.857693689701532E-6</c:v>
                </c:pt>
                <c:pt idx="777">
                  <c:v>6.858367538018556E-6</c:v>
                </c:pt>
                <c:pt idx="778">
                  <c:v>6.8590396454891095E-6</c:v>
                </c:pt>
                <c:pt idx="779">
                  <c:v>6.8597100188504764E-6</c:v>
                </c:pt>
                <c:pt idx="780">
                  <c:v>6.8603786648054251E-6</c:v>
                </c:pt>
                <c:pt idx="781">
                  <c:v>6.8610455900219971E-6</c:v>
                </c:pt>
                <c:pt idx="782">
                  <c:v>6.8617108011340595E-6</c:v>
                </c:pt>
                <c:pt idx="783">
                  <c:v>6.8623743047414263E-6</c:v>
                </c:pt>
                <c:pt idx="784">
                  <c:v>6.8630361074100995E-6</c:v>
                </c:pt>
                <c:pt idx="785">
                  <c:v>6.863696215672365E-6</c:v>
                </c:pt>
                <c:pt idx="786">
                  <c:v>6.8643546360271661E-6</c:v>
                </c:pt>
                <c:pt idx="787">
                  <c:v>6.8650113749402882E-6</c:v>
                </c:pt>
                <c:pt idx="788">
                  <c:v>6.8656664388444433E-6</c:v>
                </c:pt>
                <c:pt idx="789">
                  <c:v>6.8663198341396372E-6</c:v>
                </c:pt>
                <c:pt idx="790">
                  <c:v>6.8669715671933306E-6</c:v>
                </c:pt>
                <c:pt idx="791">
                  <c:v>6.8676216443405541E-6</c:v>
                </c:pt>
                <c:pt idx="792">
                  <c:v>6.8682700718842545E-6</c:v>
                </c:pt>
                <c:pt idx="793">
                  <c:v>6.8689168560953553E-6</c:v>
                </c:pt>
                <c:pt idx="794">
                  <c:v>6.8695620032131649E-6</c:v>
                </c:pt>
                <c:pt idx="795">
                  <c:v>6.8702055194452921E-6</c:v>
                </c:pt>
                <c:pt idx="796">
                  <c:v>6.8708474109680801E-6</c:v>
                </c:pt>
                <c:pt idx="797">
                  <c:v>6.8714876839267299E-6</c:v>
                </c:pt>
                <c:pt idx="798">
                  <c:v>6.8721263444355254E-6</c:v>
                </c:pt>
                <c:pt idx="799">
                  <c:v>6.8727633985778476E-6</c:v>
                </c:pt>
                <c:pt idx="800">
                  <c:v>6.8733988524067382E-6</c:v>
                </c:pt>
                <c:pt idx="801">
                  <c:v>6.8740327119445996E-6</c:v>
                </c:pt>
                <c:pt idx="802">
                  <c:v>6.8746649831839164E-6</c:v>
                </c:pt>
                <c:pt idx="803">
                  <c:v>6.8752956720869535E-6</c:v>
                </c:pt>
                <c:pt idx="804">
                  <c:v>6.8759247845863617E-6</c:v>
                </c:pt>
                <c:pt idx="805">
                  <c:v>6.8765523265850444E-6</c:v>
                </c:pt>
                <c:pt idx="806">
                  <c:v>6.8771783039565363E-6</c:v>
                </c:pt>
                <c:pt idx="807">
                  <c:v>6.8778027225449937E-6</c:v>
                </c:pt>
                <c:pt idx="808">
                  <c:v>6.8784255881657213E-6</c:v>
                </c:pt>
                <c:pt idx="809">
                  <c:v>6.8790469066049647E-6</c:v>
                </c:pt>
                <c:pt idx="810">
                  <c:v>6.8796666836202406E-6</c:v>
                </c:pt>
                <c:pt idx="811">
                  <c:v>6.8802849249407495E-6</c:v>
                </c:pt>
                <c:pt idx="812">
                  <c:v>6.8809016362670687E-6</c:v>
                </c:pt>
                <c:pt idx="813">
                  <c:v>6.8815168232718135E-6</c:v>
                </c:pt>
                <c:pt idx="814">
                  <c:v>6.8821304915993354E-6</c:v>
                </c:pt>
                <c:pt idx="815">
                  <c:v>6.882742646866486E-6</c:v>
                </c:pt>
                <c:pt idx="816">
                  <c:v>6.8833532946621784E-6</c:v>
                </c:pt>
                <c:pt idx="817">
                  <c:v>6.8839624405479234E-6</c:v>
                </c:pt>
                <c:pt idx="818">
                  <c:v>6.8845700900579538E-6</c:v>
                </c:pt>
                <c:pt idx="819">
                  <c:v>6.8851762486993028E-6</c:v>
                </c:pt>
                <c:pt idx="820">
                  <c:v>6.8857809219520336E-6</c:v>
                </c:pt>
                <c:pt idx="821">
                  <c:v>6.8863841152693538E-6</c:v>
                </c:pt>
                <c:pt idx="822">
                  <c:v>6.8869858340778554E-6</c:v>
                </c:pt>
                <c:pt idx="823">
                  <c:v>6.8875860837775165E-6</c:v>
                </c:pt>
                <c:pt idx="824">
                  <c:v>6.8881848697421335E-6</c:v>
                </c:pt>
                <c:pt idx="825">
                  <c:v>6.8887821973192778E-6</c:v>
                </c:pt>
                <c:pt idx="826">
                  <c:v>6.8893780718304576E-6</c:v>
                </c:pt>
                <c:pt idx="827">
                  <c:v>6.8899724985712704E-6</c:v>
                </c:pt>
                <c:pt idx="828">
                  <c:v>6.8905654828118553E-6</c:v>
                </c:pt>
                <c:pt idx="829">
                  <c:v>6.8911570297965524E-6</c:v>
                </c:pt>
                <c:pt idx="830">
                  <c:v>6.8917471447443331E-6</c:v>
                </c:pt>
                <c:pt idx="831">
                  <c:v>6.8923358328490968E-6</c:v>
                </c:pt>
                <c:pt idx="832">
                  <c:v>6.8929230992795494E-6</c:v>
                </c:pt>
                <c:pt idx="833">
                  <c:v>6.8935089491793502E-6</c:v>
                </c:pt>
                <c:pt idx="834">
                  <c:v>6.8940933876676869E-6</c:v>
                </c:pt>
                <c:pt idx="835">
                  <c:v>6.8946764198387917E-6</c:v>
                </c:pt>
                <c:pt idx="836">
                  <c:v>6.895258050762532E-6</c:v>
                </c:pt>
                <c:pt idx="837">
                  <c:v>6.8958382854844029E-6</c:v>
                </c:pt>
                <c:pt idx="838">
                  <c:v>6.8964171290258721E-6</c:v>
                </c:pt>
                <c:pt idx="839">
                  <c:v>6.8969945863841183E-6</c:v>
                </c:pt>
                <c:pt idx="840">
                  <c:v>6.8975706625325333E-6</c:v>
                </c:pt>
                <c:pt idx="841">
                  <c:v>6.8981453624207883E-6</c:v>
                </c:pt>
                <c:pt idx="842">
                  <c:v>6.8987186909748438E-6</c:v>
                </c:pt>
                <c:pt idx="843">
                  <c:v>6.8992906530971378E-6</c:v>
                </c:pt>
                <c:pt idx="844">
                  <c:v>6.899861253666995E-6</c:v>
                </c:pt>
                <c:pt idx="845">
                  <c:v>6.9004304975403317E-6</c:v>
                </c:pt>
                <c:pt idx="846">
                  <c:v>6.9009983895499519E-6</c:v>
                </c:pt>
                <c:pt idx="847">
                  <c:v>6.9015649345059652E-6</c:v>
                </c:pt>
                <c:pt idx="848">
                  <c:v>6.9021301371955713E-6</c:v>
                </c:pt>
                <c:pt idx="849">
                  <c:v>6.9026940023831876E-6</c:v>
                </c:pt>
                <c:pt idx="850">
                  <c:v>6.9032565348108525E-6</c:v>
                </c:pt>
                <c:pt idx="851">
                  <c:v>6.9038177391982489E-6</c:v>
                </c:pt>
                <c:pt idx="852">
                  <c:v>6.9043776202427097E-6</c:v>
                </c:pt>
                <c:pt idx="853">
                  <c:v>6.9049361826193928E-6</c:v>
                </c:pt>
                <c:pt idx="854">
                  <c:v>6.9054934309816556E-6</c:v>
                </c:pt>
                <c:pt idx="855">
                  <c:v>6.906049369960838E-6</c:v>
                </c:pt>
                <c:pt idx="856">
                  <c:v>6.9066040041665426E-6</c:v>
                </c:pt>
                <c:pt idx="857">
                  <c:v>6.9071573381867205E-6</c:v>
                </c:pt>
                <c:pt idx="858">
                  <c:v>6.9077093765879688E-6</c:v>
                </c:pt>
                <c:pt idx="859">
                  <c:v>6.9082601239154587E-6</c:v>
                </c:pt>
                <c:pt idx="860">
                  <c:v>6.9088095846931837E-6</c:v>
                </c:pt>
                <c:pt idx="861">
                  <c:v>6.9093577634239041E-6</c:v>
                </c:pt>
                <c:pt idx="862">
                  <c:v>6.9099046645894855E-6</c:v>
                </c:pt>
                <c:pt idx="863">
                  <c:v>6.9104502926508413E-6</c:v>
                </c:pt>
                <c:pt idx="864">
                  <c:v>6.9109946520482106E-6</c:v>
                </c:pt>
                <c:pt idx="865">
                  <c:v>6.9115377472011827E-6</c:v>
                </c:pt>
                <c:pt idx="866">
                  <c:v>6.9120795825089864E-6</c:v>
                </c:pt>
                <c:pt idx="867">
                  <c:v>6.912620162350247E-6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C1C-479B-83D2-4ED4534172CE}"/>
            </c:ext>
          </c:extLst>
        </c:ser>
        <c:ser>
          <c:idx val="6"/>
          <c:order val="3"/>
          <c:tx>
            <c:strRef>
              <c:f>'ArcTan x_z'!$L$36</c:f>
              <c:strCache>
                <c:ptCount val="1"/>
                <c:pt idx="0">
                  <c:v>As built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811"/>
              <c:layout>
                <c:manualLayout>
                  <c:x val="0"/>
                  <c:y val="-0.1041666666666666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8A11C48-7BE8-4539-B9A4-7D26349454B3}" type="YVALUE">
                      <a:rPr lang="en-US" baseline="0"/>
                      <a:pPr>
                        <a:defRPr/>
                      </a:pPr>
                      <a:t>[Y VALUE]</a:t>
                    </a:fld>
                    <a:endParaRPr lang="en-US"/>
                  </a:p>
                </c:rich>
              </c:tx>
              <c:numFmt formatCode="#,##0.000" sourceLinked="0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C1C-479B-83D2-4ED4534172CE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'ArcTan x_z'!$I$3:$I$870</c:f>
              <c:numCache>
                <c:formatCode>0.00E+00</c:formatCode>
                <c:ptCount val="868"/>
                <c:pt idx="0">
                  <c:v>1.3279471096288001E-3</c:v>
                </c:pt>
                <c:pt idx="1">
                  <c:v>1.8607203265296099E-3</c:v>
                </c:pt>
                <c:pt idx="2">
                  <c:v>2.3944810958429199E-3</c:v>
                </c:pt>
                <c:pt idx="3">
                  <c:v>3.1962015487094E-3</c:v>
                </c:pt>
                <c:pt idx="4">
                  <c:v>4.2663462051932303E-3</c:v>
                </c:pt>
                <c:pt idx="5">
                  <c:v>5.33966707905403E-3</c:v>
                </c:pt>
                <c:pt idx="6">
                  <c:v>6.4163170782096501E-3</c:v>
                </c:pt>
                <c:pt idx="7">
                  <c:v>7.4964499737438803E-3</c:v>
                </c:pt>
                <c:pt idx="8">
                  <c:v>8.5802122648511205E-3</c:v>
                </c:pt>
                <c:pt idx="9">
                  <c:v>9.6677381995283803E-3</c:v>
                </c:pt>
                <c:pt idx="10">
                  <c:v>1.0759147015559901E-2</c:v>
                </c:pt>
                <c:pt idx="11">
                  <c:v>1.1854541619762401E-2</c:v>
                </c:pt>
                <c:pt idx="12">
                  <c:v>1.29540081840938E-2</c:v>
                </c:pt>
                <c:pt idx="13">
                  <c:v>1.40576163247083E-2</c:v>
                </c:pt>
                <c:pt idx="14">
                  <c:v>1.5165419674685199E-2</c:v>
                </c:pt>
                <c:pt idx="15">
                  <c:v>1.62774567229786E-2</c:v>
                </c:pt>
                <c:pt idx="16">
                  <c:v>1.7393751839547798E-2</c:v>
                </c:pt>
                <c:pt idx="17">
                  <c:v>1.8514316426747699E-2</c:v>
                </c:pt>
                <c:pt idx="18">
                  <c:v>1.9639150146269001E-2</c:v>
                </c:pt>
                <c:pt idx="19">
                  <c:v>2.07682421849744E-2</c:v>
                </c:pt>
                <c:pt idx="20">
                  <c:v>2.1901572523767902E-2</c:v>
                </c:pt>
                <c:pt idx="21">
                  <c:v>2.30391131796478E-2</c:v>
                </c:pt>
                <c:pt idx="22">
                  <c:v>2.4180829394569298E-2</c:v>
                </c:pt>
                <c:pt idx="23">
                  <c:v>2.53266807623947E-2</c:v>
                </c:pt>
                <c:pt idx="24">
                  <c:v>2.6476622273116E-2</c:v>
                </c:pt>
                <c:pt idx="25">
                  <c:v>2.7630605263910799E-2</c:v>
                </c:pt>
                <c:pt idx="26">
                  <c:v>2.8788578275355199E-2</c:v>
                </c:pt>
                <c:pt idx="27">
                  <c:v>2.9950487809599399E-2</c:v>
                </c:pt>
                <c:pt idx="28">
                  <c:v>3.1116278987009801E-2</c:v>
                </c:pt>
                <c:pt idx="29">
                  <c:v>3.2285896105029799E-2</c:v>
                </c:pt>
                <c:pt idx="30">
                  <c:v>3.3459283102455703E-2</c:v>
                </c:pt>
                <c:pt idx="31">
                  <c:v>3.4636383929634397E-2</c:v>
                </c:pt>
                <c:pt idx="32">
                  <c:v>3.5817142828312297E-2</c:v>
                </c:pt>
                <c:pt idx="33">
                  <c:v>3.7001504523296501E-2</c:v>
                </c:pt>
                <c:pt idx="34">
                  <c:v>3.81894143249462E-2</c:v>
                </c:pt>
                <c:pt idx="35">
                  <c:v>3.9380818141276697E-2</c:v>
                </c:pt>
                <c:pt idx="36">
                  <c:v>4.0575662393413502E-2</c:v>
                </c:pt>
                <c:pt idx="37">
                  <c:v>4.1773893825146798E-2</c:v>
                </c:pt>
                <c:pt idx="38">
                  <c:v>4.2975459191548201E-2</c:v>
                </c:pt>
                <c:pt idx="39">
                  <c:v>4.4180304802062802E-2</c:v>
                </c:pt>
                <c:pt idx="40">
                  <c:v>4.5388375890861199E-2</c:v>
                </c:pt>
                <c:pt idx="41">
                  <c:v>4.6599615770928603E-2</c:v>
                </c:pt>
                <c:pt idx="42">
                  <c:v>4.7813964727330301E-2</c:v>
                </c:pt>
                <c:pt idx="43">
                  <c:v>4.9031358589154597E-2</c:v>
                </c:pt>
                <c:pt idx="44">
                  <c:v>5.0251726922677702E-2</c:v>
                </c:pt>
                <c:pt idx="45">
                  <c:v>5.1474990807956603E-2</c:v>
                </c:pt>
                <c:pt idx="46">
                  <c:v>5.2701060189886302E-2</c:v>
                </c:pt>
                <c:pt idx="47">
                  <c:v>5.3929830903067501E-2</c:v>
                </c:pt>
                <c:pt idx="48">
                  <c:v>5.5161181566351802E-2</c:v>
                </c:pt>
                <c:pt idx="49">
                  <c:v>5.6394970810527897E-2</c:v>
                </c:pt>
                <c:pt idx="50">
                  <c:v>5.7631035424948802E-2</c:v>
                </c:pt>
                <c:pt idx="51">
                  <c:v>5.8869190232733098E-2</c:v>
                </c:pt>
                <c:pt idx="52">
                  <c:v>6.0109230366188003E-2</c:v>
                </c:pt>
                <c:pt idx="53">
                  <c:v>6.1350936349488697E-2</c:v>
                </c:pt>
                <c:pt idx="54">
                  <c:v>6.25940817041169E-2</c:v>
                </c:pt>
                <c:pt idx="55">
                  <c:v>6.3838442153274999E-2</c:v>
                </c:pt>
                <c:pt idx="56">
                  <c:v>6.5083804965615194E-2</c:v>
                </c:pt>
                <c:pt idx="57">
                  <c:v>6.6329976879746802E-2</c:v>
                </c:pt>
                <c:pt idx="58">
                  <c:v>6.75767894538261E-2</c:v>
                </c:pt>
                <c:pt idx="59">
                  <c:v>6.8824101335533794E-2</c:v>
                </c:pt>
                <c:pt idx="60">
                  <c:v>7.0071797741743602E-2</c:v>
                </c:pt>
                <c:pt idx="61">
                  <c:v>7.1319787890589001E-2</c:v>
                </c:pt>
                <c:pt idx="62">
                  <c:v>7.2568001373085694E-2</c:v>
                </c:pt>
                <c:pt idx="63">
                  <c:v>7.3816384248902203E-2</c:v>
                </c:pt>
                <c:pt idx="64">
                  <c:v>7.5064895438090404E-2</c:v>
                </c:pt>
                <c:pt idx="65">
                  <c:v>7.6313503653776094E-2</c:v>
                </c:pt>
                <c:pt idx="66">
                  <c:v>7.7562184955290797E-2</c:v>
                </c:pt>
                <c:pt idx="67">
                  <c:v>7.8810920859612305E-2</c:v>
                </c:pt>
                <c:pt idx="68">
                  <c:v>8.0059696926325696E-2</c:v>
                </c:pt>
                <c:pt idx="69">
                  <c:v>8.1308501707022904E-2</c:v>
                </c:pt>
                <c:pt idx="70">
                  <c:v>8.2557325975438994E-2</c:v>
                </c:pt>
                <c:pt idx="71">
                  <c:v>8.3806162162556305E-2</c:v>
                </c:pt>
                <c:pt idx="72">
                  <c:v>8.5055003945639598E-2</c:v>
                </c:pt>
                <c:pt idx="73">
                  <c:v>8.63038459482173E-2</c:v>
                </c:pt>
                <c:pt idx="74">
                  <c:v>8.7552683523104302E-2</c:v>
                </c:pt>
                <c:pt idx="75">
                  <c:v>8.8801512596407894E-2</c:v>
                </c:pt>
                <c:pt idx="76">
                  <c:v>9.0050329557730499E-2</c:v>
                </c:pt>
                <c:pt idx="77">
                  <c:v>9.1299131184108206E-2</c:v>
                </c:pt>
                <c:pt idx="78">
                  <c:v>9.2547914590090402E-2</c:v>
                </c:pt>
                <c:pt idx="79">
                  <c:v>9.3796677196950701E-2</c:v>
                </c:pt>
                <c:pt idx="80">
                  <c:v>9.5045416716194805E-2</c:v>
                </c:pt>
                <c:pt idx="81">
                  <c:v>9.6294131142626499E-2</c:v>
                </c:pt>
                <c:pt idx="82">
                  <c:v>9.7542818753662705E-2</c:v>
                </c:pt>
                <c:pt idx="83">
                  <c:v>9.8791478111418099E-2</c:v>
                </c:pt>
                <c:pt idx="84">
                  <c:v>0.10004010806514101</c:v>
                </c:pt>
                <c:pt idx="85">
                  <c:v>0.101288707751636</c:v>
                </c:pt>
                <c:pt idx="86">
                  <c:v>0.10253727659234101</c:v>
                </c:pt>
                <c:pt idx="87">
                  <c:v>0.103785814285864</c:v>
                </c:pt>
                <c:pt idx="88">
                  <c:v>0.10503432079564499</c:v>
                </c:pt>
                <c:pt idx="89">
                  <c:v>0.106282796332742</c:v>
                </c:pt>
                <c:pt idx="90">
                  <c:v>0.107531241334564</c:v>
                </c:pt>
                <c:pt idx="91">
                  <c:v>0.10877965644024</c:v>
                </c:pt>
                <c:pt idx="92">
                  <c:v>0.11002804246384</c:v>
                </c:pt>
                <c:pt idx="93">
                  <c:v>0.11127640036651899</c:v>
                </c:pt>
                <c:pt idx="94">
                  <c:v>0.112524731228615</c:v>
                </c:pt>
                <c:pt idx="95">
                  <c:v>0.113773036222519</c:v>
                </c:pt>
                <c:pt idx="96">
                  <c:v>0.115021316587102</c:v>
                </c:pt>
                <c:pt idx="97">
                  <c:v>0.116269573604236</c:v>
                </c:pt>
                <c:pt idx="98">
                  <c:v>0.117517808577807</c:v>
                </c:pt>
                <c:pt idx="99">
                  <c:v>0.11876602281545399</c:v>
                </c:pt>
                <c:pt idx="100">
                  <c:v>0.120014217613091</c:v>
                </c:pt>
                <c:pt idx="101">
                  <c:v>0.121262394242151</c:v>
                </c:pt>
                <c:pt idx="102">
                  <c:v>0.122510553939408</c:v>
                </c:pt>
                <c:pt idx="103">
                  <c:v>0.123758697899123</c:v>
                </c:pt>
                <c:pt idx="104">
                  <c:v>0.12500682726727599</c:v>
                </c:pt>
                <c:pt idx="105">
                  <c:v>0.126254943137525</c:v>
                </c:pt>
                <c:pt idx="106">
                  <c:v>0.127503046548638</c:v>
                </c:pt>
                <c:pt idx="107">
                  <c:v>0.128751138483094</c:v>
                </c:pt>
                <c:pt idx="108">
                  <c:v>0.12999921986666901</c:v>
                </c:pt>
                <c:pt idx="109">
                  <c:v>0.13124729156873</c:v>
                </c:pt>
                <c:pt idx="110">
                  <c:v>0.13249535440527199</c:v>
                </c:pt>
                <c:pt idx="111">
                  <c:v>0.13374340939922799</c:v>
                </c:pt>
                <c:pt idx="112">
                  <c:v>0.13499145831972201</c:v>
                </c:pt>
                <c:pt idx="113">
                  <c:v>0.13623950292845599</c:v>
                </c:pt>
                <c:pt idx="114">
                  <c:v>0.137487544836392</c:v>
                </c:pt>
                <c:pt idx="115">
                  <c:v>0.13873558551154699</c:v>
                </c:pt>
                <c:pt idx="116">
                  <c:v>0.139983626030241</c:v>
                </c:pt>
                <c:pt idx="117">
                  <c:v>0.14123166654893499</c:v>
                </c:pt>
                <c:pt idx="118">
                  <c:v>0.142479707067629</c:v>
                </c:pt>
                <c:pt idx="119">
                  <c:v>0.14372774758632301</c:v>
                </c:pt>
                <c:pt idx="120">
                  <c:v>0.14497578810501699</c:v>
                </c:pt>
                <c:pt idx="121">
                  <c:v>0.146223828623712</c:v>
                </c:pt>
                <c:pt idx="122">
                  <c:v>0.14747186914240601</c:v>
                </c:pt>
                <c:pt idx="123">
                  <c:v>0.14871990966109999</c:v>
                </c:pt>
                <c:pt idx="124">
                  <c:v>0.149967950179794</c:v>
                </c:pt>
                <c:pt idx="125">
                  <c:v>0.15121599069848801</c:v>
                </c:pt>
                <c:pt idx="126">
                  <c:v>0.15246403121718199</c:v>
                </c:pt>
                <c:pt idx="127">
                  <c:v>0.153712071735876</c:v>
                </c:pt>
                <c:pt idx="128">
                  <c:v>0.15496011225456999</c:v>
                </c:pt>
                <c:pt idx="129">
                  <c:v>0.156208152773265</c:v>
                </c:pt>
                <c:pt idx="130">
                  <c:v>0.15745619329195801</c:v>
                </c:pt>
                <c:pt idx="131">
                  <c:v>0.15870423381065299</c:v>
                </c:pt>
                <c:pt idx="132">
                  <c:v>0.159952274329347</c:v>
                </c:pt>
                <c:pt idx="133">
                  <c:v>0.16120031484804101</c:v>
                </c:pt>
                <c:pt idx="134">
                  <c:v>0.16244835536673499</c:v>
                </c:pt>
                <c:pt idx="135">
                  <c:v>0.163696395885429</c:v>
                </c:pt>
                <c:pt idx="136">
                  <c:v>0.16494443640412401</c:v>
                </c:pt>
                <c:pt idx="137">
                  <c:v>0.166192476922817</c:v>
                </c:pt>
                <c:pt idx="138">
                  <c:v>0.16744051744151101</c:v>
                </c:pt>
                <c:pt idx="139">
                  <c:v>0.16868855796020599</c:v>
                </c:pt>
                <c:pt idx="140">
                  <c:v>0.1699365984789</c:v>
                </c:pt>
                <c:pt idx="141">
                  <c:v>0.17118463899759401</c:v>
                </c:pt>
                <c:pt idx="142">
                  <c:v>0.17243267951628799</c:v>
                </c:pt>
                <c:pt idx="143">
                  <c:v>0.173680720034982</c:v>
                </c:pt>
                <c:pt idx="144">
                  <c:v>0.17492876055367601</c:v>
                </c:pt>
                <c:pt idx="145">
                  <c:v>0.17617680107236999</c:v>
                </c:pt>
                <c:pt idx="146">
                  <c:v>0.177424841591064</c:v>
                </c:pt>
                <c:pt idx="147">
                  <c:v>0.17867288210975801</c:v>
                </c:pt>
                <c:pt idx="148">
                  <c:v>0.17992092262845299</c:v>
                </c:pt>
                <c:pt idx="149">
                  <c:v>0.18116896314714701</c:v>
                </c:pt>
                <c:pt idx="150">
                  <c:v>0.18241700366584099</c:v>
                </c:pt>
                <c:pt idx="151">
                  <c:v>0.183665044184535</c:v>
                </c:pt>
                <c:pt idx="152">
                  <c:v>0.18491308470322901</c:v>
                </c:pt>
                <c:pt idx="153">
                  <c:v>0.18616112522192299</c:v>
                </c:pt>
                <c:pt idx="154">
                  <c:v>0.187409165740617</c:v>
                </c:pt>
                <c:pt idx="155">
                  <c:v>0.18865720625931201</c:v>
                </c:pt>
                <c:pt idx="156">
                  <c:v>0.18990524677800499</c:v>
                </c:pt>
                <c:pt idx="157">
                  <c:v>0.1911532872967</c:v>
                </c:pt>
                <c:pt idx="158">
                  <c:v>0.19240132781539299</c:v>
                </c:pt>
                <c:pt idx="159">
                  <c:v>0.193649368334088</c:v>
                </c:pt>
                <c:pt idx="160">
                  <c:v>0.19489740885278201</c:v>
                </c:pt>
                <c:pt idx="161">
                  <c:v>0.19614544937147599</c:v>
                </c:pt>
                <c:pt idx="162">
                  <c:v>0.19739348989017</c:v>
                </c:pt>
                <c:pt idx="163">
                  <c:v>0.19864153040886401</c:v>
                </c:pt>
                <c:pt idx="164">
                  <c:v>0.19988957092755799</c:v>
                </c:pt>
                <c:pt idx="165">
                  <c:v>0.201137611446253</c:v>
                </c:pt>
                <c:pt idx="166">
                  <c:v>0.20238565196494601</c:v>
                </c:pt>
                <c:pt idx="167">
                  <c:v>0.20363369248363999</c:v>
                </c:pt>
                <c:pt idx="168">
                  <c:v>0.204881733002335</c:v>
                </c:pt>
                <c:pt idx="169">
                  <c:v>0.20612977352102901</c:v>
                </c:pt>
                <c:pt idx="170">
                  <c:v>0.207377814039723</c:v>
                </c:pt>
                <c:pt idx="171">
                  <c:v>0.20862585455841701</c:v>
                </c:pt>
                <c:pt idx="172">
                  <c:v>0.20987389507711099</c:v>
                </c:pt>
                <c:pt idx="173">
                  <c:v>0.211121935595806</c:v>
                </c:pt>
                <c:pt idx="174">
                  <c:v>0.21236997611450001</c:v>
                </c:pt>
                <c:pt idx="175">
                  <c:v>0.21361801663319399</c:v>
                </c:pt>
                <c:pt idx="176">
                  <c:v>0.214866057151888</c:v>
                </c:pt>
                <c:pt idx="177">
                  <c:v>0.21611409767058201</c:v>
                </c:pt>
                <c:pt idx="178">
                  <c:v>0.21736213818927599</c:v>
                </c:pt>
                <c:pt idx="179">
                  <c:v>0.21861017870797</c:v>
                </c:pt>
                <c:pt idx="180">
                  <c:v>0.21985821922666399</c:v>
                </c:pt>
                <c:pt idx="181">
                  <c:v>0.221106259745358</c:v>
                </c:pt>
                <c:pt idx="182">
                  <c:v>0.22235430026405301</c:v>
                </c:pt>
                <c:pt idx="183">
                  <c:v>0.22360234078274599</c:v>
                </c:pt>
                <c:pt idx="184">
                  <c:v>0.224850381301441</c:v>
                </c:pt>
                <c:pt idx="185">
                  <c:v>0.22609842182013401</c:v>
                </c:pt>
                <c:pt idx="186">
                  <c:v>0.22734646233882899</c:v>
                </c:pt>
                <c:pt idx="187">
                  <c:v>0.228594502857523</c:v>
                </c:pt>
                <c:pt idx="188">
                  <c:v>0.22984254337621701</c:v>
                </c:pt>
                <c:pt idx="189">
                  <c:v>0.23109058389491099</c:v>
                </c:pt>
                <c:pt idx="190">
                  <c:v>0.232338624413605</c:v>
                </c:pt>
                <c:pt idx="191">
                  <c:v>0.23358666493229999</c:v>
                </c:pt>
                <c:pt idx="192">
                  <c:v>0.234834705450994</c:v>
                </c:pt>
                <c:pt idx="193">
                  <c:v>0.23608274596968701</c:v>
                </c:pt>
                <c:pt idx="194">
                  <c:v>0.23733078648838199</c:v>
                </c:pt>
                <c:pt idx="195">
                  <c:v>0.238578827007076</c:v>
                </c:pt>
                <c:pt idx="196">
                  <c:v>0.23982686752577001</c:v>
                </c:pt>
                <c:pt idx="197">
                  <c:v>0.24107490804446499</c:v>
                </c:pt>
                <c:pt idx="198">
                  <c:v>0.242322948563159</c:v>
                </c:pt>
                <c:pt idx="199">
                  <c:v>0.24357098908185301</c:v>
                </c:pt>
                <c:pt idx="200">
                  <c:v>0.244819029600546</c:v>
                </c:pt>
                <c:pt idx="201">
                  <c:v>0.246067070119241</c:v>
                </c:pt>
                <c:pt idx="202">
                  <c:v>0.24731511063793499</c:v>
                </c:pt>
                <c:pt idx="203">
                  <c:v>0.24856315115663</c:v>
                </c:pt>
                <c:pt idx="204">
                  <c:v>0.24981119167532401</c:v>
                </c:pt>
                <c:pt idx="205">
                  <c:v>0.25105923219401799</c:v>
                </c:pt>
                <c:pt idx="206">
                  <c:v>0.25230727271271203</c:v>
                </c:pt>
                <c:pt idx="207">
                  <c:v>0.25355531323140601</c:v>
                </c:pt>
                <c:pt idx="208">
                  <c:v>0.25480335375009999</c:v>
                </c:pt>
                <c:pt idx="209">
                  <c:v>0.25605139426879397</c:v>
                </c:pt>
                <c:pt idx="210">
                  <c:v>0.25729943478748801</c:v>
                </c:pt>
                <c:pt idx="211">
                  <c:v>0.25854747530618299</c:v>
                </c:pt>
                <c:pt idx="212">
                  <c:v>0.25979551582487598</c:v>
                </c:pt>
                <c:pt idx="213">
                  <c:v>0.26104355634357101</c:v>
                </c:pt>
                <c:pt idx="214">
                  <c:v>0.262291596862265</c:v>
                </c:pt>
                <c:pt idx="215">
                  <c:v>0.26353963738095898</c:v>
                </c:pt>
                <c:pt idx="216">
                  <c:v>0.26478767789965302</c:v>
                </c:pt>
                <c:pt idx="217">
                  <c:v>0.266035718418347</c:v>
                </c:pt>
                <c:pt idx="218">
                  <c:v>0.26728375893704198</c:v>
                </c:pt>
                <c:pt idx="219">
                  <c:v>0.26853179945573602</c:v>
                </c:pt>
                <c:pt idx="220">
                  <c:v>0.269779839974429</c:v>
                </c:pt>
                <c:pt idx="221">
                  <c:v>0.27102788049312398</c:v>
                </c:pt>
                <c:pt idx="222">
                  <c:v>0.27227592101181802</c:v>
                </c:pt>
                <c:pt idx="223">
                  <c:v>0.27352396153051201</c:v>
                </c:pt>
                <c:pt idx="224">
                  <c:v>0.27477200204920599</c:v>
                </c:pt>
                <c:pt idx="225">
                  <c:v>0.27602004256790003</c:v>
                </c:pt>
                <c:pt idx="226">
                  <c:v>0.27726808308659501</c:v>
                </c:pt>
                <c:pt idx="227">
                  <c:v>0.27851612360528899</c:v>
                </c:pt>
                <c:pt idx="228">
                  <c:v>0.27976416412398197</c:v>
                </c:pt>
                <c:pt idx="229">
                  <c:v>0.28101220464267701</c:v>
                </c:pt>
                <c:pt idx="230">
                  <c:v>0.28226024516137099</c:v>
                </c:pt>
                <c:pt idx="231">
                  <c:v>0.28350828568006597</c:v>
                </c:pt>
                <c:pt idx="232">
                  <c:v>0.28475632619875901</c:v>
                </c:pt>
                <c:pt idx="233">
                  <c:v>0.286004366717453</c:v>
                </c:pt>
                <c:pt idx="234">
                  <c:v>0.28725240723614698</c:v>
                </c:pt>
                <c:pt idx="235">
                  <c:v>0.28850044775484202</c:v>
                </c:pt>
                <c:pt idx="236">
                  <c:v>0.289748488273536</c:v>
                </c:pt>
                <c:pt idx="237">
                  <c:v>0.29099652879222998</c:v>
                </c:pt>
                <c:pt idx="238">
                  <c:v>0.29224456931092502</c:v>
                </c:pt>
                <c:pt idx="239">
                  <c:v>0.293492609829618</c:v>
                </c:pt>
                <c:pt idx="240">
                  <c:v>0.29474065034831198</c:v>
                </c:pt>
                <c:pt idx="241">
                  <c:v>0.29598869086700702</c:v>
                </c:pt>
                <c:pt idx="242">
                  <c:v>0.2972367313857</c:v>
                </c:pt>
                <c:pt idx="243">
                  <c:v>0.29848477190439499</c:v>
                </c:pt>
                <c:pt idx="244">
                  <c:v>0.29973281242308902</c:v>
                </c:pt>
                <c:pt idx="245">
                  <c:v>0.30098085294178301</c:v>
                </c:pt>
                <c:pt idx="246">
                  <c:v>0.30222889346047699</c:v>
                </c:pt>
                <c:pt idx="247">
                  <c:v>0.30347693397917203</c:v>
                </c:pt>
                <c:pt idx="248">
                  <c:v>0.30472497449786601</c:v>
                </c:pt>
                <c:pt idx="249">
                  <c:v>0.30597301501655999</c:v>
                </c:pt>
                <c:pt idx="250">
                  <c:v>0.30722105553525397</c:v>
                </c:pt>
                <c:pt idx="251">
                  <c:v>0.30846909605394801</c:v>
                </c:pt>
                <c:pt idx="252">
                  <c:v>0.30971713657264199</c:v>
                </c:pt>
                <c:pt idx="253">
                  <c:v>0.31096517709133698</c:v>
                </c:pt>
                <c:pt idx="254">
                  <c:v>0.31221321761003001</c:v>
                </c:pt>
                <c:pt idx="255">
                  <c:v>0.313461258128725</c:v>
                </c:pt>
                <c:pt idx="256">
                  <c:v>0.31470929864741898</c:v>
                </c:pt>
                <c:pt idx="257">
                  <c:v>0.31595733916611202</c:v>
                </c:pt>
                <c:pt idx="258">
                  <c:v>0.317205379684807</c:v>
                </c:pt>
                <c:pt idx="259">
                  <c:v>0.31845342020350098</c:v>
                </c:pt>
                <c:pt idx="260">
                  <c:v>0.31970146072219502</c:v>
                </c:pt>
                <c:pt idx="261">
                  <c:v>0.32094950124089</c:v>
                </c:pt>
                <c:pt idx="262">
                  <c:v>0.32219754175958398</c:v>
                </c:pt>
                <c:pt idx="263">
                  <c:v>0.32344558227827802</c:v>
                </c:pt>
                <c:pt idx="264">
                  <c:v>0.324693622796972</c:v>
                </c:pt>
                <c:pt idx="265">
                  <c:v>0.32594166331566599</c:v>
                </c:pt>
                <c:pt idx="266">
                  <c:v>0.32718970383436002</c:v>
                </c:pt>
                <c:pt idx="267">
                  <c:v>0.32843774435305301</c:v>
                </c:pt>
                <c:pt idx="268">
                  <c:v>0.32968578487174799</c:v>
                </c:pt>
                <c:pt idx="269">
                  <c:v>0.33093382539044303</c:v>
                </c:pt>
                <c:pt idx="270">
                  <c:v>0.33218186590913701</c:v>
                </c:pt>
                <c:pt idx="271">
                  <c:v>0.33342990642783099</c:v>
                </c:pt>
                <c:pt idx="272">
                  <c:v>0.33467794694652497</c:v>
                </c:pt>
                <c:pt idx="273">
                  <c:v>0.33592598746521901</c:v>
                </c:pt>
                <c:pt idx="274">
                  <c:v>0.33717402798391299</c:v>
                </c:pt>
                <c:pt idx="275">
                  <c:v>0.33842206850260698</c:v>
                </c:pt>
                <c:pt idx="276">
                  <c:v>0.33967010902130101</c:v>
                </c:pt>
                <c:pt idx="277">
                  <c:v>0.340918149539996</c:v>
                </c:pt>
                <c:pt idx="278">
                  <c:v>0.34216619005868898</c:v>
                </c:pt>
                <c:pt idx="279">
                  <c:v>0.34341423057738402</c:v>
                </c:pt>
                <c:pt idx="280">
                  <c:v>0.344662271096078</c:v>
                </c:pt>
                <c:pt idx="281">
                  <c:v>0.34591031161477298</c:v>
                </c:pt>
                <c:pt idx="282">
                  <c:v>0.34715835213346702</c:v>
                </c:pt>
                <c:pt idx="283">
                  <c:v>0.348406392652161</c:v>
                </c:pt>
                <c:pt idx="284">
                  <c:v>0.34965443317085398</c:v>
                </c:pt>
                <c:pt idx="285">
                  <c:v>0.35090247368954902</c:v>
                </c:pt>
                <c:pt idx="286">
                  <c:v>0.352150514208242</c:v>
                </c:pt>
                <c:pt idx="287">
                  <c:v>0.35339855472693699</c:v>
                </c:pt>
                <c:pt idx="288">
                  <c:v>0.35464659524563102</c:v>
                </c:pt>
                <c:pt idx="289">
                  <c:v>0.35589463576432501</c:v>
                </c:pt>
                <c:pt idx="290">
                  <c:v>0.35714267628301999</c:v>
                </c:pt>
                <c:pt idx="291">
                  <c:v>0.35839071680171303</c:v>
                </c:pt>
                <c:pt idx="292">
                  <c:v>0.35963875732040701</c:v>
                </c:pt>
                <c:pt idx="293">
                  <c:v>0.36088679783910099</c:v>
                </c:pt>
                <c:pt idx="294">
                  <c:v>0.36213483835779497</c:v>
                </c:pt>
                <c:pt idx="295">
                  <c:v>0.36338287887649001</c:v>
                </c:pt>
                <c:pt idx="296">
                  <c:v>0.36463091939518399</c:v>
                </c:pt>
                <c:pt idx="297">
                  <c:v>0.36587895991387798</c:v>
                </c:pt>
                <c:pt idx="298">
                  <c:v>0.36712700043257201</c:v>
                </c:pt>
                <c:pt idx="299">
                  <c:v>0.368375040951267</c:v>
                </c:pt>
                <c:pt idx="300">
                  <c:v>0.36962308146996098</c:v>
                </c:pt>
                <c:pt idx="301">
                  <c:v>0.37087112198865502</c:v>
                </c:pt>
                <c:pt idx="302">
                  <c:v>0.372119162507349</c:v>
                </c:pt>
                <c:pt idx="303">
                  <c:v>0.37336720302604298</c:v>
                </c:pt>
                <c:pt idx="304">
                  <c:v>0.37461524354473802</c:v>
                </c:pt>
                <c:pt idx="305">
                  <c:v>0.375863284063431</c:v>
                </c:pt>
                <c:pt idx="306">
                  <c:v>0.37711132458212598</c:v>
                </c:pt>
                <c:pt idx="307">
                  <c:v>0.37835936510082002</c:v>
                </c:pt>
                <c:pt idx="308">
                  <c:v>0.379607405619515</c:v>
                </c:pt>
                <c:pt idx="309">
                  <c:v>0.38085544613820899</c:v>
                </c:pt>
                <c:pt idx="310">
                  <c:v>0.38210348665690202</c:v>
                </c:pt>
                <c:pt idx="311">
                  <c:v>0.38335152717559501</c:v>
                </c:pt>
                <c:pt idx="312">
                  <c:v>0.38459956769429099</c:v>
                </c:pt>
                <c:pt idx="313">
                  <c:v>0.38584760821298503</c:v>
                </c:pt>
                <c:pt idx="314">
                  <c:v>0.38709564873167901</c:v>
                </c:pt>
                <c:pt idx="315">
                  <c:v>0.38834368925037299</c:v>
                </c:pt>
                <c:pt idx="316">
                  <c:v>0.38959172976906797</c:v>
                </c:pt>
                <c:pt idx="317">
                  <c:v>0.39083977028776101</c:v>
                </c:pt>
                <c:pt idx="318">
                  <c:v>0.39208781080645499</c:v>
                </c:pt>
                <c:pt idx="319">
                  <c:v>0.39333585132514998</c:v>
                </c:pt>
                <c:pt idx="320">
                  <c:v>0.39458389184384302</c:v>
                </c:pt>
                <c:pt idx="321">
                  <c:v>0.395831932362538</c:v>
                </c:pt>
                <c:pt idx="322">
                  <c:v>0.39707997288123198</c:v>
                </c:pt>
                <c:pt idx="323">
                  <c:v>0.39832801339992602</c:v>
                </c:pt>
                <c:pt idx="324">
                  <c:v>0.39957605391862</c:v>
                </c:pt>
                <c:pt idx="325">
                  <c:v>0.40082409443731398</c:v>
                </c:pt>
                <c:pt idx="326">
                  <c:v>0.40207213495600702</c:v>
                </c:pt>
                <c:pt idx="327">
                  <c:v>0.403320175474702</c:v>
                </c:pt>
                <c:pt idx="328">
                  <c:v>0.40456821599339698</c:v>
                </c:pt>
                <c:pt idx="329">
                  <c:v>0.40581625651209202</c:v>
                </c:pt>
                <c:pt idx="330">
                  <c:v>0.40706429703078401</c:v>
                </c:pt>
                <c:pt idx="331">
                  <c:v>0.40831233754947899</c:v>
                </c:pt>
                <c:pt idx="332">
                  <c:v>0.40956037806817203</c:v>
                </c:pt>
                <c:pt idx="333">
                  <c:v>0.41080841858686801</c:v>
                </c:pt>
                <c:pt idx="334">
                  <c:v>0.41205645910556099</c:v>
                </c:pt>
                <c:pt idx="335">
                  <c:v>0.41330449962425603</c:v>
                </c:pt>
                <c:pt idx="336">
                  <c:v>0.41455254014294901</c:v>
                </c:pt>
                <c:pt idx="337">
                  <c:v>0.41580058066164499</c:v>
                </c:pt>
                <c:pt idx="338">
                  <c:v>0.41704862118033798</c:v>
                </c:pt>
                <c:pt idx="339">
                  <c:v>0.41829666169903201</c:v>
                </c:pt>
                <c:pt idx="340">
                  <c:v>0.419544702217726</c:v>
                </c:pt>
                <c:pt idx="341">
                  <c:v>0.42079274273642098</c:v>
                </c:pt>
                <c:pt idx="342">
                  <c:v>0.42204078325511402</c:v>
                </c:pt>
                <c:pt idx="343">
                  <c:v>0.423288823773808</c:v>
                </c:pt>
                <c:pt idx="344">
                  <c:v>0.42453686429250398</c:v>
                </c:pt>
                <c:pt idx="345">
                  <c:v>0.42578490481119702</c:v>
                </c:pt>
                <c:pt idx="346">
                  <c:v>0.427032945329892</c:v>
                </c:pt>
                <c:pt idx="347">
                  <c:v>0.42828098584858498</c:v>
                </c:pt>
                <c:pt idx="348">
                  <c:v>0.42952902636728002</c:v>
                </c:pt>
                <c:pt idx="349">
                  <c:v>0.430777066885973</c:v>
                </c:pt>
                <c:pt idx="350">
                  <c:v>0.43202510740466799</c:v>
                </c:pt>
                <c:pt idx="351">
                  <c:v>0.43327314792336202</c:v>
                </c:pt>
                <c:pt idx="352">
                  <c:v>0.43452118844205601</c:v>
                </c:pt>
                <c:pt idx="353">
                  <c:v>0.43576922896074999</c:v>
                </c:pt>
                <c:pt idx="354">
                  <c:v>0.43701726947944503</c:v>
                </c:pt>
                <c:pt idx="355">
                  <c:v>0.43826530999813701</c:v>
                </c:pt>
                <c:pt idx="356">
                  <c:v>0.43951335051683199</c:v>
                </c:pt>
                <c:pt idx="357">
                  <c:v>0.44076139103552697</c:v>
                </c:pt>
                <c:pt idx="358">
                  <c:v>0.44200943155422101</c:v>
                </c:pt>
                <c:pt idx="359">
                  <c:v>0.44325747207291599</c:v>
                </c:pt>
                <c:pt idx="360">
                  <c:v>0.44450551259160898</c:v>
                </c:pt>
                <c:pt idx="361">
                  <c:v>0.44575355311030401</c:v>
                </c:pt>
                <c:pt idx="362">
                  <c:v>0.447001593628998</c:v>
                </c:pt>
                <c:pt idx="363">
                  <c:v>0.44824963414769198</c:v>
                </c:pt>
                <c:pt idx="364">
                  <c:v>0.44949767466638402</c:v>
                </c:pt>
                <c:pt idx="365">
                  <c:v>0.450745715185079</c:v>
                </c:pt>
                <c:pt idx="366">
                  <c:v>0.45199375570377498</c:v>
                </c:pt>
                <c:pt idx="367">
                  <c:v>0.45324179622246902</c:v>
                </c:pt>
                <c:pt idx="368">
                  <c:v>0.454489836741162</c:v>
                </c:pt>
                <c:pt idx="369">
                  <c:v>0.45573787725985698</c:v>
                </c:pt>
                <c:pt idx="370">
                  <c:v>0.45698591777855002</c:v>
                </c:pt>
                <c:pt idx="371">
                  <c:v>0.458233958297244</c:v>
                </c:pt>
                <c:pt idx="372">
                  <c:v>0.45948199881593998</c:v>
                </c:pt>
                <c:pt idx="373">
                  <c:v>0.46073003933463302</c:v>
                </c:pt>
                <c:pt idx="374">
                  <c:v>0.46197807985332801</c:v>
                </c:pt>
                <c:pt idx="375">
                  <c:v>0.46322612037202199</c:v>
                </c:pt>
                <c:pt idx="376">
                  <c:v>0.46447416089071503</c:v>
                </c:pt>
                <c:pt idx="377">
                  <c:v>0.46572220140941001</c:v>
                </c:pt>
                <c:pt idx="378">
                  <c:v>0.46697024192810399</c:v>
                </c:pt>
                <c:pt idx="379">
                  <c:v>0.46821828244679697</c:v>
                </c:pt>
                <c:pt idx="380">
                  <c:v>0.46946632296549201</c:v>
                </c:pt>
                <c:pt idx="381">
                  <c:v>0.47071436348418599</c:v>
                </c:pt>
                <c:pt idx="382">
                  <c:v>0.47196240400287998</c:v>
                </c:pt>
                <c:pt idx="383">
                  <c:v>0.47321044452157401</c:v>
                </c:pt>
                <c:pt idx="384">
                  <c:v>0.474458485040269</c:v>
                </c:pt>
                <c:pt idx="385">
                  <c:v>0.47570652555896198</c:v>
                </c:pt>
                <c:pt idx="386">
                  <c:v>0.47695456607765602</c:v>
                </c:pt>
                <c:pt idx="387">
                  <c:v>0.478202606596351</c:v>
                </c:pt>
                <c:pt idx="388">
                  <c:v>0.47945064711504498</c:v>
                </c:pt>
                <c:pt idx="389">
                  <c:v>0.48069868763374002</c:v>
                </c:pt>
                <c:pt idx="390">
                  <c:v>0.481946728152432</c:v>
                </c:pt>
                <c:pt idx="391">
                  <c:v>0.48319476867112598</c:v>
                </c:pt>
                <c:pt idx="392">
                  <c:v>0.48444280918982002</c:v>
                </c:pt>
                <c:pt idx="393">
                  <c:v>0.485690849708515</c:v>
                </c:pt>
                <c:pt idx="394">
                  <c:v>0.48693889022720899</c:v>
                </c:pt>
                <c:pt idx="395">
                  <c:v>0.48818693074590302</c:v>
                </c:pt>
                <c:pt idx="396">
                  <c:v>0.48943497126459701</c:v>
                </c:pt>
                <c:pt idx="397">
                  <c:v>0.49068301178329099</c:v>
                </c:pt>
                <c:pt idx="398">
                  <c:v>0.49193105230198497</c:v>
                </c:pt>
                <c:pt idx="399">
                  <c:v>0.49317909282068001</c:v>
                </c:pt>
                <c:pt idx="400">
                  <c:v>0.49442713333937199</c:v>
                </c:pt>
                <c:pt idx="401">
                  <c:v>0.49567517385806598</c:v>
                </c:pt>
                <c:pt idx="402">
                  <c:v>0.49692321437676101</c:v>
                </c:pt>
                <c:pt idx="403">
                  <c:v>0.49817125489545599</c:v>
                </c:pt>
                <c:pt idx="404">
                  <c:v>0.49941929541414898</c:v>
                </c:pt>
                <c:pt idx="405">
                  <c:v>0.50066733593284396</c:v>
                </c:pt>
                <c:pt idx="406">
                  <c:v>0.50191537645153805</c:v>
                </c:pt>
                <c:pt idx="407">
                  <c:v>0.50316341697023304</c:v>
                </c:pt>
                <c:pt idx="408">
                  <c:v>0.50441145748892602</c:v>
                </c:pt>
                <c:pt idx="409">
                  <c:v>0.505659498007619</c:v>
                </c:pt>
                <c:pt idx="410">
                  <c:v>0.50690753852631398</c:v>
                </c:pt>
                <c:pt idx="411">
                  <c:v>0.50815557904500797</c:v>
                </c:pt>
                <c:pt idx="412">
                  <c:v>0.50940361956370195</c:v>
                </c:pt>
                <c:pt idx="413">
                  <c:v>0.51065166008239404</c:v>
                </c:pt>
                <c:pt idx="414">
                  <c:v>0.51189970060109002</c:v>
                </c:pt>
                <c:pt idx="415">
                  <c:v>0.51314774111978401</c:v>
                </c:pt>
                <c:pt idx="416">
                  <c:v>0.51439578163847899</c:v>
                </c:pt>
                <c:pt idx="417">
                  <c:v>0.51564382215717197</c:v>
                </c:pt>
                <c:pt idx="418">
                  <c:v>0.51689186267586795</c:v>
                </c:pt>
                <c:pt idx="419">
                  <c:v>0.51813990319456105</c:v>
                </c:pt>
                <c:pt idx="420">
                  <c:v>0.51938794371325403</c:v>
                </c:pt>
                <c:pt idx="421">
                  <c:v>0.52063598423194801</c:v>
                </c:pt>
                <c:pt idx="422">
                  <c:v>0.52188402475064299</c:v>
                </c:pt>
                <c:pt idx="423">
                  <c:v>0.52313206526933997</c:v>
                </c:pt>
                <c:pt idx="424">
                  <c:v>0.52438010578802996</c:v>
                </c:pt>
                <c:pt idx="425">
                  <c:v>0.52562814630672605</c:v>
                </c:pt>
                <c:pt idx="426">
                  <c:v>0.52687618682541904</c:v>
                </c:pt>
                <c:pt idx="427">
                  <c:v>0.52812422734411302</c:v>
                </c:pt>
                <c:pt idx="428">
                  <c:v>0.529372267862808</c:v>
                </c:pt>
                <c:pt idx="429">
                  <c:v>0.53062030838150298</c:v>
                </c:pt>
                <c:pt idx="430">
                  <c:v>0.53186834890019596</c:v>
                </c:pt>
                <c:pt idx="431">
                  <c:v>0.53311638941888995</c:v>
                </c:pt>
                <c:pt idx="432">
                  <c:v>0.53436442993758404</c:v>
                </c:pt>
                <c:pt idx="433">
                  <c:v>0.53561247045627802</c:v>
                </c:pt>
                <c:pt idx="434">
                  <c:v>0.53686051097497201</c:v>
                </c:pt>
                <c:pt idx="435">
                  <c:v>0.53810855149366599</c:v>
                </c:pt>
                <c:pt idx="436">
                  <c:v>0.53935659201235997</c:v>
                </c:pt>
                <c:pt idx="437">
                  <c:v>0.54060463253105495</c:v>
                </c:pt>
                <c:pt idx="438">
                  <c:v>0.54185267304975004</c:v>
                </c:pt>
                <c:pt idx="439">
                  <c:v>0.54310071356844303</c:v>
                </c:pt>
                <c:pt idx="440">
                  <c:v>0.54434875408713601</c:v>
                </c:pt>
                <c:pt idx="441">
                  <c:v>0.54559679460583199</c:v>
                </c:pt>
                <c:pt idx="442">
                  <c:v>0.54684483512452498</c:v>
                </c:pt>
                <c:pt idx="443">
                  <c:v>0.54809287564321996</c:v>
                </c:pt>
                <c:pt idx="444">
                  <c:v>0.54934091616191205</c:v>
                </c:pt>
                <c:pt idx="445">
                  <c:v>0.55058895668060703</c:v>
                </c:pt>
                <c:pt idx="446">
                  <c:v>0.55183699719930202</c:v>
                </c:pt>
                <c:pt idx="447">
                  <c:v>0.553085037717996</c:v>
                </c:pt>
                <c:pt idx="448">
                  <c:v>0.55433307823668898</c:v>
                </c:pt>
                <c:pt idx="449">
                  <c:v>0.55558111875538296</c:v>
                </c:pt>
                <c:pt idx="450">
                  <c:v>0.55682915927407906</c:v>
                </c:pt>
                <c:pt idx="451">
                  <c:v>0.55807719979277104</c:v>
                </c:pt>
                <c:pt idx="452">
                  <c:v>0.55932524031146702</c:v>
                </c:pt>
                <c:pt idx="453">
                  <c:v>0.56057328083015801</c:v>
                </c:pt>
                <c:pt idx="454">
                  <c:v>0.56182132134885299</c:v>
                </c:pt>
                <c:pt idx="455">
                  <c:v>0.56306936186754797</c:v>
                </c:pt>
                <c:pt idx="456">
                  <c:v>0.56431740238624195</c:v>
                </c:pt>
                <c:pt idx="457">
                  <c:v>0.56556544290493704</c:v>
                </c:pt>
                <c:pt idx="458">
                  <c:v>0.56681348342363103</c:v>
                </c:pt>
                <c:pt idx="459">
                  <c:v>0.56806152394232501</c:v>
                </c:pt>
                <c:pt idx="460">
                  <c:v>0.56930956446101799</c:v>
                </c:pt>
                <c:pt idx="461">
                  <c:v>0.57055760497971297</c:v>
                </c:pt>
                <c:pt idx="462">
                  <c:v>0.57180564549840496</c:v>
                </c:pt>
                <c:pt idx="463">
                  <c:v>0.57305368601710205</c:v>
                </c:pt>
                <c:pt idx="464">
                  <c:v>0.57430172653579603</c:v>
                </c:pt>
                <c:pt idx="465">
                  <c:v>0.57554976705448802</c:v>
                </c:pt>
                <c:pt idx="466">
                  <c:v>0.576797807573183</c:v>
                </c:pt>
                <c:pt idx="467">
                  <c:v>0.57804584809187698</c:v>
                </c:pt>
                <c:pt idx="468">
                  <c:v>0.57929388861057096</c:v>
                </c:pt>
                <c:pt idx="469">
                  <c:v>0.58054192912926506</c:v>
                </c:pt>
                <c:pt idx="470">
                  <c:v>0.58178996964795904</c:v>
                </c:pt>
                <c:pt idx="471">
                  <c:v>0.58303801016665302</c:v>
                </c:pt>
                <c:pt idx="472">
                  <c:v>0.584286050685347</c:v>
                </c:pt>
                <c:pt idx="473">
                  <c:v>0.58553409120404298</c:v>
                </c:pt>
                <c:pt idx="474">
                  <c:v>0.58678213172273497</c:v>
                </c:pt>
                <c:pt idx="475">
                  <c:v>0.58803017224143095</c:v>
                </c:pt>
                <c:pt idx="476">
                  <c:v>0.58927821276012404</c:v>
                </c:pt>
                <c:pt idx="477">
                  <c:v>0.59052625327881902</c:v>
                </c:pt>
                <c:pt idx="478">
                  <c:v>0.59177429379751301</c:v>
                </c:pt>
                <c:pt idx="479">
                  <c:v>0.59302233431620699</c:v>
                </c:pt>
                <c:pt idx="480">
                  <c:v>0.59427037483489997</c:v>
                </c:pt>
                <c:pt idx="481">
                  <c:v>0.59551841535359396</c:v>
                </c:pt>
                <c:pt idx="482">
                  <c:v>0.59676645587228805</c:v>
                </c:pt>
                <c:pt idx="483">
                  <c:v>0.59801449639098403</c:v>
                </c:pt>
                <c:pt idx="484">
                  <c:v>0.59926253690967701</c:v>
                </c:pt>
                <c:pt idx="485">
                  <c:v>0.60051057742837</c:v>
                </c:pt>
                <c:pt idx="486">
                  <c:v>0.60175861794706398</c:v>
                </c:pt>
                <c:pt idx="487">
                  <c:v>0.60300665846575696</c:v>
                </c:pt>
                <c:pt idx="488">
                  <c:v>0.60425469898445205</c:v>
                </c:pt>
                <c:pt idx="489">
                  <c:v>0.60550273950314804</c:v>
                </c:pt>
                <c:pt idx="490">
                  <c:v>0.60675078002184002</c:v>
                </c:pt>
                <c:pt idx="491">
                  <c:v>0.607998820540536</c:v>
                </c:pt>
                <c:pt idx="492">
                  <c:v>0.60924686105922898</c:v>
                </c:pt>
                <c:pt idx="493">
                  <c:v>0.61049490157792397</c:v>
                </c:pt>
                <c:pt idx="494">
                  <c:v>0.61174294209661795</c:v>
                </c:pt>
                <c:pt idx="495">
                  <c:v>0.61299098261531104</c:v>
                </c:pt>
                <c:pt idx="496">
                  <c:v>0.61423902313400702</c:v>
                </c:pt>
                <c:pt idx="497">
                  <c:v>0.61548706365269901</c:v>
                </c:pt>
                <c:pt idx="498">
                  <c:v>0.61673510417139399</c:v>
                </c:pt>
                <c:pt idx="499">
                  <c:v>0.61798314469008797</c:v>
                </c:pt>
                <c:pt idx="500">
                  <c:v>0.61923118520878295</c:v>
                </c:pt>
                <c:pt idx="501">
                  <c:v>0.62047922572747405</c:v>
                </c:pt>
                <c:pt idx="502">
                  <c:v>0.62172726624617103</c:v>
                </c:pt>
                <c:pt idx="503">
                  <c:v>0.62297530676486401</c:v>
                </c:pt>
                <c:pt idx="504">
                  <c:v>0.62422334728355899</c:v>
                </c:pt>
                <c:pt idx="505">
                  <c:v>0.62547138780225298</c:v>
                </c:pt>
                <c:pt idx="506">
                  <c:v>0.62671942832094596</c:v>
                </c:pt>
                <c:pt idx="507">
                  <c:v>0.62796746883964105</c:v>
                </c:pt>
                <c:pt idx="508">
                  <c:v>0.62921550935833503</c:v>
                </c:pt>
                <c:pt idx="509">
                  <c:v>0.63046354987702902</c:v>
                </c:pt>
                <c:pt idx="510">
                  <c:v>0.631711590395723</c:v>
                </c:pt>
                <c:pt idx="511">
                  <c:v>0.63295963091441698</c:v>
                </c:pt>
                <c:pt idx="512">
                  <c:v>0.63420767143311096</c:v>
                </c:pt>
                <c:pt idx="513">
                  <c:v>0.63545571195180595</c:v>
                </c:pt>
                <c:pt idx="514">
                  <c:v>0.63670375247050004</c:v>
                </c:pt>
                <c:pt idx="515">
                  <c:v>0.63795179298919302</c:v>
                </c:pt>
                <c:pt idx="516">
                  <c:v>0.639199833507888</c:v>
                </c:pt>
                <c:pt idx="517">
                  <c:v>0.64044787402658299</c:v>
                </c:pt>
                <c:pt idx="518">
                  <c:v>0.64169591454527597</c:v>
                </c:pt>
                <c:pt idx="519">
                  <c:v>0.64294395506396895</c:v>
                </c:pt>
                <c:pt idx="520">
                  <c:v>0.64419199558266405</c:v>
                </c:pt>
                <c:pt idx="521">
                  <c:v>0.64544003610135803</c:v>
                </c:pt>
                <c:pt idx="522">
                  <c:v>0.64668807662005301</c:v>
                </c:pt>
                <c:pt idx="523">
                  <c:v>0.64793611713874499</c:v>
                </c:pt>
                <c:pt idx="524">
                  <c:v>0.64918415765744197</c:v>
                </c:pt>
                <c:pt idx="525">
                  <c:v>0.65043219817613396</c:v>
                </c:pt>
                <c:pt idx="526">
                  <c:v>0.65168023869482905</c:v>
                </c:pt>
                <c:pt idx="527">
                  <c:v>0.65292827921352203</c:v>
                </c:pt>
                <c:pt idx="528">
                  <c:v>0.65417631973221702</c:v>
                </c:pt>
                <c:pt idx="529">
                  <c:v>0.655424360250911</c:v>
                </c:pt>
                <c:pt idx="530">
                  <c:v>0.65667240076960398</c:v>
                </c:pt>
                <c:pt idx="531">
                  <c:v>0.65792044128829896</c:v>
                </c:pt>
                <c:pt idx="532">
                  <c:v>0.65916848180699195</c:v>
                </c:pt>
                <c:pt idx="533">
                  <c:v>0.66041652232568704</c:v>
                </c:pt>
                <c:pt idx="534">
                  <c:v>0.66166456284438202</c:v>
                </c:pt>
                <c:pt idx="535">
                  <c:v>0.662912603363076</c:v>
                </c:pt>
                <c:pt idx="536">
                  <c:v>0.66416064388176999</c:v>
                </c:pt>
                <c:pt idx="537">
                  <c:v>0.66540868440046397</c:v>
                </c:pt>
                <c:pt idx="538">
                  <c:v>0.66665672491915695</c:v>
                </c:pt>
                <c:pt idx="539">
                  <c:v>0.66790476543785204</c:v>
                </c:pt>
                <c:pt idx="540">
                  <c:v>0.66915280595654403</c:v>
                </c:pt>
                <c:pt idx="541">
                  <c:v>0.67040084647524101</c:v>
                </c:pt>
                <c:pt idx="542">
                  <c:v>0.67164888699393399</c:v>
                </c:pt>
                <c:pt idx="543">
                  <c:v>0.67289692751262697</c:v>
                </c:pt>
                <c:pt idx="544">
                  <c:v>0.67414496803132196</c:v>
                </c:pt>
                <c:pt idx="545">
                  <c:v>0.67539300855001705</c:v>
                </c:pt>
                <c:pt idx="546">
                  <c:v>0.67664104906871003</c:v>
                </c:pt>
                <c:pt idx="547">
                  <c:v>0.67788908958740302</c:v>
                </c:pt>
                <c:pt idx="548">
                  <c:v>0.679137130106097</c:v>
                </c:pt>
                <c:pt idx="549">
                  <c:v>0.68038517062479298</c:v>
                </c:pt>
                <c:pt idx="550">
                  <c:v>0.68163321114348696</c:v>
                </c:pt>
                <c:pt idx="551">
                  <c:v>0.68288125166218105</c:v>
                </c:pt>
                <c:pt idx="552">
                  <c:v>0.68412929218087404</c:v>
                </c:pt>
                <c:pt idx="553">
                  <c:v>0.68537733269956802</c:v>
                </c:pt>
                <c:pt idx="554">
                  <c:v>0.686625373218262</c:v>
                </c:pt>
                <c:pt idx="555">
                  <c:v>0.68787341373695798</c:v>
                </c:pt>
                <c:pt idx="556">
                  <c:v>0.68912145425564997</c:v>
                </c:pt>
                <c:pt idx="557">
                  <c:v>0.69036949477434495</c:v>
                </c:pt>
                <c:pt idx="558">
                  <c:v>0.69161753529303804</c:v>
                </c:pt>
                <c:pt idx="559">
                  <c:v>0.69286557581173303</c:v>
                </c:pt>
                <c:pt idx="560">
                  <c:v>0.69411361633042701</c:v>
                </c:pt>
                <c:pt idx="561">
                  <c:v>0.69536165684911999</c:v>
                </c:pt>
                <c:pt idx="562">
                  <c:v>0.69660969736781497</c:v>
                </c:pt>
                <c:pt idx="563">
                  <c:v>0.69785773788650995</c:v>
                </c:pt>
                <c:pt idx="564">
                  <c:v>0.69910577840520305</c:v>
                </c:pt>
                <c:pt idx="565">
                  <c:v>0.70035381892389803</c:v>
                </c:pt>
                <c:pt idx="566">
                  <c:v>0.70160185944259101</c:v>
                </c:pt>
                <c:pt idx="567">
                  <c:v>0.70284989996128699</c:v>
                </c:pt>
                <c:pt idx="568">
                  <c:v>0.70409794047997998</c:v>
                </c:pt>
                <c:pt idx="569">
                  <c:v>0.70534598099867496</c:v>
                </c:pt>
                <c:pt idx="570">
                  <c:v>0.70659402151737005</c:v>
                </c:pt>
                <c:pt idx="571">
                  <c:v>0.70784206203606204</c:v>
                </c:pt>
                <c:pt idx="572">
                  <c:v>0.70909010255475502</c:v>
                </c:pt>
                <c:pt idx="573">
                  <c:v>0.71033814307345</c:v>
                </c:pt>
                <c:pt idx="574">
                  <c:v>0.71158618359214398</c:v>
                </c:pt>
                <c:pt idx="575">
                  <c:v>0.71283422411083697</c:v>
                </c:pt>
                <c:pt idx="576">
                  <c:v>0.71408226462953395</c:v>
                </c:pt>
                <c:pt idx="577">
                  <c:v>0.71533030514822904</c:v>
                </c:pt>
                <c:pt idx="578">
                  <c:v>0.71657834566692002</c:v>
                </c:pt>
                <c:pt idx="579">
                  <c:v>0.71782638618561501</c:v>
                </c:pt>
                <c:pt idx="580">
                  <c:v>0.71907442670430799</c:v>
                </c:pt>
                <c:pt idx="581">
                  <c:v>0.72032246722300297</c:v>
                </c:pt>
                <c:pt idx="582">
                  <c:v>0.72157050774169595</c:v>
                </c:pt>
                <c:pt idx="583">
                  <c:v>0.72281854826039205</c:v>
                </c:pt>
                <c:pt idx="584">
                  <c:v>0.72406658877908503</c:v>
                </c:pt>
                <c:pt idx="585">
                  <c:v>0.72531462929777901</c:v>
                </c:pt>
                <c:pt idx="586">
                  <c:v>0.72656266981647499</c:v>
                </c:pt>
                <c:pt idx="587">
                  <c:v>0.72781071033516798</c:v>
                </c:pt>
                <c:pt idx="588">
                  <c:v>0.72905875085386096</c:v>
                </c:pt>
                <c:pt idx="589">
                  <c:v>0.73030679137255705</c:v>
                </c:pt>
                <c:pt idx="590">
                  <c:v>0.73155483189125203</c:v>
                </c:pt>
                <c:pt idx="591">
                  <c:v>0.73280287240994502</c:v>
                </c:pt>
                <c:pt idx="592">
                  <c:v>0.734050912928638</c:v>
                </c:pt>
                <c:pt idx="593">
                  <c:v>0.73529895344733298</c:v>
                </c:pt>
                <c:pt idx="594">
                  <c:v>0.73654699396602696</c:v>
                </c:pt>
                <c:pt idx="595">
                  <c:v>0.73779503448471895</c:v>
                </c:pt>
                <c:pt idx="596">
                  <c:v>0.73904307500341404</c:v>
                </c:pt>
                <c:pt idx="597">
                  <c:v>0.74029111552210802</c:v>
                </c:pt>
                <c:pt idx="598">
                  <c:v>0.741539156040804</c:v>
                </c:pt>
                <c:pt idx="599">
                  <c:v>0.74278719655949599</c:v>
                </c:pt>
                <c:pt idx="600">
                  <c:v>0.74403523707818997</c:v>
                </c:pt>
                <c:pt idx="601">
                  <c:v>0.74528327759688395</c:v>
                </c:pt>
                <c:pt idx="602">
                  <c:v>0.74653131811557805</c:v>
                </c:pt>
                <c:pt idx="603">
                  <c:v>0.74777935863427403</c:v>
                </c:pt>
                <c:pt idx="604">
                  <c:v>0.74902739915296401</c:v>
                </c:pt>
                <c:pt idx="605">
                  <c:v>0.75027543967165999</c:v>
                </c:pt>
                <c:pt idx="606">
                  <c:v>0.75152348019035597</c:v>
                </c:pt>
                <c:pt idx="607">
                  <c:v>0.75277152070904996</c:v>
                </c:pt>
                <c:pt idx="608">
                  <c:v>0.75401956122774405</c:v>
                </c:pt>
                <c:pt idx="609">
                  <c:v>0.75526760174643803</c:v>
                </c:pt>
                <c:pt idx="610">
                  <c:v>0.75651564226513102</c:v>
                </c:pt>
                <c:pt idx="611">
                  <c:v>0.757763682783827</c:v>
                </c:pt>
                <c:pt idx="612">
                  <c:v>0.75901172330251798</c:v>
                </c:pt>
                <c:pt idx="613">
                  <c:v>0.76025976382121496</c:v>
                </c:pt>
                <c:pt idx="614">
                  <c:v>0.76150780433990894</c:v>
                </c:pt>
                <c:pt idx="615">
                  <c:v>0.76275584485860204</c:v>
                </c:pt>
                <c:pt idx="616">
                  <c:v>0.76400388537729502</c:v>
                </c:pt>
                <c:pt idx="617">
                  <c:v>0.765251925895992</c:v>
                </c:pt>
                <c:pt idx="618">
                  <c:v>0.76649996641468399</c:v>
                </c:pt>
                <c:pt idx="619">
                  <c:v>0.76774800693337997</c:v>
                </c:pt>
                <c:pt idx="620">
                  <c:v>0.76899604745207295</c:v>
                </c:pt>
                <c:pt idx="621">
                  <c:v>0.77024408797076704</c:v>
                </c:pt>
                <c:pt idx="622">
                  <c:v>0.77149212848946003</c:v>
                </c:pt>
                <c:pt idx="623">
                  <c:v>0.77274016900815401</c:v>
                </c:pt>
                <c:pt idx="624">
                  <c:v>0.77398820952684899</c:v>
                </c:pt>
                <c:pt idx="625">
                  <c:v>0.77523625004554197</c:v>
                </c:pt>
                <c:pt idx="626">
                  <c:v>0.77648429056423496</c:v>
                </c:pt>
                <c:pt idx="627">
                  <c:v>0.77773233108293205</c:v>
                </c:pt>
                <c:pt idx="628">
                  <c:v>0.77898037160162703</c:v>
                </c:pt>
                <c:pt idx="629">
                  <c:v>0.78022841212032201</c:v>
                </c:pt>
                <c:pt idx="630">
                  <c:v>0.781476452639013</c:v>
                </c:pt>
                <c:pt idx="631">
                  <c:v>0.78272449315770798</c:v>
                </c:pt>
                <c:pt idx="632">
                  <c:v>0.78397253367640096</c:v>
                </c:pt>
                <c:pt idx="633">
                  <c:v>0.78522057419509605</c:v>
                </c:pt>
                <c:pt idx="634">
                  <c:v>0.78646861471378904</c:v>
                </c:pt>
                <c:pt idx="635">
                  <c:v>0.78771665523248502</c:v>
                </c:pt>
                <c:pt idx="636">
                  <c:v>0.788964695751176</c:v>
                </c:pt>
                <c:pt idx="637">
                  <c:v>0.79021273626986999</c:v>
                </c:pt>
                <c:pt idx="638">
                  <c:v>0.79146077678856397</c:v>
                </c:pt>
                <c:pt idx="639">
                  <c:v>0.79270881730726095</c:v>
                </c:pt>
                <c:pt idx="640">
                  <c:v>0.79395685782595404</c:v>
                </c:pt>
                <c:pt idx="641">
                  <c:v>0.79520489834464902</c:v>
                </c:pt>
                <c:pt idx="642">
                  <c:v>0.79645293886334401</c:v>
                </c:pt>
                <c:pt idx="643">
                  <c:v>0.79770097938203699</c:v>
                </c:pt>
                <c:pt idx="644">
                  <c:v>0.79894901990072997</c:v>
                </c:pt>
                <c:pt idx="645">
                  <c:v>0.80019706041942495</c:v>
                </c:pt>
                <c:pt idx="646">
                  <c:v>0.80144510093812005</c:v>
                </c:pt>
                <c:pt idx="647">
                  <c:v>0.80269314145681403</c:v>
                </c:pt>
                <c:pt idx="648">
                  <c:v>0.80394118197550801</c:v>
                </c:pt>
                <c:pt idx="649">
                  <c:v>0.805189222494199</c:v>
                </c:pt>
                <c:pt idx="650">
                  <c:v>0.80643726301289598</c:v>
                </c:pt>
                <c:pt idx="651">
                  <c:v>0.80768530353158896</c:v>
                </c:pt>
                <c:pt idx="652">
                  <c:v>0.80893334405028305</c:v>
                </c:pt>
                <c:pt idx="653">
                  <c:v>0.81018138456897903</c:v>
                </c:pt>
                <c:pt idx="654">
                  <c:v>0.81142942508767302</c:v>
                </c:pt>
                <c:pt idx="655">
                  <c:v>0.812677465606366</c:v>
                </c:pt>
                <c:pt idx="656">
                  <c:v>0.81392550612505998</c:v>
                </c:pt>
                <c:pt idx="657">
                  <c:v>0.81517354664375297</c:v>
                </c:pt>
                <c:pt idx="658">
                  <c:v>0.81642158716244895</c:v>
                </c:pt>
                <c:pt idx="659">
                  <c:v>0.81766962768114004</c:v>
                </c:pt>
                <c:pt idx="660">
                  <c:v>0.81891766819983602</c:v>
                </c:pt>
                <c:pt idx="661">
                  <c:v>0.82016570871853001</c:v>
                </c:pt>
                <c:pt idx="662">
                  <c:v>0.82141374923722399</c:v>
                </c:pt>
                <c:pt idx="663">
                  <c:v>0.82266178975591697</c:v>
                </c:pt>
                <c:pt idx="664">
                  <c:v>0.82390983027461295</c:v>
                </c:pt>
                <c:pt idx="665">
                  <c:v>0.82515787079330605</c:v>
                </c:pt>
                <c:pt idx="666">
                  <c:v>0.82640591131199903</c:v>
                </c:pt>
                <c:pt idx="667">
                  <c:v>0.82765395183069601</c:v>
                </c:pt>
                <c:pt idx="668">
                  <c:v>0.82890199234938899</c:v>
                </c:pt>
                <c:pt idx="669">
                  <c:v>0.83015003286808298</c:v>
                </c:pt>
                <c:pt idx="670">
                  <c:v>0.83139807338677596</c:v>
                </c:pt>
                <c:pt idx="671">
                  <c:v>0.83264611390547005</c:v>
                </c:pt>
                <c:pt idx="672">
                  <c:v>0.83389415442416404</c:v>
                </c:pt>
                <c:pt idx="673">
                  <c:v>0.83514219494285902</c:v>
                </c:pt>
                <c:pt idx="674">
                  <c:v>0.836390235461552</c:v>
                </c:pt>
                <c:pt idx="675">
                  <c:v>0.83763827598024598</c:v>
                </c:pt>
                <c:pt idx="676">
                  <c:v>0.83888631649894096</c:v>
                </c:pt>
                <c:pt idx="677">
                  <c:v>0.84013435701763395</c:v>
                </c:pt>
                <c:pt idx="678">
                  <c:v>0.84138239753633004</c:v>
                </c:pt>
                <c:pt idx="679">
                  <c:v>0.84263043805502502</c:v>
                </c:pt>
                <c:pt idx="680">
                  <c:v>0.843878478573718</c:v>
                </c:pt>
                <c:pt idx="681">
                  <c:v>0.84512651909241199</c:v>
                </c:pt>
                <c:pt idx="682">
                  <c:v>0.84637455961110797</c:v>
                </c:pt>
                <c:pt idx="683">
                  <c:v>0.84762260012979995</c:v>
                </c:pt>
                <c:pt idx="684">
                  <c:v>0.84887064064849305</c:v>
                </c:pt>
                <c:pt idx="685">
                  <c:v>0.85011868116718603</c:v>
                </c:pt>
                <c:pt idx="686">
                  <c:v>0.85136672168588301</c:v>
                </c:pt>
                <c:pt idx="687">
                  <c:v>0.85261476220457899</c:v>
                </c:pt>
                <c:pt idx="688">
                  <c:v>0.85386280272327297</c:v>
                </c:pt>
                <c:pt idx="689">
                  <c:v>0.85511084324196296</c:v>
                </c:pt>
                <c:pt idx="690">
                  <c:v>0.85635888376066005</c:v>
                </c:pt>
                <c:pt idx="691">
                  <c:v>0.85760692427935303</c:v>
                </c:pt>
                <c:pt idx="692">
                  <c:v>0.85885496479804802</c:v>
                </c:pt>
                <c:pt idx="693">
                  <c:v>0.860103005316741</c:v>
                </c:pt>
                <c:pt idx="694">
                  <c:v>0.86135104583543498</c:v>
                </c:pt>
                <c:pt idx="695">
                  <c:v>0.86259908635413196</c:v>
                </c:pt>
                <c:pt idx="696">
                  <c:v>0.86384712687282394</c:v>
                </c:pt>
                <c:pt idx="697">
                  <c:v>0.86509516739151504</c:v>
                </c:pt>
                <c:pt idx="698">
                  <c:v>0.86634320791021102</c:v>
                </c:pt>
                <c:pt idx="699">
                  <c:v>0.867591248428907</c:v>
                </c:pt>
                <c:pt idx="700">
                  <c:v>0.86883928894759999</c:v>
                </c:pt>
                <c:pt idx="701">
                  <c:v>0.87008732946629197</c:v>
                </c:pt>
                <c:pt idx="702">
                  <c:v>0.87133536998498895</c:v>
                </c:pt>
                <c:pt idx="703">
                  <c:v>0.87258341050368204</c:v>
                </c:pt>
                <c:pt idx="704">
                  <c:v>0.87383145102237803</c:v>
                </c:pt>
                <c:pt idx="705">
                  <c:v>0.87507949154106901</c:v>
                </c:pt>
                <c:pt idx="706">
                  <c:v>0.87632753205976299</c:v>
                </c:pt>
                <c:pt idx="707">
                  <c:v>0.87757557257845997</c:v>
                </c:pt>
                <c:pt idx="708">
                  <c:v>0.87882361309715296</c:v>
                </c:pt>
                <c:pt idx="709">
                  <c:v>0.88007165361584605</c:v>
                </c:pt>
                <c:pt idx="710">
                  <c:v>0.88131969413453903</c:v>
                </c:pt>
                <c:pt idx="711">
                  <c:v>0.88256773465323402</c:v>
                </c:pt>
                <c:pt idx="712">
                  <c:v>0.883815775171927</c:v>
                </c:pt>
                <c:pt idx="713">
                  <c:v>0.88506381569062098</c:v>
                </c:pt>
                <c:pt idx="714">
                  <c:v>0.88631185620931796</c:v>
                </c:pt>
                <c:pt idx="715">
                  <c:v>0.88755989672801106</c:v>
                </c:pt>
                <c:pt idx="716">
                  <c:v>0.88880793724670404</c:v>
                </c:pt>
                <c:pt idx="717">
                  <c:v>0.89005597776540002</c:v>
                </c:pt>
                <c:pt idx="718">
                  <c:v>0.891304018284095</c:v>
                </c:pt>
                <c:pt idx="719">
                  <c:v>0.89255205880278798</c:v>
                </c:pt>
                <c:pt idx="720">
                  <c:v>0.89380009932148297</c:v>
                </c:pt>
                <c:pt idx="721">
                  <c:v>0.89504813984017495</c:v>
                </c:pt>
                <c:pt idx="722">
                  <c:v>0.89629618035886804</c:v>
                </c:pt>
                <c:pt idx="723">
                  <c:v>0.89754422087756403</c:v>
                </c:pt>
                <c:pt idx="724">
                  <c:v>0.89879226139625701</c:v>
                </c:pt>
                <c:pt idx="725">
                  <c:v>0.90004030191494899</c:v>
                </c:pt>
                <c:pt idx="726">
                  <c:v>0.90128834243364697</c:v>
                </c:pt>
                <c:pt idx="727">
                  <c:v>0.90253638295234095</c:v>
                </c:pt>
                <c:pt idx="728">
                  <c:v>0.90378442347103505</c:v>
                </c:pt>
                <c:pt idx="729">
                  <c:v>0.90503246398972803</c:v>
                </c:pt>
                <c:pt idx="730">
                  <c:v>0.90628050450842401</c:v>
                </c:pt>
                <c:pt idx="731">
                  <c:v>0.907528545027116</c:v>
                </c:pt>
                <c:pt idx="732">
                  <c:v>0.90877658554581198</c:v>
                </c:pt>
                <c:pt idx="733">
                  <c:v>0.91002462606450496</c:v>
                </c:pt>
                <c:pt idx="734">
                  <c:v>0.91127266658319805</c:v>
                </c:pt>
                <c:pt idx="735">
                  <c:v>0.91252070710189204</c:v>
                </c:pt>
                <c:pt idx="736">
                  <c:v>0.91376874762058502</c:v>
                </c:pt>
                <c:pt idx="737">
                  <c:v>0.915016788139281</c:v>
                </c:pt>
                <c:pt idx="738">
                  <c:v>0.91626482865797398</c:v>
                </c:pt>
                <c:pt idx="739">
                  <c:v>0.91751286917666997</c:v>
                </c:pt>
                <c:pt idx="740">
                  <c:v>0.91876090969536095</c:v>
                </c:pt>
                <c:pt idx="741">
                  <c:v>0.92000895021405704</c:v>
                </c:pt>
                <c:pt idx="742">
                  <c:v>0.92125699073275202</c:v>
                </c:pt>
                <c:pt idx="743">
                  <c:v>0.92250503125144601</c:v>
                </c:pt>
                <c:pt idx="744">
                  <c:v>0.92375307177013799</c:v>
                </c:pt>
                <c:pt idx="745">
                  <c:v>0.92500111228883097</c:v>
                </c:pt>
                <c:pt idx="746">
                  <c:v>0.92624915280752795</c:v>
                </c:pt>
                <c:pt idx="747">
                  <c:v>0.92749719332622005</c:v>
                </c:pt>
                <c:pt idx="748">
                  <c:v>0.92874523384491503</c:v>
                </c:pt>
                <c:pt idx="749">
                  <c:v>0.92999327436361001</c:v>
                </c:pt>
                <c:pt idx="750">
                  <c:v>0.93124131488230499</c:v>
                </c:pt>
                <c:pt idx="751">
                  <c:v>0.93248935540099798</c:v>
                </c:pt>
                <c:pt idx="752">
                  <c:v>0.93373739591969196</c:v>
                </c:pt>
                <c:pt idx="753">
                  <c:v>0.93498543643838705</c:v>
                </c:pt>
                <c:pt idx="754">
                  <c:v>0.93623347695708004</c:v>
                </c:pt>
                <c:pt idx="755">
                  <c:v>0.93748151747577502</c:v>
                </c:pt>
                <c:pt idx="756">
                  <c:v>0.938729557994464</c:v>
                </c:pt>
                <c:pt idx="757">
                  <c:v>0.93997759851316298</c:v>
                </c:pt>
                <c:pt idx="758">
                  <c:v>0.94122563903185696</c:v>
                </c:pt>
                <c:pt idx="759">
                  <c:v>0.94247367955054995</c:v>
                </c:pt>
                <c:pt idx="760">
                  <c:v>0.94372172006924404</c:v>
                </c:pt>
                <c:pt idx="761">
                  <c:v>0.94496976058793702</c:v>
                </c:pt>
                <c:pt idx="762">
                  <c:v>0.94621780110663101</c:v>
                </c:pt>
                <c:pt idx="763">
                  <c:v>0.94746584162532799</c:v>
                </c:pt>
                <c:pt idx="764">
                  <c:v>0.94871388214402097</c:v>
                </c:pt>
                <c:pt idx="765">
                  <c:v>0.94996192266271595</c:v>
                </c:pt>
                <c:pt idx="766">
                  <c:v>0.95120996318141005</c:v>
                </c:pt>
                <c:pt idx="767">
                  <c:v>0.95245800370010203</c:v>
                </c:pt>
                <c:pt idx="768">
                  <c:v>0.95370604421879801</c:v>
                </c:pt>
                <c:pt idx="769">
                  <c:v>0.95495408473749399</c:v>
                </c:pt>
                <c:pt idx="770">
                  <c:v>0.95620212525618298</c:v>
                </c:pt>
                <c:pt idx="771">
                  <c:v>0.95745016577487896</c:v>
                </c:pt>
                <c:pt idx="772">
                  <c:v>0.95869820629357305</c:v>
                </c:pt>
                <c:pt idx="773">
                  <c:v>0.95994624681226903</c:v>
                </c:pt>
                <c:pt idx="774">
                  <c:v>0.96119428733096302</c:v>
                </c:pt>
                <c:pt idx="775">
                  <c:v>0.962442327849656</c:v>
                </c:pt>
                <c:pt idx="776">
                  <c:v>0.96369036836834998</c:v>
                </c:pt>
                <c:pt idx="777">
                  <c:v>0.96493840888704296</c:v>
                </c:pt>
                <c:pt idx="778">
                  <c:v>0.96618644940573695</c:v>
                </c:pt>
                <c:pt idx="779">
                  <c:v>0.96743448992443204</c:v>
                </c:pt>
                <c:pt idx="780">
                  <c:v>0.96868253044312602</c:v>
                </c:pt>
                <c:pt idx="781">
                  <c:v>0.96993057096181901</c:v>
                </c:pt>
                <c:pt idx="782">
                  <c:v>0.97117861148051399</c:v>
                </c:pt>
                <c:pt idx="783">
                  <c:v>0.97242665199920997</c:v>
                </c:pt>
                <c:pt idx="784">
                  <c:v>0.97367469251790195</c:v>
                </c:pt>
                <c:pt idx="785">
                  <c:v>0.97492273303659704</c:v>
                </c:pt>
                <c:pt idx="786">
                  <c:v>0.97617077355529103</c:v>
                </c:pt>
                <c:pt idx="787">
                  <c:v>0.97741881407398701</c:v>
                </c:pt>
                <c:pt idx="788">
                  <c:v>0.97866685459267999</c:v>
                </c:pt>
                <c:pt idx="789">
                  <c:v>0.97991489511137397</c:v>
                </c:pt>
                <c:pt idx="790">
                  <c:v>0.98116293563006696</c:v>
                </c:pt>
                <c:pt idx="791">
                  <c:v>0.98241097614876105</c:v>
                </c:pt>
                <c:pt idx="792">
                  <c:v>0.98365901666745803</c:v>
                </c:pt>
                <c:pt idx="793">
                  <c:v>0.98490705718614602</c:v>
                </c:pt>
                <c:pt idx="794">
                  <c:v>0.986155097704843</c:v>
                </c:pt>
                <c:pt idx="795">
                  <c:v>0.98740313822353598</c:v>
                </c:pt>
                <c:pt idx="796">
                  <c:v>0.98865117874223196</c:v>
                </c:pt>
                <c:pt idx="797">
                  <c:v>0.98989921926092495</c:v>
                </c:pt>
                <c:pt idx="798">
                  <c:v>0.99114725977961904</c:v>
                </c:pt>
                <c:pt idx="799">
                  <c:v>0.99239530029831502</c:v>
                </c:pt>
                <c:pt idx="800">
                  <c:v>0.993643340817008</c:v>
                </c:pt>
                <c:pt idx="801">
                  <c:v>0.99489138133570099</c:v>
                </c:pt>
                <c:pt idx="802">
                  <c:v>0.99613942185439497</c:v>
                </c:pt>
                <c:pt idx="803">
                  <c:v>0.99738746237308895</c:v>
                </c:pt>
                <c:pt idx="804">
                  <c:v>0.99863550289178205</c:v>
                </c:pt>
                <c:pt idx="805">
                  <c:v>0.99988354341048002</c:v>
                </c:pt>
                <c:pt idx="806">
                  <c:v>1.0011315839291699</c:v>
                </c:pt>
                <c:pt idx="807">
                  <c:v>1.00237962444787</c:v>
                </c:pt>
                <c:pt idx="808">
                  <c:v>1.0036276649665601</c:v>
                </c:pt>
                <c:pt idx="809">
                  <c:v>1.00487570548525</c:v>
                </c:pt>
                <c:pt idx="810">
                  <c:v>1.00612374600395</c:v>
                </c:pt>
                <c:pt idx="811">
                  <c:v>1.0073717865226399</c:v>
                </c:pt>
                <c:pt idx="812">
                  <c:v>1.00861982704133</c:v>
                </c:pt>
                <c:pt idx="813">
                  <c:v>1.0098678675600301</c:v>
                </c:pt>
                <c:pt idx="814">
                  <c:v>1.01111590807872</c:v>
                </c:pt>
                <c:pt idx="815">
                  <c:v>1.0123639485974201</c:v>
                </c:pt>
                <c:pt idx="816">
                  <c:v>1.0136119891161099</c:v>
                </c:pt>
                <c:pt idx="817">
                  <c:v>1.0148600296348</c:v>
                </c:pt>
                <c:pt idx="818">
                  <c:v>1.0161080701534999</c:v>
                </c:pt>
                <c:pt idx="819">
                  <c:v>1.01735611067219</c:v>
                </c:pt>
                <c:pt idx="820">
                  <c:v>1.0186041511908801</c:v>
                </c:pt>
                <c:pt idx="821">
                  <c:v>1.01985219170958</c:v>
                </c:pt>
                <c:pt idx="822">
                  <c:v>1.0211002322282801</c:v>
                </c:pt>
                <c:pt idx="823">
                  <c:v>1.0223482727469699</c:v>
                </c:pt>
                <c:pt idx="824">
                  <c:v>1.02359631326566</c:v>
                </c:pt>
                <c:pt idx="825">
                  <c:v>1.0248443537843599</c:v>
                </c:pt>
                <c:pt idx="826">
                  <c:v>1.02609239430305</c:v>
                </c:pt>
                <c:pt idx="827">
                  <c:v>1.0273404348217401</c:v>
                </c:pt>
                <c:pt idx="828">
                  <c:v>1.02858847534044</c:v>
                </c:pt>
                <c:pt idx="829">
                  <c:v>1.0298365158591301</c:v>
                </c:pt>
                <c:pt idx="830">
                  <c:v>1.0310845563778199</c:v>
                </c:pt>
                <c:pt idx="831">
                  <c:v>1.03233259689652</c:v>
                </c:pt>
                <c:pt idx="832">
                  <c:v>1.0335806374152099</c:v>
                </c:pt>
                <c:pt idx="833">
                  <c:v>1.03482867793391</c:v>
                </c:pt>
                <c:pt idx="834">
                  <c:v>1.0360767184526001</c:v>
                </c:pt>
                <c:pt idx="835">
                  <c:v>1.0373247589712999</c:v>
                </c:pt>
                <c:pt idx="836">
                  <c:v>1.03857279948999</c:v>
                </c:pt>
                <c:pt idx="837">
                  <c:v>1.0398208400086799</c:v>
                </c:pt>
                <c:pt idx="838">
                  <c:v>1.04106888052738</c:v>
                </c:pt>
                <c:pt idx="839">
                  <c:v>1.0423169210460701</c:v>
                </c:pt>
                <c:pt idx="840">
                  <c:v>1.04356496156477</c:v>
                </c:pt>
                <c:pt idx="841">
                  <c:v>1.0448130020834601</c:v>
                </c:pt>
                <c:pt idx="842">
                  <c:v>1.0460610426021599</c:v>
                </c:pt>
                <c:pt idx="843">
                  <c:v>1.04730908312085</c:v>
                </c:pt>
                <c:pt idx="844">
                  <c:v>1.0485571236395399</c:v>
                </c:pt>
                <c:pt idx="845">
                  <c:v>1.04980516415824</c:v>
                </c:pt>
                <c:pt idx="846">
                  <c:v>1.0510532046769301</c:v>
                </c:pt>
                <c:pt idx="847">
                  <c:v>1.05230124519563</c:v>
                </c:pt>
                <c:pt idx="848">
                  <c:v>1.05354928571432</c:v>
                </c:pt>
                <c:pt idx="849">
                  <c:v>1.0547973262330099</c:v>
                </c:pt>
                <c:pt idx="850">
                  <c:v>1.05604536675171</c:v>
                </c:pt>
                <c:pt idx="851">
                  <c:v>1.0572934072704001</c:v>
                </c:pt>
                <c:pt idx="852">
                  <c:v>1.0585414477891</c:v>
                </c:pt>
                <c:pt idx="853">
                  <c:v>1.0597894883077901</c:v>
                </c:pt>
                <c:pt idx="854">
                  <c:v>1.0610375288264799</c:v>
                </c:pt>
                <c:pt idx="855">
                  <c:v>1.06228556934518</c:v>
                </c:pt>
                <c:pt idx="856">
                  <c:v>1.0635336098638699</c:v>
                </c:pt>
                <c:pt idx="857">
                  <c:v>1.06478165038257</c:v>
                </c:pt>
                <c:pt idx="858">
                  <c:v>1.0660296909012601</c:v>
                </c:pt>
                <c:pt idx="859">
                  <c:v>1.06727773141995</c:v>
                </c:pt>
                <c:pt idx="860">
                  <c:v>1.0685257719386501</c:v>
                </c:pt>
                <c:pt idx="861">
                  <c:v>1.0697738124573399</c:v>
                </c:pt>
                <c:pt idx="862">
                  <c:v>1.07102185297604</c:v>
                </c:pt>
                <c:pt idx="863">
                  <c:v>1.0722698934947299</c:v>
                </c:pt>
                <c:pt idx="864">
                  <c:v>1.07351793401342</c:v>
                </c:pt>
                <c:pt idx="865">
                  <c:v>1.0747659745321201</c:v>
                </c:pt>
                <c:pt idx="866">
                  <c:v>1.07601401505081</c:v>
                </c:pt>
                <c:pt idx="867">
                  <c:v>1.07726205556951</c:v>
                </c:pt>
              </c:numCache>
              <c:extLst xmlns:c15="http://schemas.microsoft.com/office/drawing/2012/chart"/>
            </c:numRef>
          </c:xVal>
          <c:yVal>
            <c:numRef>
              <c:f>'ArcTan x_z'!$J$3:$J$870</c:f>
              <c:numCache>
                <c:formatCode>0.00E+00</c:formatCode>
                <c:ptCount val="868"/>
                <c:pt idx="0">
                  <c:v>-1.2962351664168388E-4</c:v>
                </c:pt>
                <c:pt idx="1">
                  <c:v>-7.442123551382113E-5</c:v>
                </c:pt>
                <c:pt idx="2">
                  <c:v>-6.1670627847259533E-6</c:v>
                </c:pt>
                <c:pt idx="3">
                  <c:v>-1.4623450083516493E-5</c:v>
                </c:pt>
                <c:pt idx="4">
                  <c:v>-1.060798304083982E-5</c:v>
                </c:pt>
                <c:pt idx="5">
                  <c:v>-8.0380083056554069E-6</c:v>
                </c:pt>
                <c:pt idx="6">
                  <c:v>-6.1502421866170198E-6</c:v>
                </c:pt>
                <c:pt idx="7">
                  <c:v>-4.6147148765689412E-6</c:v>
                </c:pt>
                <c:pt idx="8">
                  <c:v>-3.2635753817533049E-6</c:v>
                </c:pt>
                <c:pt idx="9">
                  <c:v>-2.0011375124091744E-6</c:v>
                </c:pt>
                <c:pt idx="10">
                  <c:v>-7.6799417692113345E-7</c:v>
                </c:pt>
                <c:pt idx="11">
                  <c:v>4.7522159161643388E-7</c:v>
                </c:pt>
                <c:pt idx="12">
                  <c:v>1.7559551427456248E-6</c:v>
                </c:pt>
                <c:pt idx="13">
                  <c:v>3.0942640241113477E-6</c:v>
                </c:pt>
                <c:pt idx="14">
                  <c:v>4.5052463591485863E-6</c:v>
                </c:pt>
                <c:pt idx="15">
                  <c:v>6.000485552188063E-6</c:v>
                </c:pt>
                <c:pt idx="16">
                  <c:v>7.5889870863914E-6</c:v>
                </c:pt>
                <c:pt idx="17">
                  <c:v>9.2778135856410125E-6</c:v>
                </c:pt>
                <c:pt idx="18">
                  <c:v>1.107237847222313E-5</c:v>
                </c:pt>
                <c:pt idx="19">
                  <c:v>1.2976692051005741E-5</c:v>
                </c:pt>
                <c:pt idx="20">
                  <c:v>1.4993612684808931E-5</c:v>
                </c:pt>
                <c:pt idx="21">
                  <c:v>1.7125040600919361E-5</c:v>
                </c:pt>
                <c:pt idx="22">
                  <c:v>1.9372000471237385E-5</c:v>
                </c:pt>
                <c:pt idx="23">
                  <c:v>2.1734783763334997E-5</c:v>
                </c:pt>
                <c:pt idx="24">
                  <c:v>2.4213029491745482E-5</c:v>
                </c:pt>
                <c:pt idx="25">
                  <c:v>2.6805714579843527E-5</c:v>
                </c:pt>
                <c:pt idx="26">
                  <c:v>2.9511133961289882E-5</c:v>
                </c:pt>
                <c:pt idx="27">
                  <c:v>3.2326874724507679E-5</c:v>
                </c:pt>
                <c:pt idx="28">
                  <c:v>3.524970938600791E-5</c:v>
                </c:pt>
                <c:pt idx="29">
                  <c:v>3.8275497180811842E-5</c:v>
                </c:pt>
                <c:pt idx="30">
                  <c:v>4.1399062266329884E-5</c:v>
                </c:pt>
                <c:pt idx="31">
                  <c:v>4.4614044054436311E-5</c:v>
                </c:pt>
                <c:pt idx="32">
                  <c:v>4.7912687725761611E-5</c:v>
                </c:pt>
                <c:pt idx="33">
                  <c:v>5.1285571285333609E-5</c:v>
                </c:pt>
                <c:pt idx="34">
                  <c:v>5.4721248538107609E-5</c:v>
                </c:pt>
                <c:pt idx="35">
                  <c:v>5.8205777215060616E-5</c:v>
                </c:pt>
                <c:pt idx="36">
                  <c:v>6.1722097033886381E-5</c:v>
                </c:pt>
                <c:pt idx="37">
                  <c:v>6.5249223930140867E-5</c:v>
                </c:pt>
                <c:pt idx="38">
                  <c:v>6.876121756336606E-5</c:v>
                </c:pt>
                <c:pt idx="39">
                  <c:v>7.2225866045186337E-5</c:v>
                </c:pt>
                <c:pt idx="40">
                  <c:v>7.5602990145602023E-5</c:v>
                </c:pt>
                <c:pt idx="41">
                  <c:v>7.884230686101666E-5</c:v>
                </c:pt>
                <c:pt idx="42">
                  <c:v>8.1880742339120508E-5</c:v>
                </c:pt>
                <c:pt idx="43">
                  <c:v>8.4639190641413802E-5</c:v>
                </c:pt>
                <c:pt idx="44">
                  <c:v>8.7018899594489286E-5</c:v>
                </c:pt>
                <c:pt idx="45">
                  <c:v>8.8897844910074047E-5</c:v>
                </c:pt>
                <c:pt idx="46">
                  <c:v>9.0127920315379622E-5</c:v>
                </c:pt>
                <c:pt idx="47">
                  <c:v>9.0534229142622639E-5</c:v>
                </c:pt>
                <c:pt idx="48">
                  <c:v>8.9917964957634454E-5</c:v>
                </c:pt>
                <c:pt idx="49">
                  <c:v>8.8064963953822067E-5</c:v>
                </c:pt>
                <c:pt idx="50">
                  <c:v>8.4761719835612433E-5</c:v>
                </c:pt>
                <c:pt idx="51">
                  <c:v>7.9818323934058533E-5</c:v>
                </c:pt>
                <c:pt idx="52">
                  <c:v>7.3095845700632873E-5</c:v>
                </c:pt>
                <c:pt idx="53">
                  <c:v>6.453231157801061E-5</c:v>
                </c:pt>
                <c:pt idx="54">
                  <c:v>5.4160216118345411E-5</c:v>
                </c:pt>
                <c:pt idx="55">
                  <c:v>4.2109391153749154E-5</c:v>
                </c:pt>
                <c:pt idx="56">
                  <c:v>2.8593689160816097E-5</c:v>
                </c:pt>
                <c:pt idx="57">
                  <c:v>1.3884070615784998E-5</c:v>
                </c:pt>
                <c:pt idx="58">
                  <c:v>-1.7243167124997547E-6</c:v>
                </c:pt>
                <c:pt idx="59">
                  <c:v>-1.794351522676084E-5</c:v>
                </c:pt>
                <c:pt idx="60">
                  <c:v>-3.4516139027747986E-5</c:v>
                </c:pt>
                <c:pt idx="61">
                  <c:v>-5.122823998405361E-5</c:v>
                </c:pt>
                <c:pt idx="62">
                  <c:v>-6.7912396233316445E-5</c:v>
                </c:pt>
                <c:pt idx="63">
                  <c:v>-8.4444279157425793E-5</c:v>
                </c:pt>
                <c:pt idx="64">
                  <c:v>-1.0073580374069695E-4</c:v>
                </c:pt>
                <c:pt idx="65">
                  <c:v>-1.1672744406044936E-4</c:v>
                </c:pt>
                <c:pt idx="66">
                  <c:v>-1.3238115510332571E-4</c:v>
                </c:pt>
                <c:pt idx="67">
                  <c:v>-1.4767454126529892E-4</c:v>
                </c:pt>
                <c:pt idx="68">
                  <c:v>-1.6259638070466502E-4</c:v>
                </c:pt>
                <c:pt idx="69">
                  <c:v>-1.7714325979119826E-4</c:v>
                </c:pt>
                <c:pt idx="70">
                  <c:v>-1.913171367303637E-4</c:v>
                </c:pt>
                <c:pt idx="71">
                  <c:v>-2.0512358700531806E-4</c:v>
                </c:pt>
                <c:pt idx="72">
                  <c:v>-2.1857055065252861E-4</c:v>
                </c:pt>
                <c:pt idx="73">
                  <c:v>-2.3166744364061753E-4</c:v>
                </c:pt>
                <c:pt idx="74">
                  <c:v>-2.4442452179784151E-4</c:v>
                </c:pt>
                <c:pt idx="75">
                  <c:v>-2.5685242428017703E-4</c:v>
                </c:pt>
                <c:pt idx="76">
                  <c:v>-2.6896185663681846E-4</c:v>
                </c:pt>
                <c:pt idx="77">
                  <c:v>-2.8076337090714106E-4</c:v>
                </c:pt>
                <c:pt idx="78">
                  <c:v>-2.9226721715629368E-4</c:v>
                </c:pt>
                <c:pt idx="79">
                  <c:v>-3.0348324921697443E-4</c:v>
                </c:pt>
                <c:pt idx="80">
                  <c:v>-3.1442087046659967E-4</c:v>
                </c:pt>
                <c:pt idx="81">
                  <c:v>-3.2508900894360039E-4</c:v>
                </c:pt>
                <c:pt idx="82">
                  <c:v>-3.3549611754482973E-4</c:v>
                </c:pt>
                <c:pt idx="83">
                  <c:v>-3.4565019297102661E-4</c:v>
                </c:pt>
                <c:pt idx="84">
                  <c:v>-3.555588069922667E-4</c:v>
                </c:pt>
                <c:pt idx="85">
                  <c:v>-3.6522914694733501E-4</c:v>
                </c:pt>
                <c:pt idx="86">
                  <c:v>-3.7466806234664601E-4</c:v>
                </c:pt>
                <c:pt idx="87">
                  <c:v>-3.8388211225969031E-4</c:v>
                </c:pt>
                <c:pt idx="88">
                  <c:v>-3.9287761287771237E-4</c:v>
                </c:pt>
                <c:pt idx="89">
                  <c:v>-4.0166068225631489E-4</c:v>
                </c:pt>
                <c:pt idx="90">
                  <c:v>-4.1023727910845438E-4</c:v>
                </c:pt>
                <c:pt idx="91">
                  <c:v>-4.1861323409275665E-4</c:v>
                </c:pt>
                <c:pt idx="92">
                  <c:v>-4.2679427337232427E-4</c:v>
                </c:pt>
                <c:pt idx="93">
                  <c:v>-4.3478603342469573E-4</c:v>
                </c:pt>
                <c:pt idx="94">
                  <c:v>-4.4259406867444811E-4</c:v>
                </c:pt>
                <c:pt idx="95">
                  <c:v>-4.5022385260213915E-4</c:v>
                </c:pt>
                <c:pt idx="96">
                  <c:v>-4.5768077364872909E-4</c:v>
                </c:pt>
                <c:pt idx="97">
                  <c:v>-4.6497012759483264E-4</c:v>
                </c:pt>
                <c:pt idx="98">
                  <c:v>-4.7209710759653166E-4</c:v>
                </c:pt>
                <c:pt idx="99">
                  <c:v>-4.7906679352851747E-4</c:v>
                </c:pt>
                <c:pt idx="100">
                  <c:v>-4.8588414231361387E-4</c:v>
                </c:pt>
                <c:pt idx="101">
                  <c:v>-4.9255397966547316E-4</c:v>
                </c:pt>
                <c:pt idx="102">
                  <c:v>-4.9908099341676947E-4</c:v>
                </c:pt>
                <c:pt idx="103">
                  <c:v>-5.0546972809687016E-4</c:v>
                </c:pt>
                <c:pt idx="104">
                  <c:v>-5.1172458075261773E-4</c:v>
                </c:pt>
                <c:pt idx="105">
                  <c:v>-5.1784979831349107E-4</c:v>
                </c:pt>
                <c:pt idx="106">
                  <c:v>-5.2384947648946567E-4</c:v>
                </c:pt>
                <c:pt idx="107">
                  <c:v>-5.2972756035798182E-4</c:v>
                </c:pt>
                <c:pt idx="108">
                  <c:v>-5.3548784644775289E-4</c:v>
                </c:pt>
                <c:pt idx="109">
                  <c:v>-5.4113398604388821E-4</c:v>
                </c:pt>
                <c:pt idx="110">
                  <c:v>-5.4666949021092844E-4</c:v>
                </c:pt>
                <c:pt idx="111">
                  <c:v>-5.5209786816608577E-4</c:v>
                </c:pt>
                <c:pt idx="112">
                  <c:v>-5.5742290521466897E-4</c:v>
                </c:pt>
                <c:pt idx="113">
                  <c:v>-5.6264826992166186E-4</c:v>
                </c:pt>
                <c:pt idx="114">
                  <c:v>-5.6777744423187069E-4</c:v>
                </c:pt>
                <c:pt idx="115">
                  <c:v>-5.7281373151319749E-4</c:v>
                </c:pt>
                <c:pt idx="116">
                  <c:v>-5.7776013901990548E-4</c:v>
                </c:pt>
                <c:pt idx="117">
                  <c:v>-5.8261912535422151E-4</c:v>
                </c:pt>
                <c:pt idx="118">
                  <c:v>-5.8739298779464009E-4</c:v>
                </c:pt>
                <c:pt idx="119">
                  <c:v>-5.9208394382720799E-4</c:v>
                </c:pt>
                <c:pt idx="120">
                  <c:v>-5.9669413458004268E-4</c:v>
                </c:pt>
                <c:pt idx="121">
                  <c:v>-6.0122562808195682E-4</c:v>
                </c:pt>
                <c:pt idx="122">
                  <c:v>-6.0568042235563434E-4</c:v>
                </c:pt>
                <c:pt idx="123">
                  <c:v>-6.1006044835502861E-4</c:v>
                </c:pt>
                <c:pt idx="124">
                  <c:v>-6.1436757275610719E-4</c:v>
                </c:pt>
                <c:pt idx="125">
                  <c:v>-6.1860360060942462E-4</c:v>
                </c:pt>
                <c:pt idx="126">
                  <c:v>-6.2277027786236943E-4</c:v>
                </c:pt>
                <c:pt idx="127">
                  <c:v>-6.2686929375855866E-4</c:v>
                </c:pt>
                <c:pt idx="128">
                  <c:v>-6.3090228312129011E-4</c:v>
                </c:pt>
                <c:pt idx="129">
                  <c:v>-6.3487082852752236E-4</c:v>
                </c:pt>
                <c:pt idx="130">
                  <c:v>-6.3877646237847814E-4</c:v>
                </c:pt>
                <c:pt idx="131">
                  <c:v>-6.4262066887251184E-4</c:v>
                </c:pt>
                <c:pt idx="132">
                  <c:v>-6.4640488588568127E-4</c:v>
                </c:pt>
                <c:pt idx="133">
                  <c:v>-6.501305067648966E-4</c:v>
                </c:pt>
                <c:pt idx="134">
                  <c:v>-6.5379888203843223E-4</c:v>
                </c:pt>
                <c:pt idx="135">
                  <c:v>-6.5741132104823042E-4</c:v>
                </c:pt>
                <c:pt idx="136">
                  <c:v>-6.6096909350804079E-4</c:v>
                </c:pt>
                <c:pt idx="137">
                  <c:v>-6.644734309914082E-4</c:v>
                </c:pt>
                <c:pt idx="138">
                  <c:v>-6.6792552835304804E-4</c:v>
                </c:pt>
                <c:pt idx="139">
                  <c:v>-6.7132654508720191E-4</c:v>
                </c:pt>
                <c:pt idx="140">
                  <c:v>-6.7467760662610345E-4</c:v>
                </c:pt>
                <c:pt idx="141">
                  <c:v>-6.7797980558159936E-4</c:v>
                </c:pt>
                <c:pt idx="142">
                  <c:v>-6.8123420293294428E-4</c:v>
                </c:pt>
                <c:pt idx="143">
                  <c:v>-6.8444182916330587E-4</c:v>
                </c:pt>
                <c:pt idx="144">
                  <c:v>-6.8760368534765272E-4</c:v>
                </c:pt>
                <c:pt idx="145">
                  <c:v>-6.9072074419439602E-4</c:v>
                </c:pt>
                <c:pt idx="146">
                  <c:v>-6.9379395104306868E-4</c:v>
                </c:pt>
                <c:pt idx="147">
                  <c:v>-6.9682422482019151E-4</c:v>
                </c:pt>
                <c:pt idx="148">
                  <c:v>-6.9981245895535339E-4</c:v>
                </c:pt>
                <c:pt idx="149">
                  <c:v>-7.0275952225944442E-4</c:v>
                </c:pt>
                <c:pt idx="150">
                  <c:v>-7.0566625976680743E-4</c:v>
                </c:pt>
                <c:pt idx="151">
                  <c:v>-7.0853349354306234E-4</c:v>
                </c:pt>
                <c:pt idx="152">
                  <c:v>-7.1136202346025327E-4</c:v>
                </c:pt>
                <c:pt idx="153">
                  <c:v>-7.1415262794076635E-4</c:v>
                </c:pt>
                <c:pt idx="154">
                  <c:v>-7.1690606467154742E-4</c:v>
                </c:pt>
                <c:pt idx="155">
                  <c:v>-7.1962307128996467E-4</c:v>
                </c:pt>
                <c:pt idx="156">
                  <c:v>-7.2230436604264704E-4</c:v>
                </c:pt>
                <c:pt idx="157">
                  <c:v>-7.2495064841845947E-4</c:v>
                </c:pt>
                <c:pt idx="158">
                  <c:v>-7.2756259975691336E-4</c:v>
                </c:pt>
                <c:pt idx="159">
                  <c:v>-7.301408838329877E-4</c:v>
                </c:pt>
                <c:pt idx="160">
                  <c:v>-7.3268614741954323E-4</c:v>
                </c:pt>
                <c:pt idx="161">
                  <c:v>-7.3519902082819482E-4</c:v>
                </c:pt>
                <c:pt idx="162">
                  <c:v>-7.376801184297198E-4</c:v>
                </c:pt>
                <c:pt idx="163">
                  <c:v>-7.4013003915482552E-4</c:v>
                </c:pt>
                <c:pt idx="164">
                  <c:v>-7.4254936697616724E-4</c:v>
                </c:pt>
                <c:pt idx="165">
                  <c:v>-7.4493867137239019E-4</c:v>
                </c:pt>
                <c:pt idx="166">
                  <c:v>-7.4729850777507109E-4</c:v>
                </c:pt>
                <c:pt idx="167">
                  <c:v>-7.4962941799914791E-4</c:v>
                </c:pt>
                <c:pt idx="168">
                  <c:v>-7.5193193065763815E-4</c:v>
                </c:pt>
                <c:pt idx="169">
                  <c:v>-7.5420656156134842E-4</c:v>
                </c:pt>
                <c:pt idx="170">
                  <c:v>-7.564538141040636E-4</c:v>
                </c:pt>
                <c:pt idx="171">
                  <c:v>-7.5867417963397087E-4</c:v>
                </c:pt>
                <c:pt idx="172">
                  <c:v>-7.6086813781180954E-4</c:v>
                </c:pt>
                <c:pt idx="173">
                  <c:v>-7.6303615695631679E-4</c:v>
                </c:pt>
                <c:pt idx="174">
                  <c:v>-7.65178694377517E-4</c:v>
                </c:pt>
                <c:pt idx="175">
                  <c:v>-7.6729619669826216E-4</c:v>
                </c:pt>
                <c:pt idx="176">
                  <c:v>-7.6938910016467786E-4</c:v>
                </c:pt>
                <c:pt idx="177">
                  <c:v>-7.7145783094571851E-4</c:v>
                </c:pt>
                <c:pt idx="178">
                  <c:v>-7.7350280542252113E-4</c:v>
                </c:pt>
                <c:pt idx="179">
                  <c:v>-7.7552443046777491E-4</c:v>
                </c:pt>
                <c:pt idx="180">
                  <c:v>-7.7752310371560242E-4</c:v>
                </c:pt>
                <c:pt idx="181">
                  <c:v>-7.794992138223007E-4</c:v>
                </c:pt>
                <c:pt idx="182">
                  <c:v>-7.8145314071827177E-4</c:v>
                </c:pt>
                <c:pt idx="183">
                  <c:v>-7.8338525585160764E-4</c:v>
                </c:pt>
                <c:pt idx="184">
                  <c:v>-7.8529592242339633E-4</c:v>
                </c:pt>
                <c:pt idx="185">
                  <c:v>-7.8718549561543208E-4</c:v>
                </c:pt>
                <c:pt idx="186">
                  <c:v>-7.8905432281027295E-4</c:v>
                </c:pt>
                <c:pt idx="187">
                  <c:v>-7.909027438041576E-4</c:v>
                </c:pt>
                <c:pt idx="188">
                  <c:v>-7.9273109101297978E-4</c:v>
                </c:pt>
                <c:pt idx="189">
                  <c:v>-7.9453968967157639E-4</c:v>
                </c:pt>
                <c:pt idx="190">
                  <c:v>-7.9632885802659954E-4</c:v>
                </c:pt>
                <c:pt idx="191">
                  <c:v>-7.9809890752320384E-4</c:v>
                </c:pt>
                <c:pt idx="192">
                  <c:v>-7.9985014298577866E-4</c:v>
                </c:pt>
                <c:pt idx="193">
                  <c:v>-8.0158286279295786E-4</c:v>
                </c:pt>
                <c:pt idx="194">
                  <c:v>-8.0329735904708375E-4</c:v>
                </c:pt>
                <c:pt idx="195">
                  <c:v>-8.0499391773838143E-4</c:v>
                </c:pt>
                <c:pt idx="196">
                  <c:v>-8.0667281890400692E-4</c:v>
                </c:pt>
                <c:pt idx="197">
                  <c:v>-8.0833433678209642E-4</c:v>
                </c:pt>
                <c:pt idx="198">
                  <c:v>-8.0997873996115533E-4</c:v>
                </c:pt>
                <c:pt idx="199">
                  <c:v>-8.1160629152476058E-4</c:v>
                </c:pt>
                <c:pt idx="200">
                  <c:v>-8.1321724919189583E-4</c:v>
                </c:pt>
                <c:pt idx="201">
                  <c:v>-8.1481186545298058E-4</c:v>
                </c:pt>
                <c:pt idx="202">
                  <c:v>-8.1639038770181332E-4</c:v>
                </c:pt>
                <c:pt idx="203">
                  <c:v>-8.1795305836351027E-4</c:v>
                </c:pt>
                <c:pt idx="204">
                  <c:v>-8.1950011501863527E-4</c:v>
                </c:pt>
                <c:pt idx="205">
                  <c:v>-8.2103179052359467E-4</c:v>
                </c:pt>
                <c:pt idx="206">
                  <c:v>-8.2254831312749061E-4</c:v>
                </c:pt>
                <c:pt idx="207">
                  <c:v>-8.2404990658550825E-4</c:v>
                </c:pt>
                <c:pt idx="208">
                  <c:v>-8.2553679026897513E-4</c:v>
                </c:pt>
                <c:pt idx="209">
                  <c:v>-8.2700917927218572E-4</c:v>
                </c:pt>
                <c:pt idx="210">
                  <c:v>-8.284672845161532E-4</c:v>
                </c:pt>
                <c:pt idx="211">
                  <c:v>-8.299113128493131E-4</c:v>
                </c:pt>
                <c:pt idx="212">
                  <c:v>-8.3134146714538269E-4</c:v>
                </c:pt>
                <c:pt idx="213">
                  <c:v>-8.3275794639830353E-4</c:v>
                </c:pt>
                <c:pt idx="214">
                  <c:v>-8.3416094581462835E-4</c:v>
                </c:pt>
                <c:pt idx="215">
                  <c:v>-8.3555065690314961E-4</c:v>
                </c:pt>
                <c:pt idx="216">
                  <c:v>-8.3692726756204891E-4</c:v>
                </c:pt>
                <c:pt idx="217">
                  <c:v>-8.3829096216360476E-4</c:v>
                </c:pt>
                <c:pt idx="218">
                  <c:v>-8.3964192163650986E-4</c:v>
                </c:pt>
                <c:pt idx="219">
                  <c:v>-8.409803235458743E-4</c:v>
                </c:pt>
                <c:pt idx="220">
                  <c:v>-8.42306342171049E-4</c:v>
                </c:pt>
                <c:pt idx="221">
                  <c:v>-8.4362014858125917E-4</c:v>
                </c:pt>
                <c:pt idx="222">
                  <c:v>-8.449219107091897E-4</c:v>
                </c:pt>
                <c:pt idx="223">
                  <c:v>-8.4621179342254883E-4</c:v>
                </c:pt>
                <c:pt idx="224">
                  <c:v>-8.474899585936567E-4</c:v>
                </c:pt>
                <c:pt idx="225">
                  <c:v>-8.4875656516716577E-4</c:v>
                </c:pt>
                <c:pt idx="226">
                  <c:v>-8.5001176922596582E-4</c:v>
                </c:pt>
                <c:pt idx="227">
                  <c:v>-8.5125572405530007E-4</c:v>
                </c:pt>
                <c:pt idx="228">
                  <c:v>-8.524885802051593E-4</c:v>
                </c:pt>
                <c:pt idx="229">
                  <c:v>-8.5371048555100016E-4</c:v>
                </c:pt>
                <c:pt idx="230">
                  <c:v>-8.5492158535293748E-4</c:v>
                </c:pt>
                <c:pt idx="231">
                  <c:v>-8.5612202231323921E-4</c:v>
                </c:pt>
                <c:pt idx="232">
                  <c:v>-8.5731193663243278E-4</c:v>
                </c:pt>
                <c:pt idx="233">
                  <c:v>-8.5849146606383777E-4</c:v>
                </c:pt>
                <c:pt idx="234">
                  <c:v>-8.5966074596678004E-4</c:v>
                </c:pt>
                <c:pt idx="235">
                  <c:v>-8.6081990935834348E-4</c:v>
                </c:pt>
                <c:pt idx="236">
                  <c:v>-8.6196908696382088E-4</c:v>
                </c:pt>
                <c:pt idx="237">
                  <c:v>-8.631084072658607E-4</c:v>
                </c:pt>
                <c:pt idx="238">
                  <c:v>-8.6423799655234901E-4</c:v>
                </c:pt>
                <c:pt idx="239">
                  <c:v>-8.6535797896308679E-4</c:v>
                </c:pt>
                <c:pt idx="240">
                  <c:v>-8.6646847653525571E-4</c:v>
                </c:pt>
                <c:pt idx="241">
                  <c:v>-8.6756960924773906E-4</c:v>
                </c:pt>
                <c:pt idx="242">
                  <c:v>-8.686614950643689E-4</c:v>
                </c:pt>
                <c:pt idx="243">
                  <c:v>-8.6974424997600559E-4</c:v>
                </c:pt>
                <c:pt idx="244">
                  <c:v>-8.7081798804165876E-4</c:v>
                </c:pt>
                <c:pt idx="245">
                  <c:v>-8.7188282142850772E-4</c:v>
                </c:pt>
                <c:pt idx="246">
                  <c:v>-8.7293886045098073E-4</c:v>
                </c:pt>
                <c:pt idx="247">
                  <c:v>-8.7398621360883233E-4</c:v>
                </c:pt>
                <c:pt idx="248">
                  <c:v>-8.7502498762433666E-4</c:v>
                </c:pt>
                <c:pt idx="249">
                  <c:v>-8.760552874785074E-4</c:v>
                </c:pt>
                <c:pt idx="250">
                  <c:v>-8.7707721644648398E-4</c:v>
                </c:pt>
                <c:pt idx="251">
                  <c:v>-8.7809087613202239E-4</c:v>
                </c:pt>
                <c:pt idx="252">
                  <c:v>-8.7909636650120471E-4</c:v>
                </c:pt>
                <c:pt idx="253">
                  <c:v>-8.8009378591525549E-4</c:v>
                </c:pt>
                <c:pt idx="254">
                  <c:v>-8.8108323116266991E-4</c:v>
                </c:pt>
                <c:pt idx="255">
                  <c:v>-8.820647974904618E-4</c:v>
                </c:pt>
                <c:pt idx="256">
                  <c:v>-8.8303857863480039E-4</c:v>
                </c:pt>
                <c:pt idx="257">
                  <c:v>-8.8400466685079179E-4</c:v>
                </c:pt>
                <c:pt idx="258">
                  <c:v>-8.8496315294163397E-4</c:v>
                </c:pt>
                <c:pt idx="259">
                  <c:v>-8.8591412628707597E-4</c:v>
                </c:pt>
                <c:pt idx="260">
                  <c:v>-8.8685767487119344E-4</c:v>
                </c:pt>
                <c:pt idx="261">
                  <c:v>-8.8779388530952372E-4</c:v>
                </c:pt>
                <c:pt idx="262">
                  <c:v>-8.8872284287558464E-4</c:v>
                </c:pt>
                <c:pt idx="263">
                  <c:v>-8.8964463152673811E-4</c:v>
                </c:pt>
                <c:pt idx="264">
                  <c:v>-8.9055933392951378E-4</c:v>
                </c:pt>
                <c:pt idx="265">
                  <c:v>-8.9146703148430719E-4</c:v>
                </c:pt>
                <c:pt idx="266">
                  <c:v>-8.9236780434952777E-4</c:v>
                </c:pt>
                <c:pt idx="267">
                  <c:v>-8.9326173146521534E-4</c:v>
                </c:pt>
                <c:pt idx="268">
                  <c:v>-8.9414889057605463E-4</c:v>
                </c:pt>
                <c:pt idx="269">
                  <c:v>-8.9502935825397476E-4</c:v>
                </c:pt>
                <c:pt idx="270">
                  <c:v>-8.9590320992013659E-4</c:v>
                </c:pt>
                <c:pt idx="271">
                  <c:v>-8.9677051986648425E-4</c:v>
                </c:pt>
                <c:pt idx="272">
                  <c:v>-8.9763136127681139E-4</c:v>
                </c:pt>
                <c:pt idx="273">
                  <c:v>-8.984858062473165E-4</c:v>
                </c:pt>
                <c:pt idx="274">
                  <c:v>-8.9933392580676143E-4</c:v>
                </c:pt>
                <c:pt idx="275">
                  <c:v>-9.0017578993614213E-4</c:v>
                </c:pt>
                <c:pt idx="276">
                  <c:v>-9.0101146758792472E-4</c:v>
                </c:pt>
                <c:pt idx="277">
                  <c:v>-9.0184102670490393E-4</c:v>
                </c:pt>
                <c:pt idx="278">
                  <c:v>-9.0266453423858302E-4</c:v>
                </c:pt>
                <c:pt idx="279">
                  <c:v>-9.0348205616720678E-4</c:v>
                </c:pt>
                <c:pt idx="280">
                  <c:v>-9.042936575133745E-4</c:v>
                </c:pt>
                <c:pt idx="281">
                  <c:v>-9.0509940236128364E-4</c:v>
                </c:pt>
                <c:pt idx="282">
                  <c:v>-9.0589935387359465E-4</c:v>
                </c:pt>
                <c:pt idx="283">
                  <c:v>-9.0669357430793636E-4</c:v>
                </c:pt>
                <c:pt idx="284">
                  <c:v>-9.074821250330728E-4</c:v>
                </c:pt>
                <c:pt idx="285">
                  <c:v>-9.0826506654466627E-4</c:v>
                </c:pt>
                <c:pt idx="286">
                  <c:v>-9.0904245848082035E-4</c:v>
                </c:pt>
                <c:pt idx="287">
                  <c:v>-9.0981435963714103E-4</c:v>
                </c:pt>
                <c:pt idx="288">
                  <c:v>-9.1058082798163022E-4</c:v>
                </c:pt>
                <c:pt idx="289">
                  <c:v>-9.1134192066915851E-4</c:v>
                </c:pt>
                <c:pt idx="290">
                  <c:v>-9.1209769405566988E-4</c:v>
                </c:pt>
                <c:pt idx="291">
                  <c:v>-9.128482037121349E-4</c:v>
                </c:pt>
                <c:pt idx="292">
                  <c:v>-9.1359350443810346E-4</c:v>
                </c:pt>
                <c:pt idx="293">
                  <c:v>-9.1433365027510983E-4</c:v>
                </c:pt>
                <c:pt idx="294">
                  <c:v>-9.1506869451969816E-4</c:v>
                </c:pt>
                <c:pt idx="295">
                  <c:v>-9.1579868973620674E-4</c:v>
                </c:pt>
                <c:pt idx="296">
                  <c:v>-9.1652368776933718E-4</c:v>
                </c:pt>
                <c:pt idx="297">
                  <c:v>-9.1724373975640358E-4</c:v>
                </c:pt>
                <c:pt idx="298">
                  <c:v>-9.1795889613934553E-4</c:v>
                </c:pt>
                <c:pt idx="299">
                  <c:v>-9.1866920667652951E-4</c:v>
                </c:pt>
                <c:pt idx="300">
                  <c:v>-9.1937472045428308E-4</c:v>
                </c:pt>
                <c:pt idx="301">
                  <c:v>-9.200754858982032E-4</c:v>
                </c:pt>
                <c:pt idx="302">
                  <c:v>-9.207715507842237E-4</c:v>
                </c:pt>
                <c:pt idx="303">
                  <c:v>-9.2146296224948404E-4</c:v>
                </c:pt>
                <c:pt idx="304">
                  <c:v>-9.2214976680297315E-4</c:v>
                </c:pt>
                <c:pt idx="305">
                  <c:v>-9.2283201033596142E-4</c:v>
                </c:pt>
                <c:pt idx="306">
                  <c:v>-9.2350973813219446E-4</c:v>
                </c:pt>
                <c:pt idx="307">
                  <c:v>-9.2418299487796144E-4</c:v>
                </c:pt>
                <c:pt idx="308">
                  <c:v>-9.2485182467186386E-4</c:v>
                </c:pt>
                <c:pt idx="309">
                  <c:v>-9.2551627103447799E-4</c:v>
                </c:pt>
                <c:pt idx="310">
                  <c:v>-9.261763769177969E-4</c:v>
                </c:pt>
                <c:pt idx="311">
                  <c:v>-9.2683218471445493E-4</c:v>
                </c:pt>
                <c:pt idx="312">
                  <c:v>-9.2748373626683125E-4</c:v>
                </c:pt>
                <c:pt idx="313">
                  <c:v>-9.2813107287594671E-4</c:v>
                </c:pt>
                <c:pt idx="314">
                  <c:v>-9.2877423531018523E-4</c:v>
                </c:pt>
                <c:pt idx="315">
                  <c:v>-9.2941326381384623E-4</c:v>
                </c:pt>
                <c:pt idx="316">
                  <c:v>-9.3004819811554583E-4</c:v>
                </c:pt>
                <c:pt idx="317">
                  <c:v>-9.3067907743646177E-4</c:v>
                </c:pt>
                <c:pt idx="318">
                  <c:v>-9.3130594049837926E-4</c:v>
                </c:pt>
                <c:pt idx="319">
                  <c:v>-9.3192882553163562E-4</c:v>
                </c:pt>
                <c:pt idx="320">
                  <c:v>-9.3254777028290922E-4</c:v>
                </c:pt>
                <c:pt idx="321">
                  <c:v>-9.3316281202279695E-4</c:v>
                </c:pt>
                <c:pt idx="322">
                  <c:v>-9.3377398755334459E-4</c:v>
                </c:pt>
                <c:pt idx="323">
                  <c:v>-9.3438133321534851E-4</c:v>
                </c:pt>
                <c:pt idx="324">
                  <c:v>-9.3498488489558598E-4</c:v>
                </c:pt>
                <c:pt idx="325">
                  <c:v>-9.3558467803387085E-4</c:v>
                </c:pt>
                <c:pt idx="326">
                  <c:v>-9.3618074762999502E-4</c:v>
                </c:pt>
                <c:pt idx="327">
                  <c:v>-9.367731282505287E-4</c:v>
                </c:pt>
                <c:pt idx="328">
                  <c:v>-9.3736185403550957E-4</c:v>
                </c:pt>
                <c:pt idx="329">
                  <c:v>-9.3794695870501299E-4</c:v>
                </c:pt>
                <c:pt idx="330">
                  <c:v>-9.3852847556556522E-4</c:v>
                </c:pt>
                <c:pt idx="331">
                  <c:v>-9.3910643751647692E-4</c:v>
                </c:pt>
                <c:pt idx="332">
                  <c:v>-9.3968087705604446E-4</c:v>
                </c:pt>
                <c:pt idx="333">
                  <c:v>-9.4025182628764813E-4</c:v>
                </c:pt>
                <c:pt idx="334">
                  <c:v>-9.4081931692573052E-4</c:v>
                </c:pt>
                <c:pt idx="335">
                  <c:v>-9.413833803016611E-4</c:v>
                </c:pt>
                <c:pt idx="336">
                  <c:v>-9.4194404736951175E-4</c:v>
                </c:pt>
                <c:pt idx="337">
                  <c:v>-9.4250134871170133E-4</c:v>
                </c:pt>
                <c:pt idx="338">
                  <c:v>-9.4305531454460297E-4</c:v>
                </c:pt>
                <c:pt idx="339">
                  <c:v>-9.4360597472393517E-4</c:v>
                </c:pt>
                <c:pt idx="340">
                  <c:v>-9.4415335875018438E-4</c:v>
                </c:pt>
                <c:pt idx="341">
                  <c:v>-9.446974957738472E-4</c:v>
                </c:pt>
                <c:pt idx="342">
                  <c:v>-9.4523841460061409E-4</c:v>
                </c:pt>
                <c:pt idx="343">
                  <c:v>-9.4577614369643036E-4</c:v>
                </c:pt>
                <c:pt idx="344">
                  <c:v>-9.4631071119253109E-4</c:v>
                </c:pt>
                <c:pt idx="345">
                  <c:v>-9.4684214489032309E-4</c:v>
                </c:pt>
                <c:pt idx="346">
                  <c:v>-9.4737047226618005E-4</c:v>
                </c:pt>
                <c:pt idx="347">
                  <c:v>-9.4789572047623101E-4</c:v>
                </c:pt>
                <c:pt idx="348">
                  <c:v>-9.4841791636096238E-4</c:v>
                </c:pt>
                <c:pt idx="349">
                  <c:v>-9.4893708644984301E-4</c:v>
                </c:pt>
                <c:pt idx="350">
                  <c:v>-9.4945325696574778E-4</c:v>
                </c:pt>
                <c:pt idx="351">
                  <c:v>-9.4996645382944386E-4</c:v>
                </c:pt>
                <c:pt idx="352">
                  <c:v>-9.504767026638851E-4</c:v>
                </c:pt>
                <c:pt idx="353">
                  <c:v>-9.5098402879849092E-4</c:v>
                </c:pt>
                <c:pt idx="354">
                  <c:v>-9.5148845727333607E-4</c:v>
                </c:pt>
                <c:pt idx="355">
                  <c:v>-9.5199001284327039E-4</c:v>
                </c:pt>
                <c:pt idx="356">
                  <c:v>-9.5248871998197197E-4</c:v>
                </c:pt>
                <c:pt idx="357">
                  <c:v>-9.5298460288591408E-4</c:v>
                </c:pt>
                <c:pt idx="358">
                  <c:v>-9.5347768547830063E-4</c:v>
                </c:pt>
                <c:pt idx="359">
                  <c:v>-9.5396799141290057E-4</c:v>
                </c:pt>
                <c:pt idx="360">
                  <c:v>-9.5445554407782771E-4</c:v>
                </c:pt>
                <c:pt idx="361">
                  <c:v>-9.5494036659926043E-4</c:v>
                </c:pt>
                <c:pt idx="362">
                  <c:v>-9.5542248184510498E-4</c:v>
                </c:pt>
                <c:pt idx="363">
                  <c:v>-9.5590191242859231E-4</c:v>
                </c:pt>
                <c:pt idx="364">
                  <c:v>-9.5637868071180867E-4</c:v>
                </c:pt>
                <c:pt idx="365">
                  <c:v>-9.5685280880915269E-4</c:v>
                </c:pt>
                <c:pt idx="366">
                  <c:v>-9.5732431859079671E-4</c:v>
                </c:pt>
                <c:pt idx="367">
                  <c:v>-9.5779323168602493E-4</c:v>
                </c:pt>
                <c:pt idx="368">
                  <c:v>-9.5825956948654596E-4</c:v>
                </c:pt>
                <c:pt idx="369">
                  <c:v>-9.5872335314971897E-4</c:v>
                </c:pt>
                <c:pt idx="370">
                  <c:v>-9.5918460360180555E-4</c:v>
                </c:pt>
                <c:pt idx="371">
                  <c:v>-9.5964334154108202E-4</c:v>
                </c:pt>
                <c:pt idx="372">
                  <c:v>-9.6009958744092431E-4</c:v>
                </c:pt>
                <c:pt idx="373">
                  <c:v>-9.6055336155290475E-4</c:v>
                </c:pt>
                <c:pt idx="374">
                  <c:v>-9.6100468390973321E-4</c:v>
                </c:pt>
                <c:pt idx="375">
                  <c:v>-9.6145357432823181E-4</c:v>
                </c:pt>
                <c:pt idx="376">
                  <c:v>-9.6190005241224253E-4</c:v>
                </c:pt>
                <c:pt idx="377">
                  <c:v>-9.6234413755545115E-4</c:v>
                </c:pt>
                <c:pt idx="378">
                  <c:v>-9.6278584894423128E-4</c:v>
                </c:pt>
                <c:pt idx="379">
                  <c:v>-9.6322520556038193E-4</c:v>
                </c:pt>
                <c:pt idx="380">
                  <c:v>-9.6366222618384943E-4</c:v>
                </c:pt>
                <c:pt idx="381">
                  <c:v>-9.6409692939543486E-4</c:v>
                </c:pt>
                <c:pt idx="382">
                  <c:v>-9.6452933357937375E-4</c:v>
                </c:pt>
                <c:pt idx="383">
                  <c:v>-9.649594569259729E-4</c:v>
                </c:pt>
                <c:pt idx="384">
                  <c:v>-9.6538731743412353E-4</c:v>
                </c:pt>
                <c:pt idx="385">
                  <c:v>-9.6581293291386576E-4</c:v>
                </c:pt>
                <c:pt idx="386">
                  <c:v>-9.6623632098879976E-4</c:v>
                </c:pt>
                <c:pt idx="387">
                  <c:v>-9.6665749909854754E-4</c:v>
                </c:pt>
                <c:pt idx="388">
                  <c:v>-9.6707648450116129E-4</c:v>
                </c:pt>
                <c:pt idx="389">
                  <c:v>-9.6749329427544856E-4</c:v>
                </c:pt>
                <c:pt idx="390">
                  <c:v>-9.6790794532332304E-4</c:v>
                </c:pt>
                <c:pt idx="391">
                  <c:v>-9.6832045437205674E-4</c:v>
                </c:pt>
                <c:pt idx="392">
                  <c:v>-9.6873083797656444E-4</c:v>
                </c:pt>
                <c:pt idx="393">
                  <c:v>-9.6913911252158682E-4</c:v>
                </c:pt>
                <c:pt idx="394">
                  <c:v>-9.6954529422390646E-4</c:v>
                </c:pt>
                <c:pt idx="395">
                  <c:v>-9.6994939913445423E-4</c:v>
                </c:pt>
                <c:pt idx="396">
                  <c:v>-9.7035144314045428E-4</c:v>
                </c:pt>
                <c:pt idx="397">
                  <c:v>-9.7075144196749315E-4</c:v>
                </c:pt>
                <c:pt idx="398">
                  <c:v>-9.7114941118157277E-4</c:v>
                </c:pt>
                <c:pt idx="399">
                  <c:v>-9.7154536619112753E-4</c:v>
                </c:pt>
                <c:pt idx="400">
                  <c:v>-9.7193932224902706E-4</c:v>
                </c:pt>
                <c:pt idx="401">
                  <c:v>-9.7233129445449692E-4</c:v>
                </c:pt>
                <c:pt idx="402">
                  <c:v>-9.7272129775509907E-4</c:v>
                </c:pt>
                <c:pt idx="403">
                  <c:v>-9.7310934694859279E-4</c:v>
                </c:pt>
                <c:pt idx="404">
                  <c:v>-9.7349545668483166E-4</c:v>
                </c:pt>
                <c:pt idx="405">
                  <c:v>-9.7387964146757131E-4</c:v>
                </c:pt>
                <c:pt idx="406">
                  <c:v>-9.7426191565634169E-4</c:v>
                </c:pt>
                <c:pt idx="407">
                  <c:v>-9.7464229346818233E-4</c:v>
                </c:pt>
                <c:pt idx="408">
                  <c:v>-9.7502078897943436E-4</c:v>
                </c:pt>
                <c:pt idx="409">
                  <c:v>-9.7539741612746476E-4</c:v>
                </c:pt>
                <c:pt idx="410">
                  <c:v>-9.757721887123826E-4</c:v>
                </c:pt>
                <c:pt idx="411">
                  <c:v>-9.761451203987245E-4</c:v>
                </c:pt>
                <c:pt idx="412">
                  <c:v>-9.7651622471711858E-4</c:v>
                </c:pt>
                <c:pt idx="413">
                  <c:v>-9.768855150659166E-4</c:v>
                </c:pt>
                <c:pt idx="414">
                  <c:v>-9.7725300471278808E-4</c:v>
                </c:pt>
                <c:pt idx="415">
                  <c:v>-9.7761870679635579E-4</c:v>
                </c:pt>
                <c:pt idx="416">
                  <c:v>-9.7798263432771651E-4</c:v>
                </c:pt>
                <c:pt idx="417">
                  <c:v>-9.7834480019200849E-4</c:v>
                </c:pt>
                <c:pt idx="418">
                  <c:v>-9.7870521714990577E-4</c:v>
                </c:pt>
                <c:pt idx="419">
                  <c:v>-9.7906389783917048E-4</c:v>
                </c:pt>
                <c:pt idx="420">
                  <c:v>-9.7942085477607343E-4</c:v>
                </c:pt>
                <c:pt idx="421">
                  <c:v>-9.7977610035686704E-4</c:v>
                </c:pt>
                <c:pt idx="422">
                  <c:v>-9.8012964685923929E-4</c:v>
                </c:pt>
                <c:pt idx="423">
                  <c:v>-9.8048150644369672E-4</c:v>
                </c:pt>
                <c:pt idx="424">
                  <c:v>-9.8083169115500903E-4</c:v>
                </c:pt>
                <c:pt idx="425">
                  <c:v>-9.8118021292351422E-4</c:v>
                </c:pt>
                <c:pt idx="426">
                  <c:v>-9.8152708356653135E-4</c:v>
                </c:pt>
                <c:pt idx="427">
                  <c:v>-9.8187231478966521E-4</c:v>
                </c:pt>
                <c:pt idx="428">
                  <c:v>-9.8221591818813537E-4</c:v>
                </c:pt>
                <c:pt idx="429">
                  <c:v>-9.8255790524807572E-4</c:v>
                </c:pt>
                <c:pt idx="430">
                  <c:v>-9.8289828734781357E-4</c:v>
                </c:pt>
                <c:pt idx="431">
                  <c:v>-9.8323707575910741E-4</c:v>
                </c:pt>
                <c:pt idx="432">
                  <c:v>-9.8357428164843382E-4</c:v>
                </c:pt>
                <c:pt idx="433">
                  <c:v>-9.8390991607818926E-4</c:v>
                </c:pt>
                <c:pt idx="434">
                  <c:v>-9.842439900078939E-4</c:v>
                </c:pt>
                <c:pt idx="435">
                  <c:v>-9.8457651429540056E-4</c:v>
                </c:pt>
                <c:pt idx="436">
                  <c:v>-9.8490749969806302E-4</c:v>
                </c:pt>
                <c:pt idx="437">
                  <c:v>-9.8523695687389697E-4</c:v>
                </c:pt>
                <c:pt idx="438">
                  <c:v>-9.8556489638272193E-4</c:v>
                </c:pt>
                <c:pt idx="439">
                  <c:v>-9.8589132868729919E-4</c:v>
                </c:pt>
                <c:pt idx="440">
                  <c:v>-9.8621626415443166E-4</c:v>
                </c:pt>
                <c:pt idx="441">
                  <c:v>-9.8653971305606237E-4</c:v>
                </c:pt>
                <c:pt idx="442">
                  <c:v>-9.8686168557037207E-4</c:v>
                </c:pt>
                <c:pt idx="443">
                  <c:v>-9.8718219178282776E-4</c:v>
                </c:pt>
                <c:pt idx="444">
                  <c:v>-9.8750124168725593E-4</c:v>
                </c:pt>
                <c:pt idx="445">
                  <c:v>-9.8781884518684511E-4</c:v>
                </c:pt>
                <c:pt idx="446">
                  <c:v>-9.8813501209522522E-4</c:v>
                </c:pt>
                <c:pt idx="447">
                  <c:v>-9.8844975213742479E-4</c:v>
                </c:pt>
                <c:pt idx="448">
                  <c:v>-9.887630749509102E-4</c:v>
                </c:pt>
                <c:pt idx="449">
                  <c:v>-9.8907499008652963E-4</c:v>
                </c:pt>
                <c:pt idx="450">
                  <c:v>-9.89385507009522E-4</c:v>
                </c:pt>
                <c:pt idx="451">
                  <c:v>-9.8969463510045395E-4</c:v>
                </c:pt>
                <c:pt idx="452">
                  <c:v>-9.900023836561583E-4</c:v>
                </c:pt>
                <c:pt idx="453">
                  <c:v>-9.9030876189069145E-4</c:v>
                </c:pt>
                <c:pt idx="454">
                  <c:v>-9.9061377893621262E-4</c:v>
                </c:pt>
                <c:pt idx="455">
                  <c:v>-9.9091744384393558E-4</c:v>
                </c:pt>
                <c:pt idx="456">
                  <c:v>-9.9121976558500186E-4</c:v>
                </c:pt>
                <c:pt idx="457">
                  <c:v>-9.9152075305135898E-4</c:v>
                </c:pt>
                <c:pt idx="458">
                  <c:v>-9.918204150566423E-4</c:v>
                </c:pt>
                <c:pt idx="459">
                  <c:v>-9.9211876033703243E-4</c:v>
                </c:pt>
                <c:pt idx="460">
                  <c:v>-9.9241579755210375E-4</c:v>
                </c:pt>
                <c:pt idx="461">
                  <c:v>-9.9271153528566526E-4</c:v>
                </c:pt>
                <c:pt idx="462">
                  <c:v>-9.9300598204658179E-4</c:v>
                </c:pt>
                <c:pt idx="463">
                  <c:v>-9.932991462695813E-4</c:v>
                </c:pt>
                <c:pt idx="464">
                  <c:v>-9.935910363161049E-4</c:v>
                </c:pt>
                <c:pt idx="465">
                  <c:v>-9.9388166047504147E-4</c:v>
                </c:pt>
                <c:pt idx="466">
                  <c:v>-9.941710269635415E-4</c:v>
                </c:pt>
                <c:pt idx="467">
                  <c:v>-9.9445914392779747E-4</c:v>
                </c:pt>
                <c:pt idx="468">
                  <c:v>-9.9474601944380021E-4</c:v>
                </c:pt>
                <c:pt idx="469">
                  <c:v>-9.950316615181011E-4</c:v>
                </c:pt>
                <c:pt idx="470">
                  <c:v>-9.9531607808851894E-4</c:v>
                </c:pt>
                <c:pt idx="471">
                  <c:v>-9.9559927702495073E-4</c:v>
                </c:pt>
                <c:pt idx="472">
                  <c:v>-9.9588126613001982E-4</c:v>
                </c:pt>
                <c:pt idx="473">
                  <c:v>-9.9616205313983832E-4</c:v>
                </c:pt>
                <c:pt idx="474">
                  <c:v>-9.9644164572470031E-4</c:v>
                </c:pt>
                <c:pt idx="475">
                  <c:v>-9.967200514897777E-4</c:v>
                </c:pt>
                <c:pt idx="476">
                  <c:v>-9.9699727797582477E-4</c:v>
                </c:pt>
                <c:pt idx="477">
                  <c:v>-9.9727333265983925E-4</c:v>
                </c:pt>
                <c:pt idx="478">
                  <c:v>-9.9754822295574069E-4</c:v>
                </c:pt>
                <c:pt idx="479">
                  <c:v>-9.9782195621504798E-4</c:v>
                </c:pt>
                <c:pt idx="480">
                  <c:v>-9.9809453972751414E-4</c:v>
                </c:pt>
                <c:pt idx="481">
                  <c:v>-9.9836598072178696E-4</c:v>
                </c:pt>
                <c:pt idx="482">
                  <c:v>-9.9863628636603701E-4</c:v>
                </c:pt>
                <c:pt idx="483">
                  <c:v>-9.9890546376860991E-4</c:v>
                </c:pt>
                <c:pt idx="484">
                  <c:v>-9.9917351997863015E-4</c:v>
                </c:pt>
                <c:pt idx="485">
                  <c:v>-9.9944046198660857E-4</c:v>
                </c:pt>
                <c:pt idx="486">
                  <c:v>-9.9970629672508152E-4</c:v>
                </c:pt>
                <c:pt idx="487">
                  <c:v>-9.9997103106918206E-4</c:v>
                </c:pt>
                <c:pt idx="488">
                  <c:v>-1.0002346718372399E-3</c:v>
                </c:pt>
                <c:pt idx="489">
                  <c:v>-1.0004972257913734E-3</c:v>
                </c:pt>
                <c:pt idx="490">
                  <c:v>-1.0007586996380793E-3</c:v>
                </c:pt>
                <c:pt idx="491">
                  <c:v>-1.0010191000287582E-3</c:v>
                </c:pt>
                <c:pt idx="492">
                  <c:v>-1.0012784335603426E-3</c:v>
                </c:pt>
                <c:pt idx="493">
                  <c:v>-1.0015367067757904E-3</c:v>
                </c:pt>
                <c:pt idx="494">
                  <c:v>-1.0017939261646876E-3</c:v>
                </c:pt>
                <c:pt idx="495">
                  <c:v>-1.0020500981637549E-3</c:v>
                </c:pt>
                <c:pt idx="496">
                  <c:v>-1.0023052291574038E-3</c:v>
                </c:pt>
                <c:pt idx="497">
                  <c:v>-1.0025593254782744E-3</c:v>
                </c:pt>
                <c:pt idx="498">
                  <c:v>-1.0028123934077216E-3</c:v>
                </c:pt>
                <c:pt idx="499">
                  <c:v>-1.0030644391763816E-3</c:v>
                </c:pt>
                <c:pt idx="500">
                  <c:v>-1.0033154689646465E-3</c:v>
                </c:pt>
                <c:pt idx="501">
                  <c:v>-1.003565488903201E-3</c:v>
                </c:pt>
                <c:pt idx="502">
                  <c:v>-1.0038145050734683E-3</c:v>
                </c:pt>
                <c:pt idx="503">
                  <c:v>-1.0040625235081821E-3</c:v>
                </c:pt>
                <c:pt idx="504">
                  <c:v>-1.0043095501918004E-3</c:v>
                </c:pt>
                <c:pt idx="505">
                  <c:v>-1.0045555910610203E-3</c:v>
                </c:pt>
                <c:pt idx="506">
                  <c:v>-1.0048006520052655E-3</c:v>
                </c:pt>
                <c:pt idx="507">
                  <c:v>-1.0050447388671184E-3</c:v>
                </c:pt>
                <c:pt idx="508">
                  <c:v>-1.0052878574428245E-3</c:v>
                </c:pt>
                <c:pt idx="509">
                  <c:v>-1.0055300134827244E-3</c:v>
                </c:pt>
                <c:pt idx="510">
                  <c:v>-1.0057712126917168E-3</c:v>
                </c:pt>
                <c:pt idx="511">
                  <c:v>-1.0060114607297135E-3</c:v>
                </c:pt>
                <c:pt idx="512">
                  <c:v>-1.0062507632120599E-3</c:v>
                </c:pt>
                <c:pt idx="513">
                  <c:v>-1.0064891257099968E-3</c:v>
                </c:pt>
                <c:pt idx="514">
                  <c:v>-1.0067265537510857E-3</c:v>
                </c:pt>
                <c:pt idx="515">
                  <c:v>-1.0069630528196261E-3</c:v>
                </c:pt>
                <c:pt idx="516">
                  <c:v>-1.0071986283570812E-3</c:v>
                </c:pt>
                <c:pt idx="517">
                  <c:v>-1.0074332857625181E-3</c:v>
                </c:pt>
                <c:pt idx="518">
                  <c:v>-1.0076670303929827E-3</c:v>
                </c:pt>
                <c:pt idx="519">
                  <c:v>-1.0078998675639313E-3</c:v>
                </c:pt>
                <c:pt idx="520">
                  <c:v>-1.0081318025496246E-3</c:v>
                </c:pt>
                <c:pt idx="521">
                  <c:v>-1.0083628405835406E-3</c:v>
                </c:pt>
                <c:pt idx="522">
                  <c:v>-1.0085929868587475E-3</c:v>
                </c:pt>
                <c:pt idx="523">
                  <c:v>-1.0088222465283075E-3</c:v>
                </c:pt>
                <c:pt idx="524">
                  <c:v>-1.0090506247056414E-3</c:v>
                </c:pt>
                <c:pt idx="525">
                  <c:v>-1.0092781264649546E-3</c:v>
                </c:pt>
                <c:pt idx="526">
                  <c:v>-1.0095047568415519E-3</c:v>
                </c:pt>
                <c:pt idx="527">
                  <c:v>-1.0097305208322525E-3</c:v>
                </c:pt>
                <c:pt idx="528">
                  <c:v>-1.0099554233957365E-3</c:v>
                </c:pt>
                <c:pt idx="529">
                  <c:v>-1.0101794694529302E-3</c:v>
                </c:pt>
                <c:pt idx="530">
                  <c:v>-1.0104026638873354E-3</c:v>
                </c:pt>
                <c:pt idx="531">
                  <c:v>-1.0106250115454007E-3</c:v>
                </c:pt>
                <c:pt idx="532">
                  <c:v>-1.0108465172368811E-3</c:v>
                </c:pt>
                <c:pt idx="533">
                  <c:v>-1.0110671857351556E-3</c:v>
                </c:pt>
                <c:pt idx="534">
                  <c:v>-1.0112870217776034E-3</c:v>
                </c:pt>
                <c:pt idx="535">
                  <c:v>-1.0115060300659375E-3</c:v>
                </c:pt>
                <c:pt idx="536">
                  <c:v>-1.0117242152665044E-3</c:v>
                </c:pt>
                <c:pt idx="537">
                  <c:v>-1.0119415820106529E-3</c:v>
                </c:pt>
                <c:pt idx="538">
                  <c:v>-1.0121581348950619E-3</c:v>
                </c:pt>
                <c:pt idx="539">
                  <c:v>-1.0123738784820386E-3</c:v>
                </c:pt>
                <c:pt idx="540">
                  <c:v>-1.0125888172998621E-3</c:v>
                </c:pt>
                <c:pt idx="541">
                  <c:v>-1.0128029558430745E-3</c:v>
                </c:pt>
                <c:pt idx="542">
                  <c:v>-1.0130162985728427E-3</c:v>
                </c:pt>
                <c:pt idx="543">
                  <c:v>-1.0132288499172097E-3</c:v>
                </c:pt>
                <c:pt idx="544">
                  <c:v>-1.0134406142714384E-3</c:v>
                </c:pt>
                <c:pt idx="545">
                  <c:v>-1.0136515959983015E-3</c:v>
                </c:pt>
                <c:pt idx="546">
                  <c:v>-1.0138617994283879E-3</c:v>
                </c:pt>
                <c:pt idx="547">
                  <c:v>-1.0140712288603938E-3</c:v>
                </c:pt>
                <c:pt idx="548">
                  <c:v>-1.0142798885614107E-3</c:v>
                </c:pt>
                <c:pt idx="549">
                  <c:v>-1.0144877827672238E-3</c:v>
                </c:pt>
                <c:pt idx="550">
                  <c:v>-1.0146949156826012E-3</c:v>
                </c:pt>
                <c:pt idx="551">
                  <c:v>-1.0149012914815684E-3</c:v>
                </c:pt>
                <c:pt idx="552">
                  <c:v>-1.0151069143076975E-3</c:v>
                </c:pt>
                <c:pt idx="553">
                  <c:v>-1.0153117882743719E-3</c:v>
                </c:pt>
                <c:pt idx="554">
                  <c:v>-1.0155159174650686E-3</c:v>
                </c:pt>
                <c:pt idx="555">
                  <c:v>-1.0157193059336369E-3</c:v>
                </c:pt>
                <c:pt idx="556">
                  <c:v>-1.0159219577045566E-3</c:v>
                </c:pt>
                <c:pt idx="557">
                  <c:v>-1.0161238767731962E-3</c:v>
                </c:pt>
                <c:pt idx="558">
                  <c:v>-1.0163250671061E-3</c:v>
                </c:pt>
                <c:pt idx="559">
                  <c:v>-1.0165255326412205E-3</c:v>
                </c:pt>
                <c:pt idx="560">
                  <c:v>-1.0167252772881976E-3</c:v>
                </c:pt>
                <c:pt idx="561">
                  <c:v>-1.0169243049285984E-3</c:v>
                </c:pt>
                <c:pt idx="562">
                  <c:v>-1.017122619416171E-3</c:v>
                </c:pt>
                <c:pt idx="563">
                  <c:v>-1.0173202245770949E-3</c:v>
                </c:pt>
                <c:pt idx="564">
                  <c:v>-1.017517124210241E-3</c:v>
                </c:pt>
                <c:pt idx="565">
                  <c:v>-1.0177133220873856E-3</c:v>
                </c:pt>
                <c:pt idx="566">
                  <c:v>-1.0179088219534691E-3</c:v>
                </c:pt>
                <c:pt idx="567">
                  <c:v>-1.0181036275268469E-3</c:v>
                </c:pt>
                <c:pt idx="568">
                  <c:v>-1.0182977424994914E-3</c:v>
                </c:pt>
                <c:pt idx="569">
                  <c:v>-1.0184911705372528E-3</c:v>
                </c:pt>
                <c:pt idx="570">
                  <c:v>-1.0186839152800907E-3</c:v>
                </c:pt>
                <c:pt idx="571">
                  <c:v>-1.0188759803422829E-3</c:v>
                </c:pt>
                <c:pt idx="572">
                  <c:v>-1.0190673693126638E-3</c:v>
                </c:pt>
                <c:pt idx="573">
                  <c:v>-1.019258085754838E-3</c:v>
                </c:pt>
                <c:pt idx="574">
                  <c:v>-1.0194481332074319E-3</c:v>
                </c:pt>
                <c:pt idx="575">
                  <c:v>-1.0196375151842719E-3</c:v>
                </c:pt>
                <c:pt idx="576">
                  <c:v>-1.0198262351746076E-3</c:v>
                </c:pt>
                <c:pt idx="577">
                  <c:v>-1.0200142966433695E-3</c:v>
                </c:pt>
                <c:pt idx="578">
                  <c:v>-1.0202017030313383E-3</c:v>
                </c:pt>
                <c:pt idx="579">
                  <c:v>-1.0203884577553437E-3</c:v>
                </c:pt>
                <c:pt idx="580">
                  <c:v>-1.0205745642085228E-3</c:v>
                </c:pt>
                <c:pt idx="581">
                  <c:v>-1.0207600257604768E-3</c:v>
                </c:pt>
                <c:pt idx="582">
                  <c:v>-1.0209448457575039E-3</c:v>
                </c:pt>
                <c:pt idx="583">
                  <c:v>-1.0211290275227874E-3</c:v>
                </c:pt>
                <c:pt idx="584">
                  <c:v>-1.021312574356608E-3</c:v>
                </c:pt>
                <c:pt idx="585">
                  <c:v>-1.0214954895365208E-3</c:v>
                </c:pt>
                <c:pt idx="586">
                  <c:v>-1.0216777763175585E-3</c:v>
                </c:pt>
                <c:pt idx="587">
                  <c:v>-1.0218594379324407E-3</c:v>
                </c:pt>
                <c:pt idx="588">
                  <c:v>-1.0220404775917434E-3</c:v>
                </c:pt>
                <c:pt idx="589">
                  <c:v>-1.0222208984840813E-3</c:v>
                </c:pt>
                <c:pt idx="590">
                  <c:v>-1.0224007037763403E-3</c:v>
                </c:pt>
                <c:pt idx="591">
                  <c:v>-1.0225798966138099E-3</c:v>
                </c:pt>
                <c:pt idx="592">
                  <c:v>-1.0227584801203947E-3</c:v>
                </c:pt>
                <c:pt idx="593">
                  <c:v>-1.0229364573987858E-3</c:v>
                </c:pt>
                <c:pt idx="594">
                  <c:v>-1.0231138315306655E-3</c:v>
                </c:pt>
                <c:pt idx="595">
                  <c:v>-1.0232906055768359E-3</c:v>
                </c:pt>
                <c:pt idx="596">
                  <c:v>-1.0234667825774354E-3</c:v>
                </c:pt>
                <c:pt idx="597">
                  <c:v>-1.023642365552112E-3</c:v>
                </c:pt>
                <c:pt idx="598">
                  <c:v>-1.0238173575001658E-3</c:v>
                </c:pt>
                <c:pt idx="599">
                  <c:v>-1.0239917614007551E-3</c:v>
                </c:pt>
                <c:pt idx="600">
                  <c:v>-1.02416558021304E-3</c:v>
                </c:pt>
                <c:pt idx="601">
                  <c:v>-1.0243388168763605E-3</c:v>
                </c:pt>
                <c:pt idx="602">
                  <c:v>-1.0245114743104022E-3</c:v>
                </c:pt>
                <c:pt idx="603">
                  <c:v>-1.0246835554153578E-3</c:v>
                </c:pt>
                <c:pt idx="604">
                  <c:v>-1.0248550630721064E-3</c:v>
                </c:pt>
                <c:pt idx="605">
                  <c:v>-1.0250260001423189E-3</c:v>
                </c:pt>
                <c:pt idx="606">
                  <c:v>-1.0251963694686947E-3</c:v>
                </c:pt>
                <c:pt idx="607">
                  <c:v>-1.025366173875073E-3</c:v>
                </c:pt>
                <c:pt idx="608">
                  <c:v>-1.0255354161665883E-3</c:v>
                </c:pt>
                <c:pt idx="609">
                  <c:v>-1.0257040991298331E-3</c:v>
                </c:pt>
                <c:pt idx="610">
                  <c:v>-1.0258722255330236E-3</c:v>
                </c:pt>
                <c:pt idx="611">
                  <c:v>-1.026039798126121E-3</c:v>
                </c:pt>
                <c:pt idx="612">
                  <c:v>-1.026206819641025E-3</c:v>
                </c:pt>
                <c:pt idx="613">
                  <c:v>-1.026373292791665E-3</c:v>
                </c:pt>
                <c:pt idx="614">
                  <c:v>-1.0265392202742081E-3</c:v>
                </c:pt>
                <c:pt idx="615">
                  <c:v>-1.026704604767158E-3</c:v>
                </c:pt>
                <c:pt idx="616">
                  <c:v>-1.0268694489315256E-3</c:v>
                </c:pt>
                <c:pt idx="617">
                  <c:v>-1.0270337554109485E-3</c:v>
                </c:pt>
                <c:pt idx="618">
                  <c:v>-1.0271975268318616E-3</c:v>
                </c:pt>
                <c:pt idx="619">
                  <c:v>-1.0273607658036188E-3</c:v>
                </c:pt>
                <c:pt idx="620">
                  <c:v>-1.0275234749186255E-3</c:v>
                </c:pt>
                <c:pt idx="621">
                  <c:v>-1.0276856567524978E-3</c:v>
                </c:pt>
                <c:pt idx="622">
                  <c:v>-1.027847313864177E-3</c:v>
                </c:pt>
                <c:pt idx="623">
                  <c:v>-1.0280084487960767E-3</c:v>
                </c:pt>
                <c:pt idx="624">
                  <c:v>-1.0281690640742058E-3</c:v>
                </c:pt>
                <c:pt idx="625">
                  <c:v>-1.02832916220832E-3</c:v>
                </c:pt>
                <c:pt idx="626">
                  <c:v>-1.0284887456920209E-3</c:v>
                </c:pt>
                <c:pt idx="627">
                  <c:v>-1.0286478170029179E-3</c:v>
                </c:pt>
                <c:pt idx="628">
                  <c:v>-1.0288063786027396E-3</c:v>
                </c:pt>
                <c:pt idx="629">
                  <c:v>-1.0289644329374624E-3</c:v>
                </c:pt>
                <c:pt idx="630">
                  <c:v>-1.0291219824374402E-3</c:v>
                </c:pt>
                <c:pt idx="631">
                  <c:v>-1.0292790295175233E-3</c:v>
                </c:pt>
                <c:pt idx="632">
                  <c:v>-1.0294355765771783E-3</c:v>
                </c:pt>
                <c:pt idx="633">
                  <c:v>-1.0295916260006309E-3</c:v>
                </c:pt>
                <c:pt idx="634">
                  <c:v>-1.0297471801569594E-3</c:v>
                </c:pt>
                <c:pt idx="635">
                  <c:v>-1.0299022414002393E-3</c:v>
                </c:pt>
                <c:pt idx="636">
                  <c:v>-1.0300568120696493E-3</c:v>
                </c:pt>
                <c:pt idx="637">
                  <c:v>-1.0302108944895785E-3</c:v>
                </c:pt>
                <c:pt idx="638">
                  <c:v>-1.0303644909697672E-3</c:v>
                </c:pt>
                <c:pt idx="639">
                  <c:v>-1.0305176038053999E-3</c:v>
                </c:pt>
                <c:pt idx="640">
                  <c:v>-1.0306702352772458E-3</c:v>
                </c:pt>
                <c:pt idx="641">
                  <c:v>-1.0308223876517365E-3</c:v>
                </c:pt>
                <c:pt idx="642">
                  <c:v>-1.0309740631811119E-3</c:v>
                </c:pt>
                <c:pt idx="643">
                  <c:v>-1.0311252641035152E-3</c:v>
                </c:pt>
                <c:pt idx="644">
                  <c:v>-1.0312759926430915E-3</c:v>
                </c:pt>
                <c:pt idx="645">
                  <c:v>-1.0314262510101272E-3</c:v>
                </c:pt>
                <c:pt idx="646">
                  <c:v>-1.0315760414011275E-3</c:v>
                </c:pt>
                <c:pt idx="647">
                  <c:v>-1.031725365998951E-3</c:v>
                </c:pt>
                <c:pt idx="648">
                  <c:v>-1.0318742269728861E-3</c:v>
                </c:pt>
                <c:pt idx="649">
                  <c:v>-1.0320226264787942E-3</c:v>
                </c:pt>
                <c:pt idx="650">
                  <c:v>-1.0321705666591486E-3</c:v>
                </c:pt>
                <c:pt idx="651">
                  <c:v>-1.032318049643232E-3</c:v>
                </c:pt>
                <c:pt idx="652">
                  <c:v>-1.0324650775471584E-3</c:v>
                </c:pt>
                <c:pt idx="653">
                  <c:v>-1.0326116524739947E-3</c:v>
                </c:pt>
                <c:pt idx="654">
                  <c:v>-1.0327577765138962E-3</c:v>
                </c:pt>
                <c:pt idx="655">
                  <c:v>-1.0329034517441555E-3</c:v>
                </c:pt>
                <c:pt idx="656">
                  <c:v>-1.0330486802293394E-3</c:v>
                </c:pt>
                <c:pt idx="657">
                  <c:v>-1.0331934640213552E-3</c:v>
                </c:pt>
                <c:pt idx="658">
                  <c:v>-1.0333378051595803E-3</c:v>
                </c:pt>
                <c:pt idx="659">
                  <c:v>-1.0334817056709268E-3</c:v>
                </c:pt>
                <c:pt idx="660">
                  <c:v>-1.0336251675699601E-3</c:v>
                </c:pt>
                <c:pt idx="661">
                  <c:v>-1.0337681928589808E-3</c:v>
                </c:pt>
                <c:pt idx="662">
                  <c:v>-1.0339107835281227E-3</c:v>
                </c:pt>
                <c:pt idx="663">
                  <c:v>-1.0340529415554421E-3</c:v>
                </c:pt>
                <c:pt idx="664">
                  <c:v>-1.0341946689069912E-3</c:v>
                </c:pt>
                <c:pt idx="665">
                  <c:v>-1.0343359675369637E-3</c:v>
                </c:pt>
                <c:pt idx="666">
                  <c:v>-1.0344768393877261E-3</c:v>
                </c:pt>
                <c:pt idx="667">
                  <c:v>-1.0346172863899225E-3</c:v>
                </c:pt>
                <c:pt idx="668">
                  <c:v>-1.0347573104625887E-3</c:v>
                </c:pt>
                <c:pt idx="669">
                  <c:v>-1.0348969135132091E-3</c:v>
                </c:pt>
                <c:pt idx="670">
                  <c:v>-1.0350360974378118E-3</c:v>
                </c:pt>
                <c:pt idx="671">
                  <c:v>-1.0351748641210681E-3</c:v>
                </c:pt>
                <c:pt idx="672">
                  <c:v>-1.0353132154363575E-3</c:v>
                </c:pt>
                <c:pt idx="673">
                  <c:v>-1.0354511532458613E-3</c:v>
                </c:pt>
                <c:pt idx="674">
                  <c:v>-1.035588679400653E-3</c:v>
                </c:pt>
                <c:pt idx="675">
                  <c:v>-1.0357257957407662E-3</c:v>
                </c:pt>
                <c:pt idx="676">
                  <c:v>-1.0358625040952844E-3</c:v>
                </c:pt>
                <c:pt idx="677">
                  <c:v>-1.0359988062824403E-3</c:v>
                </c:pt>
                <c:pt idx="678">
                  <c:v>-1.0361347041096486E-3</c:v>
                </c:pt>
                <c:pt idx="679">
                  <c:v>-1.0362701993736369E-3</c:v>
                </c:pt>
                <c:pt idx="680">
                  <c:v>-1.0364052938605008E-3</c:v>
                </c:pt>
                <c:pt idx="681">
                  <c:v>-1.0365399893457854E-3</c:v>
                </c:pt>
                <c:pt idx="682">
                  <c:v>-1.0366742875945502E-3</c:v>
                </c:pt>
                <c:pt idx="683">
                  <c:v>-1.0368081903614872E-3</c:v>
                </c:pt>
                <c:pt idx="684">
                  <c:v>-1.036941699390939E-3</c:v>
                </c:pt>
                <c:pt idx="685">
                  <c:v>-1.0370748164170197E-3</c:v>
                </c:pt>
                <c:pt idx="686">
                  <c:v>-1.0372075431636695E-3</c:v>
                </c:pt>
                <c:pt idx="687">
                  <c:v>-1.0373398813447441E-3</c:v>
                </c:pt>
                <c:pt idx="688">
                  <c:v>-1.037471832664073E-3</c:v>
                </c:pt>
                <c:pt idx="689">
                  <c:v>-1.0376033988155457E-3</c:v>
                </c:pt>
                <c:pt idx="690">
                  <c:v>-1.0377345814831518E-3</c:v>
                </c:pt>
                <c:pt idx="691">
                  <c:v>-1.0378653823411154E-3</c:v>
                </c:pt>
                <c:pt idx="692">
                  <c:v>-1.0379958030539004E-3</c:v>
                </c:pt>
                <c:pt idx="693">
                  <c:v>-1.038125845276322E-3</c:v>
                </c:pt>
                <c:pt idx="694">
                  <c:v>-1.038255510653608E-3</c:v>
                </c:pt>
                <c:pt idx="695">
                  <c:v>-1.0383848008214478E-3</c:v>
                </c:pt>
                <c:pt idx="696">
                  <c:v>-1.0385137174060992E-3</c:v>
                </c:pt>
                <c:pt idx="697">
                  <c:v>-1.0386422620244304E-3</c:v>
                </c:pt>
                <c:pt idx="698">
                  <c:v>-1.0387704362839704E-3</c:v>
                </c:pt>
                <c:pt idx="699">
                  <c:v>-1.0388982417830343E-3</c:v>
                </c:pt>
                <c:pt idx="700">
                  <c:v>-1.0390256801107243E-3</c:v>
                </c:pt>
                <c:pt idx="701">
                  <c:v>-1.039152752847044E-3</c:v>
                </c:pt>
                <c:pt idx="702">
                  <c:v>-1.0392794615629261E-3</c:v>
                </c:pt>
                <c:pt idx="703">
                  <c:v>-1.0394058078203369E-3</c:v>
                </c:pt>
                <c:pt idx="704">
                  <c:v>-1.0395317931723065E-3</c:v>
                </c:pt>
                <c:pt idx="705">
                  <c:v>-1.0396574191630108E-3</c:v>
                </c:pt>
                <c:pt idx="706">
                  <c:v>-1.0397826873278192E-3</c:v>
                </c:pt>
                <c:pt idx="707">
                  <c:v>-1.0399075991933745E-3</c:v>
                </c:pt>
                <c:pt idx="708">
                  <c:v>-1.0400321562776497E-3</c:v>
                </c:pt>
                <c:pt idx="709">
                  <c:v>-1.0401563600900051E-3</c:v>
                </c:pt>
                <c:pt idx="710">
                  <c:v>-1.0402802121312453E-3</c:v>
                </c:pt>
                <c:pt idx="711">
                  <c:v>-1.0404037138936951E-3</c:v>
                </c:pt>
                <c:pt idx="712">
                  <c:v>-1.0405268668612444E-3</c:v>
                </c:pt>
                <c:pt idx="713">
                  <c:v>-1.0406496725094158E-3</c:v>
                </c:pt>
                <c:pt idx="714">
                  <c:v>-1.0407721323054163E-3</c:v>
                </c:pt>
                <c:pt idx="715">
                  <c:v>-1.0408942477082089E-3</c:v>
                </c:pt>
                <c:pt idx="716">
                  <c:v>-1.0410160201685492E-3</c:v>
                </c:pt>
                <c:pt idx="717">
                  <c:v>-1.0411374511290743E-3</c:v>
                </c:pt>
                <c:pt idx="718">
                  <c:v>-1.0412585420243247E-3</c:v>
                </c:pt>
                <c:pt idx="719">
                  <c:v>-1.0413792942808261E-3</c:v>
                </c:pt>
                <c:pt idx="720">
                  <c:v>-1.0414997093171269E-3</c:v>
                </c:pt>
                <c:pt idx="721">
                  <c:v>-1.0416197885438783E-3</c:v>
                </c:pt>
                <c:pt idx="722">
                  <c:v>-1.0417395333638629E-3</c:v>
                </c:pt>
                <c:pt idx="723">
                  <c:v>-1.0418589451720625E-3</c:v>
                </c:pt>
                <c:pt idx="724">
                  <c:v>-1.0419780253557169E-3</c:v>
                </c:pt>
                <c:pt idx="725">
                  <c:v>-1.0420967752943703E-3</c:v>
                </c:pt>
                <c:pt idx="726">
                  <c:v>-1.0422151963599053E-3</c:v>
                </c:pt>
                <c:pt idx="727">
                  <c:v>-1.0423332899166539E-3</c:v>
                </c:pt>
                <c:pt idx="728">
                  <c:v>-1.042451057321382E-3</c:v>
                </c:pt>
                <c:pt idx="729">
                  <c:v>-1.0425684999233872E-3</c:v>
                </c:pt>
                <c:pt idx="730">
                  <c:v>-1.0426856190645195E-3</c:v>
                </c:pt>
                <c:pt idx="731">
                  <c:v>-1.0428024160792698E-3</c:v>
                </c:pt>
                <c:pt idx="732">
                  <c:v>-1.0429188922947716E-3</c:v>
                </c:pt>
                <c:pt idx="733">
                  <c:v>-1.0430350490309044E-3</c:v>
                </c:pt>
                <c:pt idx="734">
                  <c:v>-1.0431508876002976E-3</c:v>
                </c:pt>
                <c:pt idx="735">
                  <c:v>-1.0432664093084046E-3</c:v>
                </c:pt>
                <c:pt idx="736">
                  <c:v>-1.0433816154535589E-3</c:v>
                </c:pt>
                <c:pt idx="737">
                  <c:v>-1.0434965073269859E-3</c:v>
                </c:pt>
                <c:pt idx="738">
                  <c:v>-1.0436110862129021E-3</c:v>
                </c:pt>
                <c:pt idx="739">
                  <c:v>-1.0437253533885197E-3</c:v>
                </c:pt>
                <c:pt idx="740">
                  <c:v>-1.0438393101241173E-3</c:v>
                </c:pt>
                <c:pt idx="741">
                  <c:v>-1.0439529576830784E-3</c:v>
                </c:pt>
                <c:pt idx="742">
                  <c:v>-1.044066297321942E-3</c:v>
                </c:pt>
                <c:pt idx="743">
                  <c:v>-1.0441793302904509E-3</c:v>
                </c:pt>
                <c:pt idx="744">
                  <c:v>-1.0442920578315894E-3</c:v>
                </c:pt>
                <c:pt idx="745">
                  <c:v>-1.0444044811816296E-3</c:v>
                </c:pt>
                <c:pt idx="746">
                  <c:v>-1.0445166015701803E-3</c:v>
                </c:pt>
                <c:pt idx="747">
                  <c:v>-1.0446284202202539E-3</c:v>
                </c:pt>
                <c:pt idx="748">
                  <c:v>-1.0447399383482572E-3</c:v>
                </c:pt>
                <c:pt idx="749">
                  <c:v>-1.0448511571640856E-3</c:v>
                </c:pt>
                <c:pt idx="750">
                  <c:v>-1.0449620778711459E-3</c:v>
                </c:pt>
                <c:pt idx="751">
                  <c:v>-1.0450727016664036E-3</c:v>
                </c:pt>
                <c:pt idx="752">
                  <c:v>-1.0451830297404181E-3</c:v>
                </c:pt>
                <c:pt idx="753">
                  <c:v>-1.0452930632774012E-3</c:v>
                </c:pt>
                <c:pt idx="754">
                  <c:v>-1.0454028034552407E-3</c:v>
                </c:pt>
                <c:pt idx="755">
                  <c:v>-1.0455122514455594E-3</c:v>
                </c:pt>
                <c:pt idx="756">
                  <c:v>-1.0456214084137514E-3</c:v>
                </c:pt>
                <c:pt idx="757">
                  <c:v>-1.0457302755190045E-3</c:v>
                </c:pt>
                <c:pt idx="758">
                  <c:v>-1.0458388539143855E-3</c:v>
                </c:pt>
                <c:pt idx="759">
                  <c:v>-1.045947144746833E-3</c:v>
                </c:pt>
                <c:pt idx="760">
                  <c:v>-1.046055149157218E-3</c:v>
                </c:pt>
                <c:pt idx="761">
                  <c:v>-1.0461628682803981E-3</c:v>
                </c:pt>
                <c:pt idx="762">
                  <c:v>-1.046270303245237E-3</c:v>
                </c:pt>
                <c:pt idx="763">
                  <c:v>-1.0463774551746404E-3</c:v>
                </c:pt>
                <c:pt idx="764">
                  <c:v>-1.0464843251856237E-3</c:v>
                </c:pt>
                <c:pt idx="765">
                  <c:v>-1.0465909143893208E-3</c:v>
                </c:pt>
                <c:pt idx="766">
                  <c:v>-1.0466972238910308E-3</c:v>
                </c:pt>
                <c:pt idx="767">
                  <c:v>-1.046803254790275E-3</c:v>
                </c:pt>
                <c:pt idx="768">
                  <c:v>-1.046909008180798E-3</c:v>
                </c:pt>
                <c:pt idx="769">
                  <c:v>-1.0470144851506462E-3</c:v>
                </c:pt>
                <c:pt idx="770">
                  <c:v>-1.0471196867821765E-3</c:v>
                </c:pt>
                <c:pt idx="771">
                  <c:v>-1.0472246141520936E-3</c:v>
                </c:pt>
                <c:pt idx="772">
                  <c:v>-1.0473292683315257E-3</c:v>
                </c:pt>
                <c:pt idx="773">
                  <c:v>-1.0474336503859842E-3</c:v>
                </c:pt>
                <c:pt idx="774">
                  <c:v>-1.0475377613754979E-3</c:v>
                </c:pt>
                <c:pt idx="775">
                  <c:v>-1.0476416023545499E-3</c:v>
                </c:pt>
                <c:pt idx="776">
                  <c:v>-1.047745174372201E-3</c:v>
                </c:pt>
                <c:pt idx="777">
                  <c:v>-1.0478484784720475E-3</c:v>
                </c:pt>
                <c:pt idx="778">
                  <c:v>-1.0479515156923214E-3</c:v>
                </c:pt>
                <c:pt idx="779">
                  <c:v>-1.0480542870658972E-3</c:v>
                </c:pt>
                <c:pt idx="780">
                  <c:v>-1.0481567936202999E-3</c:v>
                </c:pt>
                <c:pt idx="781">
                  <c:v>-1.0482590363778033E-3</c:v>
                </c:pt>
                <c:pt idx="782">
                  <c:v>-1.0483610163553828E-3</c:v>
                </c:pt>
                <c:pt idx="783">
                  <c:v>-1.0484627345648287E-3</c:v>
                </c:pt>
                <c:pt idx="784">
                  <c:v>-1.0485641920127459E-3</c:v>
                </c:pt>
                <c:pt idx="785">
                  <c:v>-1.0486653897005434E-3</c:v>
                </c:pt>
                <c:pt idx="786">
                  <c:v>-1.0487663286245508E-3</c:v>
                </c:pt>
                <c:pt idx="787">
                  <c:v>-1.048867009776001E-3</c:v>
                </c:pt>
                <c:pt idx="788">
                  <c:v>-1.0489674341410491E-3</c:v>
                </c:pt>
                <c:pt idx="789">
                  <c:v>-1.049067602700857E-3</c:v>
                </c:pt>
                <c:pt idx="790">
                  <c:v>-1.0491675164315604E-3</c:v>
                </c:pt>
                <c:pt idx="791">
                  <c:v>-1.0492671763043713E-3</c:v>
                </c:pt>
                <c:pt idx="792">
                  <c:v>-1.0493665832855316E-3</c:v>
                </c:pt>
                <c:pt idx="793">
                  <c:v>-1.0494657383364311E-3</c:v>
                </c:pt>
                <c:pt idx="794">
                  <c:v>-1.0495646424135616E-3</c:v>
                </c:pt>
                <c:pt idx="795">
                  <c:v>-1.0496632964685805E-3</c:v>
                </c:pt>
                <c:pt idx="796">
                  <c:v>-1.0497617014483499E-3</c:v>
                </c:pt>
                <c:pt idx="797">
                  <c:v>-1.0498598582949696E-3</c:v>
                </c:pt>
                <c:pt idx="798">
                  <c:v>-1.0499577679457539E-3</c:v>
                </c:pt>
                <c:pt idx="799">
                  <c:v>-1.0500554313333467E-3</c:v>
                </c:pt>
                <c:pt idx="800">
                  <c:v>-1.0501528493856696E-3</c:v>
                </c:pt>
                <c:pt idx="801">
                  <c:v>-1.0502500230260222E-3</c:v>
                </c:pt>
                <c:pt idx="802">
                  <c:v>-1.0503469531730385E-3</c:v>
                </c:pt>
                <c:pt idx="803">
                  <c:v>-1.0504436407407854E-3</c:v>
                </c:pt>
                <c:pt idx="804">
                  <c:v>-1.0505400866387617E-3</c:v>
                </c:pt>
                <c:pt idx="805">
                  <c:v>-1.0506362917718877E-3</c:v>
                </c:pt>
                <c:pt idx="806">
                  <c:v>-1.0507322570406307E-3</c:v>
                </c:pt>
                <c:pt idx="807">
                  <c:v>-1.0508279833409016E-3</c:v>
                </c:pt>
                <c:pt idx="808">
                  <c:v>-1.0509234715642243E-3</c:v>
                </c:pt>
                <c:pt idx="809">
                  <c:v>-1.0510187225976622E-3</c:v>
                </c:pt>
                <c:pt idx="810">
                  <c:v>-1.0511137373238478E-3</c:v>
                </c:pt>
                <c:pt idx="811">
                  <c:v>-1.0512085166211106E-3</c:v>
                </c:pt>
                <c:pt idx="812">
                  <c:v>-1.051303061363361E-3</c:v>
                </c:pt>
                <c:pt idx="813">
                  <c:v>-1.05139737242023E-3</c:v>
                </c:pt>
                <c:pt idx="814">
                  <c:v>-1.0514914506570467E-3</c:v>
                </c:pt>
                <c:pt idx="815">
                  <c:v>-1.05158529693487E-3</c:v>
                </c:pt>
                <c:pt idx="816">
                  <c:v>-1.0516789121105211E-3</c:v>
                </c:pt>
                <c:pt idx="817">
                  <c:v>-1.0517722970366039E-3</c:v>
                </c:pt>
                <c:pt idx="818">
                  <c:v>-1.0518654525615346E-3</c:v>
                </c:pt>
                <c:pt idx="819">
                  <c:v>-1.0519583795295664E-3</c:v>
                </c:pt>
                <c:pt idx="820">
                  <c:v>-1.0520510787808246E-3</c:v>
                </c:pt>
                <c:pt idx="821">
                  <c:v>-1.0521435511512819E-3</c:v>
                </c:pt>
                <c:pt idx="822">
                  <c:v>-1.0522357974728737E-3</c:v>
                </c:pt>
                <c:pt idx="823">
                  <c:v>-1.0523278185734744E-3</c:v>
                </c:pt>
                <c:pt idx="824">
                  <c:v>-1.0524196152768689E-3</c:v>
                </c:pt>
                <c:pt idx="825">
                  <c:v>-1.0525111884028605E-3</c:v>
                </c:pt>
                <c:pt idx="826">
                  <c:v>-1.0526025387672935E-3</c:v>
                </c:pt>
                <c:pt idx="827">
                  <c:v>-1.0526936671819884E-3</c:v>
                </c:pt>
                <c:pt idx="828">
                  <c:v>-1.0527845744548649E-3</c:v>
                </c:pt>
                <c:pt idx="829">
                  <c:v>-1.0528752613899164E-3</c:v>
                </c:pt>
                <c:pt idx="830">
                  <c:v>-1.0529657287872542E-3</c:v>
                </c:pt>
                <c:pt idx="831">
                  <c:v>-1.0530559774430796E-3</c:v>
                </c:pt>
                <c:pt idx="832">
                  <c:v>-1.053146008149809E-3</c:v>
                </c:pt>
                <c:pt idx="833">
                  <c:v>-1.0532358216959949E-3</c:v>
                </c:pt>
                <c:pt idx="834">
                  <c:v>-1.0533254188664026E-3</c:v>
                </c:pt>
                <c:pt idx="835">
                  <c:v>-1.0534148004420179E-3</c:v>
                </c:pt>
                <c:pt idx="836">
                  <c:v>-1.0535039672000747E-3</c:v>
                </c:pt>
                <c:pt idx="837">
                  <c:v>-1.0535929199140745E-3</c:v>
                </c:pt>
                <c:pt idx="838">
                  <c:v>-1.0536816593538089E-3</c:v>
                </c:pt>
                <c:pt idx="839">
                  <c:v>-1.053770186285385E-3</c:v>
                </c:pt>
                <c:pt idx="840">
                  <c:v>-1.0538585014712328E-3</c:v>
                </c:pt>
                <c:pt idx="841">
                  <c:v>-1.0539466056701794E-3</c:v>
                </c:pt>
                <c:pt idx="842">
                  <c:v>-1.0540344996373722E-3</c:v>
                </c:pt>
                <c:pt idx="843">
                  <c:v>-1.0541221841243982E-3</c:v>
                </c:pt>
                <c:pt idx="844">
                  <c:v>-1.054209659879256E-3</c:v>
                </c:pt>
                <c:pt idx="845">
                  <c:v>-1.0542969276463858E-3</c:v>
                </c:pt>
                <c:pt idx="846">
                  <c:v>-1.0543839881666948E-3</c:v>
                </c:pt>
                <c:pt idx="847">
                  <c:v>-1.0544708421775738E-3</c:v>
                </c:pt>
                <c:pt idx="848">
                  <c:v>-1.0545574904129193E-3</c:v>
                </c:pt>
                <c:pt idx="849">
                  <c:v>-1.0546439336031549E-3</c:v>
                </c:pt>
                <c:pt idx="850">
                  <c:v>-1.0547301724752507E-3</c:v>
                </c:pt>
                <c:pt idx="851">
                  <c:v>-1.0548162077527454E-3</c:v>
                </c:pt>
                <c:pt idx="852">
                  <c:v>-1.0549020401557547E-3</c:v>
                </c:pt>
                <c:pt idx="853">
                  <c:v>-1.0549876704010412E-3</c:v>
                </c:pt>
                <c:pt idx="854">
                  <c:v>-1.0550730992019376E-3</c:v>
                </c:pt>
                <c:pt idx="855">
                  <c:v>-1.0551583272684619E-3</c:v>
                </c:pt>
                <c:pt idx="856">
                  <c:v>-1.0552433553072914E-3</c:v>
                </c:pt>
                <c:pt idx="857">
                  <c:v>-1.0553281840217877E-3</c:v>
                </c:pt>
                <c:pt idx="858">
                  <c:v>-1.0554128141120219E-3</c:v>
                </c:pt>
                <c:pt idx="859">
                  <c:v>-1.0554972462747969E-3</c:v>
                </c:pt>
                <c:pt idx="860">
                  <c:v>-1.0555814812036233E-3</c:v>
                </c:pt>
                <c:pt idx="861">
                  <c:v>-1.055665519588833E-3</c:v>
                </c:pt>
                <c:pt idx="862">
                  <c:v>-1.0557493621174917E-3</c:v>
                </c:pt>
                <c:pt idx="863">
                  <c:v>-1.0558330094735152E-3</c:v>
                </c:pt>
                <c:pt idx="864">
                  <c:v>-1.0559164623375804E-3</c:v>
                </c:pt>
                <c:pt idx="865">
                  <c:v>-1.0559997213872405E-3</c:v>
                </c:pt>
                <c:pt idx="866">
                  <c:v>-1.0560827872968979E-3</c:v>
                </c:pt>
                <c:pt idx="867">
                  <c:v>-1.0561656607378264E-3</c:v>
                </c:pt>
              </c:numCache>
              <c:extLst xmlns:c15="http://schemas.microsoft.com/office/drawing/2012/chart"/>
            </c:numRef>
          </c:y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3-AC1C-479B-83D2-4ED4534172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3067784"/>
        <c:axId val="443063848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'ArcTan x_z'!$A$1</c15:sqref>
                        </c15:formulaRef>
                      </c:ext>
                    </c:extLst>
                    <c:strCache>
                      <c:ptCount val="1"/>
                      <c:pt idx="0">
                        <c:v>0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'ArcTan x_z'!$A$3:$A$870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8.4017742977036803E-6</c:v>
                      </c:pt>
                      <c:pt idx="1">
                        <c:v>1.6139130875308399E-5</c:v>
                      </c:pt>
                      <c:pt idx="2">
                        <c:v>2.6378602442109501E-5</c:v>
                      </c:pt>
                      <c:pt idx="3">
                        <c:v>4.29982263410888E-5</c:v>
                      </c:pt>
                      <c:pt idx="4">
                        <c:v>6.97401176152246E-5</c:v>
                      </c:pt>
                      <c:pt idx="5">
                        <c:v>1.03996301741294E-4</c:v>
                      </c:pt>
                      <c:pt idx="6">
                        <c:v>1.4577335721267399E-4</c:v>
                      </c:pt>
                      <c:pt idx="7">
                        <c:v>1.9507929559270699E-4</c:v>
                      </c:pt>
                      <c:pt idx="8">
                        <c:v>2.5192355636021802E-4</c:v>
                      </c:pt>
                      <c:pt idx="9">
                        <c:v>3.1631700078942201E-4</c:v>
                      </c:pt>
                      <c:pt idx="10">
                        <c:v>3.8827189775534802E-4</c:v>
                      </c:pt>
                      <c:pt idx="11">
                        <c:v>4.6780184243915202E-4</c:v>
                      </c:pt>
                      <c:pt idx="12">
                        <c:v>5.5492167167065496E-4</c:v>
                      </c:pt>
                      <c:pt idx="13">
                        <c:v>6.4964743589048695E-4</c:v>
                      </c:pt>
                      <c:pt idx="14">
                        <c:v>7.51996375158875E-4</c:v>
                      </c:pt>
                      <c:pt idx="15">
                        <c:v>8.6198684687947098E-4</c:v>
                      </c:pt>
                      <c:pt idx="16">
                        <c:v>9.7963808044167189E-4</c:v>
                      </c:pt>
                      <c:pt idx="17">
                        <c:v>1.10497004331381E-3</c:v>
                      </c:pt>
                      <c:pt idx="18">
                        <c:v>1.2380033879739901E-3</c:v>
                      </c:pt>
                      <c:pt idx="19">
                        <c:v>1.3787591545865599E-3</c:v>
                      </c:pt>
                      <c:pt idx="20">
                        <c:v>1.52725819507426E-3</c:v>
                      </c:pt>
                      <c:pt idx="21">
                        <c:v>1.68352125344058E-3</c:v>
                      </c:pt>
                      <c:pt idx="22">
                        <c:v>1.84756989399365E-3</c:v>
                      </c:pt>
                      <c:pt idx="23">
                        <c:v>2.0194286768855899E-3</c:v>
                      </c:pt>
                      <c:pt idx="24">
                        <c:v>2.1991262761206199E-3</c:v>
                      </c:pt>
                      <c:pt idx="25">
                        <c:v>2.38669910188908E-3</c:v>
                      </c:pt>
                      <c:pt idx="26">
                        <c:v>2.5821955385832698E-3</c:v>
                      </c:pt>
                      <c:pt idx="27">
                        <c:v>2.7856759808809299E-3</c:v>
                      </c:pt>
                      <c:pt idx="28">
                        <c:v>2.9972110021734902E-3</c:v>
                      </c:pt>
                      <c:pt idx="29">
                        <c:v>3.2168807883894302E-3</c:v>
                      </c:pt>
                      <c:pt idx="30">
                        <c:v>3.44477238125424E-3</c:v>
                      </c:pt>
                      <c:pt idx="31">
                        <c:v>3.6809758904261598E-3</c:v>
                      </c:pt>
                      <c:pt idx="32">
                        <c:v>3.9255839985444197E-3</c:v>
                      </c:pt>
                      <c:pt idx="33">
                        <c:v>4.1786919470393202E-3</c:v>
                      </c:pt>
                      <c:pt idx="34">
                        <c:v>4.4403976383332504E-3</c:v>
                      </c:pt>
                      <c:pt idx="35">
                        <c:v>4.7108017508668103E-3</c:v>
                      </c:pt>
                      <c:pt idx="36">
                        <c:v>4.9900079392615404E-3</c:v>
                      </c:pt>
                      <c:pt idx="37">
                        <c:v>5.27812254445955E-3</c:v>
                      </c:pt>
                      <c:pt idx="38">
                        <c:v>5.5752539530974704E-3</c:v>
                      </c:pt>
                      <c:pt idx="39">
                        <c:v>5.8815121738952196E-3</c:v>
                      </c:pt>
                      <c:pt idx="40">
                        <c:v>6.1970085016863196E-3</c:v>
                      </c:pt>
                      <c:pt idx="41">
                        <c:v>6.5218551104582302E-3</c:v>
                      </c:pt>
                      <c:pt idx="42">
                        <c:v>6.8561650693137804E-3</c:v>
                      </c:pt>
                      <c:pt idx="43">
                        <c:v>7.2000526875733301E-3</c:v>
                      </c:pt>
                      <c:pt idx="44">
                        <c:v>7.5536333690479204E-3</c:v>
                      </c:pt>
                      <c:pt idx="45">
                        <c:v>7.9170225274828206E-3</c:v>
                      </c:pt>
                      <c:pt idx="46">
                        <c:v>8.2903342373859702E-3</c:v>
                      </c:pt>
                      <c:pt idx="47">
                        <c:v>8.6736803596272408E-3</c:v>
                      </c:pt>
                      <c:pt idx="48">
                        <c:v>9.0671704916699802E-3</c:v>
                      </c:pt>
                      <c:pt idx="49">
                        <c:v>9.4709119344670405E-3</c:v>
                      </c:pt>
                      <c:pt idx="50">
                        <c:v>9.8850098423536696E-3</c:v>
                      </c:pt>
                      <c:pt idx="51">
                        <c:v>1.03095658200073E-2</c:v>
                      </c:pt>
                      <c:pt idx="52">
                        <c:v>1.0744675664304201E-2</c:v>
                      </c:pt>
                      <c:pt idx="53">
                        <c:v>1.1190427827736001E-2</c:v>
                      </c:pt>
                      <c:pt idx="54">
                        <c:v>1.16469029458531E-2</c:v>
                      </c:pt>
                      <c:pt idx="55">
                        <c:v>1.2114173454934801E-2</c:v>
                      </c:pt>
                      <c:pt idx="56">
                        <c:v>1.2592303452851301E-2</c:v>
                      </c:pt>
                      <c:pt idx="57">
                        <c:v>1.30813483041542E-2</c:v>
                      </c:pt>
                      <c:pt idx="58">
                        <c:v>1.35813543968927E-2</c:v>
                      </c:pt>
                      <c:pt idx="59">
                        <c:v>1.40923590261306E-2</c:v>
                      </c:pt>
                      <c:pt idx="60">
                        <c:v>1.46143897914842E-2</c:v>
                      </c:pt>
                      <c:pt idx="61">
                        <c:v>1.51474647933068E-2</c:v>
                      </c:pt>
                      <c:pt idx="62">
                        <c:v>1.5691594884053101E-2</c:v>
                      </c:pt>
                      <c:pt idx="63">
                        <c:v>1.6246784724709602E-2</c:v>
                      </c:pt>
                      <c:pt idx="64">
                        <c:v>1.6813031414991301E-2</c:v>
                      </c:pt>
                      <c:pt idx="65">
                        <c:v>1.7390321862386999E-2</c:v>
                      </c:pt>
                      <c:pt idx="66">
                        <c:v>1.7978632602033098E-2</c:v>
                      </c:pt>
                      <c:pt idx="67">
                        <c:v>1.85779304709872E-2</c:v>
                      </c:pt>
                      <c:pt idx="68">
                        <c:v>1.91881733320192E-2</c:v>
                      </c:pt>
                      <c:pt idx="69">
                        <c:v>1.98093121050168E-2</c:v>
                      </c:pt>
                      <c:pt idx="70">
                        <c:v>2.0441293769898301E-2</c:v>
                      </c:pt>
                      <c:pt idx="71">
                        <c:v>2.1084060204067601E-2</c:v>
                      </c:pt>
                      <c:pt idx="72">
                        <c:v>2.1737545021374201E-2</c:v>
                      </c:pt>
                      <c:pt idx="73">
                        <c:v>2.24016721385468E-2</c:v>
                      </c:pt>
                      <c:pt idx="74">
                        <c:v>2.3076355454565298E-2</c:v>
                      </c:pt>
                      <c:pt idx="75">
                        <c:v>2.3761500275403601E-2</c:v>
                      </c:pt>
                      <c:pt idx="76">
                        <c:v>2.44570068680867E-2</c:v>
                      </c:pt>
                      <c:pt idx="77">
                        <c:v>2.51627737280474E-2</c:v>
                      </c:pt>
                      <c:pt idx="78">
                        <c:v>2.58786987109367E-2</c:v>
                      </c:pt>
                      <c:pt idx="79">
                        <c:v>2.6604678560196601E-2</c:v>
                      </c:pt>
                      <c:pt idx="80">
                        <c:v>2.73406065793819E-2</c:v>
                      </c:pt>
                      <c:pt idx="81">
                        <c:v>2.8086371528919098E-2</c:v>
                      </c:pt>
                      <c:pt idx="82">
                        <c:v>2.8841857773629499E-2</c:v>
                      </c:pt>
                      <c:pt idx="83">
                        <c:v>2.9606945518413402E-2</c:v>
                      </c:pt>
                      <c:pt idx="84">
                        <c:v>3.03815114875686E-2</c:v>
                      </c:pt>
                      <c:pt idx="85">
                        <c:v>3.11654309212527E-2</c:v>
                      </c:pt>
                      <c:pt idx="86">
                        <c:v>3.1958578903281E-2</c:v>
                      </c:pt>
                      <c:pt idx="87">
                        <c:v>3.2760830505933501E-2</c:v>
                      </c:pt>
                      <c:pt idx="88">
                        <c:v>3.3572060666890301E-2</c:v>
                      </c:pt>
                      <c:pt idx="89">
                        <c:v>3.43921444065289E-2</c:v>
                      </c:pt>
                      <c:pt idx="90">
                        <c:v>3.5220957240718498E-2</c:v>
                      </c:pt>
                      <c:pt idx="91">
                        <c:v>3.60583753473709E-2</c:v>
                      </c:pt>
                      <c:pt idx="92">
                        <c:v>3.6904275771556597E-2</c:v>
                      </c:pt>
                      <c:pt idx="93">
                        <c:v>3.7758537026446298E-2</c:v>
                      </c:pt>
                      <c:pt idx="94">
                        <c:v>3.8621039390733997E-2</c:v>
                      </c:pt>
                      <c:pt idx="95">
                        <c:v>3.9491664729945898E-2</c:v>
                      </c:pt>
                      <c:pt idx="96">
                        <c:v>4.0370296257469997E-2</c:v>
                      </c:pt>
                      <c:pt idx="97">
                        <c:v>4.1256818048133498E-2</c:v>
                      </c:pt>
                      <c:pt idx="98">
                        <c:v>4.2151114547257201E-2</c:v>
                      </c:pt>
                      <c:pt idx="99">
                        <c:v>4.3053069848676399E-2</c:v>
                      </c:pt>
                      <c:pt idx="100">
                        <c:v>4.3962567659935198E-2</c:v>
                      </c:pt>
                      <c:pt idx="101">
                        <c:v>4.4879492107277902E-2</c:v>
                      </c:pt>
                      <c:pt idx="102">
                        <c:v>4.5803728123946098E-2</c:v>
                      </c:pt>
                      <c:pt idx="103">
                        <c:v>4.6735159272216997E-2</c:v>
                      </c:pt>
                      <c:pt idx="104">
                        <c:v>4.7673665495609703E-2</c:v>
                      </c:pt>
                      <c:pt idx="105">
                        <c:v>4.8619123029533001E-2</c:v>
                      </c:pt>
                      <c:pt idx="106">
                        <c:v>4.9571402892500199E-2</c:v>
                      </c:pt>
                      <c:pt idx="107">
                        <c:v>5.0530369224268797E-2</c:v>
                      </c:pt>
                      <c:pt idx="108">
                        <c:v>5.1495878143929801E-2</c:v>
                      </c:pt>
                      <c:pt idx="109">
                        <c:v>5.24677700523975E-2</c:v>
                      </c:pt>
                      <c:pt idx="110">
                        <c:v>5.3445865816469297E-2</c:v>
                      </c:pt>
                      <c:pt idx="111">
                        <c:v>5.4429968351265803E-2</c:v>
                      </c:pt>
                      <c:pt idx="112">
                        <c:v>5.5419865907141402E-2</c:v>
                      </c:pt>
                      <c:pt idx="113">
                        <c:v>5.64153328368273E-2</c:v>
                      </c:pt>
                      <c:pt idx="114">
                        <c:v>5.7416120538646101E-2</c:v>
                      </c:pt>
                      <c:pt idx="115">
                        <c:v>5.8421948520288099E-2</c:v>
                      </c:pt>
                      <c:pt idx="116">
                        <c:v>5.9432504931142098E-2</c:v>
                      </c:pt>
                      <c:pt idx="117">
                        <c:v>6.0447444745828201E-2</c:v>
                      </c:pt>
                      <c:pt idx="118">
                        <c:v>6.1466384704622103E-2</c:v>
                      </c:pt>
                      <c:pt idx="119">
                        <c:v>6.24889226257032E-2</c:v>
                      </c:pt>
                      <c:pt idx="120">
                        <c:v>6.3514655916509594E-2</c:v>
                      </c:pt>
                      <c:pt idx="121">
                        <c:v>6.4543182317017306E-2</c:v>
                      </c:pt>
                      <c:pt idx="122">
                        <c:v>6.5574103362156105E-2</c:v>
                      </c:pt>
                      <c:pt idx="123">
                        <c:v>6.6607044502482504E-2</c:v>
                      </c:pt>
                      <c:pt idx="124">
                        <c:v>6.7641672418536899E-2</c:v>
                      </c:pt>
                      <c:pt idx="125">
                        <c:v>6.86776913837394E-2</c:v>
                      </c:pt>
                      <c:pt idx="126">
                        <c:v>6.9714839184028196E-2</c:v>
                      </c:pt>
                      <c:pt idx="127">
                        <c:v>7.0752895032663701E-2</c:v>
                      </c:pt>
                      <c:pt idx="128">
                        <c:v>7.1791682075195901E-2</c:v>
                      </c:pt>
                      <c:pt idx="129">
                        <c:v>7.2831052381502503E-2</c:v>
                      </c:pt>
                      <c:pt idx="130">
                        <c:v>7.3870884445315602E-2</c:v>
                      </c:pt>
                      <c:pt idx="131">
                        <c:v>7.49110871957442E-2</c:v>
                      </c:pt>
                      <c:pt idx="132">
                        <c:v>7.5951592405387805E-2</c:v>
                      </c:pt>
                      <c:pt idx="133">
                        <c:v>7.69923420384655E-2</c:v>
                      </c:pt>
                      <c:pt idx="134">
                        <c:v>7.8033287865125395E-2</c:v>
                      </c:pt>
                      <c:pt idx="135">
                        <c:v>7.9074392235511506E-2</c:v>
                      </c:pt>
                      <c:pt idx="136">
                        <c:v>8.0115626028417E-2</c:v>
                      </c:pt>
                      <c:pt idx="137">
                        <c:v>8.1156965420798394E-2</c:v>
                      </c:pt>
                      <c:pt idx="138">
                        <c:v>8.2198391178208499E-2</c:v>
                      </c:pt>
                      <c:pt idx="139">
                        <c:v>8.3239887576198796E-2</c:v>
                      </c:pt>
                      <c:pt idx="140">
                        <c:v>8.4281442335324003E-2</c:v>
                      </c:pt>
                      <c:pt idx="141">
                        <c:v>8.5323046776419997E-2</c:v>
                      </c:pt>
                      <c:pt idx="142">
                        <c:v>8.6364695295598898E-2</c:v>
                      </c:pt>
                      <c:pt idx="143">
                        <c:v>8.7406383572009E-2</c:v>
                      </c:pt>
                      <c:pt idx="144">
                        <c:v>8.8448107615610103E-2</c:v>
                      </c:pt>
                      <c:pt idx="145">
                        <c:v>8.9489863477628703E-2</c:v>
                      </c:pt>
                      <c:pt idx="146">
                        <c:v>9.0531647080450695E-2</c:v>
                      </c:pt>
                      <c:pt idx="147">
                        <c:v>9.1573454201888296E-2</c:v>
                      </c:pt>
                      <c:pt idx="148">
                        <c:v>9.2615280515302503E-2</c:v>
                      </c:pt>
                      <c:pt idx="149">
                        <c:v>9.3657121822239703E-2</c:v>
                      </c:pt>
                      <c:pt idx="150">
                        <c:v>9.4698974634325403E-2</c:v>
                      </c:pt>
                      <c:pt idx="151">
                        <c:v>9.5740836386925904E-2</c:v>
                      </c:pt>
                      <c:pt idx="152">
                        <c:v>9.6782705430255897E-2</c:v>
                      </c:pt>
                      <c:pt idx="153">
                        <c:v>9.7824581010269807E-2</c:v>
                      </c:pt>
                      <c:pt idx="154">
                        <c:v>9.8866463055154299E-2</c:v>
                      </c:pt>
                      <c:pt idx="155">
                        <c:v>9.9908351628369294E-2</c:v>
                      </c:pt>
                      <c:pt idx="156">
                        <c:v>0.100950246739615</c:v>
                      </c:pt>
                      <c:pt idx="157">
                        <c:v>0.101992148359268</c:v>
                      </c:pt>
                      <c:pt idx="158">
                        <c:v>0.103034056448728</c:v>
                      </c:pt>
                      <c:pt idx="159">
                        <c:v>0.1040759710045</c:v>
                      </c:pt>
                      <c:pt idx="160">
                        <c:v>0.105117892078324</c:v>
                      </c:pt>
                      <c:pt idx="161">
                        <c:v>0.10615981977841001</c:v>
                      </c:pt>
                      <c:pt idx="162">
                        <c:v>0.107201754270764</c:v>
                      </c:pt>
                      <c:pt idx="163">
                        <c:v>0.10824369576735</c:v>
                      </c:pt>
                      <c:pt idx="164">
                        <c:v>0.10928564448589</c:v>
                      </c:pt>
                      <c:pt idx="165">
                        <c:v>0.11032760062227</c:v>
                      </c:pt>
                      <c:pt idx="166">
                        <c:v>0.111369564350805</c:v>
                      </c:pt>
                      <c:pt idx="167">
                        <c:v>0.11241153582798399</c:v>
                      </c:pt>
                      <c:pt idx="168">
                        <c:v>0.113453515186773</c:v>
                      </c:pt>
                      <c:pt idx="169">
                        <c:v>0.114495502529431</c:v>
                      </c:pt>
                      <c:pt idx="170">
                        <c:v>0.115537497929251</c:v>
                      </c:pt>
                      <c:pt idx="171">
                        <c:v>0.116579501431544</c:v>
                      </c:pt>
                      <c:pt idx="172">
                        <c:v>0.117621513051218</c:v>
                      </c:pt>
                      <c:pt idx="173">
                        <c:v>0.11866353277831</c:v>
                      </c:pt>
                      <c:pt idx="174">
                        <c:v>0.119705560580446</c:v>
                      </c:pt>
                      <c:pt idx="175">
                        <c:v>0.12074759638766699</c:v>
                      </c:pt>
                      <c:pt idx="176">
                        <c:v>0.121789640086461</c:v>
                      </c:pt>
                      <c:pt idx="177">
                        <c:v>0.122831691520516</c:v>
                      </c:pt>
                      <c:pt idx="178">
                        <c:v>0.123873750492313</c:v>
                      </c:pt>
                      <c:pt idx="179">
                        <c:v>0.124915816771566</c:v>
                      </c:pt>
                      <c:pt idx="180">
                        <c:v>0.125957890112187</c:v>
                      </c:pt>
                      <c:pt idx="181">
                        <c:v>0.12699997026037799</c:v>
                      </c:pt>
                      <c:pt idx="182">
                        <c:v>0.12804205695686499</c:v>
                      </c:pt>
                      <c:pt idx="183">
                        <c:v>0.12908414993652301</c:v>
                      </c:pt>
                      <c:pt idx="184">
                        <c:v>0.130126248926133</c:v>
                      </c:pt>
                      <c:pt idx="185">
                        <c:v>0.13116835364997501</c:v>
                      </c:pt>
                      <c:pt idx="186">
                        <c:v>0.132210463831923</c:v>
                      </c:pt>
                      <c:pt idx="187">
                        <c:v>0.13325257918786401</c:v>
                      </c:pt>
                      <c:pt idx="188">
                        <c:v>0.134294699109024</c:v>
                      </c:pt>
                      <c:pt idx="189">
                        <c:v>0.13533682254781501</c:v>
                      </c:pt>
                      <c:pt idx="190">
                        <c:v>0.136378948468903</c:v>
                      </c:pt>
                      <c:pt idx="191">
                        <c:v>0.13742107589282501</c:v>
                      </c:pt>
                      <c:pt idx="192">
                        <c:v>0.13846320390217501</c:v>
                      </c:pt>
                      <c:pt idx="193">
                        <c:v>0.13950533195668099</c:v>
                      </c:pt>
                      <c:pt idx="194">
                        <c:v>0.14054746001118701</c:v>
                      </c:pt>
                      <c:pt idx="195">
                        <c:v>0.141589588065693</c:v>
                      </c:pt>
                      <c:pt idx="196">
                        <c:v>0.14263171612019801</c:v>
                      </c:pt>
                      <c:pt idx="197">
                        <c:v>0.143673844174704</c:v>
                      </c:pt>
                      <c:pt idx="198">
                        <c:v>0.14471597222920901</c:v>
                      </c:pt>
                      <c:pt idx="199">
                        <c:v>0.145758100283715</c:v>
                      </c:pt>
                      <c:pt idx="200">
                        <c:v>0.14680022833822101</c:v>
                      </c:pt>
                      <c:pt idx="201">
                        <c:v>0.147842356392727</c:v>
                      </c:pt>
                      <c:pt idx="202">
                        <c:v>0.14888448444723201</c:v>
                      </c:pt>
                      <c:pt idx="203">
                        <c:v>0.149926612501738</c:v>
                      </c:pt>
                      <c:pt idx="204">
                        <c:v>0.15096874055624401</c:v>
                      </c:pt>
                      <c:pt idx="205">
                        <c:v>0.152010868610749</c:v>
                      </c:pt>
                      <c:pt idx="206">
                        <c:v>0.15305299666525499</c:v>
                      </c:pt>
                      <c:pt idx="207">
                        <c:v>0.154095124719761</c:v>
                      </c:pt>
                      <c:pt idx="208">
                        <c:v>0.15513725277426599</c:v>
                      </c:pt>
                      <c:pt idx="209">
                        <c:v>0.156179380828772</c:v>
                      </c:pt>
                      <c:pt idx="210">
                        <c:v>0.15722150888327699</c:v>
                      </c:pt>
                      <c:pt idx="211">
                        <c:v>0.158263636937783</c:v>
                      </c:pt>
                      <c:pt idx="212">
                        <c:v>0.15930576499228899</c:v>
                      </c:pt>
                      <c:pt idx="213">
                        <c:v>0.160347893046795</c:v>
                      </c:pt>
                      <c:pt idx="214">
                        <c:v>0.16139002110129999</c:v>
                      </c:pt>
                      <c:pt idx="215">
                        <c:v>0.162432149155806</c:v>
                      </c:pt>
                      <c:pt idx="216">
                        <c:v>0.16347427721031199</c:v>
                      </c:pt>
                      <c:pt idx="217">
                        <c:v>0.16451640526481701</c:v>
                      </c:pt>
                      <c:pt idx="218">
                        <c:v>0.16555853331932299</c:v>
                      </c:pt>
                      <c:pt idx="219">
                        <c:v>0.16660066137382901</c:v>
                      </c:pt>
                      <c:pt idx="220">
                        <c:v>0.16764278942833399</c:v>
                      </c:pt>
                      <c:pt idx="221">
                        <c:v>0.16868491748284001</c:v>
                      </c:pt>
                      <c:pt idx="222">
                        <c:v>0.16972704553734499</c:v>
                      </c:pt>
                      <c:pt idx="223">
                        <c:v>0.17076917359185101</c:v>
                      </c:pt>
                      <c:pt idx="224">
                        <c:v>0.171811301646356</c:v>
                      </c:pt>
                      <c:pt idx="225">
                        <c:v>0.17285342970086201</c:v>
                      </c:pt>
                      <c:pt idx="226">
                        <c:v>0.173895557755368</c:v>
                      </c:pt>
                      <c:pt idx="227">
                        <c:v>0.17493768580987401</c:v>
                      </c:pt>
                      <c:pt idx="228">
                        <c:v>0.175979813864379</c:v>
                      </c:pt>
                      <c:pt idx="229">
                        <c:v>0.17702194191888501</c:v>
                      </c:pt>
                      <c:pt idx="230">
                        <c:v>0.178064069973391</c:v>
                      </c:pt>
                      <c:pt idx="231">
                        <c:v>0.17910619802789701</c:v>
                      </c:pt>
                      <c:pt idx="232">
                        <c:v>0.180148326082402</c:v>
                      </c:pt>
                      <c:pt idx="233">
                        <c:v>0.18119045413690801</c:v>
                      </c:pt>
                      <c:pt idx="234">
                        <c:v>0.182232582191413</c:v>
                      </c:pt>
                      <c:pt idx="235">
                        <c:v>0.18327471024591899</c:v>
                      </c:pt>
                      <c:pt idx="236">
                        <c:v>0.184316838300425</c:v>
                      </c:pt>
                      <c:pt idx="237">
                        <c:v>0.18535896635492999</c:v>
                      </c:pt>
                      <c:pt idx="238">
                        <c:v>0.186401094409436</c:v>
                      </c:pt>
                      <c:pt idx="239">
                        <c:v>0.18744322246394199</c:v>
                      </c:pt>
                      <c:pt idx="240">
                        <c:v>0.188485350518447</c:v>
                      </c:pt>
                      <c:pt idx="241">
                        <c:v>0.18952747857295299</c:v>
                      </c:pt>
                      <c:pt idx="242">
                        <c:v>0.190569606627458</c:v>
                      </c:pt>
                      <c:pt idx="243">
                        <c:v>0.19161173468196399</c:v>
                      </c:pt>
                      <c:pt idx="244">
                        <c:v>0.19265386273647001</c:v>
                      </c:pt>
                      <c:pt idx="245">
                        <c:v>0.19369599079097599</c:v>
                      </c:pt>
                      <c:pt idx="246">
                        <c:v>0.19473811884548201</c:v>
                      </c:pt>
                      <c:pt idx="247">
                        <c:v>0.19578024689998599</c:v>
                      </c:pt>
                      <c:pt idx="248">
                        <c:v>0.19682237495449201</c:v>
                      </c:pt>
                      <c:pt idx="249">
                        <c:v>0.19786450300899799</c:v>
                      </c:pt>
                      <c:pt idx="250">
                        <c:v>0.19890663106350401</c:v>
                      </c:pt>
                      <c:pt idx="251">
                        <c:v>0.199948759118009</c:v>
                      </c:pt>
                      <c:pt idx="252">
                        <c:v>0.20099088717251501</c:v>
                      </c:pt>
                      <c:pt idx="253">
                        <c:v>0.202033015227021</c:v>
                      </c:pt>
                      <c:pt idx="254">
                        <c:v>0.20307514328152601</c:v>
                      </c:pt>
                      <c:pt idx="255">
                        <c:v>0.204117271336032</c:v>
                      </c:pt>
                      <c:pt idx="256">
                        <c:v>0.20515939939053701</c:v>
                      </c:pt>
                      <c:pt idx="257">
                        <c:v>0.206201527445044</c:v>
                      </c:pt>
                      <c:pt idx="258">
                        <c:v>0.20724365549954901</c:v>
                      </c:pt>
                      <c:pt idx="259">
                        <c:v>0.208285783554055</c:v>
                      </c:pt>
                      <c:pt idx="260">
                        <c:v>0.20932791160856001</c:v>
                      </c:pt>
                      <c:pt idx="261">
                        <c:v>0.210370039663066</c:v>
                      </c:pt>
                      <c:pt idx="262">
                        <c:v>0.21141216771757201</c:v>
                      </c:pt>
                      <c:pt idx="263">
                        <c:v>0.212454295772077</c:v>
                      </c:pt>
                      <c:pt idx="264">
                        <c:v>0.21349642382658299</c:v>
                      </c:pt>
                      <c:pt idx="265">
                        <c:v>0.214538551881089</c:v>
                      </c:pt>
                      <c:pt idx="266">
                        <c:v>0.21558067993559399</c:v>
                      </c:pt>
                      <c:pt idx="267">
                        <c:v>0.2166228079901</c:v>
                      </c:pt>
                      <c:pt idx="268">
                        <c:v>0.21766493604460599</c:v>
                      </c:pt>
                      <c:pt idx="269">
                        <c:v>0.218707064099112</c:v>
                      </c:pt>
                      <c:pt idx="270">
                        <c:v>0.21974919215361699</c:v>
                      </c:pt>
                      <c:pt idx="271">
                        <c:v>0.220791320208123</c:v>
                      </c:pt>
                      <c:pt idx="272">
                        <c:v>0.22183344826262899</c:v>
                      </c:pt>
                      <c:pt idx="273">
                        <c:v>0.22287557631713401</c:v>
                      </c:pt>
                      <c:pt idx="274">
                        <c:v>0.22391770437163999</c:v>
                      </c:pt>
                      <c:pt idx="275">
                        <c:v>0.22495983242614501</c:v>
                      </c:pt>
                      <c:pt idx="276">
                        <c:v>0.22600196048065099</c:v>
                      </c:pt>
                      <c:pt idx="277">
                        <c:v>0.22704408853515601</c:v>
                      </c:pt>
                      <c:pt idx="278">
                        <c:v>0.22808621658966199</c:v>
                      </c:pt>
                      <c:pt idx="279">
                        <c:v>0.22912834464416801</c:v>
                      </c:pt>
                      <c:pt idx="280">
                        <c:v>0.23017047269867399</c:v>
                      </c:pt>
                      <c:pt idx="281">
                        <c:v>0.23121260075317901</c:v>
                      </c:pt>
                      <c:pt idx="282">
                        <c:v>0.232254728807685</c:v>
                      </c:pt>
                      <c:pt idx="283">
                        <c:v>0.23329685686219101</c:v>
                      </c:pt>
                      <c:pt idx="284">
                        <c:v>0.234338984916697</c:v>
                      </c:pt>
                      <c:pt idx="285">
                        <c:v>0.23538111297120201</c:v>
                      </c:pt>
                      <c:pt idx="286">
                        <c:v>0.236423241025707</c:v>
                      </c:pt>
                      <c:pt idx="287">
                        <c:v>0.23746536908021301</c:v>
                      </c:pt>
                      <c:pt idx="288">
                        <c:v>0.238507497134718</c:v>
                      </c:pt>
                      <c:pt idx="289">
                        <c:v>0.23954962518922501</c:v>
                      </c:pt>
                      <c:pt idx="290">
                        <c:v>0.24059175324373</c:v>
                      </c:pt>
                      <c:pt idx="291">
                        <c:v>0.24163388129823599</c:v>
                      </c:pt>
                      <c:pt idx="292">
                        <c:v>0.242676009352741</c:v>
                      </c:pt>
                      <c:pt idx="293">
                        <c:v>0.24371813740724699</c:v>
                      </c:pt>
                      <c:pt idx="294">
                        <c:v>0.244760265461753</c:v>
                      </c:pt>
                      <c:pt idx="295">
                        <c:v>0.24580239351625799</c:v>
                      </c:pt>
                      <c:pt idx="296">
                        <c:v>0.246844521570765</c:v>
                      </c:pt>
                      <c:pt idx="297">
                        <c:v>0.24788664962527099</c:v>
                      </c:pt>
                      <c:pt idx="298">
                        <c:v>0.248928777679775</c:v>
                      </c:pt>
                      <c:pt idx="299">
                        <c:v>0.24997090573428099</c:v>
                      </c:pt>
                      <c:pt idx="300">
                        <c:v>0.25101303378878698</c:v>
                      </c:pt>
                      <c:pt idx="301">
                        <c:v>0.25205516184329202</c:v>
                      </c:pt>
                      <c:pt idx="302">
                        <c:v>0.25309728989779801</c:v>
                      </c:pt>
                      <c:pt idx="303">
                        <c:v>0.25413941795230399</c:v>
                      </c:pt>
                      <c:pt idx="304">
                        <c:v>0.25518154600680998</c:v>
                      </c:pt>
                      <c:pt idx="305">
                        <c:v>0.25622367406131602</c:v>
                      </c:pt>
                      <c:pt idx="306">
                        <c:v>0.25726580211582101</c:v>
                      </c:pt>
                      <c:pt idx="307">
                        <c:v>0.25830793017032699</c:v>
                      </c:pt>
                      <c:pt idx="308">
                        <c:v>0.25935005822483198</c:v>
                      </c:pt>
                      <c:pt idx="309">
                        <c:v>0.26039218627933802</c:v>
                      </c:pt>
                      <c:pt idx="310">
                        <c:v>0.26143431433384401</c:v>
                      </c:pt>
                      <c:pt idx="311">
                        <c:v>0.262476442388349</c:v>
                      </c:pt>
                      <c:pt idx="312">
                        <c:v>0.26351857044285498</c:v>
                      </c:pt>
                      <c:pt idx="313">
                        <c:v>0.26456069849736003</c:v>
                      </c:pt>
                      <c:pt idx="314">
                        <c:v>0.26560282655186601</c:v>
                      </c:pt>
                      <c:pt idx="315">
                        <c:v>0.266644954606371</c:v>
                      </c:pt>
                      <c:pt idx="316">
                        <c:v>0.26768708266087698</c:v>
                      </c:pt>
                      <c:pt idx="317">
                        <c:v>0.26872921071538403</c:v>
                      </c:pt>
                      <c:pt idx="318">
                        <c:v>0.26977133876988901</c:v>
                      </c:pt>
                      <c:pt idx="319">
                        <c:v>0.270813466824395</c:v>
                      </c:pt>
                      <c:pt idx="320">
                        <c:v>0.27185559487889999</c:v>
                      </c:pt>
                      <c:pt idx="321">
                        <c:v>0.27289772293340597</c:v>
                      </c:pt>
                      <c:pt idx="322">
                        <c:v>0.27393985098791102</c:v>
                      </c:pt>
                      <c:pt idx="323">
                        <c:v>0.274981979042417</c:v>
                      </c:pt>
                      <c:pt idx="324">
                        <c:v>0.27602410709692199</c:v>
                      </c:pt>
                      <c:pt idx="325">
                        <c:v>0.27706623515142798</c:v>
                      </c:pt>
                      <c:pt idx="326">
                        <c:v>0.27810836320593402</c:v>
                      </c:pt>
                      <c:pt idx="327">
                        <c:v>0.27915049126044</c:v>
                      </c:pt>
                      <c:pt idx="328">
                        <c:v>0.28019261931494599</c:v>
                      </c:pt>
                      <c:pt idx="329">
                        <c:v>0.28123474736945098</c:v>
                      </c:pt>
                      <c:pt idx="330">
                        <c:v>0.28227687542395602</c:v>
                      </c:pt>
                      <c:pt idx="331">
                        <c:v>0.283319003478464</c:v>
                      </c:pt>
                      <c:pt idx="332">
                        <c:v>0.28436113153296799</c:v>
                      </c:pt>
                      <c:pt idx="333">
                        <c:v>0.28540325958747398</c:v>
                      </c:pt>
                      <c:pt idx="334">
                        <c:v>0.28644538764197902</c:v>
                      </c:pt>
                      <c:pt idx="335">
                        <c:v>0.28748751569648501</c:v>
                      </c:pt>
                      <c:pt idx="336">
                        <c:v>0.28852964375099099</c:v>
                      </c:pt>
                      <c:pt idx="337">
                        <c:v>0.28957177180549598</c:v>
                      </c:pt>
                      <c:pt idx="338">
                        <c:v>0.29061389986000202</c:v>
                      </c:pt>
                      <c:pt idx="339">
                        <c:v>0.29165602791450801</c:v>
                      </c:pt>
                      <c:pt idx="340">
                        <c:v>0.292698155969013</c:v>
                      </c:pt>
                      <c:pt idx="341">
                        <c:v>0.29374028402351898</c:v>
                      </c:pt>
                      <c:pt idx="342">
                        <c:v>0.29478241207802502</c:v>
                      </c:pt>
                      <c:pt idx="343">
                        <c:v>0.29582454013253001</c:v>
                      </c:pt>
                      <c:pt idx="344">
                        <c:v>0.296866668187036</c:v>
                      </c:pt>
                      <c:pt idx="345">
                        <c:v>0.29790879624154198</c:v>
                      </c:pt>
                      <c:pt idx="346">
                        <c:v>0.29895092429604703</c:v>
                      </c:pt>
                      <c:pt idx="347">
                        <c:v>0.29999305235055301</c:v>
                      </c:pt>
                      <c:pt idx="348">
                        <c:v>0.301035180405059</c:v>
                      </c:pt>
                      <c:pt idx="349">
                        <c:v>0.30207730845956399</c:v>
                      </c:pt>
                      <c:pt idx="350">
                        <c:v>0.30311943651407097</c:v>
                      </c:pt>
                      <c:pt idx="351">
                        <c:v>0.30416156456857601</c:v>
                      </c:pt>
                      <c:pt idx="352">
                        <c:v>0.305203692623081</c:v>
                      </c:pt>
                      <c:pt idx="353">
                        <c:v>0.30624582067758699</c:v>
                      </c:pt>
                      <c:pt idx="354">
                        <c:v>0.30728794873209198</c:v>
                      </c:pt>
                      <c:pt idx="355">
                        <c:v>0.30833007678659902</c:v>
                      </c:pt>
                      <c:pt idx="356">
                        <c:v>0.309372204841104</c:v>
                      </c:pt>
                      <c:pt idx="357">
                        <c:v>0.31041433289560999</c:v>
                      </c:pt>
                      <c:pt idx="358">
                        <c:v>0.31145646095011498</c:v>
                      </c:pt>
                      <c:pt idx="359">
                        <c:v>0.31249858900462202</c:v>
                      </c:pt>
                      <c:pt idx="360">
                        <c:v>0.31354071705912701</c:v>
                      </c:pt>
                      <c:pt idx="361">
                        <c:v>0.31458284511363199</c:v>
                      </c:pt>
                      <c:pt idx="362">
                        <c:v>0.31562497316813798</c:v>
                      </c:pt>
                      <c:pt idx="363">
                        <c:v>0.31666710122264302</c:v>
                      </c:pt>
                      <c:pt idx="364">
                        <c:v>0.31770922927714901</c:v>
                      </c:pt>
                      <c:pt idx="365">
                        <c:v>0.31875135733165499</c:v>
                      </c:pt>
                      <c:pt idx="366">
                        <c:v>0.31979348538615998</c:v>
                      </c:pt>
                      <c:pt idx="367">
                        <c:v>0.32083561344066702</c:v>
                      </c:pt>
                      <c:pt idx="368">
                        <c:v>0.32187774149517201</c:v>
                      </c:pt>
                      <c:pt idx="369">
                        <c:v>0.322919869549678</c:v>
                      </c:pt>
                      <c:pt idx="370">
                        <c:v>0.32396199760418298</c:v>
                      </c:pt>
                      <c:pt idx="371">
                        <c:v>0.32500412565868902</c:v>
                      </c:pt>
                      <c:pt idx="372">
                        <c:v>0.32604625371319401</c:v>
                      </c:pt>
                      <c:pt idx="373">
                        <c:v>0.3270883817677</c:v>
                      </c:pt>
                      <c:pt idx="374">
                        <c:v>0.32813050982220598</c:v>
                      </c:pt>
                      <c:pt idx="375">
                        <c:v>0.32917263787671103</c:v>
                      </c:pt>
                      <c:pt idx="376">
                        <c:v>0.33021476593121601</c:v>
                      </c:pt>
                      <c:pt idx="377">
                        <c:v>0.331256893985723</c:v>
                      </c:pt>
                      <c:pt idx="378">
                        <c:v>0.33229902204022899</c:v>
                      </c:pt>
                      <c:pt idx="379">
                        <c:v>0.33334115009473397</c:v>
                      </c:pt>
                      <c:pt idx="380">
                        <c:v>0.33438327814924002</c:v>
                      </c:pt>
                      <c:pt idx="381">
                        <c:v>0.335425406203745</c:v>
                      </c:pt>
                      <c:pt idx="382">
                        <c:v>0.33646753425825099</c:v>
                      </c:pt>
                      <c:pt idx="383">
                        <c:v>0.33750966231275598</c:v>
                      </c:pt>
                      <c:pt idx="384">
                        <c:v>0.33855179036726202</c:v>
                      </c:pt>
                      <c:pt idx="385">
                        <c:v>0.339593918421767</c:v>
                      </c:pt>
                      <c:pt idx="386">
                        <c:v>0.34063604647627199</c:v>
                      </c:pt>
                      <c:pt idx="387">
                        <c:v>0.34167817453077898</c:v>
                      </c:pt>
                      <c:pt idx="388">
                        <c:v>0.34272030258528502</c:v>
                      </c:pt>
                      <c:pt idx="389">
                        <c:v>0.34376243063979001</c:v>
                      </c:pt>
                      <c:pt idx="390">
                        <c:v>0.34480455869429599</c:v>
                      </c:pt>
                      <c:pt idx="391">
                        <c:v>0.34584668674880098</c:v>
                      </c:pt>
                      <c:pt idx="392">
                        <c:v>0.34688881480330702</c:v>
                      </c:pt>
                      <c:pt idx="393">
                        <c:v>0.34793094285781301</c:v>
                      </c:pt>
                      <c:pt idx="394">
                        <c:v>0.348973070912317</c:v>
                      </c:pt>
                      <c:pt idx="395">
                        <c:v>0.35001519896682398</c:v>
                      </c:pt>
                      <c:pt idx="396">
                        <c:v>0.35105732702133002</c:v>
                      </c:pt>
                      <c:pt idx="397">
                        <c:v>0.35209945507583501</c:v>
                      </c:pt>
                      <c:pt idx="398">
                        <c:v>0.353141583130341</c:v>
                      </c:pt>
                      <c:pt idx="399">
                        <c:v>0.35418371118484598</c:v>
                      </c:pt>
                      <c:pt idx="400">
                        <c:v>0.35522583923935203</c:v>
                      </c:pt>
                      <c:pt idx="401">
                        <c:v>0.35626796729385701</c:v>
                      </c:pt>
                      <c:pt idx="402">
                        <c:v>0.357310095348363</c:v>
                      </c:pt>
                      <c:pt idx="403">
                        <c:v>0.35835222340286899</c:v>
                      </c:pt>
                      <c:pt idx="404">
                        <c:v>0.35939435145737397</c:v>
                      </c:pt>
                      <c:pt idx="405">
                        <c:v>0.36043647951188001</c:v>
                      </c:pt>
                      <c:pt idx="406">
                        <c:v>0.361478607566385</c:v>
                      </c:pt>
                      <c:pt idx="407">
                        <c:v>0.36252073562089099</c:v>
                      </c:pt>
                      <c:pt idx="408">
                        <c:v>0.36356286367539598</c:v>
                      </c:pt>
                      <c:pt idx="409">
                        <c:v>0.36460499172990202</c:v>
                      </c:pt>
                      <c:pt idx="410">
                        <c:v>0.365647119784407</c:v>
                      </c:pt>
                      <c:pt idx="411">
                        <c:v>0.36668924783891399</c:v>
                      </c:pt>
                      <c:pt idx="412">
                        <c:v>0.36773137589341798</c:v>
                      </c:pt>
                      <c:pt idx="413">
                        <c:v>0.36877350394792402</c:v>
                      </c:pt>
                      <c:pt idx="414">
                        <c:v>0.36981563200243001</c:v>
                      </c:pt>
                      <c:pt idx="415">
                        <c:v>0.37085776005693499</c:v>
                      </c:pt>
                      <c:pt idx="416">
                        <c:v>0.37189988811144098</c:v>
                      </c:pt>
                      <c:pt idx="417">
                        <c:v>0.37294201616594802</c:v>
                      </c:pt>
                      <c:pt idx="418">
                        <c:v>0.37398414422045301</c:v>
                      </c:pt>
                      <c:pt idx="419">
                        <c:v>0.37502627227495799</c:v>
                      </c:pt>
                      <c:pt idx="420">
                        <c:v>0.37606840032946398</c:v>
                      </c:pt>
                      <c:pt idx="421">
                        <c:v>0.37711052838396902</c:v>
                      </c:pt>
                      <c:pt idx="422">
                        <c:v>0.37815265643847501</c:v>
                      </c:pt>
                      <c:pt idx="423">
                        <c:v>0.379194784492981</c:v>
                      </c:pt>
                      <c:pt idx="424">
                        <c:v>0.38023691254748598</c:v>
                      </c:pt>
                      <c:pt idx="425">
                        <c:v>0.38127904060199203</c:v>
                      </c:pt>
                      <c:pt idx="426">
                        <c:v>0.38232116865649801</c:v>
                      </c:pt>
                      <c:pt idx="427">
                        <c:v>0.383363296711004</c:v>
                      </c:pt>
                      <c:pt idx="428">
                        <c:v>0.38440542476550899</c:v>
                      </c:pt>
                      <c:pt idx="429">
                        <c:v>0.38544755282001503</c:v>
                      </c:pt>
                      <c:pt idx="430">
                        <c:v>0.38648968087452101</c:v>
                      </c:pt>
                      <c:pt idx="431">
                        <c:v>0.387531808929026</c:v>
                      </c:pt>
                      <c:pt idx="432">
                        <c:v>0.38857393698353099</c:v>
                      </c:pt>
                      <c:pt idx="433">
                        <c:v>0.38961606503803697</c:v>
                      </c:pt>
                      <c:pt idx="434">
                        <c:v>0.39065819309254302</c:v>
                      </c:pt>
                      <c:pt idx="435">
                        <c:v>0.391700321147049</c:v>
                      </c:pt>
                      <c:pt idx="436">
                        <c:v>0.39274244920155399</c:v>
                      </c:pt>
                      <c:pt idx="437">
                        <c:v>0.39378457725605898</c:v>
                      </c:pt>
                      <c:pt idx="438">
                        <c:v>0.39482670531056602</c:v>
                      </c:pt>
                      <c:pt idx="439">
                        <c:v>0.395868833365071</c:v>
                      </c:pt>
                      <c:pt idx="440">
                        <c:v>0.39691096141957699</c:v>
                      </c:pt>
                      <c:pt idx="441">
                        <c:v>0.39795308947408298</c:v>
                      </c:pt>
                      <c:pt idx="442">
                        <c:v>0.39899521752858802</c:v>
                      </c:pt>
                      <c:pt idx="443">
                        <c:v>0.40003734558309401</c:v>
                      </c:pt>
                      <c:pt idx="444">
                        <c:v>0.40107947363759799</c:v>
                      </c:pt>
                      <c:pt idx="445">
                        <c:v>0.40212160169210398</c:v>
                      </c:pt>
                      <c:pt idx="446">
                        <c:v>0.40316372974661002</c:v>
                      </c:pt>
                      <c:pt idx="447">
                        <c:v>0.40420585780111601</c:v>
                      </c:pt>
                      <c:pt idx="448">
                        <c:v>0.405247985855621</c:v>
                      </c:pt>
                      <c:pt idx="449">
                        <c:v>0.40629011391012598</c:v>
                      </c:pt>
                      <c:pt idx="450">
                        <c:v>0.40733224196463202</c:v>
                      </c:pt>
                      <c:pt idx="451">
                        <c:v>0.40837437001913901</c:v>
                      </c:pt>
                      <c:pt idx="452">
                        <c:v>0.409416498073643</c:v>
                      </c:pt>
                      <c:pt idx="453">
                        <c:v>0.41045862612814998</c:v>
                      </c:pt>
                      <c:pt idx="454">
                        <c:v>0.41150075418265503</c:v>
                      </c:pt>
                      <c:pt idx="455">
                        <c:v>0.41254288223716001</c:v>
                      </c:pt>
                      <c:pt idx="456">
                        <c:v>0.413585010291666</c:v>
                      </c:pt>
                      <c:pt idx="457">
                        <c:v>0.41462713834617199</c:v>
                      </c:pt>
                      <c:pt idx="458">
                        <c:v>0.41566926640067697</c:v>
                      </c:pt>
                      <c:pt idx="459">
                        <c:v>0.41671139445518202</c:v>
                      </c:pt>
                      <c:pt idx="460">
                        <c:v>0.417753522509688</c:v>
                      </c:pt>
                      <c:pt idx="461">
                        <c:v>0.41879565056419299</c:v>
                      </c:pt>
                      <c:pt idx="462">
                        <c:v>0.41983777861869898</c:v>
                      </c:pt>
                      <c:pt idx="463">
                        <c:v>0.42087990667320602</c:v>
                      </c:pt>
                      <c:pt idx="464">
                        <c:v>0.421922034727711</c:v>
                      </c:pt>
                      <c:pt idx="465">
                        <c:v>0.42296416278221699</c:v>
                      </c:pt>
                      <c:pt idx="466">
                        <c:v>0.42400629083672198</c:v>
                      </c:pt>
                      <c:pt idx="467">
                        <c:v>0.42504841889122802</c:v>
                      </c:pt>
                      <c:pt idx="468">
                        <c:v>0.42609054694573301</c:v>
                      </c:pt>
                      <c:pt idx="469">
                        <c:v>0.42713267500023999</c:v>
                      </c:pt>
                      <c:pt idx="470">
                        <c:v>0.42817480305474398</c:v>
                      </c:pt>
                      <c:pt idx="471">
                        <c:v>0.42921693110925002</c:v>
                      </c:pt>
                      <c:pt idx="472">
                        <c:v>0.43025905916375601</c:v>
                      </c:pt>
                      <c:pt idx="473">
                        <c:v>0.43130118721826199</c:v>
                      </c:pt>
                      <c:pt idx="474">
                        <c:v>0.43234331527276698</c:v>
                      </c:pt>
                      <c:pt idx="475">
                        <c:v>0.43338544332727202</c:v>
                      </c:pt>
                      <c:pt idx="476">
                        <c:v>0.43442757138177801</c:v>
                      </c:pt>
                      <c:pt idx="477">
                        <c:v>0.435469699436286</c:v>
                      </c:pt>
                      <c:pt idx="478">
                        <c:v>0.43651182749078898</c:v>
                      </c:pt>
                      <c:pt idx="479">
                        <c:v>0.43755395554529503</c:v>
                      </c:pt>
                      <c:pt idx="480">
                        <c:v>0.43859608359980201</c:v>
                      </c:pt>
                      <c:pt idx="481">
                        <c:v>0.439638211654308</c:v>
                      </c:pt>
                      <c:pt idx="482">
                        <c:v>0.44068033970881199</c:v>
                      </c:pt>
                      <c:pt idx="483">
                        <c:v>0.44172246776331697</c:v>
                      </c:pt>
                      <c:pt idx="484">
                        <c:v>0.44276459581782301</c:v>
                      </c:pt>
                      <c:pt idx="485">
                        <c:v>0.443806723872329</c:v>
                      </c:pt>
                      <c:pt idx="486">
                        <c:v>0.44484885192683399</c:v>
                      </c:pt>
                      <c:pt idx="487">
                        <c:v>0.44589097998133898</c:v>
                      </c:pt>
                      <c:pt idx="488">
                        <c:v>0.44693310803584602</c:v>
                      </c:pt>
                      <c:pt idx="489">
                        <c:v>0.447975236090351</c:v>
                      </c:pt>
                      <c:pt idx="490">
                        <c:v>0.44901736414485599</c:v>
                      </c:pt>
                      <c:pt idx="491">
                        <c:v>0.45005949219936398</c:v>
                      </c:pt>
                      <c:pt idx="492">
                        <c:v>0.45110162025386702</c:v>
                      </c:pt>
                      <c:pt idx="493">
                        <c:v>0.45214374830837301</c:v>
                      </c:pt>
                      <c:pt idx="494">
                        <c:v>0.45318587636287899</c:v>
                      </c:pt>
                      <c:pt idx="495">
                        <c:v>0.45422800441738598</c:v>
                      </c:pt>
                      <c:pt idx="496">
                        <c:v>0.45527013247189102</c:v>
                      </c:pt>
                      <c:pt idx="497">
                        <c:v>0.45631226052639601</c:v>
                      </c:pt>
                      <c:pt idx="498">
                        <c:v>0.45735438858090199</c:v>
                      </c:pt>
                      <c:pt idx="499">
                        <c:v>0.45839651663540798</c:v>
                      </c:pt>
                      <c:pt idx="500">
                        <c:v>0.45943864468991202</c:v>
                      </c:pt>
                      <c:pt idx="501">
                        <c:v>0.46048077274441901</c:v>
                      </c:pt>
                      <c:pt idx="502">
                        <c:v>0.461522900798925</c:v>
                      </c:pt>
                      <c:pt idx="503">
                        <c:v>0.46256502885343098</c:v>
                      </c:pt>
                      <c:pt idx="504">
                        <c:v>0.46360715690793602</c:v>
                      </c:pt>
                      <c:pt idx="505">
                        <c:v>0.46464928496244201</c:v>
                      </c:pt>
                      <c:pt idx="506">
                        <c:v>0.465691413016947</c:v>
                      </c:pt>
                      <c:pt idx="507">
                        <c:v>0.46673354107145198</c:v>
                      </c:pt>
                      <c:pt idx="508">
                        <c:v>0.46777566912595703</c:v>
                      </c:pt>
                      <c:pt idx="509">
                        <c:v>0.46881779718046401</c:v>
                      </c:pt>
                      <c:pt idx="510">
                        <c:v>0.46985992523497</c:v>
                      </c:pt>
                      <c:pt idx="511">
                        <c:v>0.47090205328947499</c:v>
                      </c:pt>
                      <c:pt idx="512">
                        <c:v>0.47194418134398097</c:v>
                      </c:pt>
                      <c:pt idx="513">
                        <c:v>0.47298630939848701</c:v>
                      </c:pt>
                      <c:pt idx="514">
                        <c:v>0.474028437452991</c:v>
                      </c:pt>
                      <c:pt idx="515">
                        <c:v>0.47507056550749799</c:v>
                      </c:pt>
                      <c:pt idx="516">
                        <c:v>0.47611269356200397</c:v>
                      </c:pt>
                      <c:pt idx="517">
                        <c:v>0.47715482161650802</c:v>
                      </c:pt>
                      <c:pt idx="518">
                        <c:v>0.478196949671015</c:v>
                      </c:pt>
                      <c:pt idx="519">
                        <c:v>0.47923907772551999</c:v>
                      </c:pt>
                      <c:pt idx="520">
                        <c:v>0.48028120578002598</c:v>
                      </c:pt>
                      <c:pt idx="521">
                        <c:v>0.48132333383453202</c:v>
                      </c:pt>
                      <c:pt idx="522">
                        <c:v>0.48236546188903601</c:v>
                      </c:pt>
                      <c:pt idx="523">
                        <c:v>0.48340758994354299</c:v>
                      </c:pt>
                      <c:pt idx="524">
                        <c:v>0.48444971799804798</c:v>
                      </c:pt>
                      <c:pt idx="525">
                        <c:v>0.48549184605255502</c:v>
                      </c:pt>
                      <c:pt idx="526">
                        <c:v>0.48653397410706001</c:v>
                      </c:pt>
                      <c:pt idx="527">
                        <c:v>0.48757610216156499</c:v>
                      </c:pt>
                      <c:pt idx="528">
                        <c:v>0.48861823021606998</c:v>
                      </c:pt>
                      <c:pt idx="529">
                        <c:v>0.48966035827057702</c:v>
                      </c:pt>
                      <c:pt idx="530">
                        <c:v>0.49070248632508201</c:v>
                      </c:pt>
                      <c:pt idx="531">
                        <c:v>0.491744614379588</c:v>
                      </c:pt>
                      <c:pt idx="532">
                        <c:v>0.49278674243409298</c:v>
                      </c:pt>
                      <c:pt idx="533">
                        <c:v>0.49382887048859903</c:v>
                      </c:pt>
                      <c:pt idx="534">
                        <c:v>0.49487099854310501</c:v>
                      </c:pt>
                      <c:pt idx="535">
                        <c:v>0.49591312659761</c:v>
                      </c:pt>
                      <c:pt idx="536">
                        <c:v>0.49695525465211499</c:v>
                      </c:pt>
                      <c:pt idx="537">
                        <c:v>0.49799738270662097</c:v>
                      </c:pt>
                      <c:pt idx="538">
                        <c:v>0.49903951076112701</c:v>
                      </c:pt>
                      <c:pt idx="539">
                        <c:v>0.50008163881563295</c:v>
                      </c:pt>
                      <c:pt idx="540">
                        <c:v>0.50112376687013804</c:v>
                      </c:pt>
                      <c:pt idx="541">
                        <c:v>0.50216589492464503</c:v>
                      </c:pt>
                      <c:pt idx="542">
                        <c:v>0.50320802297914802</c:v>
                      </c:pt>
                      <c:pt idx="543">
                        <c:v>0.504250151033657</c:v>
                      </c:pt>
                      <c:pt idx="544">
                        <c:v>0.50529227908816099</c:v>
                      </c:pt>
                      <c:pt idx="545">
                        <c:v>0.50633440714266698</c:v>
                      </c:pt>
                      <c:pt idx="546">
                        <c:v>0.50737653519717096</c:v>
                      </c:pt>
                      <c:pt idx="547">
                        <c:v>0.50841866325167795</c:v>
                      </c:pt>
                      <c:pt idx="548">
                        <c:v>0.50946079130618205</c:v>
                      </c:pt>
                      <c:pt idx="549">
                        <c:v>0.51050291936068903</c:v>
                      </c:pt>
                      <c:pt idx="550">
                        <c:v>0.51154504741519402</c:v>
                      </c:pt>
                      <c:pt idx="551">
                        <c:v>0.51258717546969901</c:v>
                      </c:pt>
                      <c:pt idx="552">
                        <c:v>0.51362930352420699</c:v>
                      </c:pt>
                      <c:pt idx="553">
                        <c:v>0.51467143157871098</c:v>
                      </c:pt>
                      <c:pt idx="554">
                        <c:v>0.51571355963321597</c:v>
                      </c:pt>
                      <c:pt idx="555">
                        <c:v>0.51675568768772195</c:v>
                      </c:pt>
                      <c:pt idx="556">
                        <c:v>0.51779781574222805</c:v>
                      </c:pt>
                      <c:pt idx="557">
                        <c:v>0.51883994379673204</c:v>
                      </c:pt>
                      <c:pt idx="558">
                        <c:v>0.51988207185124002</c:v>
                      </c:pt>
                      <c:pt idx="559">
                        <c:v>0.52092419990574401</c:v>
                      </c:pt>
                      <c:pt idx="560">
                        <c:v>0.521966327960251</c:v>
                      </c:pt>
                      <c:pt idx="561">
                        <c:v>0.52300845601475598</c:v>
                      </c:pt>
                      <c:pt idx="562">
                        <c:v>0.52405058406926097</c:v>
                      </c:pt>
                      <c:pt idx="563">
                        <c:v>0.52509271212376696</c:v>
                      </c:pt>
                      <c:pt idx="564">
                        <c:v>0.52613484017827195</c:v>
                      </c:pt>
                      <c:pt idx="565">
                        <c:v>0.52717696823277804</c:v>
                      </c:pt>
                      <c:pt idx="566">
                        <c:v>0.52821909628728403</c:v>
                      </c:pt>
                      <c:pt idx="567">
                        <c:v>0.52926122434179002</c:v>
                      </c:pt>
                      <c:pt idx="568">
                        <c:v>0.530303352396295</c:v>
                      </c:pt>
                      <c:pt idx="569">
                        <c:v>0.53134548045080099</c:v>
                      </c:pt>
                      <c:pt idx="570">
                        <c:v>0.53238760850530598</c:v>
                      </c:pt>
                      <c:pt idx="571">
                        <c:v>0.53342973655981196</c:v>
                      </c:pt>
                      <c:pt idx="572">
                        <c:v>0.53447186461431895</c:v>
                      </c:pt>
                      <c:pt idx="573">
                        <c:v>0.53551399266882405</c:v>
                      </c:pt>
                      <c:pt idx="574">
                        <c:v>0.53655612072332903</c:v>
                      </c:pt>
                      <c:pt idx="575">
                        <c:v>0.53759824877783402</c:v>
                      </c:pt>
                      <c:pt idx="576">
                        <c:v>0.538640376832342</c:v>
                      </c:pt>
                      <c:pt idx="577">
                        <c:v>0.53968250488684599</c:v>
                      </c:pt>
                      <c:pt idx="578">
                        <c:v>0.54072463294135198</c:v>
                      </c:pt>
                      <c:pt idx="579">
                        <c:v>0.54176676099585697</c:v>
                      </c:pt>
                      <c:pt idx="580">
                        <c:v>0.54280888905036295</c:v>
                      </c:pt>
                      <c:pt idx="581">
                        <c:v>0.54385101710486805</c:v>
                      </c:pt>
                      <c:pt idx="582">
                        <c:v>0.54489314515937404</c:v>
                      </c:pt>
                      <c:pt idx="583">
                        <c:v>0.54593527321387902</c:v>
                      </c:pt>
                      <c:pt idx="584">
                        <c:v>0.54697740126838501</c:v>
                      </c:pt>
                      <c:pt idx="585">
                        <c:v>0.548019529322891</c:v>
                      </c:pt>
                      <c:pt idx="586">
                        <c:v>0.54906165737739798</c:v>
                      </c:pt>
                      <c:pt idx="587">
                        <c:v>0.55010378543190097</c:v>
                      </c:pt>
                      <c:pt idx="588">
                        <c:v>0.55114591348640696</c:v>
                      </c:pt>
                      <c:pt idx="589">
                        <c:v>0.55218804154091405</c:v>
                      </c:pt>
                      <c:pt idx="590">
                        <c:v>0.55323016959541704</c:v>
                      </c:pt>
                      <c:pt idx="591">
                        <c:v>0.55427229764992403</c:v>
                      </c:pt>
                      <c:pt idx="592">
                        <c:v>0.55531442570443201</c:v>
                      </c:pt>
                      <c:pt idx="593">
                        <c:v>0.556356553758936</c:v>
                      </c:pt>
                      <c:pt idx="594">
                        <c:v>0.55739868181344199</c:v>
                      </c:pt>
                      <c:pt idx="595">
                        <c:v>0.55844080986794697</c:v>
                      </c:pt>
                      <c:pt idx="596">
                        <c:v>0.55948293792245296</c:v>
                      </c:pt>
                      <c:pt idx="597">
                        <c:v>0.56052506597695795</c:v>
                      </c:pt>
                      <c:pt idx="598">
                        <c:v>0.56156719403146405</c:v>
                      </c:pt>
                      <c:pt idx="599">
                        <c:v>0.56260932208597003</c:v>
                      </c:pt>
                      <c:pt idx="600">
                        <c:v>0.56365145014047502</c:v>
                      </c:pt>
                      <c:pt idx="601">
                        <c:v>0.56469357819498101</c:v>
                      </c:pt>
                      <c:pt idx="602">
                        <c:v>0.56573570624948599</c:v>
                      </c:pt>
                      <c:pt idx="603">
                        <c:v>0.56677783430399398</c:v>
                      </c:pt>
                      <c:pt idx="604">
                        <c:v>0.56781996235849697</c:v>
                      </c:pt>
                      <c:pt idx="605">
                        <c:v>0.56886209041300295</c:v>
                      </c:pt>
                      <c:pt idx="606">
                        <c:v>0.56990421846750905</c:v>
                      </c:pt>
                      <c:pt idx="607">
                        <c:v>0.57094634652201504</c:v>
                      </c:pt>
                      <c:pt idx="608">
                        <c:v>0.57198847457651902</c:v>
                      </c:pt>
                      <c:pt idx="609">
                        <c:v>0.57303060263102701</c:v>
                      </c:pt>
                      <c:pt idx="610">
                        <c:v>0.574072730685531</c:v>
                      </c:pt>
                      <c:pt idx="611">
                        <c:v>0.57511485874003698</c:v>
                      </c:pt>
                      <c:pt idx="612">
                        <c:v>0.57615698679454397</c:v>
                      </c:pt>
                      <c:pt idx="613">
                        <c:v>0.57719911484904796</c:v>
                      </c:pt>
                      <c:pt idx="614">
                        <c:v>0.57824124290355405</c:v>
                      </c:pt>
                      <c:pt idx="615">
                        <c:v>0.57928337095806004</c:v>
                      </c:pt>
                      <c:pt idx="616">
                        <c:v>0.58032549901256403</c:v>
                      </c:pt>
                      <c:pt idx="617">
                        <c:v>0.58136762706707101</c:v>
                      </c:pt>
                      <c:pt idx="618">
                        <c:v>0.582409755121575</c:v>
                      </c:pt>
                      <c:pt idx="619">
                        <c:v>0.58345188317608199</c:v>
                      </c:pt>
                      <c:pt idx="620">
                        <c:v>0.58449401123058697</c:v>
                      </c:pt>
                      <c:pt idx="621">
                        <c:v>0.58553613928509396</c:v>
                      </c:pt>
                      <c:pt idx="622">
                        <c:v>0.58657826733959695</c:v>
                      </c:pt>
                      <c:pt idx="623">
                        <c:v>0.58762039539410404</c:v>
                      </c:pt>
                      <c:pt idx="624">
                        <c:v>0.58866252344860903</c:v>
                      </c:pt>
                      <c:pt idx="625">
                        <c:v>0.58970465150311502</c:v>
                      </c:pt>
                      <c:pt idx="626">
                        <c:v>0.590746779557621</c:v>
                      </c:pt>
                      <c:pt idx="627">
                        <c:v>0.59178890761212699</c:v>
                      </c:pt>
                      <c:pt idx="628">
                        <c:v>0.59283103566663298</c:v>
                      </c:pt>
                      <c:pt idx="629">
                        <c:v>0.59387316372113896</c:v>
                      </c:pt>
                      <c:pt idx="630">
                        <c:v>0.59491529177564495</c:v>
                      </c:pt>
                      <c:pt idx="631">
                        <c:v>0.59595741983014805</c:v>
                      </c:pt>
                      <c:pt idx="632">
                        <c:v>0.59699954788465404</c:v>
                      </c:pt>
                      <c:pt idx="633">
                        <c:v>0.59804167593916002</c:v>
                      </c:pt>
                      <c:pt idx="634">
                        <c:v>0.59908380399366601</c:v>
                      </c:pt>
                      <c:pt idx="635">
                        <c:v>0.600125932048171</c:v>
                      </c:pt>
                      <c:pt idx="636">
                        <c:v>0.60116806010267798</c:v>
                      </c:pt>
                      <c:pt idx="637">
                        <c:v>0.60221018815718297</c:v>
                      </c:pt>
                      <c:pt idx="638">
                        <c:v>0.60325231621168895</c:v>
                      </c:pt>
                      <c:pt idx="639">
                        <c:v>0.60429444426619405</c:v>
                      </c:pt>
                      <c:pt idx="640">
                        <c:v>0.60533657232069904</c:v>
                      </c:pt>
                      <c:pt idx="641">
                        <c:v>0.60637870037520603</c:v>
                      </c:pt>
                      <c:pt idx="642">
                        <c:v>0.60742082842971201</c:v>
                      </c:pt>
                      <c:pt idx="643">
                        <c:v>0.608462956484217</c:v>
                      </c:pt>
                      <c:pt idx="644">
                        <c:v>0.60950508453872199</c:v>
                      </c:pt>
                      <c:pt idx="645">
                        <c:v>0.61054721259322897</c:v>
                      </c:pt>
                      <c:pt idx="646">
                        <c:v>0.61158934064773496</c:v>
                      </c:pt>
                      <c:pt idx="647">
                        <c:v>0.61263146870223995</c:v>
                      </c:pt>
                      <c:pt idx="648">
                        <c:v>0.61367359675674404</c:v>
                      </c:pt>
                      <c:pt idx="649">
                        <c:v>0.61471572481125003</c:v>
                      </c:pt>
                      <c:pt idx="650">
                        <c:v>0.61575785286575502</c:v>
                      </c:pt>
                      <c:pt idx="651">
                        <c:v>0.616799980920261</c:v>
                      </c:pt>
                      <c:pt idx="652">
                        <c:v>0.61784210897476699</c:v>
                      </c:pt>
                      <c:pt idx="653">
                        <c:v>0.61888423702927298</c:v>
                      </c:pt>
                      <c:pt idx="654">
                        <c:v>0.61992636508377796</c:v>
                      </c:pt>
                      <c:pt idx="655">
                        <c:v>0.62096849313828295</c:v>
                      </c:pt>
                      <c:pt idx="656">
                        <c:v>0.62201062119278905</c:v>
                      </c:pt>
                      <c:pt idx="657">
                        <c:v>0.62305274924729503</c:v>
                      </c:pt>
                      <c:pt idx="658">
                        <c:v>0.62409487730180002</c:v>
                      </c:pt>
                      <c:pt idx="659">
                        <c:v>0.62513700535630801</c:v>
                      </c:pt>
                      <c:pt idx="660">
                        <c:v>0.62617913341081199</c:v>
                      </c:pt>
                      <c:pt idx="661">
                        <c:v>0.62722126146531598</c:v>
                      </c:pt>
                      <c:pt idx="662">
                        <c:v>0.62826338951982397</c:v>
                      </c:pt>
                      <c:pt idx="663">
                        <c:v>0.62930551757432796</c:v>
                      </c:pt>
                      <c:pt idx="664">
                        <c:v>0.63034764562883605</c:v>
                      </c:pt>
                      <c:pt idx="665">
                        <c:v>0.63138977368334004</c:v>
                      </c:pt>
                      <c:pt idx="666">
                        <c:v>0.63243190173784603</c:v>
                      </c:pt>
                      <c:pt idx="667">
                        <c:v>0.63347402979235101</c:v>
                      </c:pt>
                      <c:pt idx="668">
                        <c:v>0.634516157846857</c:v>
                      </c:pt>
                      <c:pt idx="669">
                        <c:v>0.63555828590136398</c:v>
                      </c:pt>
                      <c:pt idx="670">
                        <c:v>0.63660041395586797</c:v>
                      </c:pt>
                      <c:pt idx="671">
                        <c:v>0.63764254201037296</c:v>
                      </c:pt>
                      <c:pt idx="672">
                        <c:v>0.63868467006487895</c:v>
                      </c:pt>
                      <c:pt idx="673">
                        <c:v>0.63972679811938504</c:v>
                      </c:pt>
                      <c:pt idx="674">
                        <c:v>0.64076892617389203</c:v>
                      </c:pt>
                      <c:pt idx="675">
                        <c:v>0.64181105422839602</c:v>
                      </c:pt>
                      <c:pt idx="676">
                        <c:v>0.642853182282902</c:v>
                      </c:pt>
                      <c:pt idx="677">
                        <c:v>0.64389531033740799</c:v>
                      </c:pt>
                      <c:pt idx="678">
                        <c:v>0.64493743839191398</c:v>
                      </c:pt>
                      <c:pt idx="679">
                        <c:v>0.64597956644641696</c:v>
                      </c:pt>
                      <c:pt idx="680">
                        <c:v>0.64702169450092395</c:v>
                      </c:pt>
                      <c:pt idx="681">
                        <c:v>0.64806382255543005</c:v>
                      </c:pt>
                      <c:pt idx="682">
                        <c:v>0.64910595060993503</c:v>
                      </c:pt>
                      <c:pt idx="683">
                        <c:v>0.65014807866444102</c:v>
                      </c:pt>
                      <c:pt idx="684">
                        <c:v>0.65119020671894801</c:v>
                      </c:pt>
                      <c:pt idx="685">
                        <c:v>0.65223233477345199</c:v>
                      </c:pt>
                      <c:pt idx="686">
                        <c:v>0.65327446282795898</c:v>
                      </c:pt>
                      <c:pt idx="687">
                        <c:v>0.65431659088246397</c:v>
                      </c:pt>
                      <c:pt idx="688">
                        <c:v>0.65535871893696995</c:v>
                      </c:pt>
                      <c:pt idx="689">
                        <c:v>0.65640084699147605</c:v>
                      </c:pt>
                      <c:pt idx="690">
                        <c:v>0.65744297504598104</c:v>
                      </c:pt>
                      <c:pt idx="691">
                        <c:v>0.65848510310048802</c:v>
                      </c:pt>
                      <c:pt idx="692">
                        <c:v>0.65952723115499101</c:v>
                      </c:pt>
                      <c:pt idx="693">
                        <c:v>0.660569359209497</c:v>
                      </c:pt>
                      <c:pt idx="694">
                        <c:v>0.66161148726400298</c:v>
                      </c:pt>
                      <c:pt idx="695">
                        <c:v>0.66265361531850797</c:v>
                      </c:pt>
                      <c:pt idx="696">
                        <c:v>0.66369574337301496</c:v>
                      </c:pt>
                      <c:pt idx="697">
                        <c:v>0.66473787142752006</c:v>
                      </c:pt>
                      <c:pt idx="698">
                        <c:v>0.66577999948202504</c:v>
                      </c:pt>
                      <c:pt idx="699">
                        <c:v>0.66682212753653003</c:v>
                      </c:pt>
                      <c:pt idx="700">
                        <c:v>0.66786425559103602</c:v>
                      </c:pt>
                      <c:pt idx="701">
                        <c:v>0.668906383645543</c:v>
                      </c:pt>
                      <c:pt idx="702">
                        <c:v>0.66994851170004899</c:v>
                      </c:pt>
                      <c:pt idx="703">
                        <c:v>0.67099063975455198</c:v>
                      </c:pt>
                      <c:pt idx="704">
                        <c:v>0.67203276780905996</c:v>
                      </c:pt>
                      <c:pt idx="705">
                        <c:v>0.67307489586356495</c:v>
                      </c:pt>
                      <c:pt idx="706">
                        <c:v>0.67411702391807005</c:v>
                      </c:pt>
                      <c:pt idx="707">
                        <c:v>0.67515915197257703</c:v>
                      </c:pt>
                      <c:pt idx="708">
                        <c:v>0.67620128002708202</c:v>
                      </c:pt>
                      <c:pt idx="709">
                        <c:v>0.67724340808158701</c:v>
                      </c:pt>
                      <c:pt idx="710">
                        <c:v>0.67828553613609299</c:v>
                      </c:pt>
                      <c:pt idx="711">
                        <c:v>0.67932766419059798</c:v>
                      </c:pt>
                      <c:pt idx="712">
                        <c:v>0.68036979224510397</c:v>
                      </c:pt>
                      <c:pt idx="713">
                        <c:v>0.68141192029960895</c:v>
                      </c:pt>
                      <c:pt idx="714">
                        <c:v>0.68245404835411505</c:v>
                      </c:pt>
                      <c:pt idx="715">
                        <c:v>0.68349617640862104</c:v>
                      </c:pt>
                      <c:pt idx="716">
                        <c:v>0.68453830446312802</c:v>
                      </c:pt>
                      <c:pt idx="717">
                        <c:v>0.68558043251763301</c:v>
                      </c:pt>
                      <c:pt idx="718">
                        <c:v>0.686622560572139</c:v>
                      </c:pt>
                      <c:pt idx="719">
                        <c:v>0.68766468862664498</c:v>
                      </c:pt>
                      <c:pt idx="720">
                        <c:v>0.68870681668115097</c:v>
                      </c:pt>
                      <c:pt idx="721">
                        <c:v>0.68974894473565396</c:v>
                      </c:pt>
                      <c:pt idx="722">
                        <c:v>0.69079107279015906</c:v>
                      </c:pt>
                      <c:pt idx="723">
                        <c:v>0.69183320084466804</c:v>
                      </c:pt>
                      <c:pt idx="724">
                        <c:v>0.69287532889917203</c:v>
                      </c:pt>
                      <c:pt idx="725">
                        <c:v>0.69391745695367602</c:v>
                      </c:pt>
                      <c:pt idx="726">
                        <c:v>0.694959585008184</c:v>
                      </c:pt>
                      <c:pt idx="727">
                        <c:v>0.69600171306268999</c:v>
                      </c:pt>
                      <c:pt idx="728">
                        <c:v>0.69704384111719397</c:v>
                      </c:pt>
                      <c:pt idx="729">
                        <c:v>0.69808596917169996</c:v>
                      </c:pt>
                      <c:pt idx="730">
                        <c:v>0.69912809722620595</c:v>
                      </c:pt>
                      <c:pt idx="731">
                        <c:v>0.70017022528071005</c:v>
                      </c:pt>
                      <c:pt idx="732">
                        <c:v>0.70121235333521803</c:v>
                      </c:pt>
                      <c:pt idx="733">
                        <c:v>0.70225448138972402</c:v>
                      </c:pt>
                      <c:pt idx="734">
                        <c:v>0.703296609444228</c:v>
                      </c:pt>
                      <c:pt idx="735">
                        <c:v>0.70433873749873399</c:v>
                      </c:pt>
                      <c:pt idx="736">
                        <c:v>0.70538086555323898</c:v>
                      </c:pt>
                      <c:pt idx="737">
                        <c:v>0.70642299360774496</c:v>
                      </c:pt>
                      <c:pt idx="738">
                        <c:v>0.70746512166224995</c:v>
                      </c:pt>
                      <c:pt idx="739">
                        <c:v>0.70850724971675605</c:v>
                      </c:pt>
                      <c:pt idx="740">
                        <c:v>0.70954937777126204</c:v>
                      </c:pt>
                      <c:pt idx="741">
                        <c:v>0.71059150582576702</c:v>
                      </c:pt>
                      <c:pt idx="742">
                        <c:v>0.71163363388027101</c:v>
                      </c:pt>
                      <c:pt idx="743">
                        <c:v>0.712675761934779</c:v>
                      </c:pt>
                      <c:pt idx="744">
                        <c:v>0.71371788998928298</c:v>
                      </c:pt>
                      <c:pt idx="745">
                        <c:v>0.71476001804378997</c:v>
                      </c:pt>
                      <c:pt idx="746">
                        <c:v>0.71580214609829396</c:v>
                      </c:pt>
                      <c:pt idx="747">
                        <c:v>0.71684427415280205</c:v>
                      </c:pt>
                      <c:pt idx="748">
                        <c:v>0.71788640220730504</c:v>
                      </c:pt>
                      <c:pt idx="749">
                        <c:v>0.71892853026181303</c:v>
                      </c:pt>
                      <c:pt idx="750">
                        <c:v>0.71997065831631801</c:v>
                      </c:pt>
                      <c:pt idx="751">
                        <c:v>0.721012786370824</c:v>
                      </c:pt>
                      <c:pt idx="752">
                        <c:v>0.72205491442532999</c:v>
                      </c:pt>
                      <c:pt idx="753">
                        <c:v>0.72309704247983497</c:v>
                      </c:pt>
                      <c:pt idx="754">
                        <c:v>0.72413917053433996</c:v>
                      </c:pt>
                      <c:pt idx="755">
                        <c:v>0.72518129858884595</c:v>
                      </c:pt>
                      <c:pt idx="756">
                        <c:v>0.72622342664335104</c:v>
                      </c:pt>
                      <c:pt idx="757">
                        <c:v>0.72726555469785603</c:v>
                      </c:pt>
                      <c:pt idx="758">
                        <c:v>0.72830768275236302</c:v>
                      </c:pt>
                      <c:pt idx="759">
                        <c:v>0.729349810806868</c:v>
                      </c:pt>
                      <c:pt idx="760">
                        <c:v>0.73039193886137199</c:v>
                      </c:pt>
                      <c:pt idx="761">
                        <c:v>0.73143406691587998</c:v>
                      </c:pt>
                      <c:pt idx="762">
                        <c:v>0.73247619497038396</c:v>
                      </c:pt>
                      <c:pt idx="763">
                        <c:v>0.73351832302488995</c:v>
                      </c:pt>
                      <c:pt idx="764">
                        <c:v>0.73456045107939605</c:v>
                      </c:pt>
                      <c:pt idx="765">
                        <c:v>0.73560257913390303</c:v>
                      </c:pt>
                      <c:pt idx="766">
                        <c:v>0.73664470718840802</c:v>
                      </c:pt>
                      <c:pt idx="767">
                        <c:v>0.73768683524291201</c:v>
                      </c:pt>
                      <c:pt idx="768">
                        <c:v>0.73872896329741999</c:v>
                      </c:pt>
                      <c:pt idx="769">
                        <c:v>0.73977109135192298</c:v>
                      </c:pt>
                      <c:pt idx="770">
                        <c:v>0.74081321940642897</c:v>
                      </c:pt>
                      <c:pt idx="771">
                        <c:v>0.74185534746093695</c:v>
                      </c:pt>
                      <c:pt idx="772">
                        <c:v>0.74289747551544105</c:v>
                      </c:pt>
                      <c:pt idx="773">
                        <c:v>0.74393960356994704</c:v>
                      </c:pt>
                      <c:pt idx="774">
                        <c:v>0.74498173162445303</c:v>
                      </c:pt>
                      <c:pt idx="775">
                        <c:v>0.74602385967895901</c:v>
                      </c:pt>
                      <c:pt idx="776">
                        <c:v>0.747065987733464</c:v>
                      </c:pt>
                      <c:pt idx="777">
                        <c:v>0.74810811578796899</c:v>
                      </c:pt>
                      <c:pt idx="778">
                        <c:v>0.74915024384247497</c:v>
                      </c:pt>
                      <c:pt idx="779">
                        <c:v>0.75019237189698096</c:v>
                      </c:pt>
                      <c:pt idx="780">
                        <c:v>0.75123449995148595</c:v>
                      </c:pt>
                      <c:pt idx="781">
                        <c:v>0.75227662800599204</c:v>
                      </c:pt>
                      <c:pt idx="782">
                        <c:v>0.75331875606049803</c:v>
                      </c:pt>
                      <c:pt idx="783">
                        <c:v>0.75436088411500102</c:v>
                      </c:pt>
                      <c:pt idx="784">
                        <c:v>0.755403012169508</c:v>
                      </c:pt>
                      <c:pt idx="785">
                        <c:v>0.75644514022401399</c:v>
                      </c:pt>
                      <c:pt idx="786">
                        <c:v>0.75748726827851898</c:v>
                      </c:pt>
                      <c:pt idx="787">
                        <c:v>0.75852939633302596</c:v>
                      </c:pt>
                      <c:pt idx="788">
                        <c:v>0.75957152438753095</c:v>
                      </c:pt>
                      <c:pt idx="789">
                        <c:v>0.76061365244203705</c:v>
                      </c:pt>
                      <c:pt idx="790">
                        <c:v>0.76165578049654303</c:v>
                      </c:pt>
                      <c:pt idx="791">
                        <c:v>0.76269790855104802</c:v>
                      </c:pt>
                      <c:pt idx="792">
                        <c:v>0.76374003660555401</c:v>
                      </c:pt>
                      <c:pt idx="793">
                        <c:v>0.76478216466005899</c:v>
                      </c:pt>
                      <c:pt idx="794">
                        <c:v>0.76582429271456498</c:v>
                      </c:pt>
                      <c:pt idx="795">
                        <c:v>0.76686642076907097</c:v>
                      </c:pt>
                      <c:pt idx="796">
                        <c:v>0.76790854882357595</c:v>
                      </c:pt>
                      <c:pt idx="797">
                        <c:v>0.76895067687808205</c:v>
                      </c:pt>
                      <c:pt idx="798">
                        <c:v>0.76999280493258604</c:v>
                      </c:pt>
                      <c:pt idx="799">
                        <c:v>0.77103493298709302</c:v>
                      </c:pt>
                      <c:pt idx="800">
                        <c:v>0.77207706104159801</c:v>
                      </c:pt>
                      <c:pt idx="801">
                        <c:v>0.773119189096103</c:v>
                      </c:pt>
                      <c:pt idx="802">
                        <c:v>0.77416131715060998</c:v>
                      </c:pt>
                      <c:pt idx="803">
                        <c:v>0.77520344520511497</c:v>
                      </c:pt>
                      <c:pt idx="804">
                        <c:v>0.77624557325962096</c:v>
                      </c:pt>
                      <c:pt idx="805">
                        <c:v>0.77728770131412706</c:v>
                      </c:pt>
                      <c:pt idx="806">
                        <c:v>0.77832982936863104</c:v>
                      </c:pt>
                      <c:pt idx="807">
                        <c:v>0.77937195742313603</c:v>
                      </c:pt>
                      <c:pt idx="808">
                        <c:v>0.78041408547764302</c:v>
                      </c:pt>
                      <c:pt idx="809">
                        <c:v>0.781456213532149</c:v>
                      </c:pt>
                      <c:pt idx="810">
                        <c:v>0.78249834158665599</c:v>
                      </c:pt>
                      <c:pt idx="811">
                        <c:v>0.78354046964115898</c:v>
                      </c:pt>
                      <c:pt idx="812">
                        <c:v>0.78458259769566596</c:v>
                      </c:pt>
                      <c:pt idx="813">
                        <c:v>0.78562472575017195</c:v>
                      </c:pt>
                      <c:pt idx="814">
                        <c:v>0.78666685380467605</c:v>
                      </c:pt>
                      <c:pt idx="815">
                        <c:v>0.78770898185918203</c:v>
                      </c:pt>
                      <c:pt idx="816">
                        <c:v>0.78875110991368902</c:v>
                      </c:pt>
                      <c:pt idx="817">
                        <c:v>0.789793237968196</c:v>
                      </c:pt>
                      <c:pt idx="818">
                        <c:v>0.79083536602269999</c:v>
                      </c:pt>
                      <c:pt idx="819">
                        <c:v>0.79187749407720398</c:v>
                      </c:pt>
                      <c:pt idx="820">
                        <c:v>0.79291962213171197</c:v>
                      </c:pt>
                      <c:pt idx="821">
                        <c:v>0.79396175018621595</c:v>
                      </c:pt>
                      <c:pt idx="822">
                        <c:v>0.79500387824072205</c:v>
                      </c:pt>
                      <c:pt idx="823">
                        <c:v>0.79604600629522604</c:v>
                      </c:pt>
                      <c:pt idx="824">
                        <c:v>0.79708813434973302</c:v>
                      </c:pt>
                      <c:pt idx="825">
                        <c:v>0.79813026240423901</c:v>
                      </c:pt>
                      <c:pt idx="826">
                        <c:v>0.799172390458745</c:v>
                      </c:pt>
                      <c:pt idx="827">
                        <c:v>0.80021451851324998</c:v>
                      </c:pt>
                      <c:pt idx="828">
                        <c:v>0.80125664656775697</c:v>
                      </c:pt>
                      <c:pt idx="829">
                        <c:v>0.80229877462225896</c:v>
                      </c:pt>
                      <c:pt idx="830">
                        <c:v>0.80334090267676905</c:v>
                      </c:pt>
                      <c:pt idx="831">
                        <c:v>0.80438303073127204</c:v>
                      </c:pt>
                      <c:pt idx="832">
                        <c:v>0.80542515878577903</c:v>
                      </c:pt>
                      <c:pt idx="833">
                        <c:v>0.80646728684028501</c:v>
                      </c:pt>
                      <c:pt idx="834">
                        <c:v>0.80750941489479</c:v>
                      </c:pt>
                      <c:pt idx="835">
                        <c:v>0.80855154294929599</c:v>
                      </c:pt>
                      <c:pt idx="836">
                        <c:v>0.80959367100380197</c:v>
                      </c:pt>
                      <c:pt idx="837">
                        <c:v>0.81063579905830696</c:v>
                      </c:pt>
                      <c:pt idx="838">
                        <c:v>0.81167792711281195</c:v>
                      </c:pt>
                      <c:pt idx="839">
                        <c:v>0.81272005516731805</c:v>
                      </c:pt>
                      <c:pt idx="840">
                        <c:v>0.81376218322182603</c:v>
                      </c:pt>
                      <c:pt idx="841">
                        <c:v>0.81480431127632902</c:v>
                      </c:pt>
                      <c:pt idx="842">
                        <c:v>0.815846439330835</c:v>
                      </c:pt>
                      <c:pt idx="843">
                        <c:v>0.81688856738533899</c:v>
                      </c:pt>
                      <c:pt idx="844">
                        <c:v>0.81793069543984598</c:v>
                      </c:pt>
                      <c:pt idx="845">
                        <c:v>0.81897282349435097</c:v>
                      </c:pt>
                      <c:pt idx="846">
                        <c:v>0.82001495154885595</c:v>
                      </c:pt>
                      <c:pt idx="847">
                        <c:v>0.82105707960336405</c:v>
                      </c:pt>
                      <c:pt idx="848">
                        <c:v>0.82209920765786804</c:v>
                      </c:pt>
                      <c:pt idx="849">
                        <c:v>0.82314133571237402</c:v>
                      </c:pt>
                      <c:pt idx="850">
                        <c:v>0.82418346376687801</c:v>
                      </c:pt>
                      <c:pt idx="851">
                        <c:v>0.82522559182138699</c:v>
                      </c:pt>
                      <c:pt idx="852">
                        <c:v>0.82626771987588898</c:v>
                      </c:pt>
                      <c:pt idx="853">
                        <c:v>0.82730984793039697</c:v>
                      </c:pt>
                      <c:pt idx="854">
                        <c:v>0.82835197598490096</c:v>
                      </c:pt>
                      <c:pt idx="855">
                        <c:v>0.82939410403941005</c:v>
                      </c:pt>
                      <c:pt idx="856">
                        <c:v>0.83043623209391504</c:v>
                      </c:pt>
                      <c:pt idx="857">
                        <c:v>0.83147836014841903</c:v>
                      </c:pt>
                      <c:pt idx="858">
                        <c:v>0.83252048820292301</c:v>
                      </c:pt>
                      <c:pt idx="859">
                        <c:v>0.833562616257429</c:v>
                      </c:pt>
                      <c:pt idx="860">
                        <c:v>0.83460474431193499</c:v>
                      </c:pt>
                      <c:pt idx="861">
                        <c:v>0.83564687236644097</c:v>
                      </c:pt>
                      <c:pt idx="862">
                        <c:v>0.83668900042094596</c:v>
                      </c:pt>
                      <c:pt idx="863">
                        <c:v>0.83773112847545395</c:v>
                      </c:pt>
                      <c:pt idx="864">
                        <c:v>0.83877325652995605</c:v>
                      </c:pt>
                      <c:pt idx="865">
                        <c:v>0.83981538458446303</c:v>
                      </c:pt>
                      <c:pt idx="866">
                        <c:v>0.84085751263896902</c:v>
                      </c:pt>
                      <c:pt idx="867">
                        <c:v>0.841899640693475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'ArcTan x_z'!$B$3:$B$870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-2.1453342024277872E-2</c:v>
                      </c:pt>
                      <c:pt idx="1">
                        <c:v>-9.6136196334236576E-3</c:v>
                      </c:pt>
                      <c:pt idx="2">
                        <c:v>-1.6256909944812692E-3</c:v>
                      </c:pt>
                      <c:pt idx="3">
                        <c:v>-2.1835595658276042E-3</c:v>
                      </c:pt>
                      <c:pt idx="4">
                        <c:v>-1.7819002182698348E-3</c:v>
                      </c:pt>
                      <c:pt idx="5">
                        <c:v>-1.5875697407639071E-3</c:v>
                      </c:pt>
                      <c:pt idx="6">
                        <c:v>-1.49349880209739E-3</c:v>
                      </c:pt>
                      <c:pt idx="7">
                        <c:v>-1.4543961721077592E-3</c:v>
                      </c:pt>
                      <c:pt idx="8">
                        <c:v>-1.4490220729444288E-3</c:v>
                      </c:pt>
                      <c:pt idx="9">
                        <c:v>-1.466485756007488E-3</c:v>
                      </c:pt>
                      <c:pt idx="10">
                        <c:v>-1.5007596689928092E-3</c:v>
                      </c:pt>
                      <c:pt idx="11">
                        <c:v>-1.5481577591417381E-3</c:v>
                      </c:pt>
                      <c:pt idx="12">
                        <c:v>-1.6061922606056354E-3</c:v>
                      </c:pt>
                      <c:pt idx="13">
                        <c:v>-1.6731013249717984E-3</c:v>
                      </c:pt>
                      <c:pt idx="14">
                        <c:v>-1.7475871626756927E-3</c:v>
                      </c:pt>
                      <c:pt idx="15">
                        <c:v>-1.8285767442619081E-3</c:v>
                      </c:pt>
                      <c:pt idx="16">
                        <c:v>-1.914817462366564E-3</c:v>
                      </c:pt>
                      <c:pt idx="17">
                        <c:v>-2.0048677614336809E-3</c:v>
                      </c:pt>
                      <c:pt idx="18">
                        <c:v>-2.0972272182153582E-3</c:v>
                      </c:pt>
                      <c:pt idx="19">
                        <c:v>-2.1901449588056241E-3</c:v>
                      </c:pt>
                      <c:pt idx="20">
                        <c:v>-2.2812749019483188E-3</c:v>
                      </c:pt>
                      <c:pt idx="21">
                        <c:v>-2.3680917267660199E-3</c:v>
                      </c:pt>
                      <c:pt idx="22">
                        <c:v>-2.448145153822346E-3</c:v>
                      </c:pt>
                      <c:pt idx="23">
                        <c:v>-2.5190973121743333E-3</c:v>
                      </c:pt>
                      <c:pt idx="24">
                        <c:v>-2.5789146742947839E-3</c:v>
                      </c:pt>
                      <c:pt idx="25">
                        <c:v>-2.6263951021807817E-3</c:v>
                      </c:pt>
                      <c:pt idx="26">
                        <c:v>-2.6612926103520037E-3</c:v>
                      </c:pt>
                      <c:pt idx="27">
                        <c:v>-2.6840695638404416E-3</c:v>
                      </c:pt>
                      <c:pt idx="28">
                        <c:v>-2.6957115745101295E-3</c:v>
                      </c:pt>
                      <c:pt idx="29">
                        <c:v>-2.6975665741482851E-3</c:v>
                      </c:pt>
                      <c:pt idx="30">
                        <c:v>-2.6910902616627151E-3</c:v>
                      </c:pt>
                      <c:pt idx="31">
                        <c:v>-2.6776049920322598E-3</c:v>
                      </c:pt>
                      <c:pt idx="32">
                        <c:v>-2.6582391906783904E-3</c:v>
                      </c:pt>
                      <c:pt idx="33">
                        <c:v>-2.6339147086590336E-3</c:v>
                      </c:pt>
                      <c:pt idx="34">
                        <c:v>-2.6054101898103778E-3</c:v>
                      </c:pt>
                      <c:pt idx="35">
                        <c:v>-2.5733946974958186E-3</c:v>
                      </c:pt>
                      <c:pt idx="36">
                        <c:v>-2.5384766611251395E-3</c:v>
                      </c:pt>
                      <c:pt idx="37">
                        <c:v>-2.5012502500890502E-3</c:v>
                      </c:pt>
                      <c:pt idx="38">
                        <c:v>-2.4622922293894896E-3</c:v>
                      </c:pt>
                      <c:pt idx="39">
                        <c:v>-2.4221067169043166E-3</c:v>
                      </c:pt>
                      <c:pt idx="40">
                        <c:v>-2.3810934573582129E-3</c:v>
                      </c:pt>
                      <c:pt idx="41">
                        <c:v>-2.3395343371335094E-3</c:v>
                      </c:pt>
                      <c:pt idx="42">
                        <c:v>-2.2976128920029E-3</c:v>
                      </c:pt>
                      <c:pt idx="43">
                        <c:v>-2.2554456455752972E-3</c:v>
                      </c:pt>
                      <c:pt idx="44">
                        <c:v>-2.2131186653140526E-3</c:v>
                      </c:pt>
                      <c:pt idx="45">
                        <c:v>-2.1707610043113809E-3</c:v>
                      </c:pt>
                      <c:pt idx="46">
                        <c:v>-2.1286004858895769E-3</c:v>
                      </c:pt>
                      <c:pt idx="47">
                        <c:v>-2.0869791042500384E-3</c:v>
                      </c:pt>
                      <c:pt idx="48">
                        <c:v>-2.0463273875501457E-3</c:v>
                      </c:pt>
                      <c:pt idx="49">
                        <c:v>-2.0071357056076818E-3</c:v>
                      </c:pt>
                      <c:pt idx="50">
                        <c:v>-1.9698598455067514E-3</c:v>
                      </c:pt>
                      <c:pt idx="51">
                        <c:v>-1.9347425072286772E-3</c:v>
                      </c:pt>
                      <c:pt idx="52">
                        <c:v>-1.9016749067055987E-3</c:v>
                      </c:pt>
                      <c:pt idx="53">
                        <c:v>-1.8702014266826219E-3</c:v>
                      </c:pt>
                      <c:pt idx="54">
                        <c:v>-1.839604842644417E-3</c:v>
                      </c:pt>
                      <c:pt idx="55">
                        <c:v>-1.8091111967017794E-3</c:v>
                      </c:pt>
                      <c:pt idx="56">
                        <c:v>-1.7782156916352674E-3</c:v>
                      </c:pt>
                      <c:pt idx="57">
                        <c:v>-1.7468532722548227E-3</c:v>
                      </c:pt>
                      <c:pt idx="58">
                        <c:v>-1.7153918952301653E-3</c:v>
                      </c:pt>
                      <c:pt idx="59">
                        <c:v>-1.6845141575968598E-3</c:v>
                      </c:pt>
                      <c:pt idx="60">
                        <c:v>-1.6549210919175987E-3</c:v>
                      </c:pt>
                      <c:pt idx="61">
                        <c:v>-1.6269822551998705E-3</c:v>
                      </c:pt>
                      <c:pt idx="62">
                        <c:v>-1.6006518074323033E-3</c:v>
                      </c:pt>
                      <c:pt idx="63">
                        <c:v>-1.5755204621687026E-3</c:v>
                      </c:pt>
                      <c:pt idx="64">
                        <c:v>-1.5509598870665797E-3</c:v>
                      </c:pt>
                      <c:pt idx="65">
                        <c:v>-1.5264201247077375E-3</c:v>
                      </c:pt>
                      <c:pt idx="66">
                        <c:v>-1.5016515111595989E-3</c:v>
                      </c:pt>
                      <c:pt idx="67">
                        <c:v>-1.4767189468233382E-3</c:v>
                      </c:pt>
                      <c:pt idx="68">
                        <c:v>-1.4519487658180878E-3</c:v>
                      </c:pt>
                      <c:pt idx="69">
                        <c:v>-1.4278098553880856E-3</c:v>
                      </c:pt>
                      <c:pt idx="70">
                        <c:v>-1.4046703657795382E-3</c:v>
                      </c:pt>
                      <c:pt idx="71">
                        <c:v>-1.382641890280589E-3</c:v>
                      </c:pt>
                      <c:pt idx="72">
                        <c:v>-1.3616105017782393E-3</c:v>
                      </c:pt>
                      <c:pt idx="73">
                        <c:v>-1.3413069592605362E-3</c:v>
                      </c:pt>
                      <c:pt idx="74">
                        <c:v>-1.3213819383943502E-3</c:v>
                      </c:pt>
                      <c:pt idx="75">
                        <c:v>-1.301528181827147E-3</c:v>
                      </c:pt>
                      <c:pt idx="76">
                        <c:v>-1.2815853362086668E-3</c:v>
                      </c:pt>
                      <c:pt idx="77">
                        <c:v>-1.2615288233256711E-3</c:v>
                      </c:pt>
                      <c:pt idx="78">
                        <c:v>-1.2414262298637759E-3</c:v>
                      </c:pt>
                      <c:pt idx="79">
                        <c:v>-1.2213983270255545E-3</c:v>
                      </c:pt>
                      <c:pt idx="80">
                        <c:v>-1.2015800536576016E-3</c:v>
                      </c:pt>
                      <c:pt idx="81">
                        <c:v>-1.1820888989538009E-3</c:v>
                      </c:pt>
                      <c:pt idx="82">
                        <c:v>-1.1630123900600938E-3</c:v>
                      </c:pt>
                      <c:pt idx="83">
                        <c:v>-1.1444066080987644E-3</c:v>
                      </c:pt>
                      <c:pt idx="84">
                        <c:v>-1.1263006342327392E-3</c:v>
                      </c:pt>
                      <c:pt idx="85">
                        <c:v>-1.1087041246049894E-3</c:v>
                      </c:pt>
                      <c:pt idx="86">
                        <c:v>-1.0916133238188246E-3</c:v>
                      </c:pt>
                      <c:pt idx="87">
                        <c:v>-1.0750176391474786E-3</c:v>
                      </c:pt>
                      <c:pt idx="88">
                        <c:v>-1.0589031638250093E-3</c:v>
                      </c:pt>
                      <c:pt idx="89">
                        <c:v>-1.0432525622815667E-3</c:v>
                      </c:pt>
                      <c:pt idx="90">
                        <c:v>-1.0280477054924841E-3</c:v>
                      </c:pt>
                      <c:pt idx="91">
                        <c:v>-1.0132709427066757E-3</c:v>
                      </c:pt>
                      <c:pt idx="92">
                        <c:v>-9.989039515063572E-4</c:v>
                      </c:pt>
                      <c:pt idx="93">
                        <c:v>-9.8492786557174061E-4</c:v>
                      </c:pt>
                      <c:pt idx="94">
                        <c:v>-9.7132496030794208E-4</c:v>
                      </c:pt>
                      <c:pt idx="95">
                        <c:v>-9.5807917656685806E-4</c:v>
                      </c:pt>
                      <c:pt idx="96">
                        <c:v>-9.451843475193416E-4</c:v>
                      </c:pt>
                      <c:pt idx="97">
                        <c:v>-9.3266014620143017E-4</c:v>
                      </c:pt>
                      <c:pt idx="98">
                        <c:v>-9.2054971203193341E-4</c:v>
                      </c:pt>
                      <c:pt idx="99">
                        <c:v>-9.0890632959950862E-4</c:v>
                      </c:pt>
                      <c:pt idx="100">
                        <c:v>-8.9776935707334634E-4</c:v>
                      </c:pt>
                      <c:pt idx="101">
                        <c:v>-8.8713673467949894E-4</c:v>
                      </c:pt>
                      <c:pt idx="102">
                        <c:v>-8.7698192620193902E-4</c:v>
                      </c:pt>
                      <c:pt idx="103">
                        <c:v>-8.6727482217155948E-4</c:v>
                      </c:pt>
                      <c:pt idx="104">
                        <c:v>-8.579747424962012E-4</c:v>
                      </c:pt>
                      <c:pt idx="105">
                        <c:v>-8.4904939842214493E-4</c:v>
                      </c:pt>
                      <c:pt idx="106">
                        <c:v>-8.4050615186653896E-4</c:v>
                      </c:pt>
                      <c:pt idx="107">
                        <c:v>-8.3236684281984643E-4</c:v>
                      </c:pt>
                      <c:pt idx="108">
                        <c:v>-8.2451487039865315E-4</c:v>
                      </c:pt>
                      <c:pt idx="109">
                        <c:v>-8.166603735277352E-4</c:v>
                      </c:pt>
                      <c:pt idx="110">
                        <c:v>-8.0854228083016716E-4</c:v>
                      </c:pt>
                      <c:pt idx="111">
                        <c:v>-8.0000787591010859E-4</c:v>
                      </c:pt>
                      <c:pt idx="112">
                        <c:v>-7.9103332862888085E-4</c:v>
                      </c:pt>
                      <c:pt idx="113">
                        <c:v>-7.8179863499292315E-4</c:v>
                      </c:pt>
                      <c:pt idx="114">
                        <c:v>-7.725065806059578E-4</c:v>
                      </c:pt>
                      <c:pt idx="115">
                        <c:v>-7.6325701702985999E-4</c:v>
                      </c:pt>
                      <c:pt idx="116">
                        <c:v>-7.5417194758251765E-4</c:v>
                      </c:pt>
                      <c:pt idx="117">
                        <c:v>-7.4534174625359197E-4</c:v>
                      </c:pt>
                      <c:pt idx="118">
                        <c:v>-7.3675404213228545E-4</c:v>
                      </c:pt>
                      <c:pt idx="119">
                        <c:v>-7.2847163585574464E-4</c:v>
                      </c:pt>
                      <c:pt idx="120">
                        <c:v>-7.206026663970726E-4</c:v>
                      </c:pt>
                      <c:pt idx="121">
                        <c:v>-7.1311645886719432E-4</c:v>
                      </c:pt>
                      <c:pt idx="122">
                        <c:v>-7.059224951950526E-4</c:v>
                      </c:pt>
                      <c:pt idx="123">
                        <c:v>-6.9903957457411402E-4</c:v>
                      </c:pt>
                      <c:pt idx="124">
                        <c:v>-6.925792000260345E-4</c:v>
                      </c:pt>
                      <c:pt idx="125">
                        <c:v>-6.8665168480702135E-4</c:v>
                      </c:pt>
                      <c:pt idx="126">
                        <c:v>-6.8132201512907783E-4</c:v>
                      </c:pt>
                      <c:pt idx="127">
                        <c:v>-6.7660548235459869E-4</c:v>
                      </c:pt>
                      <c:pt idx="128">
                        <c:v>-6.7243141341248851E-4</c:v>
                      </c:pt>
                      <c:pt idx="129">
                        <c:v>-6.6865395194116366E-4</c:v>
                      </c:pt>
                      <c:pt idx="130">
                        <c:v>-6.6511443408180453E-4</c:v>
                      </c:pt>
                      <c:pt idx="131">
                        <c:v>-6.6169462356271665E-4</c:v>
                      </c:pt>
                      <c:pt idx="132">
                        <c:v>-6.5831390525985091E-4</c:v>
                      </c:pt>
                      <c:pt idx="133">
                        <c:v>-6.5491655900346089E-4</c:v>
                      </c:pt>
                      <c:pt idx="134">
                        <c:v>-6.5148986227066654E-4</c:v>
                      </c:pt>
                      <c:pt idx="135">
                        <c:v>-6.4806666721318746E-4</c:v>
                      </c:pt>
                      <c:pt idx="136">
                        <c:v>-6.4470710349677344E-4</c:v>
                      </c:pt>
                      <c:pt idx="137">
                        <c:v>-6.4145989173669744E-4</c:v>
                      </c:pt>
                      <c:pt idx="138">
                        <c:v>-6.3834517470193013E-4</c:v>
                      </c:pt>
                      <c:pt idx="139">
                        <c:v>-6.3536333600982154E-4</c:v>
                      </c:pt>
                      <c:pt idx="140">
                        <c:v>-6.3250257073709762E-4</c:v>
                      </c:pt>
                      <c:pt idx="141">
                        <c:v>-6.2974297298684125E-4</c:v>
                      </c:pt>
                      <c:pt idx="142">
                        <c:v>-6.2706202482204888E-4</c:v>
                      </c:pt>
                      <c:pt idx="143">
                        <c:v>-6.244433020032356E-4</c:v>
                      </c:pt>
                      <c:pt idx="144">
                        <c:v>-6.2187860744387295E-4</c:v>
                      </c:pt>
                      <c:pt idx="145">
                        <c:v>-6.1936444374290263E-4</c:v>
                      </c:pt>
                      <c:pt idx="146">
                        <c:v>-6.1689889529688551E-4</c:v>
                      </c:pt>
                      <c:pt idx="147">
                        <c:v>-6.1448068985508716E-4</c:v>
                      </c:pt>
                      <c:pt idx="148">
                        <c:v>-6.1210874499568199E-4</c:v>
                      </c:pt>
                      <c:pt idx="149">
                        <c:v>-6.0978208524042649E-4</c:v>
                      </c:pt>
                      <c:pt idx="150">
                        <c:v>-6.0750004089006398E-4</c:v>
                      </c:pt>
                      <c:pt idx="151">
                        <c:v>-6.052622592075174E-4</c:v>
                      </c:pt>
                      <c:pt idx="152">
                        <c:v>-6.0306844262558864E-4</c:v>
                      </c:pt>
                      <c:pt idx="153">
                        <c:v>-6.0091807213654238E-4</c:v>
                      </c:pt>
                      <c:pt idx="154">
                        <c:v>-5.9881040995995972E-4</c:v>
                      </c:pt>
                      <c:pt idx="155">
                        <c:v>-5.9674438073825285E-4</c:v>
                      </c:pt>
                      <c:pt idx="156">
                        <c:v>-5.9471871670505744E-4</c:v>
                      </c:pt>
                      <c:pt idx="157">
                        <c:v>-5.9273233097537862E-4</c:v>
                      </c:pt>
                      <c:pt idx="158">
                        <c:v>-5.9078460726676011E-4</c:v>
                      </c:pt>
                      <c:pt idx="159">
                        <c:v>-5.8887516559531599E-4</c:v>
                      </c:pt>
                      <c:pt idx="160">
                        <c:v>-5.870036585205339E-4</c:v>
                      </c:pt>
                      <c:pt idx="161">
                        <c:v>-5.8516961667926589E-4</c:v>
                      </c:pt>
                      <c:pt idx="162">
                        <c:v>-5.8337233304060537E-4</c:v>
                      </c:pt>
                      <c:pt idx="163">
                        <c:v>-5.8161084440056031E-4</c:v>
                      </c:pt>
                      <c:pt idx="164">
                        <c:v>-5.7988407244569063E-4</c:v>
                      </c:pt>
                      <c:pt idx="165">
                        <c:v>-5.7819091148679329E-4</c:v>
                      </c:pt>
                      <c:pt idx="166">
                        <c:v>-5.7653026286028737E-4</c:v>
                      </c:pt>
                      <c:pt idx="167">
                        <c:v>-5.7490108286960121E-4</c:v>
                      </c:pt>
                      <c:pt idx="168">
                        <c:v>-5.7330248792857811E-4</c:v>
                      </c:pt>
                      <c:pt idx="169">
                        <c:v>-5.7173379791076897E-4</c:v>
                      </c:pt>
                      <c:pt idx="170">
                        <c:v>-5.7019443896699328E-4</c:v>
                      </c:pt>
                      <c:pt idx="171">
                        <c:v>-5.6868387348442721E-4</c:v>
                      </c:pt>
                      <c:pt idx="172">
                        <c:v>-5.6720155009799139E-4</c:v>
                      </c:pt>
                      <c:pt idx="173">
                        <c:v>-5.65746799156141E-4</c:v>
                      </c:pt>
                      <c:pt idx="174">
                        <c:v>-5.6431880444892085E-4</c:v>
                      </c:pt>
                      <c:pt idx="175">
                        <c:v>-5.6291672740696637E-4</c:v>
                      </c:pt>
                      <c:pt idx="176">
                        <c:v>-5.6153979132532125E-4</c:v>
                      </c:pt>
                      <c:pt idx="177">
                        <c:v>-5.6018729885135769E-4</c:v>
                      </c:pt>
                      <c:pt idx="178">
                        <c:v>-5.5885860023550244E-4</c:v>
                      </c:pt>
                      <c:pt idx="179">
                        <c:v>-5.5755303388140313E-4</c:v>
                      </c:pt>
                      <c:pt idx="180">
                        <c:v>-5.5626993319344024E-4</c:v>
                      </c:pt>
                      <c:pt idx="181">
                        <c:v>-5.5500863077667716E-4</c:v>
                      </c:pt>
                      <c:pt idx="182">
                        <c:v>-5.5376846964461264E-4</c:v>
                      </c:pt>
                      <c:pt idx="183">
                        <c:v>-5.5254883641143505E-4</c:v>
                      </c:pt>
                      <c:pt idx="184">
                        <c:v>-5.5134919575971022E-4</c:v>
                      </c:pt>
                      <c:pt idx="185">
                        <c:v>-5.5016906534824514E-4</c:v>
                      </c:pt>
                      <c:pt idx="186">
                        <c:v>-5.4900799040212317E-4</c:v>
                      </c:pt>
                      <c:pt idx="187">
                        <c:v>-5.4786552206047994E-4</c:v>
                      </c:pt>
                      <c:pt idx="188">
                        <c:v>-5.4674118322626955E-4</c:v>
                      </c:pt>
                      <c:pt idx="189">
                        <c:v>-5.456344659822308E-4</c:v>
                      </c:pt>
                      <c:pt idx="190">
                        <c:v>-5.4454487902353571E-4</c:v>
                      </c:pt>
                      <c:pt idx="191">
                        <c:v>-5.4347195012898982E-4</c:v>
                      </c:pt>
                      <c:pt idx="192">
                        <c:v>-5.4241522428578979E-4</c:v>
                      </c:pt>
                      <c:pt idx="193">
                        <c:v>-5.4137429039172332E-4</c:v>
                      </c:pt>
                      <c:pt idx="194">
                        <c:v>-5.4034879308161477E-4</c:v>
                      </c:pt>
                      <c:pt idx="195">
                        <c:v>-5.393383915063332E-4</c:v>
                      </c:pt>
                      <c:pt idx="196">
                        <c:v>-5.3834275477831193E-4</c:v>
                      </c:pt>
                      <c:pt idx="197">
                        <c:v>-5.373615616102457E-4</c:v>
                      </c:pt>
                      <c:pt idx="198">
                        <c:v>-5.3639449996945292E-4</c:v>
                      </c:pt>
                      <c:pt idx="199">
                        <c:v>-5.3544126674701337E-4</c:v>
                      </c:pt>
                      <c:pt idx="200">
                        <c:v>-5.3450156744103714E-4</c:v>
                      </c:pt>
                      <c:pt idx="201">
                        <c:v>-5.3357511585331099E-4</c:v>
                      </c:pt>
                      <c:pt idx="202">
                        <c:v>-5.3266163379867807E-4</c:v>
                      </c:pt>
                      <c:pt idx="203">
                        <c:v>-5.3176085082655064E-4</c:v>
                      </c:pt>
                      <c:pt idx="204">
                        <c:v>-5.3087250395396281E-4</c:v>
                      </c:pt>
                      <c:pt idx="205">
                        <c:v>-5.2999633740958977E-4</c:v>
                      </c:pt>
                      <c:pt idx="206">
                        <c:v>-5.2913210238821648E-4</c:v>
                      </c:pt>
                      <c:pt idx="207">
                        <c:v>-5.2827955681520981E-4</c:v>
                      </c:pt>
                      <c:pt idx="208">
                        <c:v>-5.2743846512043335E-4</c:v>
                      </c:pt>
                      <c:pt idx="209">
                        <c:v>-5.2660859802123976E-4</c:v>
                      </c:pt>
                      <c:pt idx="210">
                        <c:v>-5.2578973231411097E-4</c:v>
                      </c:pt>
                      <c:pt idx="211">
                        <c:v>-5.2498165067447566E-4</c:v>
                      </c:pt>
                      <c:pt idx="212">
                        <c:v>-5.2418414146445129E-4</c:v>
                      </c:pt>
                      <c:pt idx="213">
                        <c:v>-5.2339699854802994E-4</c:v>
                      </c:pt>
                      <c:pt idx="214">
                        <c:v>-5.2262002111345745E-4</c:v>
                      </c:pt>
                      <c:pt idx="215">
                        <c:v>-5.2185301350242007E-4</c:v>
                      </c:pt>
                      <c:pt idx="216">
                        <c:v>-5.2109578504580371E-4</c:v>
                      </c:pt>
                      <c:pt idx="217">
                        <c:v>-5.2034814990565886E-4</c:v>
                      </c:pt>
                      <c:pt idx="218">
                        <c:v>-5.1960992692314813E-4</c:v>
                      </c:pt>
                      <c:pt idx="219">
                        <c:v>-5.1888093947221388E-4</c:v>
                      </c:pt>
                      <c:pt idx="220">
                        <c:v>-5.1816101531867824E-4</c:v>
                      </c:pt>
                      <c:pt idx="221">
                        <c:v>-5.1744998648458218E-4</c:v>
                      </c:pt>
                      <c:pt idx="222">
                        <c:v>-5.1674768911752923E-4</c:v>
                      </c:pt>
                      <c:pt idx="223">
                        <c:v>-5.1605396336478534E-4</c:v>
                      </c:pt>
                      <c:pt idx="224">
                        <c:v>-5.1536865325199546E-4</c:v>
                      </c:pt>
                      <c:pt idx="225">
                        <c:v>-5.1469160656625595E-4</c:v>
                      </c:pt>
                      <c:pt idx="226">
                        <c:v>-5.1402267474341505E-4</c:v>
                      </c:pt>
                      <c:pt idx="227">
                        <c:v>-5.1336171275939398E-4</c:v>
                      </c:pt>
                      <c:pt idx="228">
                        <c:v>-5.1270857902536288E-4</c:v>
                      </c:pt>
                      <c:pt idx="229">
                        <c:v>-5.1206313528661361E-4</c:v>
                      </c:pt>
                      <c:pt idx="230">
                        <c:v>-5.1142524652502221E-4</c:v>
                      </c:pt>
                      <c:pt idx="231">
                        <c:v>-5.1079478086486286E-4</c:v>
                      </c:pt>
                      <c:pt idx="232">
                        <c:v>-5.1017160948192794E-4</c:v>
                      </c:pt>
                      <c:pt idx="233">
                        <c:v>-5.0955560651576748E-4</c:v>
                      </c:pt>
                      <c:pt idx="234">
                        <c:v>-5.0894664898495858E-4</c:v>
                      </c:pt>
                      <c:pt idx="235">
                        <c:v>-5.0834461670523049E-4</c:v>
                      </c:pt>
                      <c:pt idx="236">
                        <c:v>-5.0774939221041025E-4</c:v>
                      </c:pt>
                      <c:pt idx="237">
                        <c:v>-5.0716086067600615E-4</c:v>
                      </c:pt>
                      <c:pt idx="238">
                        <c:v>-5.0657890984534971E-4</c:v>
                      </c:pt>
                      <c:pt idx="239">
                        <c:v>-5.0600342995824217E-4</c:v>
                      </c:pt>
                      <c:pt idx="240">
                        <c:v>-5.0543431368191489E-4</c:v>
                      </c:pt>
                      <c:pt idx="241">
                        <c:v>-5.048714560442996E-4</c:v>
                      </c:pt>
                      <c:pt idx="242">
                        <c:v>-5.0431475436948827E-4</c:v>
                      </c:pt>
                      <c:pt idx="243">
                        <c:v>-5.0376410821528165E-4</c:v>
                      </c:pt>
                      <c:pt idx="244">
                        <c:v>-5.0321941931278302E-4</c:v>
                      </c:pt>
                      <c:pt idx="245">
                        <c:v>-5.0268059150792947E-4</c:v>
                      </c:pt>
                      <c:pt idx="246">
                        <c:v>-5.0214753070490633E-4</c:v>
                      </c:pt>
                      <c:pt idx="247">
                        <c:v>-5.0162014481137625E-4</c:v>
                      </c:pt>
                      <c:pt idx="248">
                        <c:v>-5.0109834368540821E-4</c:v>
                      </c:pt>
                      <c:pt idx="249">
                        <c:v>-5.0058203908415644E-4</c:v>
                      </c:pt>
                      <c:pt idx="250">
                        <c:v>-5.0007114461408768E-4</c:v>
                      </c:pt>
                      <c:pt idx="251">
                        <c:v>-4.9956557568279147E-4</c:v>
                      </c:pt>
                      <c:pt idx="252">
                        <c:v>-4.9906524945227972E-4</c:v>
                      </c:pt>
                      <c:pt idx="253">
                        <c:v>-4.9857008479376093E-4</c:v>
                      </c:pt>
                      <c:pt idx="254">
                        <c:v>-4.9808000224376803E-4</c:v>
                      </c:pt>
                      <c:pt idx="255">
                        <c:v>-4.9759492396163297E-4</c:v>
                      </c:pt>
                      <c:pt idx="256">
                        <c:v>-4.9711477368829539E-4</c:v>
                      </c:pt>
                      <c:pt idx="257">
                        <c:v>-4.9663947670632415E-4</c:v>
                      </c:pt>
                      <c:pt idx="258">
                        <c:v>-4.9616895980117643E-4</c:v>
                      </c:pt>
                      <c:pt idx="259">
                        <c:v>-4.9570315122355658E-4</c:v>
                      </c:pt>
                      <c:pt idx="260">
                        <c:v>-4.9524198065298134E-4</c:v>
                      </c:pt>
                      <c:pt idx="261">
                        <c:v>-4.9478537916237779E-4</c:v>
                      </c:pt>
                      <c:pt idx="262">
                        <c:v>-4.943332791837471E-4</c:v>
                      </c:pt>
                      <c:pt idx="263">
                        <c:v>-4.938856144748111E-4</c:v>
                      </c:pt>
                      <c:pt idx="264">
                        <c:v>-4.9344232008668206E-4</c:v>
                      </c:pt>
                      <c:pt idx="265">
                        <c:v>-4.9300333233242579E-4</c:v>
                      </c:pt>
                      <c:pt idx="266">
                        <c:v>-4.9256858875659012E-4</c:v>
                      </c:pt>
                      <c:pt idx="267">
                        <c:v>-4.9213802810553953E-4</c:v>
                      </c:pt>
                      <c:pt idx="268">
                        <c:v>-4.9171159029873495E-4</c:v>
                      </c:pt>
                      <c:pt idx="269">
                        <c:v>-4.9128921640073924E-4</c:v>
                      </c:pt>
                      <c:pt idx="270">
                        <c:v>-4.9087084859410657E-4</c:v>
                      </c:pt>
                      <c:pt idx="271">
                        <c:v>-4.90456430152952E-4</c:v>
                      </c:pt>
                      <c:pt idx="272">
                        <c:v>-4.9004590541736157E-4</c:v>
                      </c:pt>
                      <c:pt idx="273">
                        <c:v>-4.8963921976842822E-4</c:v>
                      </c:pt>
                      <c:pt idx="274">
                        <c:v>-4.8923631960405664E-4</c:v>
                      </c:pt>
                      <c:pt idx="275">
                        <c:v>-4.8883715231539055E-4</c:v>
                      </c:pt>
                      <c:pt idx="276">
                        <c:v>-4.8844166626393101E-4</c:v>
                      </c:pt>
                      <c:pt idx="277">
                        <c:v>-4.8804981075924945E-4</c:v>
                      </c:pt>
                      <c:pt idx="278">
                        <c:v>-4.8766153603734593E-4</c:v>
                      </c:pt>
                      <c:pt idx="279">
                        <c:v>-4.8727679323956174E-4</c:v>
                      </c:pt>
                      <c:pt idx="280">
                        <c:v>-4.8689553439210581E-4</c:v>
                      </c:pt>
                      <c:pt idx="281">
                        <c:v>-4.8651771238610454E-4</c:v>
                      </c:pt>
                      <c:pt idx="282">
                        <c:v>-4.8614328095818057E-4</c:v>
                      </c:pt>
                      <c:pt idx="283">
                        <c:v>-4.8577219467158922E-4</c:v>
                      </c:pt>
                      <c:pt idx="284">
                        <c:v>-4.8540440889783892E-4</c:v>
                      </c:pt>
                      <c:pt idx="285">
                        <c:v>-4.8503987979879392E-4</c:v>
                      </c:pt>
                      <c:pt idx="286">
                        <c:v>-4.8467856430923687E-4</c:v>
                      </c:pt>
                      <c:pt idx="287">
                        <c:v>-4.8432042011994203E-4</c:v>
                      </c:pt>
                      <c:pt idx="288">
                        <c:v>-4.8396540566113239E-4</c:v>
                      </c:pt>
                      <c:pt idx="289">
                        <c:v>-4.8361348008641147E-4</c:v>
                      </c:pt>
                      <c:pt idx="290">
                        <c:v>-4.8326460325708883E-4</c:v>
                      </c:pt>
                      <c:pt idx="291">
                        <c:v>-4.8291873572691888E-4</c:v>
                      </c:pt>
                      <c:pt idx="292">
                        <c:v>-4.8257583872724511E-4</c:v>
                      </c:pt>
                      <c:pt idx="293">
                        <c:v>-4.8223587415248306E-4</c:v>
                      </c:pt>
                      <c:pt idx="294">
                        <c:v>-4.8189880454604635E-4</c:v>
                      </c:pt>
                      <c:pt idx="295">
                        <c:v>-4.8156459308655553E-4</c:v>
                      </c:pt>
                      <c:pt idx="296">
                        <c:v>-4.8123320357443272E-4</c:v>
                      </c:pt>
                      <c:pt idx="297">
                        <c:v>-4.8090460041886349E-4</c:v>
                      </c:pt>
                      <c:pt idx="298">
                        <c:v>-4.8057874862500992E-4</c:v>
                      </c:pt>
                      <c:pt idx="299">
                        <c:v>-4.802556137816104E-4</c:v>
                      </c:pt>
                      <c:pt idx="300">
                        <c:v>-4.7993516204887396E-4</c:v>
                      </c:pt>
                      <c:pt idx="301">
                        <c:v>-4.7961736014664542E-4</c:v>
                      </c:pt>
                      <c:pt idx="302">
                        <c:v>-4.7930217534288434E-4</c:v>
                      </c:pt>
                      <c:pt idx="303">
                        <c:v>-4.7898957544246519E-4</c:v>
                      </c:pt>
                      <c:pt idx="304">
                        <c:v>-4.7867952877616009E-4</c:v>
                      </c:pt>
                      <c:pt idx="305">
                        <c:v>-4.7837200418997255E-4</c:v>
                      </c:pt>
                      <c:pt idx="306">
                        <c:v>-4.7806697103471235E-4</c:v>
                      </c:pt>
                      <c:pt idx="307">
                        <c:v>-4.7776439915577732E-4</c:v>
                      </c:pt>
                      <c:pt idx="308">
                        <c:v>-4.7746425888326051E-4</c:v>
                      </c:pt>
                      <c:pt idx="309">
                        <c:v>-4.7716652102220564E-4</c:v>
                      </c:pt>
                      <c:pt idx="310">
                        <c:v>-4.7687115684318462E-4</c:v>
                      </c:pt>
                      <c:pt idx="311">
                        <c:v>-4.7657813807301929E-4</c:v>
                      </c:pt>
                      <c:pt idx="312">
                        <c:v>-4.7628743688578166E-4</c:v>
                      </c:pt>
                      <c:pt idx="313">
                        <c:v>-4.7599902589398596E-4</c:v>
                      </c:pt>
                      <c:pt idx="314">
                        <c:v>-4.7571287813996568E-4</c:v>
                      </c:pt>
                      <c:pt idx="315">
                        <c:v>-4.7542896708749582E-4</c:v>
                      </c:pt>
                      <c:pt idx="316">
                        <c:v>-4.7514726661358227E-4</c:v>
                      </c:pt>
                      <c:pt idx="317">
                        <c:v>-4.748677510004532E-4</c:v>
                      </c:pt>
                      <c:pt idx="318">
                        <c:v>-4.7459039492772263E-4</c:v>
                      </c:pt>
                      <c:pt idx="319">
                        <c:v>-4.7431517346475396E-4</c:v>
                      </c:pt>
                      <c:pt idx="320">
                        <c:v>-4.7404206206317999E-4</c:v>
                      </c:pt>
                      <c:pt idx="321">
                        <c:v>-4.7377103654961739E-4</c:v>
                      </c:pt>
                      <c:pt idx="322">
                        <c:v>-4.7350207311851894E-4</c:v>
                      </c:pt>
                      <c:pt idx="323">
                        <c:v>-4.7323514832521872E-4</c:v>
                      </c:pt>
                      <c:pt idx="324">
                        <c:v>-4.7297023907910381E-4</c:v>
                      </c:pt>
                      <c:pt idx="325">
                        <c:v>-4.7270732263697166E-4</c:v>
                      </c:pt>
                      <c:pt idx="326">
                        <c:v>-4.7244637659650361E-4</c:v>
                      </c:pt>
                      <c:pt idx="327">
                        <c:v>-4.7218737888992459E-4</c:v>
                      </c:pt>
                      <c:pt idx="328">
                        <c:v>-4.7193030777775371E-4</c:v>
                      </c:pt>
                      <c:pt idx="329">
                        <c:v>-4.7167514184274953E-4</c:v>
                      </c:pt>
                      <c:pt idx="330">
                        <c:v>-4.7142185998394476E-4</c:v>
                      </c:pt>
                      <c:pt idx="331">
                        <c:v>-4.7117044141082047E-4</c:v>
                      </c:pt>
                      <c:pt idx="332">
                        <c:v>-4.7092086563766062E-4</c:v>
                      </c:pt>
                      <c:pt idx="333">
                        <c:v>-4.706731124779219E-4</c:v>
                      </c:pt>
                      <c:pt idx="334">
                        <c:v>-4.7042716203885552E-4</c:v>
                      </c:pt>
                      <c:pt idx="335">
                        <c:v>-4.7018299471613165E-4</c:v>
                      </c:pt>
                      <c:pt idx="336">
                        <c:v>-4.6994059118867122E-4</c:v>
                      </c:pt>
                      <c:pt idx="337">
                        <c:v>-4.6969993241351669E-4</c:v>
                      </c:pt>
                      <c:pt idx="338">
                        <c:v>-4.6946099962086833E-4</c:v>
                      </c:pt>
                      <c:pt idx="339">
                        <c:v>-4.6922377430918584E-4</c:v>
                      </c:pt>
                      <c:pt idx="340">
                        <c:v>-4.6898823824043572E-4</c:v>
                      </c:pt>
                      <c:pt idx="341">
                        <c:v>-4.6875437343538444E-4</c:v>
                      </c:pt>
                      <c:pt idx="342">
                        <c:v>-4.6852216216906092E-4</c:v>
                      </c:pt>
                      <c:pt idx="343">
                        <c:v>-4.6829158696624619E-4</c:v>
                      </c:pt>
                      <c:pt idx="344">
                        <c:v>-4.6806263059711163E-4</c:v>
                      </c:pt>
                      <c:pt idx="345">
                        <c:v>-4.6783527607290943E-4</c:v>
                      </c:pt>
                      <c:pt idx="346">
                        <c:v>-4.676095066417932E-4</c:v>
                      </c:pt>
                      <c:pt idx="347">
                        <c:v>-4.6738530578467147E-4</c:v>
                      </c:pt>
                      <c:pt idx="348">
                        <c:v>-4.6716265721121126E-4</c:v>
                      </c:pt>
                      <c:pt idx="349">
                        <c:v>-4.6694154485587804E-4</c:v>
                      </c:pt>
                      <c:pt idx="350">
                        <c:v>-4.6672195287405523E-4</c:v>
                      </c:pt>
                      <c:pt idx="351">
                        <c:v>-4.6650386563829916E-4</c:v>
                      </c:pt>
                      <c:pt idx="352">
                        <c:v>-4.6628726773458604E-4</c:v>
                      </c:pt>
                      <c:pt idx="353">
                        <c:v>-4.6607214395871663E-4</c:v>
                      </c:pt>
                      <c:pt idx="354">
                        <c:v>-4.6585847931273586E-4</c:v>
                      </c:pt>
                      <c:pt idx="355">
                        <c:v>-4.656462590014608E-4</c:v>
                      </c:pt>
                      <c:pt idx="356">
                        <c:v>-4.6543546842905823E-4</c:v>
                      </c:pt>
                      <c:pt idx="357">
                        <c:v>-4.6522609319570263E-4</c:v>
                      </c:pt>
                      <c:pt idx="358">
                        <c:v>-4.6501811909428937E-4</c:v>
                      </c:pt>
                      <c:pt idx="359">
                        <c:v>-4.6481153210723195E-4</c:v>
                      </c:pt>
                      <c:pt idx="360">
                        <c:v>-4.6460631840330503E-4</c:v>
                      </c:pt>
                      <c:pt idx="361">
                        <c:v>-4.6440246433456016E-4</c:v>
                      </c:pt>
                      <c:pt idx="362">
                        <c:v>-4.6419995643330109E-4</c:v>
                      </c:pt>
                      <c:pt idx="363">
                        <c:v>-4.6399878140911452E-4</c:v>
                      </c:pt>
                      <c:pt idx="364">
                        <c:v>-4.6379892614595856E-4</c:v>
                      </c:pt>
                      <c:pt idx="365">
                        <c:v>-4.6360037769932867E-4</c:v>
                      </c:pt>
                      <c:pt idx="366">
                        <c:v>-4.6340312329345198E-4</c:v>
                      </c:pt>
                      <c:pt idx="367">
                        <c:v>-4.6320715031853202E-4</c:v>
                      </c:pt>
                      <c:pt idx="368">
                        <c:v>-4.6301244632809938E-4</c:v>
                      </c:pt>
                      <c:pt idx="369">
                        <c:v>-4.6281899903633135E-4</c:v>
                      </c:pt>
                      <c:pt idx="370">
                        <c:v>-4.6262679631550979E-4</c:v>
                      </c:pt>
                      <c:pt idx="371">
                        <c:v>-4.6243582619344908E-4</c:v>
                      </c:pt>
                      <c:pt idx="372">
                        <c:v>-4.6224607685104645E-4</c:v>
                      </c:pt>
                      <c:pt idx="373">
                        <c:v>-4.6205753661980733E-4</c:v>
                      </c:pt>
                      <c:pt idx="374">
                        <c:v>-4.6187019397948798E-4</c:v>
                      </c:pt>
                      <c:pt idx="375">
                        <c:v>-4.6168403755572044E-4</c:v>
                      </c:pt>
                      <c:pt idx="376">
                        <c:v>-4.6149905611773197E-4</c:v>
                      </c:pt>
                      <c:pt idx="377">
                        <c:v>-4.6131523857606365E-4</c:v>
                      </c:pt>
                      <c:pt idx="378">
                        <c:v>-4.611325739803865E-4</c:v>
                      </c:pt>
                      <c:pt idx="379">
                        <c:v>-4.6095105151728921E-4</c:v>
                      </c:pt>
                      <c:pt idx="380">
                        <c:v>-4.6077066050818146E-4</c:v>
                      </c:pt>
                      <c:pt idx="381">
                        <c:v>-4.6059139040716926E-4</c:v>
                      </c:pt>
                      <c:pt idx="382">
                        <c:v>-4.6041323079900947E-4</c:v>
                      </c:pt>
                      <c:pt idx="383">
                        <c:v>-4.6023617139710993E-4</c:v>
                      </c:pt>
                      <c:pt idx="384">
                        <c:v>-4.6006020204151767E-4</c:v>
                      </c:pt>
                      <c:pt idx="385">
                        <c:v>-4.5988531269701037E-4</c:v>
                      </c:pt>
                      <c:pt idx="386">
                        <c:v>-4.5971149345115517E-4</c:v>
                      </c:pt>
                      <c:pt idx="387">
                        <c:v>-4.5953873451246241E-4</c:v>
                      </c:pt>
                      <c:pt idx="388">
                        <c:v>-4.5936702620853151E-4</c:v>
                      </c:pt>
                      <c:pt idx="389">
                        <c:v>-4.5919635898425561E-4</c:v>
                      </c:pt>
                      <c:pt idx="390">
                        <c:v>-4.5902672340004144E-4</c:v>
                      </c:pt>
                      <c:pt idx="391">
                        <c:v>-4.5885811013006845E-4</c:v>
                      </c:pt>
                      <c:pt idx="392">
                        <c:v>-4.586905099605891E-4</c:v>
                      </c:pt>
                      <c:pt idx="393">
                        <c:v>-4.5852391378823737E-4</c:v>
                      </c:pt>
                      <c:pt idx="394">
                        <c:v>-4.5835831261840026E-4</c:v>
                      </c:pt>
                      <c:pt idx="395">
                        <c:v>-4.5819369756356564E-4</c:v>
                      </c:pt>
                      <c:pt idx="396">
                        <c:v>-4.5803005984177618E-4</c:v>
                      </c:pt>
                      <c:pt idx="397">
                        <c:v>-4.5786739077502815E-4</c:v>
                      </c:pt>
                      <c:pt idx="398">
                        <c:v>-4.5770568178776208E-4</c:v>
                      </c:pt>
                      <c:pt idx="399">
                        <c:v>-4.5754492440534117E-4</c:v>
                      </c:pt>
                      <c:pt idx="400">
                        <c:v>-4.5738511025258022E-4</c:v>
                      </c:pt>
                      <c:pt idx="401">
                        <c:v>-4.5722623105229321E-4</c:v>
                      </c:pt>
                      <c:pt idx="402">
                        <c:v>-4.5706827862384815E-4</c:v>
                      </c:pt>
                      <c:pt idx="403">
                        <c:v>-4.5691124488177724E-4</c:v>
                      </c:pt>
                      <c:pt idx="404">
                        <c:v>-4.5675512183439965E-4</c:v>
                      </c:pt>
                      <c:pt idx="405">
                        <c:v>-4.5659990158245563E-4</c:v>
                      </c:pt>
                      <c:pt idx="406">
                        <c:v>-4.5644557631777555E-4</c:v>
                      </c:pt>
                      <c:pt idx="407">
                        <c:v>-4.5629213832197645E-4</c:v>
                      </c:pt>
                      <c:pt idx="408">
                        <c:v>-4.5613957996517727E-4</c:v>
                      </c:pt>
                      <c:pt idx="409">
                        <c:v>-4.5598789370471574E-4</c:v>
                      </c:pt>
                      <c:pt idx="410">
                        <c:v>-4.5583707208393762E-4</c:v>
                      </c:pt>
                      <c:pt idx="411">
                        <c:v>-4.5568710773093016E-4</c:v>
                      </c:pt>
                      <c:pt idx="412">
                        <c:v>-4.5553799335737314E-4</c:v>
                      </c:pt>
                      <c:pt idx="413">
                        <c:v>-4.5538972175731358E-4</c:v>
                      </c:pt>
                      <c:pt idx="414">
                        <c:v>-4.5524228580603451E-4</c:v>
                      </c:pt>
                      <c:pt idx="415">
                        <c:v>-4.5509567845889267E-4</c:v>
                      </c:pt>
                      <c:pt idx="416">
                        <c:v>-4.5494989275021323E-4</c:v>
                      </c:pt>
                      <c:pt idx="417">
                        <c:v>-4.5480492179217097E-4</c:v>
                      </c:pt>
                      <c:pt idx="418">
                        <c:v>-4.5466075877372843E-4</c:v>
                      </c:pt>
                      <c:pt idx="419">
                        <c:v>-4.545173969595376E-4</c:v>
                      </c:pt>
                      <c:pt idx="420">
                        <c:v>-4.5437482968891741E-4</c:v>
                      </c:pt>
                      <c:pt idx="421">
                        <c:v>-4.5423305037481631E-4</c:v>
                      </c:pt>
                      <c:pt idx="422">
                        <c:v>-4.540920525027842E-4</c:v>
                      </c:pt>
                      <c:pt idx="423">
                        <c:v>-4.5395182962998848E-4</c:v>
                      </c:pt>
                      <c:pt idx="424">
                        <c:v>-4.5381237538423357E-4</c:v>
                      </c:pt>
                      <c:pt idx="425">
                        <c:v>-4.5367368346298795E-4</c:v>
                      </c:pt>
                      <c:pt idx="426">
                        <c:v>-4.5353574763243304E-4</c:v>
                      </c:pt>
                      <c:pt idx="427">
                        <c:v>-4.5339856172654341E-4</c:v>
                      </c:pt>
                      <c:pt idx="428">
                        <c:v>-4.5326211964614874E-4</c:v>
                      </c:pt>
                      <c:pt idx="429">
                        <c:v>-4.5312641535804672E-4</c:v>
                      </c:pt>
                      <c:pt idx="430">
                        <c:v>-4.5299144289409962E-4</c:v>
                      </c:pt>
                      <c:pt idx="431">
                        <c:v>-4.5285719635037685E-4</c:v>
                      </c:pt>
                      <c:pt idx="432">
                        <c:v>-4.5272366988627057E-4</c:v>
                      </c:pt>
                      <c:pt idx="433">
                        <c:v>-4.5259085772367253E-4</c:v>
                      </c:pt>
                      <c:pt idx="434">
                        <c:v>-4.5245875414611858E-4</c:v>
                      </c:pt>
                      <c:pt idx="435">
                        <c:v>-4.5232735349799719E-4</c:v>
                      </c:pt>
                      <c:pt idx="436">
                        <c:v>-4.5219665018370991E-4</c:v>
                      </c:pt>
                      <c:pt idx="437">
                        <c:v>-4.5206663866689264E-4</c:v>
                      </c:pt>
                      <c:pt idx="438">
                        <c:v>-4.5193731346963926E-4</c:v>
                      </c:pt>
                      <c:pt idx="439">
                        <c:v>-4.5180866917172356E-4</c:v>
                      </c:pt>
                      <c:pt idx="440">
                        <c:v>-4.5168070040984626E-4</c:v>
                      </c:pt>
                      <c:pt idx="441">
                        <c:v>-4.5155340187688262E-4</c:v>
                      </c:pt>
                      <c:pt idx="442">
                        <c:v>-4.5142676832116434E-4</c:v>
                      </c:pt>
                      <c:pt idx="443">
                        <c:v>-4.5130079454573364E-4</c:v>
                      </c:pt>
                      <c:pt idx="444">
                        <c:v>-4.5117547540766154E-4</c:v>
                      </c:pt>
                      <c:pt idx="445">
                        <c:v>-4.5105080581731445E-4</c:v>
                      </c:pt>
                      <c:pt idx="446">
                        <c:v>-4.5092678073769957E-4</c:v>
                      </c:pt>
                      <c:pt idx="447">
                        <c:v>-4.508033951837579E-4</c:v>
                      </c:pt>
                      <c:pt idx="448">
                        <c:v>-4.5068064422171662E-4</c:v>
                      </c:pt>
                      <c:pt idx="449">
                        <c:v>-4.5055852296842116E-4</c:v>
                      </c:pt>
                      <c:pt idx="450">
                        <c:v>-4.5043702659068201E-4</c:v>
                      </c:pt>
                      <c:pt idx="451">
                        <c:v>-4.5031615030465357E-4</c:v>
                      </c:pt>
                      <c:pt idx="452">
                        <c:v>-4.501958893752016E-4</c:v>
                      </c:pt>
                      <c:pt idx="453">
                        <c:v>-4.5007623911526236E-4</c:v>
                      </c:pt>
                      <c:pt idx="454">
                        <c:v>-4.49957194885274E-4</c:v>
                      </c:pt>
                      <c:pt idx="455">
                        <c:v>-4.4983875209253765E-4</c:v>
                      </c:pt>
                      <c:pt idx="456">
                        <c:v>-4.4972090619065444E-4</c:v>
                      </c:pt>
                      <c:pt idx="457">
                        <c:v>-4.4960365267892883E-4</c:v>
                      </c:pt>
                      <c:pt idx="458">
                        <c:v>-4.4948698710179979E-4</c:v>
                      </c:pt>
                      <c:pt idx="459">
                        <c:v>-4.4937090504828202E-4</c:v>
                      </c:pt>
                      <c:pt idx="460">
                        <c:v>-4.4925540215139538E-4</c:v>
                      </c:pt>
                      <c:pt idx="461">
                        <c:v>-4.4914047408763704E-4</c:v>
                      </c:pt>
                      <c:pt idx="462">
                        <c:v>-4.4902611657642727E-4</c:v>
                      </c:pt>
                      <c:pt idx="463">
                        <c:v>-4.4891232537957749E-4</c:v>
                      </c:pt>
                      <c:pt idx="464">
                        <c:v>-4.487990963007844E-4</c:v>
                      </c:pt>
                      <c:pt idx="465">
                        <c:v>-4.4868642518508523E-4</c:v>
                      </c:pt>
                      <c:pt idx="466">
                        <c:v>-4.4857430791837833E-4</c:v>
                      </c:pt>
                      <c:pt idx="467">
                        <c:v>-4.4846274042690512E-4</c:v>
                      </c:pt>
                      <c:pt idx="468">
                        <c:v>-4.4835171867675872E-4</c:v>
                      </c:pt>
                      <c:pt idx="469">
                        <c:v>-4.4824123867340417E-4</c:v>
                      </c:pt>
                      <c:pt idx="470">
                        <c:v>-4.4813129646119467E-4</c:v>
                      </c:pt>
                      <c:pt idx="471">
                        <c:v>-4.4802188812289901E-4</c:v>
                      </c:pt>
                      <c:pt idx="472">
                        <c:v>-4.4791300977923572E-4</c:v>
                      </c:pt>
                      <c:pt idx="473">
                        <c:v>-4.4780465758842365E-4</c:v>
                      </c:pt>
                      <c:pt idx="474">
                        <c:v>-4.4769682774571456E-4</c:v>
                      </c:pt>
                      <c:pt idx="475">
                        <c:v>-4.4758951648296325E-4</c:v>
                      </c:pt>
                      <c:pt idx="476">
                        <c:v>-4.4748272006817227E-4</c:v>
                      </c:pt>
                      <c:pt idx="477">
                        <c:v>-4.4737643480507794E-4</c:v>
                      </c:pt>
                      <c:pt idx="478">
                        <c:v>-4.47270657032713E-4</c:v>
                      </c:pt>
                      <c:pt idx="479">
                        <c:v>-4.4716538312497951E-4</c:v>
                      </c:pt>
                      <c:pt idx="480">
                        <c:v>-4.4706060949025291E-4</c:v>
                      </c:pt>
                      <c:pt idx="481">
                        <c:v>-4.4695633257095871E-4</c:v>
                      </c:pt>
                      <c:pt idx="482">
                        <c:v>-4.4685254884317135E-4</c:v>
                      </c:pt>
                      <c:pt idx="483">
                        <c:v>-4.4674925481622945E-4</c:v>
                      </c:pt>
                      <c:pt idx="484">
                        <c:v>-4.4664644703232292E-4</c:v>
                      </c:pt>
                      <c:pt idx="485">
                        <c:v>-4.4654412206613411E-4</c:v>
                      </c:pt>
                      <c:pt idx="486">
                        <c:v>-4.4644227652442686E-4</c:v>
                      </c:pt>
                      <c:pt idx="487">
                        <c:v>-4.463409070456989E-4</c:v>
                      </c:pt>
                      <c:pt idx="488">
                        <c:v>-4.4624001029979496E-4</c:v>
                      </c:pt>
                      <c:pt idx="489">
                        <c:v>-4.4613958298755604E-4</c:v>
                      </c:pt>
                      <c:pt idx="490">
                        <c:v>-4.4603962184043848E-4</c:v>
                      </c:pt>
                      <c:pt idx="491">
                        <c:v>-4.4594012362018015E-4</c:v>
                      </c:pt>
                      <c:pt idx="492">
                        <c:v>-4.45841085118445E-4</c:v>
                      </c:pt>
                      <c:pt idx="493">
                        <c:v>-4.4574250315646918E-4</c:v>
                      </c:pt>
                      <c:pt idx="494">
                        <c:v>-4.4564437458472969E-4</c:v>
                      </c:pt>
                      <c:pt idx="495">
                        <c:v>-4.4554669628261209E-4</c:v>
                      </c:pt>
                      <c:pt idx="496">
                        <c:v>-4.4544946515806977E-4</c:v>
                      </c:pt>
                      <c:pt idx="497">
                        <c:v>-4.4535267814730452E-4</c:v>
                      </c:pt>
                      <c:pt idx="498">
                        <c:v>-4.4525633221444345E-4</c:v>
                      </c:pt>
                      <c:pt idx="499">
                        <c:v>-4.4516042435121666E-4</c:v>
                      </c:pt>
                      <c:pt idx="500">
                        <c:v>-4.4506495157665792E-4</c:v>
                      </c:pt>
                      <c:pt idx="501">
                        <c:v>-4.4496991093677087E-4</c:v>
                      </c:pt>
                      <c:pt idx="502">
                        <c:v>-4.448752995042574E-4</c:v>
                      </c:pt>
                      <c:pt idx="503">
                        <c:v>-4.447811143781878E-4</c:v>
                      </c:pt>
                      <c:pt idx="504">
                        <c:v>-4.4468735268371809E-4</c:v>
                      </c:pt>
                      <c:pt idx="505">
                        <c:v>-4.4459401157179699E-4</c:v>
                      </c:pt>
                      <c:pt idx="506">
                        <c:v>-4.4450108821887934E-4</c:v>
                      </c:pt>
                      <c:pt idx="507">
                        <c:v>-4.4440857982662847E-4</c:v>
                      </c:pt>
                      <c:pt idx="508">
                        <c:v>-4.4431648362165422E-4</c:v>
                      </c:pt>
                      <c:pt idx="509">
                        <c:v>-4.4422479685521588E-4</c:v>
                      </c:pt>
                      <c:pt idx="510">
                        <c:v>-4.4413351680297198E-4</c:v>
                      </c:pt>
                      <c:pt idx="511">
                        <c:v>-4.4404264076468633E-4</c:v>
                      </c:pt>
                      <c:pt idx="512">
                        <c:v>-4.4395216606397958E-4</c:v>
                      </c:pt>
                      <c:pt idx="513">
                        <c:v>-4.4386209004805387E-4</c:v>
                      </c:pt>
                      <c:pt idx="514">
                        <c:v>-4.4377241008744712E-4</c:v>
                      </c:pt>
                      <c:pt idx="515">
                        <c:v>-4.4368312357576274E-4</c:v>
                      </c:pt>
                      <c:pt idx="516">
                        <c:v>-4.435942279294261E-4</c:v>
                      </c:pt>
                      <c:pt idx="517">
                        <c:v>-4.4350572058743864E-4</c:v>
                      </c:pt>
                      <c:pt idx="518">
                        <c:v>-4.4341759901111267E-4</c:v>
                      </c:pt>
                      <c:pt idx="519">
                        <c:v>-4.4332986068386002E-4</c:v>
                      </c:pt>
                      <c:pt idx="520">
                        <c:v>-4.4324250311091886E-4</c:v>
                      </c:pt>
                      <c:pt idx="521">
                        <c:v>-4.4315552381914348E-4</c:v>
                      </c:pt>
                      <c:pt idx="522">
                        <c:v>-4.4306892035676147E-4</c:v>
                      </c:pt>
                      <c:pt idx="523">
                        <c:v>-4.4298269029313192E-4</c:v>
                      </c:pt>
                      <c:pt idx="524">
                        <c:v>-4.4289683121853787E-4</c:v>
                      </c:pt>
                      <c:pt idx="525">
                        <c:v>-4.4281134074394834E-4</c:v>
                      </c:pt>
                      <c:pt idx="526">
                        <c:v>-4.427262165008086E-4</c:v>
                      </c:pt>
                      <c:pt idx="527">
                        <c:v>-4.4264145614080408E-4</c:v>
                      </c:pt>
                      <c:pt idx="528">
                        <c:v>-4.4255705733565586E-4</c:v>
                      </c:pt>
                      <c:pt idx="529">
                        <c:v>-4.4247301777690845E-4</c:v>
                      </c:pt>
                      <c:pt idx="530">
                        <c:v>-4.4238933517571965E-4</c:v>
                      </c:pt>
                      <c:pt idx="531">
                        <c:v>-4.4230600726264773E-4</c:v>
                      </c:pt>
                      <c:pt idx="532">
                        <c:v>-4.4222303178743862E-4</c:v>
                      </c:pt>
                      <c:pt idx="533">
                        <c:v>-4.4214040651884966E-4</c:v>
                      </c:pt>
                      <c:pt idx="534">
                        <c:v>-4.4205812924442148E-4</c:v>
                      </c:pt>
                      <c:pt idx="535">
                        <c:v>-4.4197619777029413E-4</c:v>
                      </c:pt>
                      <c:pt idx="536">
                        <c:v>-4.4189460992101416E-4</c:v>
                      </c:pt>
                      <c:pt idx="537">
                        <c:v>-4.4181336353932993E-4</c:v>
                      </c:pt>
                      <c:pt idx="538">
                        <c:v>-4.4173245648601909E-4</c:v>
                      </c:pt>
                      <c:pt idx="539">
                        <c:v>-4.4165188663968039E-4</c:v>
                      </c:pt>
                      <c:pt idx="540">
                        <c:v>-4.4157165189657386E-4</c:v>
                      </c:pt>
                      <c:pt idx="541">
                        <c:v>-4.4149175017040747E-4</c:v>
                      </c:pt>
                      <c:pt idx="542">
                        <c:v>-4.4141217939218158E-4</c:v>
                      </c:pt>
                      <c:pt idx="543">
                        <c:v>-4.4133293750999239E-4</c:v>
                      </c:pt>
                      <c:pt idx="544">
                        <c:v>-4.4125402248887413E-4</c:v>
                      </c:pt>
                      <c:pt idx="545">
                        <c:v>-4.4117543231060651E-4</c:v>
                      </c:pt>
                      <c:pt idx="546">
                        <c:v>-4.4109716497355228E-4</c:v>
                      </c:pt>
                      <c:pt idx="547">
                        <c:v>-4.4101921849248378E-4</c:v>
                      </c:pt>
                      <c:pt idx="548">
                        <c:v>-4.409415908984262E-4</c:v>
                      </c:pt>
                      <c:pt idx="549">
                        <c:v>-4.408642802384664E-4</c:v>
                      </c:pt>
                      <c:pt idx="550">
                        <c:v>-4.4078728457562234E-4</c:v>
                      </c:pt>
                      <c:pt idx="551">
                        <c:v>-4.4071060198865231E-4</c:v>
                      </c:pt>
                      <c:pt idx="552">
                        <c:v>-4.4063423057190626E-4</c:v>
                      </c:pt>
                      <c:pt idx="553">
                        <c:v>-4.4055816843518086E-4</c:v>
                      </c:pt>
                      <c:pt idx="554">
                        <c:v>-4.4048241370353938E-4</c:v>
                      </c:pt>
                      <c:pt idx="555">
                        <c:v>-4.4040696451717583E-4</c:v>
                      </c:pt>
                      <c:pt idx="556">
                        <c:v>-4.4033181903125322E-4</c:v>
                      </c:pt>
                      <c:pt idx="557">
                        <c:v>-4.402569754157578E-4</c:v>
                      </c:pt>
                      <c:pt idx="558">
                        <c:v>-4.4018243185534582E-4</c:v>
                      </c:pt>
                      <c:pt idx="559">
                        <c:v>-4.4010818654921247E-4</c:v>
                      </c:pt>
                      <c:pt idx="560">
                        <c:v>-4.4003423771091574E-4</c:v>
                      </c:pt>
                      <c:pt idx="561">
                        <c:v>-4.3996058356826791E-4</c:v>
                      </c:pt>
                      <c:pt idx="562">
                        <c:v>-4.3988722236317412E-4</c:v>
                      </c:pt>
                      <c:pt idx="563">
                        <c:v>-4.3981415235148566E-4</c:v>
                      </c:pt>
                      <c:pt idx="564">
                        <c:v>-4.397413718028865E-4</c:v>
                      </c:pt>
                      <c:pt idx="565">
                        <c:v>-4.3966887900073732E-4</c:v>
                      </c:pt>
                      <c:pt idx="566">
                        <c:v>-4.3959667224194294E-4</c:v>
                      </c:pt>
                      <c:pt idx="567">
                        <c:v>-4.3952474983682832E-4</c:v>
                      </c:pt>
                      <c:pt idx="568">
                        <c:v>-4.3945311010899378E-4</c:v>
                      </c:pt>
                      <c:pt idx="569">
                        <c:v>-4.3938175139519642E-4</c:v>
                      </c:pt>
                      <c:pt idx="570">
                        <c:v>-4.3931067204520995E-4</c:v>
                      </c:pt>
                      <c:pt idx="571">
                        <c:v>-4.3923987042171589E-4</c:v>
                      </c:pt>
                      <c:pt idx="572">
                        <c:v>-4.3916934490014837E-4</c:v>
                      </c:pt>
                      <c:pt idx="573">
                        <c:v>-4.3909909386860286E-4</c:v>
                      </c:pt>
                      <c:pt idx="574">
                        <c:v>-4.3902911572769231E-4</c:v>
                      </c:pt>
                      <c:pt idx="575">
                        <c:v>-4.3895940889042661E-4</c:v>
                      </c:pt>
                      <c:pt idx="576">
                        <c:v>-4.3888997178210268E-4</c:v>
                      </c:pt>
                      <c:pt idx="577">
                        <c:v>-4.3882080284018087E-4</c:v>
                      </c:pt>
                      <c:pt idx="578">
                        <c:v>-4.3875190051416278E-4</c:v>
                      </c:pt>
                      <c:pt idx="579">
                        <c:v>-4.3868326326548693E-4</c:v>
                      </c:pt>
                      <c:pt idx="580">
                        <c:v>-4.3861488956739781E-4</c:v>
                      </c:pt>
                      <c:pt idx="581">
                        <c:v>-4.3854677790485267E-4</c:v>
                      </c:pt>
                      <c:pt idx="582">
                        <c:v>-4.3847892677438874E-4</c:v>
                      </c:pt>
                      <c:pt idx="583">
                        <c:v>-4.3841133468403335E-4</c:v>
                      </c:pt>
                      <c:pt idx="584">
                        <c:v>-4.383440001531755E-4</c:v>
                      </c:pt>
                      <c:pt idx="585">
                        <c:v>-4.3827692171246696E-4</c:v>
                      </c:pt>
                      <c:pt idx="586">
                        <c:v>-4.3821009790372443E-4</c:v>
                      </c:pt>
                      <c:pt idx="587">
                        <c:v>-4.3814352727980787E-4</c:v>
                      </c:pt>
                      <c:pt idx="588">
                        <c:v>-4.3807720840451493E-4</c:v>
                      </c:pt>
                      <c:pt idx="589">
                        <c:v>-4.3801113985249599E-4</c:v>
                      </c:pt>
                      <c:pt idx="590">
                        <c:v>-4.3794532020914362E-4</c:v>
                      </c:pt>
                      <c:pt idx="591">
                        <c:v>-4.3787974807047526E-4</c:v>
                      </c:pt>
                      <c:pt idx="592">
                        <c:v>-4.3781442204305628E-4</c:v>
                      </c:pt>
                      <c:pt idx="593">
                        <c:v>-4.3774934074389916E-4</c:v>
                      </c:pt>
                      <c:pt idx="594">
                        <c:v>-4.3768450280034349E-4</c:v>
                      </c:pt>
                      <c:pt idx="595">
                        <c:v>-4.3761990684998729E-4</c:v>
                      </c:pt>
                      <c:pt idx="596">
                        <c:v>-4.3755555154057586E-4</c:v>
                      </c:pt>
                      <c:pt idx="597">
                        <c:v>-4.3749143552990823E-4</c:v>
                      </c:pt>
                      <c:pt idx="598">
                        <c:v>-4.3742755748575087E-4</c:v>
                      </c:pt>
                      <c:pt idx="599">
                        <c:v>-4.373639160857381E-4</c:v>
                      </c:pt>
                      <c:pt idx="600">
                        <c:v>-4.3730051001728389E-4</c:v>
                      </c:pt>
                      <c:pt idx="601">
                        <c:v>-4.3723733797749266E-4</c:v>
                      </c:pt>
                      <c:pt idx="602">
                        <c:v>-4.3717439867307044E-4</c:v>
                      </c:pt>
                      <c:pt idx="603">
                        <c:v>-4.3711169082023214E-4</c:v>
                      </c:pt>
                      <c:pt idx="604">
                        <c:v>-4.3704921314462295E-4</c:v>
                      </c:pt>
                      <c:pt idx="605">
                        <c:v>-4.369869643812142E-4</c:v>
                      </c:pt>
                      <c:pt idx="606">
                        <c:v>-4.3692494327424354E-4</c:v>
                      </c:pt>
                      <c:pt idx="607">
                        <c:v>-4.3686314857710809E-4</c:v>
                      </c:pt>
                      <c:pt idx="608">
                        <c:v>-4.3680157905229635E-4</c:v>
                      </c:pt>
                      <c:pt idx="609">
                        <c:v>-4.3674023347129321E-4</c:v>
                      </c:pt>
                      <c:pt idx="610">
                        <c:v>-4.3667911061450951E-4</c:v>
                      </c:pt>
                      <c:pt idx="611">
                        <c:v>-4.3661820927119223E-4</c:v>
                      </c:pt>
                      <c:pt idx="612">
                        <c:v>-4.3655752823934632E-4</c:v>
                      </c:pt>
                      <c:pt idx="613">
                        <c:v>-4.3649706632566712E-4</c:v>
                      </c:pt>
                      <c:pt idx="614">
                        <c:v>-4.3643682234543638E-4</c:v>
                      </c:pt>
                      <c:pt idx="615">
                        <c:v>-4.3637679512248086E-4</c:v>
                      </c:pt>
                      <c:pt idx="616">
                        <c:v>-4.3631698348905817E-4</c:v>
                      </c:pt>
                      <c:pt idx="617">
                        <c:v>-4.3625738628580749E-4</c:v>
                      </c:pt>
                      <c:pt idx="618">
                        <c:v>-4.3619800236166544E-4</c:v>
                      </c:pt>
                      <c:pt idx="619">
                        <c:v>-4.3613883057378887E-4</c:v>
                      </c:pt>
                      <c:pt idx="620">
                        <c:v>-4.3607986978749157E-4</c:v>
                      </c:pt>
                      <c:pt idx="621">
                        <c:v>-4.3602111887616036E-4</c:v>
                      </c:pt>
                      <c:pt idx="622">
                        <c:v>-4.3596257672119069E-4</c:v>
                      </c:pt>
                      <c:pt idx="623">
                        <c:v>-4.3590424221190969E-4</c:v>
                      </c:pt>
                      <c:pt idx="624">
                        <c:v>-4.3584611424551294E-4</c:v>
                      </c:pt>
                      <c:pt idx="625">
                        <c:v>-4.3578819172699181E-4</c:v>
                      </c:pt>
                      <c:pt idx="626">
                        <c:v>-4.357304735690606E-4</c:v>
                      </c:pt>
                      <c:pt idx="627">
                        <c:v>-4.3567295869209843E-4</c:v>
                      </c:pt>
                      <c:pt idx="628">
                        <c:v>-4.356156460240688E-4</c:v>
                      </c:pt>
                      <c:pt idx="629">
                        <c:v>-4.3555853450046717E-4</c:v>
                      </c:pt>
                      <c:pt idx="630">
                        <c:v>-4.3550162306424091E-4</c:v>
                      </c:pt>
                      <c:pt idx="631">
                        <c:v>-4.3544491066573819E-4</c:v>
                      </c:pt>
                      <c:pt idx="632">
                        <c:v>-4.3538839626263012E-4</c:v>
                      </c:pt>
                      <c:pt idx="633">
                        <c:v>-4.3533207881985453E-4</c:v>
                      </c:pt>
                      <c:pt idx="634">
                        <c:v>-4.3527595730955573E-4</c:v>
                      </c:pt>
                      <c:pt idx="635">
                        <c:v>-4.3522003071101321E-4</c:v>
                      </c:pt>
                      <c:pt idx="636">
                        <c:v>-4.3516429801058158E-4</c:v>
                      </c:pt>
                      <c:pt idx="637">
                        <c:v>-4.3510875820164022E-4</c:v>
                      </c:pt>
                      <c:pt idx="638">
                        <c:v>-4.3505341028451911E-4</c:v>
                      </c:pt>
                      <c:pt idx="639">
                        <c:v>-4.3499825326644267E-4</c:v>
                      </c:pt>
                      <c:pt idx="640">
                        <c:v>-4.3494328616147513E-4</c:v>
                      </c:pt>
                      <c:pt idx="641">
                        <c:v>-4.3488850799045724E-4</c:v>
                      </c:pt>
                      <c:pt idx="642">
                        <c:v>-4.3483391778094833E-4</c:v>
                      </c:pt>
                      <c:pt idx="643">
                        <c:v>-4.3477951456717396E-4</c:v>
                      </c:pt>
                      <c:pt idx="644">
                        <c:v>-4.3472529738995772E-4</c:v>
                      </c:pt>
                      <c:pt idx="645">
                        <c:v>-4.3467126529667783E-4</c:v>
                      </c:pt>
                      <c:pt idx="646">
                        <c:v>-4.3461741734120233E-4</c:v>
                      </c:pt>
                      <c:pt idx="647">
                        <c:v>-4.3456375258383987E-4</c:v>
                      </c:pt>
                      <c:pt idx="648">
                        <c:v>-4.3451027009128195E-4</c:v>
                      </c:pt>
                      <c:pt idx="649">
                        <c:v>-4.3445696893654423E-4</c:v>
                      </c:pt>
                      <c:pt idx="650">
                        <c:v>-4.344038481989214E-4</c:v>
                      </c:pt>
                      <c:pt idx="651">
                        <c:v>-4.3435090696393208E-4</c:v>
                      </c:pt>
                      <c:pt idx="652">
                        <c:v>-4.342981443232606E-4</c:v>
                      </c:pt>
                      <c:pt idx="653">
                        <c:v>-4.3424555937471488E-4</c:v>
                      </c:pt>
                      <c:pt idx="654">
                        <c:v>-4.3419315122216357E-4</c:v>
                      </c:pt>
                      <c:pt idx="655">
                        <c:v>-4.3414091897549614E-4</c:v>
                      </c:pt>
                      <c:pt idx="656">
                        <c:v>-4.3408886175056068E-4</c:v>
                      </c:pt>
                      <c:pt idx="657">
                        <c:v>-4.3403697866912735E-4</c:v>
                      </c:pt>
                      <c:pt idx="658">
                        <c:v>-4.3398526885883159E-4</c:v>
                      </c:pt>
                      <c:pt idx="659">
                        <c:v>-4.3393373145311813E-4</c:v>
                      </c:pt>
                      <c:pt idx="660">
                        <c:v>-4.3388236559121259E-4</c:v>
                      </c:pt>
                      <c:pt idx="661">
                        <c:v>-4.3383117041805383E-4</c:v>
                      </c:pt>
                      <c:pt idx="662">
                        <c:v>-4.3378014508424907E-4</c:v>
                      </c:pt>
                      <c:pt idx="663">
                        <c:v>-4.3372928874604828E-4</c:v>
                      </c:pt>
                      <c:pt idx="664">
                        <c:v>-4.3367860056525893E-4</c:v>
                      </c:pt>
                      <c:pt idx="665">
                        <c:v>-4.3362807970924303E-4</c:v>
                      </c:pt>
                      <c:pt idx="666">
                        <c:v>-4.3357772535083927E-4</c:v>
                      </c:pt>
                      <c:pt idx="667">
                        <c:v>-4.3352753666832953E-4</c:v>
                      </c:pt>
                      <c:pt idx="668">
                        <c:v>-4.3347751284540301E-4</c:v>
                      </c:pt>
                      <c:pt idx="669">
                        <c:v>-4.3342765307108691E-4</c:v>
                      </c:pt>
                      <c:pt idx="670">
                        <c:v>-4.3337795653973916E-4</c:v>
                      </c:pt>
                      <c:pt idx="671">
                        <c:v>-4.3332842245096757E-4</c:v>
                      </c:pt>
                      <c:pt idx="672">
                        <c:v>-4.3327905000960855E-4</c:v>
                      </c:pt>
                      <c:pt idx="673">
                        <c:v>-4.3322983842568509E-4</c:v>
                      </c:pt>
                      <c:pt idx="674">
                        <c:v>-4.331807869143532E-4</c:v>
                      </c:pt>
                      <c:pt idx="675">
                        <c:v>-4.3313189469587008E-4</c:v>
                      </c:pt>
                      <c:pt idx="676">
                        <c:v>-4.3308316099554574E-4</c:v>
                      </c:pt>
                      <c:pt idx="677">
                        <c:v>-4.3303458504370885E-4</c:v>
                      </c:pt>
                      <c:pt idx="678">
                        <c:v>-4.3298616607566299E-4</c:v>
                      </c:pt>
                      <c:pt idx="679">
                        <c:v>-4.3293790333164526E-4</c:v>
                      </c:pt>
                      <c:pt idx="680">
                        <c:v>-4.328897960567793E-4</c:v>
                      </c:pt>
                      <c:pt idx="681">
                        <c:v>-4.3284184350106159E-4</c:v>
                      </c:pt>
                      <c:pt idx="682">
                        <c:v>-4.3279404491929253E-4</c:v>
                      </c:pt>
                      <c:pt idx="683">
                        <c:v>-4.3274639957105243E-4</c:v>
                      </c:pt>
                      <c:pt idx="684">
                        <c:v>-4.3269890672066065E-4</c:v>
                      </c:pt>
                      <c:pt idx="685">
                        <c:v>-4.3265156563714448E-4</c:v>
                      </c:pt>
                      <c:pt idx="686">
                        <c:v>-4.3260437559418868E-4</c:v>
                      </c:pt>
                      <c:pt idx="687">
                        <c:v>-4.3255733587010801E-4</c:v>
                      </c:pt>
                      <c:pt idx="688">
                        <c:v>-4.3251044574780704E-4</c:v>
                      </c:pt>
                      <c:pt idx="689">
                        <c:v>-4.3246370451474641E-4</c:v>
                      </c:pt>
                      <c:pt idx="690">
                        <c:v>-4.3241711146290232E-4</c:v>
                      </c:pt>
                      <c:pt idx="691">
                        <c:v>-4.3237066588873132E-4</c:v>
                      </c:pt>
                      <c:pt idx="692">
                        <c:v>-4.3232436709314005E-4</c:v>
                      </c:pt>
                      <c:pt idx="693">
                        <c:v>-4.3227821438144697E-4</c:v>
                      </c:pt>
                      <c:pt idx="694">
                        <c:v>-4.3223220706334353E-4</c:v>
                      </c:pt>
                      <c:pt idx="695">
                        <c:v>-4.3218634445286991E-4</c:v>
                      </c:pt>
                      <c:pt idx="696">
                        <c:v>-4.3214062586836589E-4</c:v>
                      </c:pt>
                      <c:pt idx="697">
                        <c:v>-4.32095050632455E-4</c:v>
                      </c:pt>
                      <c:pt idx="698">
                        <c:v>-4.3204961807199815E-4</c:v>
                      </c:pt>
                      <c:pt idx="699">
                        <c:v>-4.3200432751806241E-4</c:v>
                      </c:pt>
                      <c:pt idx="700">
                        <c:v>-4.319591783058893E-4</c:v>
                      </c:pt>
                      <c:pt idx="701">
                        <c:v>-4.3191416977486678E-4</c:v>
                      </c:pt>
                      <c:pt idx="702">
                        <c:v>-4.318693012684944E-4</c:v>
                      </c:pt>
                      <c:pt idx="703">
                        <c:v>-4.3182457213434606E-4</c:v>
                      </c:pt>
                      <c:pt idx="704">
                        <c:v>-4.3177998172404003E-4</c:v>
                      </c:pt>
                      <c:pt idx="705">
                        <c:v>-4.3173552939322233E-4</c:v>
                      </c:pt>
                      <c:pt idx="706">
                        <c:v>-4.3169121450150727E-4</c:v>
                      </c:pt>
                      <c:pt idx="707">
                        <c:v>-4.3164703641247428E-4</c:v>
                      </c:pt>
                      <c:pt idx="708">
                        <c:v>-4.3160299449362233E-4</c:v>
                      </c:pt>
                      <c:pt idx="709">
                        <c:v>-4.3155908811634401E-4</c:v>
                      </c:pt>
                      <c:pt idx="710">
                        <c:v>-4.3151531665589448E-4</c:v>
                      </c:pt>
                      <c:pt idx="711">
                        <c:v>-4.3147167949136422E-4</c:v>
                      </c:pt>
                      <c:pt idx="712">
                        <c:v>-4.3142817600564694E-4</c:v>
                      </c:pt>
                      <c:pt idx="713">
                        <c:v>-4.3138480558541098E-4</c:v>
                      </c:pt>
                      <c:pt idx="714">
                        <c:v>-4.3134156762106855E-4</c:v>
                      </c:pt>
                      <c:pt idx="715">
                        <c:v>-4.3129846150675457E-4</c:v>
                      </c:pt>
                      <c:pt idx="716">
                        <c:v>-4.3125548664029183E-4</c:v>
                      </c:pt>
                      <c:pt idx="717">
                        <c:v>-4.3121264242316278E-4</c:v>
                      </c:pt>
                      <c:pt idx="718">
                        <c:v>-4.3116992826048716E-4</c:v>
                      </c:pt>
                      <c:pt idx="719">
                        <c:v>-4.3112734356098284E-4</c:v>
                      </c:pt>
                      <c:pt idx="720">
                        <c:v>-4.3108488773695484E-4</c:v>
                      </c:pt>
                      <c:pt idx="721">
                        <c:v>-4.3104256020425877E-4</c:v>
                      </c:pt>
                      <c:pt idx="722">
                        <c:v>-4.3100036038227303E-4</c:v>
                      </c:pt>
                      <c:pt idx="723">
                        <c:v>-4.3095828769386656E-4</c:v>
                      </c:pt>
                      <c:pt idx="724">
                        <c:v>-4.309163415654028E-4</c:v>
                      </c:pt>
                      <c:pt idx="725">
                        <c:v>-4.3087452142666523E-4</c:v>
                      </c:pt>
                      <c:pt idx="726">
                        <c:v>-4.3083282671087432E-4</c:v>
                      </c:pt>
                      <c:pt idx="727">
                        <c:v>-4.3079125685464083E-4</c:v>
                      </c:pt>
                      <c:pt idx="728">
                        <c:v>-4.307498112979428E-4</c:v>
                      </c:pt>
                      <c:pt idx="729">
                        <c:v>-4.3070848948410263E-4</c:v>
                      </c:pt>
                      <c:pt idx="730">
                        <c:v>-4.3066729085976415E-4</c:v>
                      </c:pt>
                      <c:pt idx="731">
                        <c:v>-4.3062621487486707E-4</c:v>
                      </c:pt>
                      <c:pt idx="732">
                        <c:v>-4.3058526098261175E-4</c:v>
                      </c:pt>
                      <c:pt idx="733">
                        <c:v>-4.3054442863945758E-4</c:v>
                      </c:pt>
                      <c:pt idx="734">
                        <c:v>-4.3050371730507623E-4</c:v>
                      </c:pt>
                      <c:pt idx="735">
                        <c:v>-4.3046312644233996E-4</c:v>
                      </c:pt>
                      <c:pt idx="736">
                        <c:v>-4.3042265551729444E-4</c:v>
                      </c:pt>
                      <c:pt idx="737">
                        <c:v>-4.3038230399913846E-4</c:v>
                      </c:pt>
                      <c:pt idx="738">
                        <c:v>-4.303420713601951E-4</c:v>
                      </c:pt>
                      <c:pt idx="739">
                        <c:v>-4.3030195707589538E-4</c:v>
                      </c:pt>
                      <c:pt idx="740">
                        <c:v>-4.3026196062474835E-4</c:v>
                      </c:pt>
                      <c:pt idx="741">
                        <c:v>-4.3022208148832777E-4</c:v>
                      </c:pt>
                      <c:pt idx="742">
                        <c:v>-4.3018231915123786E-4</c:v>
                      </c:pt>
                      <c:pt idx="743">
                        <c:v>-4.3014267310109884E-4</c:v>
                      </c:pt>
                      <c:pt idx="744">
                        <c:v>-4.3010314282853121E-4</c:v>
                      </c:pt>
                      <c:pt idx="745">
                        <c:v>-4.3006372782711298E-4</c:v>
                      </c:pt>
                      <c:pt idx="746">
                        <c:v>-4.3002442759338343E-4</c:v>
                      </c:pt>
                      <c:pt idx="747">
                        <c:v>-4.2998524162680295E-4</c:v>
                      </c:pt>
                      <c:pt idx="748">
                        <c:v>-4.2994616942973972E-4</c:v>
                      </c:pt>
                      <c:pt idx="749">
                        <c:v>-4.2990721050744583E-4</c:v>
                      </c:pt>
                      <c:pt idx="750">
                        <c:v>-4.2986836436803989E-4</c:v>
                      </c:pt>
                      <c:pt idx="751">
                        <c:v>-4.2982963052248715E-4</c:v>
                      </c:pt>
                      <c:pt idx="752">
                        <c:v>-4.297910084845708E-4</c:v>
                      </c:pt>
                      <c:pt idx="753">
                        <c:v>-4.2975249777087957E-4</c:v>
                      </c:pt>
                      <c:pt idx="754">
                        <c:v>-4.2971409790078122E-4</c:v>
                      </c:pt>
                      <c:pt idx="755">
                        <c:v>-4.2967580839641428E-4</c:v>
                      </c:pt>
                      <c:pt idx="756">
                        <c:v>-4.29637628782654E-4</c:v>
                      </c:pt>
                      <c:pt idx="757">
                        <c:v>-4.2959955858709841E-4</c:v>
                      </c:pt>
                      <c:pt idx="758">
                        <c:v>-4.2956159734005152E-4</c:v>
                      </c:pt>
                      <c:pt idx="759">
                        <c:v>-4.2952374457450531E-4</c:v>
                      </c:pt>
                      <c:pt idx="760">
                        <c:v>-4.2948599982611151E-4</c:v>
                      </c:pt>
                      <c:pt idx="761">
                        <c:v>-4.2944836263316576E-4</c:v>
                      </c:pt>
                      <c:pt idx="762">
                        <c:v>-4.294108325366018E-4</c:v>
                      </c:pt>
                      <c:pt idx="763">
                        <c:v>-4.2937340907995365E-4</c:v>
                      </c:pt>
                      <c:pt idx="764">
                        <c:v>-4.2933609180934663E-4</c:v>
                      </c:pt>
                      <c:pt idx="765">
                        <c:v>-4.2929888027348165E-4</c:v>
                      </c:pt>
                      <c:pt idx="766">
                        <c:v>-4.292617740236103E-4</c:v>
                      </c:pt>
                      <c:pt idx="767">
                        <c:v>-4.2922477261352169E-4</c:v>
                      </c:pt>
                      <c:pt idx="768">
                        <c:v>-4.2918787559951914E-4</c:v>
                      </c:pt>
                      <c:pt idx="769">
                        <c:v>-4.2915108254041565E-4</c:v>
                      </c:pt>
                      <c:pt idx="770">
                        <c:v>-4.2911439299749286E-4</c:v>
                      </c:pt>
                      <c:pt idx="771">
                        <c:v>-4.2907780653450806E-4</c:v>
                      </c:pt>
                      <c:pt idx="772">
                        <c:v>-4.2904132271766538E-4</c:v>
                      </c:pt>
                      <c:pt idx="773">
                        <c:v>-4.2900494111559266E-4</c:v>
                      </c:pt>
                      <c:pt idx="774">
                        <c:v>-4.2896866129934005E-4</c:v>
                      </c:pt>
                      <c:pt idx="775">
                        <c:v>-4.2893248284234681E-4</c:v>
                      </c:pt>
                      <c:pt idx="776">
                        <c:v>-4.2889640532044334E-4</c:v>
                      </c:pt>
                      <c:pt idx="777">
                        <c:v>-4.2886042831180929E-4</c:v>
                      </c:pt>
                      <c:pt idx="778">
                        <c:v>-4.2882455139698071E-4</c:v>
                      </c:pt>
                      <c:pt idx="779">
                        <c:v>-4.2878877415882292E-4</c:v>
                      </c:pt>
                      <c:pt idx="780">
                        <c:v>-4.2875309618251728E-4</c:v>
                      </c:pt>
                      <c:pt idx="781">
                        <c:v>-4.2871751705553766E-4</c:v>
                      </c:pt>
                      <c:pt idx="782">
                        <c:v>-4.2868203636764831E-4</c:v>
                      </c:pt>
                      <c:pt idx="783">
                        <c:v>-4.2864665371087723E-4</c:v>
                      </c:pt>
                      <c:pt idx="784">
                        <c:v>-4.2861136867949781E-4</c:v>
                      </c:pt>
                      <c:pt idx="785">
                        <c:v>-4.2857618087002903E-4</c:v>
                      </c:pt>
                      <c:pt idx="786">
                        <c:v>-4.2854108988120735E-4</c:v>
                      </c:pt>
                      <c:pt idx="787">
                        <c:v>-4.2850609531396873E-4</c:v>
                      </c:pt>
                      <c:pt idx="788">
                        <c:v>-4.2847119677144835E-4</c:v>
                      </c:pt>
                      <c:pt idx="789">
                        <c:v>-4.2843639385894841E-4</c:v>
                      </c:pt>
                      <c:pt idx="790">
                        <c:v>-4.2840168618393391E-4</c:v>
                      </c:pt>
                      <c:pt idx="791">
                        <c:v>-4.2836707335601741E-4</c:v>
                      </c:pt>
                      <c:pt idx="792">
                        <c:v>-4.2833255498693956E-4</c:v>
                      </c:pt>
                      <c:pt idx="793">
                        <c:v>-4.2829813069056186E-4</c:v>
                      </c:pt>
                      <c:pt idx="794">
                        <c:v>-4.2826380008283767E-4</c:v>
                      </c:pt>
                      <c:pt idx="795">
                        <c:v>-4.2822956278181748E-4</c:v>
                      </c:pt>
                      <c:pt idx="796">
                        <c:v>-4.2819541840762243E-4</c:v>
                      </c:pt>
                      <c:pt idx="797">
                        <c:v>-4.2816136658243399E-4</c:v>
                      </c:pt>
                      <c:pt idx="798">
                        <c:v>-4.2812740693047412E-4</c:v>
                      </c:pt>
                      <c:pt idx="799">
                        <c:v>-4.2809353907799957E-4</c:v>
                      </c:pt>
                      <c:pt idx="800">
                        <c:v>-4.2805976265328796E-4</c:v>
                      </c:pt>
                      <c:pt idx="801">
                        <c:v>-4.2802607728661734E-4</c:v>
                      </c:pt>
                      <c:pt idx="802">
                        <c:v>-4.2799248261025767E-4</c:v>
                      </c:pt>
                      <c:pt idx="803">
                        <c:v>-4.2795897825845741E-4</c:v>
                      </c:pt>
                      <c:pt idx="804">
                        <c:v>-4.2792556386742617E-4</c:v>
                      </c:pt>
                      <c:pt idx="805">
                        <c:v>-4.2789223907532559E-4</c:v>
                      </c:pt>
                      <c:pt idx="806">
                        <c:v>-4.2785900352225844E-4</c:v>
                      </c:pt>
                      <c:pt idx="807">
                        <c:v>-4.2782585685024831E-4</c:v>
                      </c:pt>
                      <c:pt idx="808">
                        <c:v>-4.2779279870323324E-4</c:v>
                      </c:pt>
                      <c:pt idx="809">
                        <c:v>-4.2775982872705014E-4</c:v>
                      </c:pt>
                      <c:pt idx="810">
                        <c:v>-4.2772694656942025E-4</c:v>
                      </c:pt>
                      <c:pt idx="811">
                        <c:v>-4.2769415187994607E-4</c:v>
                      </c:pt>
                      <c:pt idx="812">
                        <c:v>-4.2766144431008002E-4</c:v>
                      </c:pt>
                      <c:pt idx="813">
                        <c:v>-4.2762882351313599E-4</c:v>
                      </c:pt>
                      <c:pt idx="814">
                        <c:v>-4.275962891442575E-4</c:v>
                      </c:pt>
                      <c:pt idx="815">
                        <c:v>-4.2756384086041428E-4</c:v>
                      </c:pt>
                      <c:pt idx="816">
                        <c:v>-4.275314783203918E-4</c:v>
                      </c:pt>
                      <c:pt idx="817">
                        <c:v>-4.2749920118477231E-4</c:v>
                      </c:pt>
                      <c:pt idx="818">
                        <c:v>-4.2746700911593371E-4</c:v>
                      </c:pt>
                      <c:pt idx="819">
                        <c:v>-4.2743490177802105E-4</c:v>
                      </c:pt>
                      <c:pt idx="820">
                        <c:v>-4.2740287883695515E-4</c:v>
                      </c:pt>
                      <c:pt idx="821">
                        <c:v>-4.2737093996040432E-4</c:v>
                      </c:pt>
                      <c:pt idx="822">
                        <c:v>-4.2733908481778089E-4</c:v>
                      </c:pt>
                      <c:pt idx="823">
                        <c:v>-4.2730731308023115E-4</c:v>
                      </c:pt>
                      <c:pt idx="824">
                        <c:v>-4.272756244206188E-4</c:v>
                      </c:pt>
                      <c:pt idx="825">
                        <c:v>-4.2724401851351219E-4</c:v>
                      </c:pt>
                      <c:pt idx="826">
                        <c:v>-4.2721249503518705E-4</c:v>
                      </c:pt>
                      <c:pt idx="827">
                        <c:v>-4.2718105366359766E-4</c:v>
                      </c:pt>
                      <c:pt idx="828">
                        <c:v>-4.2714969407837289E-4</c:v>
                      </c:pt>
                      <c:pt idx="829">
                        <c:v>-4.2711841596081656E-4</c:v>
                      </c:pt>
                      <c:pt idx="830">
                        <c:v>-4.270872189938667E-4</c:v>
                      </c:pt>
                      <c:pt idx="831">
                        <c:v>-4.2705610286212576E-4</c:v>
                      </c:pt>
                      <c:pt idx="832">
                        <c:v>-4.2702506725181689E-4</c:v>
                      </c:pt>
                      <c:pt idx="833">
                        <c:v>-4.2699411185078659E-4</c:v>
                      </c:pt>
                      <c:pt idx="834">
                        <c:v>-4.2696323634849583E-4</c:v>
                      </c:pt>
                      <c:pt idx="835">
                        <c:v>-4.2693244043600205E-4</c:v>
                      </c:pt>
                      <c:pt idx="836">
                        <c:v>-4.269017238059551E-4</c:v>
                      </c:pt>
                      <c:pt idx="837">
                        <c:v>-4.2687108615258745E-4</c:v>
                      </c:pt>
                      <c:pt idx="838">
                        <c:v>-4.268405271717012E-4</c:v>
                      </c:pt>
                      <c:pt idx="839">
                        <c:v>-4.2681004656065584E-4</c:v>
                      </c:pt>
                      <c:pt idx="840">
                        <c:v>-4.267796440183616E-4</c:v>
                      </c:pt>
                      <c:pt idx="841">
                        <c:v>-4.2674931924527543E-4</c:v>
                      </c:pt>
                      <c:pt idx="842">
                        <c:v>-4.2671907194337692E-4</c:v>
                      </c:pt>
                      <c:pt idx="843">
                        <c:v>-4.2668890181617094E-4</c:v>
                      </c:pt>
                      <c:pt idx="844">
                        <c:v>-4.2665880856866673E-4</c:v>
                      </c:pt>
                      <c:pt idx="845">
                        <c:v>-4.2662879190738794E-4</c:v>
                      </c:pt>
                      <c:pt idx="846">
                        <c:v>-4.2659885154033752E-4</c:v>
                      </c:pt>
                      <c:pt idx="847">
                        <c:v>-4.2656898717700545E-4</c:v>
                      </c:pt>
                      <c:pt idx="848">
                        <c:v>-4.2653919852835985E-4</c:v>
                      </c:pt>
                      <c:pt idx="849">
                        <c:v>-4.2650948530682358E-4</c:v>
                      </c:pt>
                      <c:pt idx="850">
                        <c:v>-4.2647984722627883E-4</c:v>
                      </c:pt>
                      <c:pt idx="851">
                        <c:v>-4.2645028400205141E-4</c:v>
                      </c:pt>
                      <c:pt idx="852">
                        <c:v>-4.2642079535090786E-4</c:v>
                      </c:pt>
                      <c:pt idx="853">
                        <c:v>-4.2639138099103427E-4</c:v>
                      </c:pt>
                      <c:pt idx="854">
                        <c:v>-4.2636204064204134E-4</c:v>
                      </c:pt>
                      <c:pt idx="855">
                        <c:v>-4.2633277402494328E-4</c:v>
                      </c:pt>
                      <c:pt idx="856">
                        <c:v>-4.2630358086216398E-4</c:v>
                      </c:pt>
                      <c:pt idx="857">
                        <c:v>-4.2627446087750991E-4</c:v>
                      </c:pt>
                      <c:pt idx="858">
                        <c:v>-4.2624541379617079E-4</c:v>
                      </c:pt>
                      <c:pt idx="859">
                        <c:v>-4.2621643934471825E-4</c:v>
                      </c:pt>
                      <c:pt idx="860">
                        <c:v>-4.261875372510785E-4</c:v>
                      </c:pt>
                      <c:pt idx="861">
                        <c:v>-4.2615870724454716E-4</c:v>
                      </c:pt>
                      <c:pt idx="862">
                        <c:v>-4.2612994905576049E-4</c:v>
                      </c:pt>
                      <c:pt idx="863">
                        <c:v>-4.2610126241669402E-4</c:v>
                      </c:pt>
                      <c:pt idx="864">
                        <c:v>-4.2607264706066405E-4</c:v>
                      </c:pt>
                      <c:pt idx="865">
                        <c:v>-4.2604410272230065E-4</c:v>
                      </c:pt>
                      <c:pt idx="866">
                        <c:v>-4.2601562913755544E-4</c:v>
                      </c:pt>
                      <c:pt idx="867">
                        <c:v>-4.2598722604368411E-4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4-AC1C-479B-83D2-4ED4534172CE}"/>
                  </c:ext>
                </c:extLst>
              </c15:ser>
            </c15:filteredScatterSeries>
            <c15:filteredScatterSeries>
              <c15:ser>
                <c:idx val="8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x_z'!$E$1</c15:sqref>
                        </c15:formulaRef>
                      </c:ext>
                    </c:extLst>
                    <c:strCache>
                      <c:ptCount val="1"/>
                      <c:pt idx="0">
                        <c:v>-2.0 deg. 6-SLOTS</c:v>
                      </c:pt>
                    </c:strCache>
                  </c:strRef>
                </c:tx>
                <c:spPr>
                  <a:ln w="19050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noFill/>
                    <a:ln w="9525">
                      <a:solidFill>
                        <a:srgbClr val="FF99CC"/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x_z'!$I$3:$I$870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1.3279471096288001E-3</c:v>
                      </c:pt>
                      <c:pt idx="1">
                        <c:v>1.8607203265296099E-3</c:v>
                      </c:pt>
                      <c:pt idx="2">
                        <c:v>2.3944810958429199E-3</c:v>
                      </c:pt>
                      <c:pt idx="3">
                        <c:v>3.1962015487094E-3</c:v>
                      </c:pt>
                      <c:pt idx="4">
                        <c:v>4.2663462051932303E-3</c:v>
                      </c:pt>
                      <c:pt idx="5">
                        <c:v>5.33966707905403E-3</c:v>
                      </c:pt>
                      <c:pt idx="6">
                        <c:v>6.4163170782096501E-3</c:v>
                      </c:pt>
                      <c:pt idx="7">
                        <c:v>7.4964499737438803E-3</c:v>
                      </c:pt>
                      <c:pt idx="8">
                        <c:v>8.5802122648511205E-3</c:v>
                      </c:pt>
                      <c:pt idx="9">
                        <c:v>9.6677381995283803E-3</c:v>
                      </c:pt>
                      <c:pt idx="10">
                        <c:v>1.0759147015559901E-2</c:v>
                      </c:pt>
                      <c:pt idx="11">
                        <c:v>1.1854541619762401E-2</c:v>
                      </c:pt>
                      <c:pt idx="12">
                        <c:v>1.29540081840938E-2</c:v>
                      </c:pt>
                      <c:pt idx="13">
                        <c:v>1.40576163247083E-2</c:v>
                      </c:pt>
                      <c:pt idx="14">
                        <c:v>1.5165419674685199E-2</c:v>
                      </c:pt>
                      <c:pt idx="15">
                        <c:v>1.62774567229786E-2</c:v>
                      </c:pt>
                      <c:pt idx="16">
                        <c:v>1.7393751839547798E-2</c:v>
                      </c:pt>
                      <c:pt idx="17">
                        <c:v>1.8514316426747699E-2</c:v>
                      </c:pt>
                      <c:pt idx="18">
                        <c:v>1.9639150146269001E-2</c:v>
                      </c:pt>
                      <c:pt idx="19">
                        <c:v>2.07682421849744E-2</c:v>
                      </c:pt>
                      <c:pt idx="20">
                        <c:v>2.1901572523767902E-2</c:v>
                      </c:pt>
                      <c:pt idx="21">
                        <c:v>2.30391131796478E-2</c:v>
                      </c:pt>
                      <c:pt idx="22">
                        <c:v>2.4180829394569298E-2</c:v>
                      </c:pt>
                      <c:pt idx="23">
                        <c:v>2.53266807623947E-2</c:v>
                      </c:pt>
                      <c:pt idx="24">
                        <c:v>2.6476622273116E-2</c:v>
                      </c:pt>
                      <c:pt idx="25">
                        <c:v>2.7630605263910799E-2</c:v>
                      </c:pt>
                      <c:pt idx="26">
                        <c:v>2.8788578275355199E-2</c:v>
                      </c:pt>
                      <c:pt idx="27">
                        <c:v>2.9950487809599399E-2</c:v>
                      </c:pt>
                      <c:pt idx="28">
                        <c:v>3.1116278987009801E-2</c:v>
                      </c:pt>
                      <c:pt idx="29">
                        <c:v>3.2285896105029799E-2</c:v>
                      </c:pt>
                      <c:pt idx="30">
                        <c:v>3.3459283102455703E-2</c:v>
                      </c:pt>
                      <c:pt idx="31">
                        <c:v>3.4636383929634397E-2</c:v>
                      </c:pt>
                      <c:pt idx="32">
                        <c:v>3.5817142828312297E-2</c:v>
                      </c:pt>
                      <c:pt idx="33">
                        <c:v>3.7001504523296501E-2</c:v>
                      </c:pt>
                      <c:pt idx="34">
                        <c:v>3.81894143249462E-2</c:v>
                      </c:pt>
                      <c:pt idx="35">
                        <c:v>3.9380818141276697E-2</c:v>
                      </c:pt>
                      <c:pt idx="36">
                        <c:v>4.0575662393413502E-2</c:v>
                      </c:pt>
                      <c:pt idx="37">
                        <c:v>4.1773893825146798E-2</c:v>
                      </c:pt>
                      <c:pt idx="38">
                        <c:v>4.2975459191548201E-2</c:v>
                      </c:pt>
                      <c:pt idx="39">
                        <c:v>4.4180304802062802E-2</c:v>
                      </c:pt>
                      <c:pt idx="40">
                        <c:v>4.5388375890861199E-2</c:v>
                      </c:pt>
                      <c:pt idx="41">
                        <c:v>4.6599615770928603E-2</c:v>
                      </c:pt>
                      <c:pt idx="42">
                        <c:v>4.7813964727330301E-2</c:v>
                      </c:pt>
                      <c:pt idx="43">
                        <c:v>4.9031358589154597E-2</c:v>
                      </c:pt>
                      <c:pt idx="44">
                        <c:v>5.0251726922677702E-2</c:v>
                      </c:pt>
                      <c:pt idx="45">
                        <c:v>5.1474990807956603E-2</c:v>
                      </c:pt>
                      <c:pt idx="46">
                        <c:v>5.2701060189886302E-2</c:v>
                      </c:pt>
                      <c:pt idx="47">
                        <c:v>5.3929830903067501E-2</c:v>
                      </c:pt>
                      <c:pt idx="48">
                        <c:v>5.5161181566351802E-2</c:v>
                      </c:pt>
                      <c:pt idx="49">
                        <c:v>5.6394970810527897E-2</c:v>
                      </c:pt>
                      <c:pt idx="50">
                        <c:v>5.7631035424948802E-2</c:v>
                      </c:pt>
                      <c:pt idx="51">
                        <c:v>5.8869190232733098E-2</c:v>
                      </c:pt>
                      <c:pt idx="52">
                        <c:v>6.0109230366188003E-2</c:v>
                      </c:pt>
                      <c:pt idx="53">
                        <c:v>6.1350936349488697E-2</c:v>
                      </c:pt>
                      <c:pt idx="54">
                        <c:v>6.25940817041169E-2</c:v>
                      </c:pt>
                      <c:pt idx="55">
                        <c:v>6.3838442153274999E-2</c:v>
                      </c:pt>
                      <c:pt idx="56">
                        <c:v>6.5083804965615194E-2</c:v>
                      </c:pt>
                      <c:pt idx="57">
                        <c:v>6.6329976879746802E-2</c:v>
                      </c:pt>
                      <c:pt idx="58">
                        <c:v>6.75767894538261E-2</c:v>
                      </c:pt>
                      <c:pt idx="59">
                        <c:v>6.8824101335533794E-2</c:v>
                      </c:pt>
                      <c:pt idx="60">
                        <c:v>7.0071797741743602E-2</c:v>
                      </c:pt>
                      <c:pt idx="61">
                        <c:v>7.1319787890589001E-2</c:v>
                      </c:pt>
                      <c:pt idx="62">
                        <c:v>7.2568001373085694E-2</c:v>
                      </c:pt>
                      <c:pt idx="63">
                        <c:v>7.3816384248902203E-2</c:v>
                      </c:pt>
                      <c:pt idx="64">
                        <c:v>7.5064895438090404E-2</c:v>
                      </c:pt>
                      <c:pt idx="65">
                        <c:v>7.6313503653776094E-2</c:v>
                      </c:pt>
                      <c:pt idx="66">
                        <c:v>7.7562184955290797E-2</c:v>
                      </c:pt>
                      <c:pt idx="67">
                        <c:v>7.8810920859612305E-2</c:v>
                      </c:pt>
                      <c:pt idx="68">
                        <c:v>8.0059696926325696E-2</c:v>
                      </c:pt>
                      <c:pt idx="69">
                        <c:v>8.1308501707022904E-2</c:v>
                      </c:pt>
                      <c:pt idx="70">
                        <c:v>8.2557325975438994E-2</c:v>
                      </c:pt>
                      <c:pt idx="71">
                        <c:v>8.3806162162556305E-2</c:v>
                      </c:pt>
                      <c:pt idx="72">
                        <c:v>8.5055003945639598E-2</c:v>
                      </c:pt>
                      <c:pt idx="73">
                        <c:v>8.63038459482173E-2</c:v>
                      </c:pt>
                      <c:pt idx="74">
                        <c:v>8.7552683523104302E-2</c:v>
                      </c:pt>
                      <c:pt idx="75">
                        <c:v>8.8801512596407894E-2</c:v>
                      </c:pt>
                      <c:pt idx="76">
                        <c:v>9.0050329557730499E-2</c:v>
                      </c:pt>
                      <c:pt idx="77">
                        <c:v>9.1299131184108206E-2</c:v>
                      </c:pt>
                      <c:pt idx="78">
                        <c:v>9.2547914590090402E-2</c:v>
                      </c:pt>
                      <c:pt idx="79">
                        <c:v>9.3796677196950701E-2</c:v>
                      </c:pt>
                      <c:pt idx="80">
                        <c:v>9.5045416716194805E-2</c:v>
                      </c:pt>
                      <c:pt idx="81">
                        <c:v>9.6294131142626499E-2</c:v>
                      </c:pt>
                      <c:pt idx="82">
                        <c:v>9.7542818753662705E-2</c:v>
                      </c:pt>
                      <c:pt idx="83">
                        <c:v>9.8791478111418099E-2</c:v>
                      </c:pt>
                      <c:pt idx="84">
                        <c:v>0.10004010806514101</c:v>
                      </c:pt>
                      <c:pt idx="85">
                        <c:v>0.101288707751636</c:v>
                      </c:pt>
                      <c:pt idx="86">
                        <c:v>0.10253727659234101</c:v>
                      </c:pt>
                      <c:pt idx="87">
                        <c:v>0.103785814285864</c:v>
                      </c:pt>
                      <c:pt idx="88">
                        <c:v>0.10503432079564499</c:v>
                      </c:pt>
                      <c:pt idx="89">
                        <c:v>0.106282796332742</c:v>
                      </c:pt>
                      <c:pt idx="90">
                        <c:v>0.107531241334564</c:v>
                      </c:pt>
                      <c:pt idx="91">
                        <c:v>0.10877965644024</c:v>
                      </c:pt>
                      <c:pt idx="92">
                        <c:v>0.11002804246384</c:v>
                      </c:pt>
                      <c:pt idx="93">
                        <c:v>0.11127640036651899</c:v>
                      </c:pt>
                      <c:pt idx="94">
                        <c:v>0.112524731228615</c:v>
                      </c:pt>
                      <c:pt idx="95">
                        <c:v>0.113773036222519</c:v>
                      </c:pt>
                      <c:pt idx="96">
                        <c:v>0.115021316587102</c:v>
                      </c:pt>
                      <c:pt idx="97">
                        <c:v>0.116269573604236</c:v>
                      </c:pt>
                      <c:pt idx="98">
                        <c:v>0.117517808577807</c:v>
                      </c:pt>
                      <c:pt idx="99">
                        <c:v>0.11876602281545399</c:v>
                      </c:pt>
                      <c:pt idx="100">
                        <c:v>0.120014217613091</c:v>
                      </c:pt>
                      <c:pt idx="101">
                        <c:v>0.121262394242151</c:v>
                      </c:pt>
                      <c:pt idx="102">
                        <c:v>0.122510553939408</c:v>
                      </c:pt>
                      <c:pt idx="103">
                        <c:v>0.123758697899123</c:v>
                      </c:pt>
                      <c:pt idx="104">
                        <c:v>0.12500682726727599</c:v>
                      </c:pt>
                      <c:pt idx="105">
                        <c:v>0.126254943137525</c:v>
                      </c:pt>
                      <c:pt idx="106">
                        <c:v>0.127503046548638</c:v>
                      </c:pt>
                      <c:pt idx="107">
                        <c:v>0.128751138483094</c:v>
                      </c:pt>
                      <c:pt idx="108">
                        <c:v>0.12999921986666901</c:v>
                      </c:pt>
                      <c:pt idx="109">
                        <c:v>0.13124729156873</c:v>
                      </c:pt>
                      <c:pt idx="110">
                        <c:v>0.13249535440527199</c:v>
                      </c:pt>
                      <c:pt idx="111">
                        <c:v>0.13374340939922799</c:v>
                      </c:pt>
                      <c:pt idx="112">
                        <c:v>0.13499145831972201</c:v>
                      </c:pt>
                      <c:pt idx="113">
                        <c:v>0.13623950292845599</c:v>
                      </c:pt>
                      <c:pt idx="114">
                        <c:v>0.137487544836392</c:v>
                      </c:pt>
                      <c:pt idx="115">
                        <c:v>0.13873558551154699</c:v>
                      </c:pt>
                      <c:pt idx="116">
                        <c:v>0.139983626030241</c:v>
                      </c:pt>
                      <c:pt idx="117">
                        <c:v>0.14123166654893499</c:v>
                      </c:pt>
                      <c:pt idx="118">
                        <c:v>0.142479707067629</c:v>
                      </c:pt>
                      <c:pt idx="119">
                        <c:v>0.14372774758632301</c:v>
                      </c:pt>
                      <c:pt idx="120">
                        <c:v>0.14497578810501699</c:v>
                      </c:pt>
                      <c:pt idx="121">
                        <c:v>0.146223828623712</c:v>
                      </c:pt>
                      <c:pt idx="122">
                        <c:v>0.14747186914240601</c:v>
                      </c:pt>
                      <c:pt idx="123">
                        <c:v>0.14871990966109999</c:v>
                      </c:pt>
                      <c:pt idx="124">
                        <c:v>0.149967950179794</c:v>
                      </c:pt>
                      <c:pt idx="125">
                        <c:v>0.15121599069848801</c:v>
                      </c:pt>
                      <c:pt idx="126">
                        <c:v>0.15246403121718199</c:v>
                      </c:pt>
                      <c:pt idx="127">
                        <c:v>0.153712071735876</c:v>
                      </c:pt>
                      <c:pt idx="128">
                        <c:v>0.15496011225456999</c:v>
                      </c:pt>
                      <c:pt idx="129">
                        <c:v>0.156208152773265</c:v>
                      </c:pt>
                      <c:pt idx="130">
                        <c:v>0.15745619329195801</c:v>
                      </c:pt>
                      <c:pt idx="131">
                        <c:v>0.15870423381065299</c:v>
                      </c:pt>
                      <c:pt idx="132">
                        <c:v>0.159952274329347</c:v>
                      </c:pt>
                      <c:pt idx="133">
                        <c:v>0.16120031484804101</c:v>
                      </c:pt>
                      <c:pt idx="134">
                        <c:v>0.16244835536673499</c:v>
                      </c:pt>
                      <c:pt idx="135">
                        <c:v>0.163696395885429</c:v>
                      </c:pt>
                      <c:pt idx="136">
                        <c:v>0.16494443640412401</c:v>
                      </c:pt>
                      <c:pt idx="137">
                        <c:v>0.166192476922817</c:v>
                      </c:pt>
                      <c:pt idx="138">
                        <c:v>0.16744051744151101</c:v>
                      </c:pt>
                      <c:pt idx="139">
                        <c:v>0.16868855796020599</c:v>
                      </c:pt>
                      <c:pt idx="140">
                        <c:v>0.1699365984789</c:v>
                      </c:pt>
                      <c:pt idx="141">
                        <c:v>0.17118463899759401</c:v>
                      </c:pt>
                      <c:pt idx="142">
                        <c:v>0.17243267951628799</c:v>
                      </c:pt>
                      <c:pt idx="143">
                        <c:v>0.173680720034982</c:v>
                      </c:pt>
                      <c:pt idx="144">
                        <c:v>0.17492876055367601</c:v>
                      </c:pt>
                      <c:pt idx="145">
                        <c:v>0.17617680107236999</c:v>
                      </c:pt>
                      <c:pt idx="146">
                        <c:v>0.177424841591064</c:v>
                      </c:pt>
                      <c:pt idx="147">
                        <c:v>0.17867288210975801</c:v>
                      </c:pt>
                      <c:pt idx="148">
                        <c:v>0.17992092262845299</c:v>
                      </c:pt>
                      <c:pt idx="149">
                        <c:v>0.18116896314714701</c:v>
                      </c:pt>
                      <c:pt idx="150">
                        <c:v>0.18241700366584099</c:v>
                      </c:pt>
                      <c:pt idx="151">
                        <c:v>0.183665044184535</c:v>
                      </c:pt>
                      <c:pt idx="152">
                        <c:v>0.18491308470322901</c:v>
                      </c:pt>
                      <c:pt idx="153">
                        <c:v>0.18616112522192299</c:v>
                      </c:pt>
                      <c:pt idx="154">
                        <c:v>0.187409165740617</c:v>
                      </c:pt>
                      <c:pt idx="155">
                        <c:v>0.18865720625931201</c:v>
                      </c:pt>
                      <c:pt idx="156">
                        <c:v>0.18990524677800499</c:v>
                      </c:pt>
                      <c:pt idx="157">
                        <c:v>0.1911532872967</c:v>
                      </c:pt>
                      <c:pt idx="158">
                        <c:v>0.19240132781539299</c:v>
                      </c:pt>
                      <c:pt idx="159">
                        <c:v>0.193649368334088</c:v>
                      </c:pt>
                      <c:pt idx="160">
                        <c:v>0.19489740885278201</c:v>
                      </c:pt>
                      <c:pt idx="161">
                        <c:v>0.19614544937147599</c:v>
                      </c:pt>
                      <c:pt idx="162">
                        <c:v>0.19739348989017</c:v>
                      </c:pt>
                      <c:pt idx="163">
                        <c:v>0.19864153040886401</c:v>
                      </c:pt>
                      <c:pt idx="164">
                        <c:v>0.19988957092755799</c:v>
                      </c:pt>
                      <c:pt idx="165">
                        <c:v>0.201137611446253</c:v>
                      </c:pt>
                      <c:pt idx="166">
                        <c:v>0.20238565196494601</c:v>
                      </c:pt>
                      <c:pt idx="167">
                        <c:v>0.20363369248363999</c:v>
                      </c:pt>
                      <c:pt idx="168">
                        <c:v>0.204881733002335</c:v>
                      </c:pt>
                      <c:pt idx="169">
                        <c:v>0.20612977352102901</c:v>
                      </c:pt>
                      <c:pt idx="170">
                        <c:v>0.207377814039723</c:v>
                      </c:pt>
                      <c:pt idx="171">
                        <c:v>0.20862585455841701</c:v>
                      </c:pt>
                      <c:pt idx="172">
                        <c:v>0.20987389507711099</c:v>
                      </c:pt>
                      <c:pt idx="173">
                        <c:v>0.211121935595806</c:v>
                      </c:pt>
                      <c:pt idx="174">
                        <c:v>0.21236997611450001</c:v>
                      </c:pt>
                      <c:pt idx="175">
                        <c:v>0.21361801663319399</c:v>
                      </c:pt>
                      <c:pt idx="176">
                        <c:v>0.214866057151888</c:v>
                      </c:pt>
                      <c:pt idx="177">
                        <c:v>0.21611409767058201</c:v>
                      </c:pt>
                      <c:pt idx="178">
                        <c:v>0.21736213818927599</c:v>
                      </c:pt>
                      <c:pt idx="179">
                        <c:v>0.21861017870797</c:v>
                      </c:pt>
                      <c:pt idx="180">
                        <c:v>0.21985821922666399</c:v>
                      </c:pt>
                      <c:pt idx="181">
                        <c:v>0.221106259745358</c:v>
                      </c:pt>
                      <c:pt idx="182">
                        <c:v>0.22235430026405301</c:v>
                      </c:pt>
                      <c:pt idx="183">
                        <c:v>0.22360234078274599</c:v>
                      </c:pt>
                      <c:pt idx="184">
                        <c:v>0.224850381301441</c:v>
                      </c:pt>
                      <c:pt idx="185">
                        <c:v>0.22609842182013401</c:v>
                      </c:pt>
                      <c:pt idx="186">
                        <c:v>0.22734646233882899</c:v>
                      </c:pt>
                      <c:pt idx="187">
                        <c:v>0.228594502857523</c:v>
                      </c:pt>
                      <c:pt idx="188">
                        <c:v>0.22984254337621701</c:v>
                      </c:pt>
                      <c:pt idx="189">
                        <c:v>0.23109058389491099</c:v>
                      </c:pt>
                      <c:pt idx="190">
                        <c:v>0.232338624413605</c:v>
                      </c:pt>
                      <c:pt idx="191">
                        <c:v>0.23358666493229999</c:v>
                      </c:pt>
                      <c:pt idx="192">
                        <c:v>0.234834705450994</c:v>
                      </c:pt>
                      <c:pt idx="193">
                        <c:v>0.23608274596968701</c:v>
                      </c:pt>
                      <c:pt idx="194">
                        <c:v>0.23733078648838199</c:v>
                      </c:pt>
                      <c:pt idx="195">
                        <c:v>0.238578827007076</c:v>
                      </c:pt>
                      <c:pt idx="196">
                        <c:v>0.23982686752577001</c:v>
                      </c:pt>
                      <c:pt idx="197">
                        <c:v>0.24107490804446499</c:v>
                      </c:pt>
                      <c:pt idx="198">
                        <c:v>0.242322948563159</c:v>
                      </c:pt>
                      <c:pt idx="199">
                        <c:v>0.24357098908185301</c:v>
                      </c:pt>
                      <c:pt idx="200">
                        <c:v>0.244819029600546</c:v>
                      </c:pt>
                      <c:pt idx="201">
                        <c:v>0.246067070119241</c:v>
                      </c:pt>
                      <c:pt idx="202">
                        <c:v>0.24731511063793499</c:v>
                      </c:pt>
                      <c:pt idx="203">
                        <c:v>0.24856315115663</c:v>
                      </c:pt>
                      <c:pt idx="204">
                        <c:v>0.24981119167532401</c:v>
                      </c:pt>
                      <c:pt idx="205">
                        <c:v>0.25105923219401799</c:v>
                      </c:pt>
                      <c:pt idx="206">
                        <c:v>0.25230727271271203</c:v>
                      </c:pt>
                      <c:pt idx="207">
                        <c:v>0.25355531323140601</c:v>
                      </c:pt>
                      <c:pt idx="208">
                        <c:v>0.25480335375009999</c:v>
                      </c:pt>
                      <c:pt idx="209">
                        <c:v>0.25605139426879397</c:v>
                      </c:pt>
                      <c:pt idx="210">
                        <c:v>0.25729943478748801</c:v>
                      </c:pt>
                      <c:pt idx="211">
                        <c:v>0.25854747530618299</c:v>
                      </c:pt>
                      <c:pt idx="212">
                        <c:v>0.25979551582487598</c:v>
                      </c:pt>
                      <c:pt idx="213">
                        <c:v>0.26104355634357101</c:v>
                      </c:pt>
                      <c:pt idx="214">
                        <c:v>0.262291596862265</c:v>
                      </c:pt>
                      <c:pt idx="215">
                        <c:v>0.26353963738095898</c:v>
                      </c:pt>
                      <c:pt idx="216">
                        <c:v>0.26478767789965302</c:v>
                      </c:pt>
                      <c:pt idx="217">
                        <c:v>0.266035718418347</c:v>
                      </c:pt>
                      <c:pt idx="218">
                        <c:v>0.26728375893704198</c:v>
                      </c:pt>
                      <c:pt idx="219">
                        <c:v>0.26853179945573602</c:v>
                      </c:pt>
                      <c:pt idx="220">
                        <c:v>0.269779839974429</c:v>
                      </c:pt>
                      <c:pt idx="221">
                        <c:v>0.27102788049312398</c:v>
                      </c:pt>
                      <c:pt idx="222">
                        <c:v>0.27227592101181802</c:v>
                      </c:pt>
                      <c:pt idx="223">
                        <c:v>0.27352396153051201</c:v>
                      </c:pt>
                      <c:pt idx="224">
                        <c:v>0.27477200204920599</c:v>
                      </c:pt>
                      <c:pt idx="225">
                        <c:v>0.27602004256790003</c:v>
                      </c:pt>
                      <c:pt idx="226">
                        <c:v>0.27726808308659501</c:v>
                      </c:pt>
                      <c:pt idx="227">
                        <c:v>0.27851612360528899</c:v>
                      </c:pt>
                      <c:pt idx="228">
                        <c:v>0.27976416412398197</c:v>
                      </c:pt>
                      <c:pt idx="229">
                        <c:v>0.28101220464267701</c:v>
                      </c:pt>
                      <c:pt idx="230">
                        <c:v>0.28226024516137099</c:v>
                      </c:pt>
                      <c:pt idx="231">
                        <c:v>0.28350828568006597</c:v>
                      </c:pt>
                      <c:pt idx="232">
                        <c:v>0.28475632619875901</c:v>
                      </c:pt>
                      <c:pt idx="233">
                        <c:v>0.286004366717453</c:v>
                      </c:pt>
                      <c:pt idx="234">
                        <c:v>0.28725240723614698</c:v>
                      </c:pt>
                      <c:pt idx="235">
                        <c:v>0.28850044775484202</c:v>
                      </c:pt>
                      <c:pt idx="236">
                        <c:v>0.289748488273536</c:v>
                      </c:pt>
                      <c:pt idx="237">
                        <c:v>0.29099652879222998</c:v>
                      </c:pt>
                      <c:pt idx="238">
                        <c:v>0.29224456931092502</c:v>
                      </c:pt>
                      <c:pt idx="239">
                        <c:v>0.293492609829618</c:v>
                      </c:pt>
                      <c:pt idx="240">
                        <c:v>0.29474065034831198</c:v>
                      </c:pt>
                      <c:pt idx="241">
                        <c:v>0.29598869086700702</c:v>
                      </c:pt>
                      <c:pt idx="242">
                        <c:v>0.2972367313857</c:v>
                      </c:pt>
                      <c:pt idx="243">
                        <c:v>0.29848477190439499</c:v>
                      </c:pt>
                      <c:pt idx="244">
                        <c:v>0.29973281242308902</c:v>
                      </c:pt>
                      <c:pt idx="245">
                        <c:v>0.30098085294178301</c:v>
                      </c:pt>
                      <c:pt idx="246">
                        <c:v>0.30222889346047699</c:v>
                      </c:pt>
                      <c:pt idx="247">
                        <c:v>0.30347693397917203</c:v>
                      </c:pt>
                      <c:pt idx="248">
                        <c:v>0.30472497449786601</c:v>
                      </c:pt>
                      <c:pt idx="249">
                        <c:v>0.30597301501655999</c:v>
                      </c:pt>
                      <c:pt idx="250">
                        <c:v>0.30722105553525397</c:v>
                      </c:pt>
                      <c:pt idx="251">
                        <c:v>0.30846909605394801</c:v>
                      </c:pt>
                      <c:pt idx="252">
                        <c:v>0.30971713657264199</c:v>
                      </c:pt>
                      <c:pt idx="253">
                        <c:v>0.31096517709133698</c:v>
                      </c:pt>
                      <c:pt idx="254">
                        <c:v>0.31221321761003001</c:v>
                      </c:pt>
                      <c:pt idx="255">
                        <c:v>0.313461258128725</c:v>
                      </c:pt>
                      <c:pt idx="256">
                        <c:v>0.31470929864741898</c:v>
                      </c:pt>
                      <c:pt idx="257">
                        <c:v>0.31595733916611202</c:v>
                      </c:pt>
                      <c:pt idx="258">
                        <c:v>0.317205379684807</c:v>
                      </c:pt>
                      <c:pt idx="259">
                        <c:v>0.31845342020350098</c:v>
                      </c:pt>
                      <c:pt idx="260">
                        <c:v>0.31970146072219502</c:v>
                      </c:pt>
                      <c:pt idx="261">
                        <c:v>0.32094950124089</c:v>
                      </c:pt>
                      <c:pt idx="262">
                        <c:v>0.32219754175958398</c:v>
                      </c:pt>
                      <c:pt idx="263">
                        <c:v>0.32344558227827802</c:v>
                      </c:pt>
                      <c:pt idx="264">
                        <c:v>0.324693622796972</c:v>
                      </c:pt>
                      <c:pt idx="265">
                        <c:v>0.32594166331566599</c:v>
                      </c:pt>
                      <c:pt idx="266">
                        <c:v>0.32718970383436002</c:v>
                      </c:pt>
                      <c:pt idx="267">
                        <c:v>0.32843774435305301</c:v>
                      </c:pt>
                      <c:pt idx="268">
                        <c:v>0.32968578487174799</c:v>
                      </c:pt>
                      <c:pt idx="269">
                        <c:v>0.33093382539044303</c:v>
                      </c:pt>
                      <c:pt idx="270">
                        <c:v>0.33218186590913701</c:v>
                      </c:pt>
                      <c:pt idx="271">
                        <c:v>0.33342990642783099</c:v>
                      </c:pt>
                      <c:pt idx="272">
                        <c:v>0.33467794694652497</c:v>
                      </c:pt>
                      <c:pt idx="273">
                        <c:v>0.33592598746521901</c:v>
                      </c:pt>
                      <c:pt idx="274">
                        <c:v>0.33717402798391299</c:v>
                      </c:pt>
                      <c:pt idx="275">
                        <c:v>0.33842206850260698</c:v>
                      </c:pt>
                      <c:pt idx="276">
                        <c:v>0.33967010902130101</c:v>
                      </c:pt>
                      <c:pt idx="277">
                        <c:v>0.340918149539996</c:v>
                      </c:pt>
                      <c:pt idx="278">
                        <c:v>0.34216619005868898</c:v>
                      </c:pt>
                      <c:pt idx="279">
                        <c:v>0.34341423057738402</c:v>
                      </c:pt>
                      <c:pt idx="280">
                        <c:v>0.344662271096078</c:v>
                      </c:pt>
                      <c:pt idx="281">
                        <c:v>0.34591031161477298</c:v>
                      </c:pt>
                      <c:pt idx="282">
                        <c:v>0.34715835213346702</c:v>
                      </c:pt>
                      <c:pt idx="283">
                        <c:v>0.348406392652161</c:v>
                      </c:pt>
                      <c:pt idx="284">
                        <c:v>0.34965443317085398</c:v>
                      </c:pt>
                      <c:pt idx="285">
                        <c:v>0.35090247368954902</c:v>
                      </c:pt>
                      <c:pt idx="286">
                        <c:v>0.352150514208242</c:v>
                      </c:pt>
                      <c:pt idx="287">
                        <c:v>0.35339855472693699</c:v>
                      </c:pt>
                      <c:pt idx="288">
                        <c:v>0.35464659524563102</c:v>
                      </c:pt>
                      <c:pt idx="289">
                        <c:v>0.35589463576432501</c:v>
                      </c:pt>
                      <c:pt idx="290">
                        <c:v>0.35714267628301999</c:v>
                      </c:pt>
                      <c:pt idx="291">
                        <c:v>0.35839071680171303</c:v>
                      </c:pt>
                      <c:pt idx="292">
                        <c:v>0.35963875732040701</c:v>
                      </c:pt>
                      <c:pt idx="293">
                        <c:v>0.36088679783910099</c:v>
                      </c:pt>
                      <c:pt idx="294">
                        <c:v>0.36213483835779497</c:v>
                      </c:pt>
                      <c:pt idx="295">
                        <c:v>0.36338287887649001</c:v>
                      </c:pt>
                      <c:pt idx="296">
                        <c:v>0.36463091939518399</c:v>
                      </c:pt>
                      <c:pt idx="297">
                        <c:v>0.36587895991387798</c:v>
                      </c:pt>
                      <c:pt idx="298">
                        <c:v>0.36712700043257201</c:v>
                      </c:pt>
                      <c:pt idx="299">
                        <c:v>0.368375040951267</c:v>
                      </c:pt>
                      <c:pt idx="300">
                        <c:v>0.36962308146996098</c:v>
                      </c:pt>
                      <c:pt idx="301">
                        <c:v>0.37087112198865502</c:v>
                      </c:pt>
                      <c:pt idx="302">
                        <c:v>0.372119162507349</c:v>
                      </c:pt>
                      <c:pt idx="303">
                        <c:v>0.37336720302604298</c:v>
                      </c:pt>
                      <c:pt idx="304">
                        <c:v>0.37461524354473802</c:v>
                      </c:pt>
                      <c:pt idx="305">
                        <c:v>0.375863284063431</c:v>
                      </c:pt>
                      <c:pt idx="306">
                        <c:v>0.37711132458212598</c:v>
                      </c:pt>
                      <c:pt idx="307">
                        <c:v>0.37835936510082002</c:v>
                      </c:pt>
                      <c:pt idx="308">
                        <c:v>0.379607405619515</c:v>
                      </c:pt>
                      <c:pt idx="309">
                        <c:v>0.38085544613820899</c:v>
                      </c:pt>
                      <c:pt idx="310">
                        <c:v>0.38210348665690202</c:v>
                      </c:pt>
                      <c:pt idx="311">
                        <c:v>0.38335152717559501</c:v>
                      </c:pt>
                      <c:pt idx="312">
                        <c:v>0.38459956769429099</c:v>
                      </c:pt>
                      <c:pt idx="313">
                        <c:v>0.38584760821298503</c:v>
                      </c:pt>
                      <c:pt idx="314">
                        <c:v>0.38709564873167901</c:v>
                      </c:pt>
                      <c:pt idx="315">
                        <c:v>0.38834368925037299</c:v>
                      </c:pt>
                      <c:pt idx="316">
                        <c:v>0.38959172976906797</c:v>
                      </c:pt>
                      <c:pt idx="317">
                        <c:v>0.39083977028776101</c:v>
                      </c:pt>
                      <c:pt idx="318">
                        <c:v>0.39208781080645499</c:v>
                      </c:pt>
                      <c:pt idx="319">
                        <c:v>0.39333585132514998</c:v>
                      </c:pt>
                      <c:pt idx="320">
                        <c:v>0.39458389184384302</c:v>
                      </c:pt>
                      <c:pt idx="321">
                        <c:v>0.395831932362538</c:v>
                      </c:pt>
                      <c:pt idx="322">
                        <c:v>0.39707997288123198</c:v>
                      </c:pt>
                      <c:pt idx="323">
                        <c:v>0.39832801339992602</c:v>
                      </c:pt>
                      <c:pt idx="324">
                        <c:v>0.39957605391862</c:v>
                      </c:pt>
                      <c:pt idx="325">
                        <c:v>0.40082409443731398</c:v>
                      </c:pt>
                      <c:pt idx="326">
                        <c:v>0.40207213495600702</c:v>
                      </c:pt>
                      <c:pt idx="327">
                        <c:v>0.403320175474702</c:v>
                      </c:pt>
                      <c:pt idx="328">
                        <c:v>0.40456821599339698</c:v>
                      </c:pt>
                      <c:pt idx="329">
                        <c:v>0.40581625651209202</c:v>
                      </c:pt>
                      <c:pt idx="330">
                        <c:v>0.40706429703078401</c:v>
                      </c:pt>
                      <c:pt idx="331">
                        <c:v>0.40831233754947899</c:v>
                      </c:pt>
                      <c:pt idx="332">
                        <c:v>0.40956037806817203</c:v>
                      </c:pt>
                      <c:pt idx="333">
                        <c:v>0.41080841858686801</c:v>
                      </c:pt>
                      <c:pt idx="334">
                        <c:v>0.41205645910556099</c:v>
                      </c:pt>
                      <c:pt idx="335">
                        <c:v>0.41330449962425603</c:v>
                      </c:pt>
                      <c:pt idx="336">
                        <c:v>0.41455254014294901</c:v>
                      </c:pt>
                      <c:pt idx="337">
                        <c:v>0.41580058066164499</c:v>
                      </c:pt>
                      <c:pt idx="338">
                        <c:v>0.41704862118033798</c:v>
                      </c:pt>
                      <c:pt idx="339">
                        <c:v>0.41829666169903201</c:v>
                      </c:pt>
                      <c:pt idx="340">
                        <c:v>0.419544702217726</c:v>
                      </c:pt>
                      <c:pt idx="341">
                        <c:v>0.42079274273642098</c:v>
                      </c:pt>
                      <c:pt idx="342">
                        <c:v>0.42204078325511402</c:v>
                      </c:pt>
                      <c:pt idx="343">
                        <c:v>0.423288823773808</c:v>
                      </c:pt>
                      <c:pt idx="344">
                        <c:v>0.42453686429250398</c:v>
                      </c:pt>
                      <c:pt idx="345">
                        <c:v>0.42578490481119702</c:v>
                      </c:pt>
                      <c:pt idx="346">
                        <c:v>0.427032945329892</c:v>
                      </c:pt>
                      <c:pt idx="347">
                        <c:v>0.42828098584858498</c:v>
                      </c:pt>
                      <c:pt idx="348">
                        <c:v>0.42952902636728002</c:v>
                      </c:pt>
                      <c:pt idx="349">
                        <c:v>0.430777066885973</c:v>
                      </c:pt>
                      <c:pt idx="350">
                        <c:v>0.43202510740466799</c:v>
                      </c:pt>
                      <c:pt idx="351">
                        <c:v>0.43327314792336202</c:v>
                      </c:pt>
                      <c:pt idx="352">
                        <c:v>0.43452118844205601</c:v>
                      </c:pt>
                      <c:pt idx="353">
                        <c:v>0.43576922896074999</c:v>
                      </c:pt>
                      <c:pt idx="354">
                        <c:v>0.43701726947944503</c:v>
                      </c:pt>
                      <c:pt idx="355">
                        <c:v>0.43826530999813701</c:v>
                      </c:pt>
                      <c:pt idx="356">
                        <c:v>0.43951335051683199</c:v>
                      </c:pt>
                      <c:pt idx="357">
                        <c:v>0.44076139103552697</c:v>
                      </c:pt>
                      <c:pt idx="358">
                        <c:v>0.44200943155422101</c:v>
                      </c:pt>
                      <c:pt idx="359">
                        <c:v>0.44325747207291599</c:v>
                      </c:pt>
                      <c:pt idx="360">
                        <c:v>0.44450551259160898</c:v>
                      </c:pt>
                      <c:pt idx="361">
                        <c:v>0.44575355311030401</c:v>
                      </c:pt>
                      <c:pt idx="362">
                        <c:v>0.447001593628998</c:v>
                      </c:pt>
                      <c:pt idx="363">
                        <c:v>0.44824963414769198</c:v>
                      </c:pt>
                      <c:pt idx="364">
                        <c:v>0.44949767466638402</c:v>
                      </c:pt>
                      <c:pt idx="365">
                        <c:v>0.450745715185079</c:v>
                      </c:pt>
                      <c:pt idx="366">
                        <c:v>0.45199375570377498</c:v>
                      </c:pt>
                      <c:pt idx="367">
                        <c:v>0.45324179622246902</c:v>
                      </c:pt>
                      <c:pt idx="368">
                        <c:v>0.454489836741162</c:v>
                      </c:pt>
                      <c:pt idx="369">
                        <c:v>0.45573787725985698</c:v>
                      </c:pt>
                      <c:pt idx="370">
                        <c:v>0.45698591777855002</c:v>
                      </c:pt>
                      <c:pt idx="371">
                        <c:v>0.458233958297244</c:v>
                      </c:pt>
                      <c:pt idx="372">
                        <c:v>0.45948199881593998</c:v>
                      </c:pt>
                      <c:pt idx="373">
                        <c:v>0.46073003933463302</c:v>
                      </c:pt>
                      <c:pt idx="374">
                        <c:v>0.46197807985332801</c:v>
                      </c:pt>
                      <c:pt idx="375">
                        <c:v>0.46322612037202199</c:v>
                      </c:pt>
                      <c:pt idx="376">
                        <c:v>0.46447416089071503</c:v>
                      </c:pt>
                      <c:pt idx="377">
                        <c:v>0.46572220140941001</c:v>
                      </c:pt>
                      <c:pt idx="378">
                        <c:v>0.46697024192810399</c:v>
                      </c:pt>
                      <c:pt idx="379">
                        <c:v>0.46821828244679697</c:v>
                      </c:pt>
                      <c:pt idx="380">
                        <c:v>0.46946632296549201</c:v>
                      </c:pt>
                      <c:pt idx="381">
                        <c:v>0.47071436348418599</c:v>
                      </c:pt>
                      <c:pt idx="382">
                        <c:v>0.47196240400287998</c:v>
                      </c:pt>
                      <c:pt idx="383">
                        <c:v>0.47321044452157401</c:v>
                      </c:pt>
                      <c:pt idx="384">
                        <c:v>0.474458485040269</c:v>
                      </c:pt>
                      <c:pt idx="385">
                        <c:v>0.47570652555896198</c:v>
                      </c:pt>
                      <c:pt idx="386">
                        <c:v>0.47695456607765602</c:v>
                      </c:pt>
                      <c:pt idx="387">
                        <c:v>0.478202606596351</c:v>
                      </c:pt>
                      <c:pt idx="388">
                        <c:v>0.47945064711504498</c:v>
                      </c:pt>
                      <c:pt idx="389">
                        <c:v>0.48069868763374002</c:v>
                      </c:pt>
                      <c:pt idx="390">
                        <c:v>0.481946728152432</c:v>
                      </c:pt>
                      <c:pt idx="391">
                        <c:v>0.48319476867112598</c:v>
                      </c:pt>
                      <c:pt idx="392">
                        <c:v>0.48444280918982002</c:v>
                      </c:pt>
                      <c:pt idx="393">
                        <c:v>0.485690849708515</c:v>
                      </c:pt>
                      <c:pt idx="394">
                        <c:v>0.48693889022720899</c:v>
                      </c:pt>
                      <c:pt idx="395">
                        <c:v>0.48818693074590302</c:v>
                      </c:pt>
                      <c:pt idx="396">
                        <c:v>0.48943497126459701</c:v>
                      </c:pt>
                      <c:pt idx="397">
                        <c:v>0.49068301178329099</c:v>
                      </c:pt>
                      <c:pt idx="398">
                        <c:v>0.49193105230198497</c:v>
                      </c:pt>
                      <c:pt idx="399">
                        <c:v>0.49317909282068001</c:v>
                      </c:pt>
                      <c:pt idx="400">
                        <c:v>0.49442713333937199</c:v>
                      </c:pt>
                      <c:pt idx="401">
                        <c:v>0.49567517385806598</c:v>
                      </c:pt>
                      <c:pt idx="402">
                        <c:v>0.49692321437676101</c:v>
                      </c:pt>
                      <c:pt idx="403">
                        <c:v>0.49817125489545599</c:v>
                      </c:pt>
                      <c:pt idx="404">
                        <c:v>0.49941929541414898</c:v>
                      </c:pt>
                      <c:pt idx="405">
                        <c:v>0.50066733593284396</c:v>
                      </c:pt>
                      <c:pt idx="406">
                        <c:v>0.50191537645153805</c:v>
                      </c:pt>
                      <c:pt idx="407">
                        <c:v>0.50316341697023304</c:v>
                      </c:pt>
                      <c:pt idx="408">
                        <c:v>0.50441145748892602</c:v>
                      </c:pt>
                      <c:pt idx="409">
                        <c:v>0.505659498007619</c:v>
                      </c:pt>
                      <c:pt idx="410">
                        <c:v>0.50690753852631398</c:v>
                      </c:pt>
                      <c:pt idx="411">
                        <c:v>0.50815557904500797</c:v>
                      </c:pt>
                      <c:pt idx="412">
                        <c:v>0.50940361956370195</c:v>
                      </c:pt>
                      <c:pt idx="413">
                        <c:v>0.51065166008239404</c:v>
                      </c:pt>
                      <c:pt idx="414">
                        <c:v>0.51189970060109002</c:v>
                      </c:pt>
                      <c:pt idx="415">
                        <c:v>0.51314774111978401</c:v>
                      </c:pt>
                      <c:pt idx="416">
                        <c:v>0.51439578163847899</c:v>
                      </c:pt>
                      <c:pt idx="417">
                        <c:v>0.51564382215717197</c:v>
                      </c:pt>
                      <c:pt idx="418">
                        <c:v>0.51689186267586795</c:v>
                      </c:pt>
                      <c:pt idx="419">
                        <c:v>0.51813990319456105</c:v>
                      </c:pt>
                      <c:pt idx="420">
                        <c:v>0.51938794371325403</c:v>
                      </c:pt>
                      <c:pt idx="421">
                        <c:v>0.52063598423194801</c:v>
                      </c:pt>
                      <c:pt idx="422">
                        <c:v>0.52188402475064299</c:v>
                      </c:pt>
                      <c:pt idx="423">
                        <c:v>0.52313206526933997</c:v>
                      </c:pt>
                      <c:pt idx="424">
                        <c:v>0.52438010578802996</c:v>
                      </c:pt>
                      <c:pt idx="425">
                        <c:v>0.52562814630672605</c:v>
                      </c:pt>
                      <c:pt idx="426">
                        <c:v>0.52687618682541904</c:v>
                      </c:pt>
                      <c:pt idx="427">
                        <c:v>0.52812422734411302</c:v>
                      </c:pt>
                      <c:pt idx="428">
                        <c:v>0.529372267862808</c:v>
                      </c:pt>
                      <c:pt idx="429">
                        <c:v>0.53062030838150298</c:v>
                      </c:pt>
                      <c:pt idx="430">
                        <c:v>0.53186834890019596</c:v>
                      </c:pt>
                      <c:pt idx="431">
                        <c:v>0.53311638941888995</c:v>
                      </c:pt>
                      <c:pt idx="432">
                        <c:v>0.53436442993758404</c:v>
                      </c:pt>
                      <c:pt idx="433">
                        <c:v>0.53561247045627802</c:v>
                      </c:pt>
                      <c:pt idx="434">
                        <c:v>0.53686051097497201</c:v>
                      </c:pt>
                      <c:pt idx="435">
                        <c:v>0.53810855149366599</c:v>
                      </c:pt>
                      <c:pt idx="436">
                        <c:v>0.53935659201235997</c:v>
                      </c:pt>
                      <c:pt idx="437">
                        <c:v>0.54060463253105495</c:v>
                      </c:pt>
                      <c:pt idx="438">
                        <c:v>0.54185267304975004</c:v>
                      </c:pt>
                      <c:pt idx="439">
                        <c:v>0.54310071356844303</c:v>
                      </c:pt>
                      <c:pt idx="440">
                        <c:v>0.54434875408713601</c:v>
                      </c:pt>
                      <c:pt idx="441">
                        <c:v>0.54559679460583199</c:v>
                      </c:pt>
                      <c:pt idx="442">
                        <c:v>0.54684483512452498</c:v>
                      </c:pt>
                      <c:pt idx="443">
                        <c:v>0.54809287564321996</c:v>
                      </c:pt>
                      <c:pt idx="444">
                        <c:v>0.54934091616191205</c:v>
                      </c:pt>
                      <c:pt idx="445">
                        <c:v>0.55058895668060703</c:v>
                      </c:pt>
                      <c:pt idx="446">
                        <c:v>0.55183699719930202</c:v>
                      </c:pt>
                      <c:pt idx="447">
                        <c:v>0.553085037717996</c:v>
                      </c:pt>
                      <c:pt idx="448">
                        <c:v>0.55433307823668898</c:v>
                      </c:pt>
                      <c:pt idx="449">
                        <c:v>0.55558111875538296</c:v>
                      </c:pt>
                      <c:pt idx="450">
                        <c:v>0.55682915927407906</c:v>
                      </c:pt>
                      <c:pt idx="451">
                        <c:v>0.55807719979277104</c:v>
                      </c:pt>
                      <c:pt idx="452">
                        <c:v>0.55932524031146702</c:v>
                      </c:pt>
                      <c:pt idx="453">
                        <c:v>0.56057328083015801</c:v>
                      </c:pt>
                      <c:pt idx="454">
                        <c:v>0.56182132134885299</c:v>
                      </c:pt>
                      <c:pt idx="455">
                        <c:v>0.56306936186754797</c:v>
                      </c:pt>
                      <c:pt idx="456">
                        <c:v>0.56431740238624195</c:v>
                      </c:pt>
                      <c:pt idx="457">
                        <c:v>0.56556544290493704</c:v>
                      </c:pt>
                      <c:pt idx="458">
                        <c:v>0.56681348342363103</c:v>
                      </c:pt>
                      <c:pt idx="459">
                        <c:v>0.56806152394232501</c:v>
                      </c:pt>
                      <c:pt idx="460">
                        <c:v>0.56930956446101799</c:v>
                      </c:pt>
                      <c:pt idx="461">
                        <c:v>0.57055760497971297</c:v>
                      </c:pt>
                      <c:pt idx="462">
                        <c:v>0.57180564549840496</c:v>
                      </c:pt>
                      <c:pt idx="463">
                        <c:v>0.57305368601710205</c:v>
                      </c:pt>
                      <c:pt idx="464">
                        <c:v>0.57430172653579603</c:v>
                      </c:pt>
                      <c:pt idx="465">
                        <c:v>0.57554976705448802</c:v>
                      </c:pt>
                      <c:pt idx="466">
                        <c:v>0.576797807573183</c:v>
                      </c:pt>
                      <c:pt idx="467">
                        <c:v>0.57804584809187698</c:v>
                      </c:pt>
                      <c:pt idx="468">
                        <c:v>0.57929388861057096</c:v>
                      </c:pt>
                      <c:pt idx="469">
                        <c:v>0.58054192912926506</c:v>
                      </c:pt>
                      <c:pt idx="470">
                        <c:v>0.58178996964795904</c:v>
                      </c:pt>
                      <c:pt idx="471">
                        <c:v>0.58303801016665302</c:v>
                      </c:pt>
                      <c:pt idx="472">
                        <c:v>0.584286050685347</c:v>
                      </c:pt>
                      <c:pt idx="473">
                        <c:v>0.58553409120404298</c:v>
                      </c:pt>
                      <c:pt idx="474">
                        <c:v>0.58678213172273497</c:v>
                      </c:pt>
                      <c:pt idx="475">
                        <c:v>0.58803017224143095</c:v>
                      </c:pt>
                      <c:pt idx="476">
                        <c:v>0.58927821276012404</c:v>
                      </c:pt>
                      <c:pt idx="477">
                        <c:v>0.59052625327881902</c:v>
                      </c:pt>
                      <c:pt idx="478">
                        <c:v>0.59177429379751301</c:v>
                      </c:pt>
                      <c:pt idx="479">
                        <c:v>0.59302233431620699</c:v>
                      </c:pt>
                      <c:pt idx="480">
                        <c:v>0.59427037483489997</c:v>
                      </c:pt>
                      <c:pt idx="481">
                        <c:v>0.59551841535359396</c:v>
                      </c:pt>
                      <c:pt idx="482">
                        <c:v>0.59676645587228805</c:v>
                      </c:pt>
                      <c:pt idx="483">
                        <c:v>0.59801449639098403</c:v>
                      </c:pt>
                      <c:pt idx="484">
                        <c:v>0.59926253690967701</c:v>
                      </c:pt>
                      <c:pt idx="485">
                        <c:v>0.60051057742837</c:v>
                      </c:pt>
                      <c:pt idx="486">
                        <c:v>0.60175861794706398</c:v>
                      </c:pt>
                      <c:pt idx="487">
                        <c:v>0.60300665846575696</c:v>
                      </c:pt>
                      <c:pt idx="488">
                        <c:v>0.60425469898445205</c:v>
                      </c:pt>
                      <c:pt idx="489">
                        <c:v>0.60550273950314804</c:v>
                      </c:pt>
                      <c:pt idx="490">
                        <c:v>0.60675078002184002</c:v>
                      </c:pt>
                      <c:pt idx="491">
                        <c:v>0.607998820540536</c:v>
                      </c:pt>
                      <c:pt idx="492">
                        <c:v>0.60924686105922898</c:v>
                      </c:pt>
                      <c:pt idx="493">
                        <c:v>0.61049490157792397</c:v>
                      </c:pt>
                      <c:pt idx="494">
                        <c:v>0.61174294209661795</c:v>
                      </c:pt>
                      <c:pt idx="495">
                        <c:v>0.61299098261531104</c:v>
                      </c:pt>
                      <c:pt idx="496">
                        <c:v>0.61423902313400702</c:v>
                      </c:pt>
                      <c:pt idx="497">
                        <c:v>0.61548706365269901</c:v>
                      </c:pt>
                      <c:pt idx="498">
                        <c:v>0.61673510417139399</c:v>
                      </c:pt>
                      <c:pt idx="499">
                        <c:v>0.61798314469008797</c:v>
                      </c:pt>
                      <c:pt idx="500">
                        <c:v>0.61923118520878295</c:v>
                      </c:pt>
                      <c:pt idx="501">
                        <c:v>0.62047922572747405</c:v>
                      </c:pt>
                      <c:pt idx="502">
                        <c:v>0.62172726624617103</c:v>
                      </c:pt>
                      <c:pt idx="503">
                        <c:v>0.62297530676486401</c:v>
                      </c:pt>
                      <c:pt idx="504">
                        <c:v>0.62422334728355899</c:v>
                      </c:pt>
                      <c:pt idx="505">
                        <c:v>0.62547138780225298</c:v>
                      </c:pt>
                      <c:pt idx="506">
                        <c:v>0.62671942832094596</c:v>
                      </c:pt>
                      <c:pt idx="507">
                        <c:v>0.62796746883964105</c:v>
                      </c:pt>
                      <c:pt idx="508">
                        <c:v>0.62921550935833503</c:v>
                      </c:pt>
                      <c:pt idx="509">
                        <c:v>0.63046354987702902</c:v>
                      </c:pt>
                      <c:pt idx="510">
                        <c:v>0.631711590395723</c:v>
                      </c:pt>
                      <c:pt idx="511">
                        <c:v>0.63295963091441698</c:v>
                      </c:pt>
                      <c:pt idx="512">
                        <c:v>0.63420767143311096</c:v>
                      </c:pt>
                      <c:pt idx="513">
                        <c:v>0.63545571195180595</c:v>
                      </c:pt>
                      <c:pt idx="514">
                        <c:v>0.63670375247050004</c:v>
                      </c:pt>
                      <c:pt idx="515">
                        <c:v>0.63795179298919302</c:v>
                      </c:pt>
                      <c:pt idx="516">
                        <c:v>0.639199833507888</c:v>
                      </c:pt>
                      <c:pt idx="517">
                        <c:v>0.64044787402658299</c:v>
                      </c:pt>
                      <c:pt idx="518">
                        <c:v>0.64169591454527597</c:v>
                      </c:pt>
                      <c:pt idx="519">
                        <c:v>0.64294395506396895</c:v>
                      </c:pt>
                      <c:pt idx="520">
                        <c:v>0.64419199558266405</c:v>
                      </c:pt>
                      <c:pt idx="521">
                        <c:v>0.64544003610135803</c:v>
                      </c:pt>
                      <c:pt idx="522">
                        <c:v>0.64668807662005301</c:v>
                      </c:pt>
                      <c:pt idx="523">
                        <c:v>0.64793611713874499</c:v>
                      </c:pt>
                      <c:pt idx="524">
                        <c:v>0.64918415765744197</c:v>
                      </c:pt>
                      <c:pt idx="525">
                        <c:v>0.65043219817613396</c:v>
                      </c:pt>
                      <c:pt idx="526">
                        <c:v>0.65168023869482905</c:v>
                      </c:pt>
                      <c:pt idx="527">
                        <c:v>0.65292827921352203</c:v>
                      </c:pt>
                      <c:pt idx="528">
                        <c:v>0.65417631973221702</c:v>
                      </c:pt>
                      <c:pt idx="529">
                        <c:v>0.655424360250911</c:v>
                      </c:pt>
                      <c:pt idx="530">
                        <c:v>0.65667240076960398</c:v>
                      </c:pt>
                      <c:pt idx="531">
                        <c:v>0.65792044128829896</c:v>
                      </c:pt>
                      <c:pt idx="532">
                        <c:v>0.65916848180699195</c:v>
                      </c:pt>
                      <c:pt idx="533">
                        <c:v>0.66041652232568704</c:v>
                      </c:pt>
                      <c:pt idx="534">
                        <c:v>0.66166456284438202</c:v>
                      </c:pt>
                      <c:pt idx="535">
                        <c:v>0.662912603363076</c:v>
                      </c:pt>
                      <c:pt idx="536">
                        <c:v>0.66416064388176999</c:v>
                      </c:pt>
                      <c:pt idx="537">
                        <c:v>0.66540868440046397</c:v>
                      </c:pt>
                      <c:pt idx="538">
                        <c:v>0.66665672491915695</c:v>
                      </c:pt>
                      <c:pt idx="539">
                        <c:v>0.66790476543785204</c:v>
                      </c:pt>
                      <c:pt idx="540">
                        <c:v>0.66915280595654403</c:v>
                      </c:pt>
                      <c:pt idx="541">
                        <c:v>0.67040084647524101</c:v>
                      </c:pt>
                      <c:pt idx="542">
                        <c:v>0.67164888699393399</c:v>
                      </c:pt>
                      <c:pt idx="543">
                        <c:v>0.67289692751262697</c:v>
                      </c:pt>
                      <c:pt idx="544">
                        <c:v>0.67414496803132196</c:v>
                      </c:pt>
                      <c:pt idx="545">
                        <c:v>0.67539300855001705</c:v>
                      </c:pt>
                      <c:pt idx="546">
                        <c:v>0.67664104906871003</c:v>
                      </c:pt>
                      <c:pt idx="547">
                        <c:v>0.67788908958740302</c:v>
                      </c:pt>
                      <c:pt idx="548">
                        <c:v>0.679137130106097</c:v>
                      </c:pt>
                      <c:pt idx="549">
                        <c:v>0.68038517062479298</c:v>
                      </c:pt>
                      <c:pt idx="550">
                        <c:v>0.68163321114348696</c:v>
                      </c:pt>
                      <c:pt idx="551">
                        <c:v>0.68288125166218105</c:v>
                      </c:pt>
                      <c:pt idx="552">
                        <c:v>0.68412929218087404</c:v>
                      </c:pt>
                      <c:pt idx="553">
                        <c:v>0.68537733269956802</c:v>
                      </c:pt>
                      <c:pt idx="554">
                        <c:v>0.686625373218262</c:v>
                      </c:pt>
                      <c:pt idx="555">
                        <c:v>0.68787341373695798</c:v>
                      </c:pt>
                      <c:pt idx="556">
                        <c:v>0.68912145425564997</c:v>
                      </c:pt>
                      <c:pt idx="557">
                        <c:v>0.69036949477434495</c:v>
                      </c:pt>
                      <c:pt idx="558">
                        <c:v>0.69161753529303804</c:v>
                      </c:pt>
                      <c:pt idx="559">
                        <c:v>0.69286557581173303</c:v>
                      </c:pt>
                      <c:pt idx="560">
                        <c:v>0.69411361633042701</c:v>
                      </c:pt>
                      <c:pt idx="561">
                        <c:v>0.69536165684911999</c:v>
                      </c:pt>
                      <c:pt idx="562">
                        <c:v>0.69660969736781497</c:v>
                      </c:pt>
                      <c:pt idx="563">
                        <c:v>0.69785773788650995</c:v>
                      </c:pt>
                      <c:pt idx="564">
                        <c:v>0.69910577840520305</c:v>
                      </c:pt>
                      <c:pt idx="565">
                        <c:v>0.70035381892389803</c:v>
                      </c:pt>
                      <c:pt idx="566">
                        <c:v>0.70160185944259101</c:v>
                      </c:pt>
                      <c:pt idx="567">
                        <c:v>0.70284989996128699</c:v>
                      </c:pt>
                      <c:pt idx="568">
                        <c:v>0.70409794047997998</c:v>
                      </c:pt>
                      <c:pt idx="569">
                        <c:v>0.70534598099867496</c:v>
                      </c:pt>
                      <c:pt idx="570">
                        <c:v>0.70659402151737005</c:v>
                      </c:pt>
                      <c:pt idx="571">
                        <c:v>0.70784206203606204</c:v>
                      </c:pt>
                      <c:pt idx="572">
                        <c:v>0.70909010255475502</c:v>
                      </c:pt>
                      <c:pt idx="573">
                        <c:v>0.71033814307345</c:v>
                      </c:pt>
                      <c:pt idx="574">
                        <c:v>0.71158618359214398</c:v>
                      </c:pt>
                      <c:pt idx="575">
                        <c:v>0.71283422411083697</c:v>
                      </c:pt>
                      <c:pt idx="576">
                        <c:v>0.71408226462953395</c:v>
                      </c:pt>
                      <c:pt idx="577">
                        <c:v>0.71533030514822904</c:v>
                      </c:pt>
                      <c:pt idx="578">
                        <c:v>0.71657834566692002</c:v>
                      </c:pt>
                      <c:pt idx="579">
                        <c:v>0.71782638618561501</c:v>
                      </c:pt>
                      <c:pt idx="580">
                        <c:v>0.71907442670430799</c:v>
                      </c:pt>
                      <c:pt idx="581">
                        <c:v>0.72032246722300297</c:v>
                      </c:pt>
                      <c:pt idx="582">
                        <c:v>0.72157050774169595</c:v>
                      </c:pt>
                      <c:pt idx="583">
                        <c:v>0.72281854826039205</c:v>
                      </c:pt>
                      <c:pt idx="584">
                        <c:v>0.72406658877908503</c:v>
                      </c:pt>
                      <c:pt idx="585">
                        <c:v>0.72531462929777901</c:v>
                      </c:pt>
                      <c:pt idx="586">
                        <c:v>0.72656266981647499</c:v>
                      </c:pt>
                      <c:pt idx="587">
                        <c:v>0.72781071033516798</c:v>
                      </c:pt>
                      <c:pt idx="588">
                        <c:v>0.72905875085386096</c:v>
                      </c:pt>
                      <c:pt idx="589">
                        <c:v>0.73030679137255705</c:v>
                      </c:pt>
                      <c:pt idx="590">
                        <c:v>0.73155483189125203</c:v>
                      </c:pt>
                      <c:pt idx="591">
                        <c:v>0.73280287240994502</c:v>
                      </c:pt>
                      <c:pt idx="592">
                        <c:v>0.734050912928638</c:v>
                      </c:pt>
                      <c:pt idx="593">
                        <c:v>0.73529895344733298</c:v>
                      </c:pt>
                      <c:pt idx="594">
                        <c:v>0.73654699396602696</c:v>
                      </c:pt>
                      <c:pt idx="595">
                        <c:v>0.73779503448471895</c:v>
                      </c:pt>
                      <c:pt idx="596">
                        <c:v>0.73904307500341404</c:v>
                      </c:pt>
                      <c:pt idx="597">
                        <c:v>0.74029111552210802</c:v>
                      </c:pt>
                      <c:pt idx="598">
                        <c:v>0.741539156040804</c:v>
                      </c:pt>
                      <c:pt idx="599">
                        <c:v>0.74278719655949599</c:v>
                      </c:pt>
                      <c:pt idx="600">
                        <c:v>0.74403523707818997</c:v>
                      </c:pt>
                      <c:pt idx="601">
                        <c:v>0.74528327759688395</c:v>
                      </c:pt>
                      <c:pt idx="602">
                        <c:v>0.74653131811557805</c:v>
                      </c:pt>
                      <c:pt idx="603">
                        <c:v>0.74777935863427403</c:v>
                      </c:pt>
                      <c:pt idx="604">
                        <c:v>0.74902739915296401</c:v>
                      </c:pt>
                      <c:pt idx="605">
                        <c:v>0.75027543967165999</c:v>
                      </c:pt>
                      <c:pt idx="606">
                        <c:v>0.75152348019035597</c:v>
                      </c:pt>
                      <c:pt idx="607">
                        <c:v>0.75277152070904996</c:v>
                      </c:pt>
                      <c:pt idx="608">
                        <c:v>0.75401956122774405</c:v>
                      </c:pt>
                      <c:pt idx="609">
                        <c:v>0.75526760174643803</c:v>
                      </c:pt>
                      <c:pt idx="610">
                        <c:v>0.75651564226513102</c:v>
                      </c:pt>
                      <c:pt idx="611">
                        <c:v>0.757763682783827</c:v>
                      </c:pt>
                      <c:pt idx="612">
                        <c:v>0.75901172330251798</c:v>
                      </c:pt>
                      <c:pt idx="613">
                        <c:v>0.76025976382121496</c:v>
                      </c:pt>
                      <c:pt idx="614">
                        <c:v>0.76150780433990894</c:v>
                      </c:pt>
                      <c:pt idx="615">
                        <c:v>0.76275584485860204</c:v>
                      </c:pt>
                      <c:pt idx="616">
                        <c:v>0.76400388537729502</c:v>
                      </c:pt>
                      <c:pt idx="617">
                        <c:v>0.765251925895992</c:v>
                      </c:pt>
                      <c:pt idx="618">
                        <c:v>0.76649996641468399</c:v>
                      </c:pt>
                      <c:pt idx="619">
                        <c:v>0.76774800693337997</c:v>
                      </c:pt>
                      <c:pt idx="620">
                        <c:v>0.76899604745207295</c:v>
                      </c:pt>
                      <c:pt idx="621">
                        <c:v>0.77024408797076704</c:v>
                      </c:pt>
                      <c:pt idx="622">
                        <c:v>0.77149212848946003</c:v>
                      </c:pt>
                      <c:pt idx="623">
                        <c:v>0.77274016900815401</c:v>
                      </c:pt>
                      <c:pt idx="624">
                        <c:v>0.77398820952684899</c:v>
                      </c:pt>
                      <c:pt idx="625">
                        <c:v>0.77523625004554197</c:v>
                      </c:pt>
                      <c:pt idx="626">
                        <c:v>0.77648429056423496</c:v>
                      </c:pt>
                      <c:pt idx="627">
                        <c:v>0.77773233108293205</c:v>
                      </c:pt>
                      <c:pt idx="628">
                        <c:v>0.77898037160162703</c:v>
                      </c:pt>
                      <c:pt idx="629">
                        <c:v>0.78022841212032201</c:v>
                      </c:pt>
                      <c:pt idx="630">
                        <c:v>0.781476452639013</c:v>
                      </c:pt>
                      <c:pt idx="631">
                        <c:v>0.78272449315770798</c:v>
                      </c:pt>
                      <c:pt idx="632">
                        <c:v>0.78397253367640096</c:v>
                      </c:pt>
                      <c:pt idx="633">
                        <c:v>0.78522057419509605</c:v>
                      </c:pt>
                      <c:pt idx="634">
                        <c:v>0.78646861471378904</c:v>
                      </c:pt>
                      <c:pt idx="635">
                        <c:v>0.78771665523248502</c:v>
                      </c:pt>
                      <c:pt idx="636">
                        <c:v>0.788964695751176</c:v>
                      </c:pt>
                      <c:pt idx="637">
                        <c:v>0.79021273626986999</c:v>
                      </c:pt>
                      <c:pt idx="638">
                        <c:v>0.79146077678856397</c:v>
                      </c:pt>
                      <c:pt idx="639">
                        <c:v>0.79270881730726095</c:v>
                      </c:pt>
                      <c:pt idx="640">
                        <c:v>0.79395685782595404</c:v>
                      </c:pt>
                      <c:pt idx="641">
                        <c:v>0.79520489834464902</c:v>
                      </c:pt>
                      <c:pt idx="642">
                        <c:v>0.79645293886334401</c:v>
                      </c:pt>
                      <c:pt idx="643">
                        <c:v>0.79770097938203699</c:v>
                      </c:pt>
                      <c:pt idx="644">
                        <c:v>0.79894901990072997</c:v>
                      </c:pt>
                      <c:pt idx="645">
                        <c:v>0.80019706041942495</c:v>
                      </c:pt>
                      <c:pt idx="646">
                        <c:v>0.80144510093812005</c:v>
                      </c:pt>
                      <c:pt idx="647">
                        <c:v>0.80269314145681403</c:v>
                      </c:pt>
                      <c:pt idx="648">
                        <c:v>0.80394118197550801</c:v>
                      </c:pt>
                      <c:pt idx="649">
                        <c:v>0.805189222494199</c:v>
                      </c:pt>
                      <c:pt idx="650">
                        <c:v>0.80643726301289598</c:v>
                      </c:pt>
                      <c:pt idx="651">
                        <c:v>0.80768530353158896</c:v>
                      </c:pt>
                      <c:pt idx="652">
                        <c:v>0.80893334405028305</c:v>
                      </c:pt>
                      <c:pt idx="653">
                        <c:v>0.81018138456897903</c:v>
                      </c:pt>
                      <c:pt idx="654">
                        <c:v>0.81142942508767302</c:v>
                      </c:pt>
                      <c:pt idx="655">
                        <c:v>0.812677465606366</c:v>
                      </c:pt>
                      <c:pt idx="656">
                        <c:v>0.81392550612505998</c:v>
                      </c:pt>
                      <c:pt idx="657">
                        <c:v>0.81517354664375297</c:v>
                      </c:pt>
                      <c:pt idx="658">
                        <c:v>0.81642158716244895</c:v>
                      </c:pt>
                      <c:pt idx="659">
                        <c:v>0.81766962768114004</c:v>
                      </c:pt>
                      <c:pt idx="660">
                        <c:v>0.81891766819983602</c:v>
                      </c:pt>
                      <c:pt idx="661">
                        <c:v>0.82016570871853001</c:v>
                      </c:pt>
                      <c:pt idx="662">
                        <c:v>0.82141374923722399</c:v>
                      </c:pt>
                      <c:pt idx="663">
                        <c:v>0.82266178975591697</c:v>
                      </c:pt>
                      <c:pt idx="664">
                        <c:v>0.82390983027461295</c:v>
                      </c:pt>
                      <c:pt idx="665">
                        <c:v>0.82515787079330605</c:v>
                      </c:pt>
                      <c:pt idx="666">
                        <c:v>0.82640591131199903</c:v>
                      </c:pt>
                      <c:pt idx="667">
                        <c:v>0.82765395183069601</c:v>
                      </c:pt>
                      <c:pt idx="668">
                        <c:v>0.82890199234938899</c:v>
                      </c:pt>
                      <c:pt idx="669">
                        <c:v>0.83015003286808298</c:v>
                      </c:pt>
                      <c:pt idx="670">
                        <c:v>0.83139807338677596</c:v>
                      </c:pt>
                      <c:pt idx="671">
                        <c:v>0.83264611390547005</c:v>
                      </c:pt>
                      <c:pt idx="672">
                        <c:v>0.83389415442416404</c:v>
                      </c:pt>
                      <c:pt idx="673">
                        <c:v>0.83514219494285902</c:v>
                      </c:pt>
                      <c:pt idx="674">
                        <c:v>0.836390235461552</c:v>
                      </c:pt>
                      <c:pt idx="675">
                        <c:v>0.83763827598024598</c:v>
                      </c:pt>
                      <c:pt idx="676">
                        <c:v>0.83888631649894096</c:v>
                      </c:pt>
                      <c:pt idx="677">
                        <c:v>0.84013435701763395</c:v>
                      </c:pt>
                      <c:pt idx="678">
                        <c:v>0.84138239753633004</c:v>
                      </c:pt>
                      <c:pt idx="679">
                        <c:v>0.84263043805502502</c:v>
                      </c:pt>
                      <c:pt idx="680">
                        <c:v>0.843878478573718</c:v>
                      </c:pt>
                      <c:pt idx="681">
                        <c:v>0.84512651909241199</c:v>
                      </c:pt>
                      <c:pt idx="682">
                        <c:v>0.84637455961110797</c:v>
                      </c:pt>
                      <c:pt idx="683">
                        <c:v>0.84762260012979995</c:v>
                      </c:pt>
                      <c:pt idx="684">
                        <c:v>0.84887064064849305</c:v>
                      </c:pt>
                      <c:pt idx="685">
                        <c:v>0.85011868116718603</c:v>
                      </c:pt>
                      <c:pt idx="686">
                        <c:v>0.85136672168588301</c:v>
                      </c:pt>
                      <c:pt idx="687">
                        <c:v>0.85261476220457899</c:v>
                      </c:pt>
                      <c:pt idx="688">
                        <c:v>0.85386280272327297</c:v>
                      </c:pt>
                      <c:pt idx="689">
                        <c:v>0.85511084324196296</c:v>
                      </c:pt>
                      <c:pt idx="690">
                        <c:v>0.85635888376066005</c:v>
                      </c:pt>
                      <c:pt idx="691">
                        <c:v>0.85760692427935303</c:v>
                      </c:pt>
                      <c:pt idx="692">
                        <c:v>0.85885496479804802</c:v>
                      </c:pt>
                      <c:pt idx="693">
                        <c:v>0.860103005316741</c:v>
                      </c:pt>
                      <c:pt idx="694">
                        <c:v>0.86135104583543498</c:v>
                      </c:pt>
                      <c:pt idx="695">
                        <c:v>0.86259908635413196</c:v>
                      </c:pt>
                      <c:pt idx="696">
                        <c:v>0.86384712687282394</c:v>
                      </c:pt>
                      <c:pt idx="697">
                        <c:v>0.86509516739151504</c:v>
                      </c:pt>
                      <c:pt idx="698">
                        <c:v>0.86634320791021102</c:v>
                      </c:pt>
                      <c:pt idx="699">
                        <c:v>0.867591248428907</c:v>
                      </c:pt>
                      <c:pt idx="700">
                        <c:v>0.86883928894759999</c:v>
                      </c:pt>
                      <c:pt idx="701">
                        <c:v>0.87008732946629197</c:v>
                      </c:pt>
                      <c:pt idx="702">
                        <c:v>0.87133536998498895</c:v>
                      </c:pt>
                      <c:pt idx="703">
                        <c:v>0.87258341050368204</c:v>
                      </c:pt>
                      <c:pt idx="704">
                        <c:v>0.87383145102237803</c:v>
                      </c:pt>
                      <c:pt idx="705">
                        <c:v>0.87507949154106901</c:v>
                      </c:pt>
                      <c:pt idx="706">
                        <c:v>0.87632753205976299</c:v>
                      </c:pt>
                      <c:pt idx="707">
                        <c:v>0.87757557257845997</c:v>
                      </c:pt>
                      <c:pt idx="708">
                        <c:v>0.87882361309715296</c:v>
                      </c:pt>
                      <c:pt idx="709">
                        <c:v>0.88007165361584605</c:v>
                      </c:pt>
                      <c:pt idx="710">
                        <c:v>0.88131969413453903</c:v>
                      </c:pt>
                      <c:pt idx="711">
                        <c:v>0.88256773465323402</c:v>
                      </c:pt>
                      <c:pt idx="712">
                        <c:v>0.883815775171927</c:v>
                      </c:pt>
                      <c:pt idx="713">
                        <c:v>0.88506381569062098</c:v>
                      </c:pt>
                      <c:pt idx="714">
                        <c:v>0.88631185620931796</c:v>
                      </c:pt>
                      <c:pt idx="715">
                        <c:v>0.88755989672801106</c:v>
                      </c:pt>
                      <c:pt idx="716">
                        <c:v>0.88880793724670404</c:v>
                      </c:pt>
                      <c:pt idx="717">
                        <c:v>0.89005597776540002</c:v>
                      </c:pt>
                      <c:pt idx="718">
                        <c:v>0.891304018284095</c:v>
                      </c:pt>
                      <c:pt idx="719">
                        <c:v>0.89255205880278798</c:v>
                      </c:pt>
                      <c:pt idx="720">
                        <c:v>0.89380009932148297</c:v>
                      </c:pt>
                      <c:pt idx="721">
                        <c:v>0.89504813984017495</c:v>
                      </c:pt>
                      <c:pt idx="722">
                        <c:v>0.89629618035886804</c:v>
                      </c:pt>
                      <c:pt idx="723">
                        <c:v>0.89754422087756403</c:v>
                      </c:pt>
                      <c:pt idx="724">
                        <c:v>0.89879226139625701</c:v>
                      </c:pt>
                      <c:pt idx="725">
                        <c:v>0.90004030191494899</c:v>
                      </c:pt>
                      <c:pt idx="726">
                        <c:v>0.90128834243364697</c:v>
                      </c:pt>
                      <c:pt idx="727">
                        <c:v>0.90253638295234095</c:v>
                      </c:pt>
                      <c:pt idx="728">
                        <c:v>0.90378442347103505</c:v>
                      </c:pt>
                      <c:pt idx="729">
                        <c:v>0.90503246398972803</c:v>
                      </c:pt>
                      <c:pt idx="730">
                        <c:v>0.90628050450842401</c:v>
                      </c:pt>
                      <c:pt idx="731">
                        <c:v>0.907528545027116</c:v>
                      </c:pt>
                      <c:pt idx="732">
                        <c:v>0.90877658554581198</c:v>
                      </c:pt>
                      <c:pt idx="733">
                        <c:v>0.91002462606450496</c:v>
                      </c:pt>
                      <c:pt idx="734">
                        <c:v>0.91127266658319805</c:v>
                      </c:pt>
                      <c:pt idx="735">
                        <c:v>0.91252070710189204</c:v>
                      </c:pt>
                      <c:pt idx="736">
                        <c:v>0.91376874762058502</c:v>
                      </c:pt>
                      <c:pt idx="737">
                        <c:v>0.915016788139281</c:v>
                      </c:pt>
                      <c:pt idx="738">
                        <c:v>0.91626482865797398</c:v>
                      </c:pt>
                      <c:pt idx="739">
                        <c:v>0.91751286917666997</c:v>
                      </c:pt>
                      <c:pt idx="740">
                        <c:v>0.91876090969536095</c:v>
                      </c:pt>
                      <c:pt idx="741">
                        <c:v>0.92000895021405704</c:v>
                      </c:pt>
                      <c:pt idx="742">
                        <c:v>0.92125699073275202</c:v>
                      </c:pt>
                      <c:pt idx="743">
                        <c:v>0.92250503125144601</c:v>
                      </c:pt>
                      <c:pt idx="744">
                        <c:v>0.92375307177013799</c:v>
                      </c:pt>
                      <c:pt idx="745">
                        <c:v>0.92500111228883097</c:v>
                      </c:pt>
                      <c:pt idx="746">
                        <c:v>0.92624915280752795</c:v>
                      </c:pt>
                      <c:pt idx="747">
                        <c:v>0.92749719332622005</c:v>
                      </c:pt>
                      <c:pt idx="748">
                        <c:v>0.92874523384491503</c:v>
                      </c:pt>
                      <c:pt idx="749">
                        <c:v>0.92999327436361001</c:v>
                      </c:pt>
                      <c:pt idx="750">
                        <c:v>0.93124131488230499</c:v>
                      </c:pt>
                      <c:pt idx="751">
                        <c:v>0.93248935540099798</c:v>
                      </c:pt>
                      <c:pt idx="752">
                        <c:v>0.93373739591969196</c:v>
                      </c:pt>
                      <c:pt idx="753">
                        <c:v>0.93498543643838705</c:v>
                      </c:pt>
                      <c:pt idx="754">
                        <c:v>0.93623347695708004</c:v>
                      </c:pt>
                      <c:pt idx="755">
                        <c:v>0.93748151747577502</c:v>
                      </c:pt>
                      <c:pt idx="756">
                        <c:v>0.938729557994464</c:v>
                      </c:pt>
                      <c:pt idx="757">
                        <c:v>0.93997759851316298</c:v>
                      </c:pt>
                      <c:pt idx="758">
                        <c:v>0.94122563903185696</c:v>
                      </c:pt>
                      <c:pt idx="759">
                        <c:v>0.94247367955054995</c:v>
                      </c:pt>
                      <c:pt idx="760">
                        <c:v>0.94372172006924404</c:v>
                      </c:pt>
                      <c:pt idx="761">
                        <c:v>0.94496976058793702</c:v>
                      </c:pt>
                      <c:pt idx="762">
                        <c:v>0.94621780110663101</c:v>
                      </c:pt>
                      <c:pt idx="763">
                        <c:v>0.94746584162532799</c:v>
                      </c:pt>
                      <c:pt idx="764">
                        <c:v>0.94871388214402097</c:v>
                      </c:pt>
                      <c:pt idx="765">
                        <c:v>0.94996192266271595</c:v>
                      </c:pt>
                      <c:pt idx="766">
                        <c:v>0.95120996318141005</c:v>
                      </c:pt>
                      <c:pt idx="767">
                        <c:v>0.95245800370010203</c:v>
                      </c:pt>
                      <c:pt idx="768">
                        <c:v>0.95370604421879801</c:v>
                      </c:pt>
                      <c:pt idx="769">
                        <c:v>0.95495408473749399</c:v>
                      </c:pt>
                      <c:pt idx="770">
                        <c:v>0.95620212525618298</c:v>
                      </c:pt>
                      <c:pt idx="771">
                        <c:v>0.95745016577487896</c:v>
                      </c:pt>
                      <c:pt idx="772">
                        <c:v>0.95869820629357305</c:v>
                      </c:pt>
                      <c:pt idx="773">
                        <c:v>0.95994624681226903</c:v>
                      </c:pt>
                      <c:pt idx="774">
                        <c:v>0.96119428733096302</c:v>
                      </c:pt>
                      <c:pt idx="775">
                        <c:v>0.962442327849656</c:v>
                      </c:pt>
                      <c:pt idx="776">
                        <c:v>0.96369036836834998</c:v>
                      </c:pt>
                      <c:pt idx="777">
                        <c:v>0.96493840888704296</c:v>
                      </c:pt>
                      <c:pt idx="778">
                        <c:v>0.96618644940573695</c:v>
                      </c:pt>
                      <c:pt idx="779">
                        <c:v>0.96743448992443204</c:v>
                      </c:pt>
                      <c:pt idx="780">
                        <c:v>0.96868253044312602</c:v>
                      </c:pt>
                      <c:pt idx="781">
                        <c:v>0.96993057096181901</c:v>
                      </c:pt>
                      <c:pt idx="782">
                        <c:v>0.97117861148051399</c:v>
                      </c:pt>
                      <c:pt idx="783">
                        <c:v>0.97242665199920997</c:v>
                      </c:pt>
                      <c:pt idx="784">
                        <c:v>0.97367469251790195</c:v>
                      </c:pt>
                      <c:pt idx="785">
                        <c:v>0.97492273303659704</c:v>
                      </c:pt>
                      <c:pt idx="786">
                        <c:v>0.97617077355529103</c:v>
                      </c:pt>
                      <c:pt idx="787">
                        <c:v>0.97741881407398701</c:v>
                      </c:pt>
                      <c:pt idx="788">
                        <c:v>0.97866685459267999</c:v>
                      </c:pt>
                      <c:pt idx="789">
                        <c:v>0.97991489511137397</c:v>
                      </c:pt>
                      <c:pt idx="790">
                        <c:v>0.98116293563006696</c:v>
                      </c:pt>
                      <c:pt idx="791">
                        <c:v>0.98241097614876105</c:v>
                      </c:pt>
                      <c:pt idx="792">
                        <c:v>0.98365901666745803</c:v>
                      </c:pt>
                      <c:pt idx="793">
                        <c:v>0.98490705718614602</c:v>
                      </c:pt>
                      <c:pt idx="794">
                        <c:v>0.986155097704843</c:v>
                      </c:pt>
                      <c:pt idx="795">
                        <c:v>0.98740313822353598</c:v>
                      </c:pt>
                      <c:pt idx="796">
                        <c:v>0.98865117874223196</c:v>
                      </c:pt>
                      <c:pt idx="797">
                        <c:v>0.98989921926092495</c:v>
                      </c:pt>
                      <c:pt idx="798">
                        <c:v>0.99114725977961904</c:v>
                      </c:pt>
                      <c:pt idx="799">
                        <c:v>0.99239530029831502</c:v>
                      </c:pt>
                      <c:pt idx="800">
                        <c:v>0.993643340817008</c:v>
                      </c:pt>
                      <c:pt idx="801">
                        <c:v>0.99489138133570099</c:v>
                      </c:pt>
                      <c:pt idx="802">
                        <c:v>0.99613942185439497</c:v>
                      </c:pt>
                      <c:pt idx="803">
                        <c:v>0.99738746237308895</c:v>
                      </c:pt>
                      <c:pt idx="804">
                        <c:v>0.99863550289178205</c:v>
                      </c:pt>
                      <c:pt idx="805">
                        <c:v>0.99988354341048002</c:v>
                      </c:pt>
                      <c:pt idx="806">
                        <c:v>1.0011315839291699</c:v>
                      </c:pt>
                      <c:pt idx="807">
                        <c:v>1.00237962444787</c:v>
                      </c:pt>
                      <c:pt idx="808">
                        <c:v>1.0036276649665601</c:v>
                      </c:pt>
                      <c:pt idx="809">
                        <c:v>1.00487570548525</c:v>
                      </c:pt>
                      <c:pt idx="810">
                        <c:v>1.00612374600395</c:v>
                      </c:pt>
                      <c:pt idx="811">
                        <c:v>1.0073717865226399</c:v>
                      </c:pt>
                      <c:pt idx="812">
                        <c:v>1.00861982704133</c:v>
                      </c:pt>
                      <c:pt idx="813">
                        <c:v>1.0098678675600301</c:v>
                      </c:pt>
                      <c:pt idx="814">
                        <c:v>1.01111590807872</c:v>
                      </c:pt>
                      <c:pt idx="815">
                        <c:v>1.0123639485974201</c:v>
                      </c:pt>
                      <c:pt idx="816">
                        <c:v>1.0136119891161099</c:v>
                      </c:pt>
                      <c:pt idx="817">
                        <c:v>1.0148600296348</c:v>
                      </c:pt>
                      <c:pt idx="818">
                        <c:v>1.0161080701534999</c:v>
                      </c:pt>
                      <c:pt idx="819">
                        <c:v>1.01735611067219</c:v>
                      </c:pt>
                      <c:pt idx="820">
                        <c:v>1.0186041511908801</c:v>
                      </c:pt>
                      <c:pt idx="821">
                        <c:v>1.01985219170958</c:v>
                      </c:pt>
                      <c:pt idx="822">
                        <c:v>1.0211002322282801</c:v>
                      </c:pt>
                      <c:pt idx="823">
                        <c:v>1.0223482727469699</c:v>
                      </c:pt>
                      <c:pt idx="824">
                        <c:v>1.02359631326566</c:v>
                      </c:pt>
                      <c:pt idx="825">
                        <c:v>1.0248443537843599</c:v>
                      </c:pt>
                      <c:pt idx="826">
                        <c:v>1.02609239430305</c:v>
                      </c:pt>
                      <c:pt idx="827">
                        <c:v>1.0273404348217401</c:v>
                      </c:pt>
                      <c:pt idx="828">
                        <c:v>1.02858847534044</c:v>
                      </c:pt>
                      <c:pt idx="829">
                        <c:v>1.0298365158591301</c:v>
                      </c:pt>
                      <c:pt idx="830">
                        <c:v>1.0310845563778199</c:v>
                      </c:pt>
                      <c:pt idx="831">
                        <c:v>1.03233259689652</c:v>
                      </c:pt>
                      <c:pt idx="832">
                        <c:v>1.0335806374152099</c:v>
                      </c:pt>
                      <c:pt idx="833">
                        <c:v>1.03482867793391</c:v>
                      </c:pt>
                      <c:pt idx="834">
                        <c:v>1.0360767184526001</c:v>
                      </c:pt>
                      <c:pt idx="835">
                        <c:v>1.0373247589712999</c:v>
                      </c:pt>
                      <c:pt idx="836">
                        <c:v>1.03857279948999</c:v>
                      </c:pt>
                      <c:pt idx="837">
                        <c:v>1.0398208400086799</c:v>
                      </c:pt>
                      <c:pt idx="838">
                        <c:v>1.04106888052738</c:v>
                      </c:pt>
                      <c:pt idx="839">
                        <c:v>1.0423169210460701</c:v>
                      </c:pt>
                      <c:pt idx="840">
                        <c:v>1.04356496156477</c:v>
                      </c:pt>
                      <c:pt idx="841">
                        <c:v>1.0448130020834601</c:v>
                      </c:pt>
                      <c:pt idx="842">
                        <c:v>1.0460610426021599</c:v>
                      </c:pt>
                      <c:pt idx="843">
                        <c:v>1.04730908312085</c:v>
                      </c:pt>
                      <c:pt idx="844">
                        <c:v>1.0485571236395399</c:v>
                      </c:pt>
                      <c:pt idx="845">
                        <c:v>1.04980516415824</c:v>
                      </c:pt>
                      <c:pt idx="846">
                        <c:v>1.0510532046769301</c:v>
                      </c:pt>
                      <c:pt idx="847">
                        <c:v>1.05230124519563</c:v>
                      </c:pt>
                      <c:pt idx="848">
                        <c:v>1.05354928571432</c:v>
                      </c:pt>
                      <c:pt idx="849">
                        <c:v>1.0547973262330099</c:v>
                      </c:pt>
                      <c:pt idx="850">
                        <c:v>1.05604536675171</c:v>
                      </c:pt>
                      <c:pt idx="851">
                        <c:v>1.0572934072704001</c:v>
                      </c:pt>
                      <c:pt idx="852">
                        <c:v>1.0585414477891</c:v>
                      </c:pt>
                      <c:pt idx="853">
                        <c:v>1.0597894883077901</c:v>
                      </c:pt>
                      <c:pt idx="854">
                        <c:v>1.0610375288264799</c:v>
                      </c:pt>
                      <c:pt idx="855">
                        <c:v>1.06228556934518</c:v>
                      </c:pt>
                      <c:pt idx="856">
                        <c:v>1.0635336098638699</c:v>
                      </c:pt>
                      <c:pt idx="857">
                        <c:v>1.06478165038257</c:v>
                      </c:pt>
                      <c:pt idx="858">
                        <c:v>1.0660296909012601</c:v>
                      </c:pt>
                      <c:pt idx="859">
                        <c:v>1.06727773141995</c:v>
                      </c:pt>
                      <c:pt idx="860">
                        <c:v>1.0685257719386501</c:v>
                      </c:pt>
                      <c:pt idx="861">
                        <c:v>1.0697738124573399</c:v>
                      </c:pt>
                      <c:pt idx="862">
                        <c:v>1.07102185297604</c:v>
                      </c:pt>
                      <c:pt idx="863">
                        <c:v>1.0722698934947299</c:v>
                      </c:pt>
                      <c:pt idx="864">
                        <c:v>1.07351793401342</c:v>
                      </c:pt>
                      <c:pt idx="865">
                        <c:v>1.0747659745321201</c:v>
                      </c:pt>
                      <c:pt idx="866">
                        <c:v>1.07601401505081</c:v>
                      </c:pt>
                      <c:pt idx="867">
                        <c:v>1.07726205556951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x_z'!$J$3:$J$870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-1.2962351664168388E-4</c:v>
                      </c:pt>
                      <c:pt idx="1">
                        <c:v>-7.442123551382113E-5</c:v>
                      </c:pt>
                      <c:pt idx="2">
                        <c:v>-6.1670627847259533E-6</c:v>
                      </c:pt>
                      <c:pt idx="3">
                        <c:v>-1.4623450083516493E-5</c:v>
                      </c:pt>
                      <c:pt idx="4">
                        <c:v>-1.060798304083982E-5</c:v>
                      </c:pt>
                      <c:pt idx="5">
                        <c:v>-8.0380083056554069E-6</c:v>
                      </c:pt>
                      <c:pt idx="6">
                        <c:v>-6.1502421866170198E-6</c:v>
                      </c:pt>
                      <c:pt idx="7">
                        <c:v>-4.6147148765689412E-6</c:v>
                      </c:pt>
                      <c:pt idx="8">
                        <c:v>-3.2635753817533049E-6</c:v>
                      </c:pt>
                      <c:pt idx="9">
                        <c:v>-2.0011375124091744E-6</c:v>
                      </c:pt>
                      <c:pt idx="10">
                        <c:v>-7.6799417692113345E-7</c:v>
                      </c:pt>
                      <c:pt idx="11">
                        <c:v>4.7522159161643388E-7</c:v>
                      </c:pt>
                      <c:pt idx="12">
                        <c:v>1.7559551427456248E-6</c:v>
                      </c:pt>
                      <c:pt idx="13">
                        <c:v>3.0942640241113477E-6</c:v>
                      </c:pt>
                      <c:pt idx="14">
                        <c:v>4.5052463591485863E-6</c:v>
                      </c:pt>
                      <c:pt idx="15">
                        <c:v>6.000485552188063E-6</c:v>
                      </c:pt>
                      <c:pt idx="16">
                        <c:v>7.5889870863914E-6</c:v>
                      </c:pt>
                      <c:pt idx="17">
                        <c:v>9.2778135856410125E-6</c:v>
                      </c:pt>
                      <c:pt idx="18">
                        <c:v>1.107237847222313E-5</c:v>
                      </c:pt>
                      <c:pt idx="19">
                        <c:v>1.2976692051005741E-5</c:v>
                      </c:pt>
                      <c:pt idx="20">
                        <c:v>1.4993612684808931E-5</c:v>
                      </c:pt>
                      <c:pt idx="21">
                        <c:v>1.7125040600919361E-5</c:v>
                      </c:pt>
                      <c:pt idx="22">
                        <c:v>1.9372000471237385E-5</c:v>
                      </c:pt>
                      <c:pt idx="23">
                        <c:v>2.1734783763334997E-5</c:v>
                      </c:pt>
                      <c:pt idx="24">
                        <c:v>2.4213029491745482E-5</c:v>
                      </c:pt>
                      <c:pt idx="25">
                        <c:v>2.6805714579843527E-5</c:v>
                      </c:pt>
                      <c:pt idx="26">
                        <c:v>2.9511133961289882E-5</c:v>
                      </c:pt>
                      <c:pt idx="27">
                        <c:v>3.2326874724507679E-5</c:v>
                      </c:pt>
                      <c:pt idx="28">
                        <c:v>3.524970938600791E-5</c:v>
                      </c:pt>
                      <c:pt idx="29">
                        <c:v>3.8275497180811842E-5</c:v>
                      </c:pt>
                      <c:pt idx="30">
                        <c:v>4.1399062266329884E-5</c:v>
                      </c:pt>
                      <c:pt idx="31">
                        <c:v>4.4614044054436311E-5</c:v>
                      </c:pt>
                      <c:pt idx="32">
                        <c:v>4.7912687725761611E-5</c:v>
                      </c:pt>
                      <c:pt idx="33">
                        <c:v>5.1285571285333609E-5</c:v>
                      </c:pt>
                      <c:pt idx="34">
                        <c:v>5.4721248538107609E-5</c:v>
                      </c:pt>
                      <c:pt idx="35">
                        <c:v>5.8205777215060616E-5</c:v>
                      </c:pt>
                      <c:pt idx="36">
                        <c:v>6.1722097033886381E-5</c:v>
                      </c:pt>
                      <c:pt idx="37">
                        <c:v>6.5249223930140867E-5</c:v>
                      </c:pt>
                      <c:pt idx="38">
                        <c:v>6.876121756336606E-5</c:v>
                      </c:pt>
                      <c:pt idx="39">
                        <c:v>7.2225866045186337E-5</c:v>
                      </c:pt>
                      <c:pt idx="40">
                        <c:v>7.5602990145602023E-5</c:v>
                      </c:pt>
                      <c:pt idx="41">
                        <c:v>7.884230686101666E-5</c:v>
                      </c:pt>
                      <c:pt idx="42">
                        <c:v>8.1880742339120508E-5</c:v>
                      </c:pt>
                      <c:pt idx="43">
                        <c:v>8.4639190641413802E-5</c:v>
                      </c:pt>
                      <c:pt idx="44">
                        <c:v>8.7018899594489286E-5</c:v>
                      </c:pt>
                      <c:pt idx="45">
                        <c:v>8.8897844910074047E-5</c:v>
                      </c:pt>
                      <c:pt idx="46">
                        <c:v>9.0127920315379622E-5</c:v>
                      </c:pt>
                      <c:pt idx="47">
                        <c:v>9.0534229142622639E-5</c:v>
                      </c:pt>
                      <c:pt idx="48">
                        <c:v>8.9917964957634454E-5</c:v>
                      </c:pt>
                      <c:pt idx="49">
                        <c:v>8.8064963953822067E-5</c:v>
                      </c:pt>
                      <c:pt idx="50">
                        <c:v>8.4761719835612433E-5</c:v>
                      </c:pt>
                      <c:pt idx="51">
                        <c:v>7.9818323934058533E-5</c:v>
                      </c:pt>
                      <c:pt idx="52">
                        <c:v>7.3095845700632873E-5</c:v>
                      </c:pt>
                      <c:pt idx="53">
                        <c:v>6.453231157801061E-5</c:v>
                      </c:pt>
                      <c:pt idx="54">
                        <c:v>5.4160216118345411E-5</c:v>
                      </c:pt>
                      <c:pt idx="55">
                        <c:v>4.2109391153749154E-5</c:v>
                      </c:pt>
                      <c:pt idx="56">
                        <c:v>2.8593689160816097E-5</c:v>
                      </c:pt>
                      <c:pt idx="57">
                        <c:v>1.3884070615784998E-5</c:v>
                      </c:pt>
                      <c:pt idx="58">
                        <c:v>-1.7243167124997547E-6</c:v>
                      </c:pt>
                      <c:pt idx="59">
                        <c:v>-1.794351522676084E-5</c:v>
                      </c:pt>
                      <c:pt idx="60">
                        <c:v>-3.4516139027747986E-5</c:v>
                      </c:pt>
                      <c:pt idx="61">
                        <c:v>-5.122823998405361E-5</c:v>
                      </c:pt>
                      <c:pt idx="62">
                        <c:v>-6.7912396233316445E-5</c:v>
                      </c:pt>
                      <c:pt idx="63">
                        <c:v>-8.4444279157425793E-5</c:v>
                      </c:pt>
                      <c:pt idx="64">
                        <c:v>-1.0073580374069695E-4</c:v>
                      </c:pt>
                      <c:pt idx="65">
                        <c:v>-1.1672744406044936E-4</c:v>
                      </c:pt>
                      <c:pt idx="66">
                        <c:v>-1.3238115510332571E-4</c:v>
                      </c:pt>
                      <c:pt idx="67">
                        <c:v>-1.4767454126529892E-4</c:v>
                      </c:pt>
                      <c:pt idx="68">
                        <c:v>-1.6259638070466502E-4</c:v>
                      </c:pt>
                      <c:pt idx="69">
                        <c:v>-1.7714325979119826E-4</c:v>
                      </c:pt>
                      <c:pt idx="70">
                        <c:v>-1.913171367303637E-4</c:v>
                      </c:pt>
                      <c:pt idx="71">
                        <c:v>-2.0512358700531806E-4</c:v>
                      </c:pt>
                      <c:pt idx="72">
                        <c:v>-2.1857055065252861E-4</c:v>
                      </c:pt>
                      <c:pt idx="73">
                        <c:v>-2.3166744364061753E-4</c:v>
                      </c:pt>
                      <c:pt idx="74">
                        <c:v>-2.4442452179784151E-4</c:v>
                      </c:pt>
                      <c:pt idx="75">
                        <c:v>-2.5685242428017703E-4</c:v>
                      </c:pt>
                      <c:pt idx="76">
                        <c:v>-2.6896185663681846E-4</c:v>
                      </c:pt>
                      <c:pt idx="77">
                        <c:v>-2.8076337090714106E-4</c:v>
                      </c:pt>
                      <c:pt idx="78">
                        <c:v>-2.9226721715629368E-4</c:v>
                      </c:pt>
                      <c:pt idx="79">
                        <c:v>-3.0348324921697443E-4</c:v>
                      </c:pt>
                      <c:pt idx="80">
                        <c:v>-3.1442087046659967E-4</c:v>
                      </c:pt>
                      <c:pt idx="81">
                        <c:v>-3.2508900894360039E-4</c:v>
                      </c:pt>
                      <c:pt idx="82">
                        <c:v>-3.3549611754482973E-4</c:v>
                      </c:pt>
                      <c:pt idx="83">
                        <c:v>-3.4565019297102661E-4</c:v>
                      </c:pt>
                      <c:pt idx="84">
                        <c:v>-3.555588069922667E-4</c:v>
                      </c:pt>
                      <c:pt idx="85">
                        <c:v>-3.6522914694733501E-4</c:v>
                      </c:pt>
                      <c:pt idx="86">
                        <c:v>-3.7466806234664601E-4</c:v>
                      </c:pt>
                      <c:pt idx="87">
                        <c:v>-3.8388211225969031E-4</c:v>
                      </c:pt>
                      <c:pt idx="88">
                        <c:v>-3.9287761287771237E-4</c:v>
                      </c:pt>
                      <c:pt idx="89">
                        <c:v>-4.0166068225631489E-4</c:v>
                      </c:pt>
                      <c:pt idx="90">
                        <c:v>-4.1023727910845438E-4</c:v>
                      </c:pt>
                      <c:pt idx="91">
                        <c:v>-4.1861323409275665E-4</c:v>
                      </c:pt>
                      <c:pt idx="92">
                        <c:v>-4.2679427337232427E-4</c:v>
                      </c:pt>
                      <c:pt idx="93">
                        <c:v>-4.3478603342469573E-4</c:v>
                      </c:pt>
                      <c:pt idx="94">
                        <c:v>-4.4259406867444811E-4</c:v>
                      </c:pt>
                      <c:pt idx="95">
                        <c:v>-4.5022385260213915E-4</c:v>
                      </c:pt>
                      <c:pt idx="96">
                        <c:v>-4.5768077364872909E-4</c:v>
                      </c:pt>
                      <c:pt idx="97">
                        <c:v>-4.6497012759483264E-4</c:v>
                      </c:pt>
                      <c:pt idx="98">
                        <c:v>-4.7209710759653166E-4</c:v>
                      </c:pt>
                      <c:pt idx="99">
                        <c:v>-4.7906679352851747E-4</c:v>
                      </c:pt>
                      <c:pt idx="100">
                        <c:v>-4.8588414231361387E-4</c:v>
                      </c:pt>
                      <c:pt idx="101">
                        <c:v>-4.9255397966547316E-4</c:v>
                      </c:pt>
                      <c:pt idx="102">
                        <c:v>-4.9908099341676947E-4</c:v>
                      </c:pt>
                      <c:pt idx="103">
                        <c:v>-5.0546972809687016E-4</c:v>
                      </c:pt>
                      <c:pt idx="104">
                        <c:v>-5.1172458075261773E-4</c:v>
                      </c:pt>
                      <c:pt idx="105">
                        <c:v>-5.1784979831349107E-4</c:v>
                      </c:pt>
                      <c:pt idx="106">
                        <c:v>-5.2384947648946567E-4</c:v>
                      </c:pt>
                      <c:pt idx="107">
                        <c:v>-5.2972756035798182E-4</c:v>
                      </c:pt>
                      <c:pt idx="108">
                        <c:v>-5.3548784644775289E-4</c:v>
                      </c:pt>
                      <c:pt idx="109">
                        <c:v>-5.4113398604388821E-4</c:v>
                      </c:pt>
                      <c:pt idx="110">
                        <c:v>-5.4666949021092844E-4</c:v>
                      </c:pt>
                      <c:pt idx="111">
                        <c:v>-5.5209786816608577E-4</c:v>
                      </c:pt>
                      <c:pt idx="112">
                        <c:v>-5.5742290521466897E-4</c:v>
                      </c:pt>
                      <c:pt idx="113">
                        <c:v>-5.6264826992166186E-4</c:v>
                      </c:pt>
                      <c:pt idx="114">
                        <c:v>-5.6777744423187069E-4</c:v>
                      </c:pt>
                      <c:pt idx="115">
                        <c:v>-5.7281373151319749E-4</c:v>
                      </c:pt>
                      <c:pt idx="116">
                        <c:v>-5.7776013901990548E-4</c:v>
                      </c:pt>
                      <c:pt idx="117">
                        <c:v>-5.8261912535422151E-4</c:v>
                      </c:pt>
                      <c:pt idx="118">
                        <c:v>-5.8739298779464009E-4</c:v>
                      </c:pt>
                      <c:pt idx="119">
                        <c:v>-5.9208394382720799E-4</c:v>
                      </c:pt>
                      <c:pt idx="120">
                        <c:v>-5.9669413458004268E-4</c:v>
                      </c:pt>
                      <c:pt idx="121">
                        <c:v>-6.0122562808195682E-4</c:v>
                      </c:pt>
                      <c:pt idx="122">
                        <c:v>-6.0568042235563434E-4</c:v>
                      </c:pt>
                      <c:pt idx="123">
                        <c:v>-6.1006044835502861E-4</c:v>
                      </c:pt>
                      <c:pt idx="124">
                        <c:v>-6.1436757275610719E-4</c:v>
                      </c:pt>
                      <c:pt idx="125">
                        <c:v>-6.1860360060942462E-4</c:v>
                      </c:pt>
                      <c:pt idx="126">
                        <c:v>-6.2277027786236943E-4</c:v>
                      </c:pt>
                      <c:pt idx="127">
                        <c:v>-6.2686929375855866E-4</c:v>
                      </c:pt>
                      <c:pt idx="128">
                        <c:v>-6.3090228312129011E-4</c:v>
                      </c:pt>
                      <c:pt idx="129">
                        <c:v>-6.3487082852752236E-4</c:v>
                      </c:pt>
                      <c:pt idx="130">
                        <c:v>-6.3877646237847814E-4</c:v>
                      </c:pt>
                      <c:pt idx="131">
                        <c:v>-6.4262066887251184E-4</c:v>
                      </c:pt>
                      <c:pt idx="132">
                        <c:v>-6.4640488588568127E-4</c:v>
                      </c:pt>
                      <c:pt idx="133">
                        <c:v>-6.501305067648966E-4</c:v>
                      </c:pt>
                      <c:pt idx="134">
                        <c:v>-6.5379888203843223E-4</c:v>
                      </c:pt>
                      <c:pt idx="135">
                        <c:v>-6.5741132104823042E-4</c:v>
                      </c:pt>
                      <c:pt idx="136">
                        <c:v>-6.6096909350804079E-4</c:v>
                      </c:pt>
                      <c:pt idx="137">
                        <c:v>-6.644734309914082E-4</c:v>
                      </c:pt>
                      <c:pt idx="138">
                        <c:v>-6.6792552835304804E-4</c:v>
                      </c:pt>
                      <c:pt idx="139">
                        <c:v>-6.7132654508720191E-4</c:v>
                      </c:pt>
                      <c:pt idx="140">
                        <c:v>-6.7467760662610345E-4</c:v>
                      </c:pt>
                      <c:pt idx="141">
                        <c:v>-6.7797980558159936E-4</c:v>
                      </c:pt>
                      <c:pt idx="142">
                        <c:v>-6.8123420293294428E-4</c:v>
                      </c:pt>
                      <c:pt idx="143">
                        <c:v>-6.8444182916330587E-4</c:v>
                      </c:pt>
                      <c:pt idx="144">
                        <c:v>-6.8760368534765272E-4</c:v>
                      </c:pt>
                      <c:pt idx="145">
                        <c:v>-6.9072074419439602E-4</c:v>
                      </c:pt>
                      <c:pt idx="146">
                        <c:v>-6.9379395104306868E-4</c:v>
                      </c:pt>
                      <c:pt idx="147">
                        <c:v>-6.9682422482019151E-4</c:v>
                      </c:pt>
                      <c:pt idx="148">
                        <c:v>-6.9981245895535339E-4</c:v>
                      </c:pt>
                      <c:pt idx="149">
                        <c:v>-7.0275952225944442E-4</c:v>
                      </c:pt>
                      <c:pt idx="150">
                        <c:v>-7.0566625976680743E-4</c:v>
                      </c:pt>
                      <c:pt idx="151">
                        <c:v>-7.0853349354306234E-4</c:v>
                      </c:pt>
                      <c:pt idx="152">
                        <c:v>-7.1136202346025327E-4</c:v>
                      </c:pt>
                      <c:pt idx="153">
                        <c:v>-7.1415262794076635E-4</c:v>
                      </c:pt>
                      <c:pt idx="154">
                        <c:v>-7.1690606467154742E-4</c:v>
                      </c:pt>
                      <c:pt idx="155">
                        <c:v>-7.1962307128996467E-4</c:v>
                      </c:pt>
                      <c:pt idx="156">
                        <c:v>-7.2230436604264704E-4</c:v>
                      </c:pt>
                      <c:pt idx="157">
                        <c:v>-7.2495064841845947E-4</c:v>
                      </c:pt>
                      <c:pt idx="158">
                        <c:v>-7.2756259975691336E-4</c:v>
                      </c:pt>
                      <c:pt idx="159">
                        <c:v>-7.301408838329877E-4</c:v>
                      </c:pt>
                      <c:pt idx="160">
                        <c:v>-7.3268614741954323E-4</c:v>
                      </c:pt>
                      <c:pt idx="161">
                        <c:v>-7.3519902082819482E-4</c:v>
                      </c:pt>
                      <c:pt idx="162">
                        <c:v>-7.376801184297198E-4</c:v>
                      </c:pt>
                      <c:pt idx="163">
                        <c:v>-7.4013003915482552E-4</c:v>
                      </c:pt>
                      <c:pt idx="164">
                        <c:v>-7.4254936697616724E-4</c:v>
                      </c:pt>
                      <c:pt idx="165">
                        <c:v>-7.4493867137239019E-4</c:v>
                      </c:pt>
                      <c:pt idx="166">
                        <c:v>-7.4729850777507109E-4</c:v>
                      </c:pt>
                      <c:pt idx="167">
                        <c:v>-7.4962941799914791E-4</c:v>
                      </c:pt>
                      <c:pt idx="168">
                        <c:v>-7.5193193065763815E-4</c:v>
                      </c:pt>
                      <c:pt idx="169">
                        <c:v>-7.5420656156134842E-4</c:v>
                      </c:pt>
                      <c:pt idx="170">
                        <c:v>-7.564538141040636E-4</c:v>
                      </c:pt>
                      <c:pt idx="171">
                        <c:v>-7.5867417963397087E-4</c:v>
                      </c:pt>
                      <c:pt idx="172">
                        <c:v>-7.6086813781180954E-4</c:v>
                      </c:pt>
                      <c:pt idx="173">
                        <c:v>-7.6303615695631679E-4</c:v>
                      </c:pt>
                      <c:pt idx="174">
                        <c:v>-7.65178694377517E-4</c:v>
                      </c:pt>
                      <c:pt idx="175">
                        <c:v>-7.6729619669826216E-4</c:v>
                      </c:pt>
                      <c:pt idx="176">
                        <c:v>-7.6938910016467786E-4</c:v>
                      </c:pt>
                      <c:pt idx="177">
                        <c:v>-7.7145783094571851E-4</c:v>
                      </c:pt>
                      <c:pt idx="178">
                        <c:v>-7.7350280542252113E-4</c:v>
                      </c:pt>
                      <c:pt idx="179">
                        <c:v>-7.7552443046777491E-4</c:v>
                      </c:pt>
                      <c:pt idx="180">
                        <c:v>-7.7752310371560242E-4</c:v>
                      </c:pt>
                      <c:pt idx="181">
                        <c:v>-7.794992138223007E-4</c:v>
                      </c:pt>
                      <c:pt idx="182">
                        <c:v>-7.8145314071827177E-4</c:v>
                      </c:pt>
                      <c:pt idx="183">
                        <c:v>-7.8338525585160764E-4</c:v>
                      </c:pt>
                      <c:pt idx="184">
                        <c:v>-7.8529592242339633E-4</c:v>
                      </c:pt>
                      <c:pt idx="185">
                        <c:v>-7.8718549561543208E-4</c:v>
                      </c:pt>
                      <c:pt idx="186">
                        <c:v>-7.8905432281027295E-4</c:v>
                      </c:pt>
                      <c:pt idx="187">
                        <c:v>-7.909027438041576E-4</c:v>
                      </c:pt>
                      <c:pt idx="188">
                        <c:v>-7.9273109101297978E-4</c:v>
                      </c:pt>
                      <c:pt idx="189">
                        <c:v>-7.9453968967157639E-4</c:v>
                      </c:pt>
                      <c:pt idx="190">
                        <c:v>-7.9632885802659954E-4</c:v>
                      </c:pt>
                      <c:pt idx="191">
                        <c:v>-7.9809890752320384E-4</c:v>
                      </c:pt>
                      <c:pt idx="192">
                        <c:v>-7.9985014298577866E-4</c:v>
                      </c:pt>
                      <c:pt idx="193">
                        <c:v>-8.0158286279295786E-4</c:v>
                      </c:pt>
                      <c:pt idx="194">
                        <c:v>-8.0329735904708375E-4</c:v>
                      </c:pt>
                      <c:pt idx="195">
                        <c:v>-8.0499391773838143E-4</c:v>
                      </c:pt>
                      <c:pt idx="196">
                        <c:v>-8.0667281890400692E-4</c:v>
                      </c:pt>
                      <c:pt idx="197">
                        <c:v>-8.0833433678209642E-4</c:v>
                      </c:pt>
                      <c:pt idx="198">
                        <c:v>-8.0997873996115533E-4</c:v>
                      </c:pt>
                      <c:pt idx="199">
                        <c:v>-8.1160629152476058E-4</c:v>
                      </c:pt>
                      <c:pt idx="200">
                        <c:v>-8.1321724919189583E-4</c:v>
                      </c:pt>
                      <c:pt idx="201">
                        <c:v>-8.1481186545298058E-4</c:v>
                      </c:pt>
                      <c:pt idx="202">
                        <c:v>-8.1639038770181332E-4</c:v>
                      </c:pt>
                      <c:pt idx="203">
                        <c:v>-8.1795305836351027E-4</c:v>
                      </c:pt>
                      <c:pt idx="204">
                        <c:v>-8.1950011501863527E-4</c:v>
                      </c:pt>
                      <c:pt idx="205">
                        <c:v>-8.2103179052359467E-4</c:v>
                      </c:pt>
                      <c:pt idx="206">
                        <c:v>-8.2254831312749061E-4</c:v>
                      </c:pt>
                      <c:pt idx="207">
                        <c:v>-8.2404990658550825E-4</c:v>
                      </c:pt>
                      <c:pt idx="208">
                        <c:v>-8.2553679026897513E-4</c:v>
                      </c:pt>
                      <c:pt idx="209">
                        <c:v>-8.2700917927218572E-4</c:v>
                      </c:pt>
                      <c:pt idx="210">
                        <c:v>-8.284672845161532E-4</c:v>
                      </c:pt>
                      <c:pt idx="211">
                        <c:v>-8.299113128493131E-4</c:v>
                      </c:pt>
                      <c:pt idx="212">
                        <c:v>-8.3134146714538269E-4</c:v>
                      </c:pt>
                      <c:pt idx="213">
                        <c:v>-8.3275794639830353E-4</c:v>
                      </c:pt>
                      <c:pt idx="214">
                        <c:v>-8.3416094581462835E-4</c:v>
                      </c:pt>
                      <c:pt idx="215">
                        <c:v>-8.3555065690314961E-4</c:v>
                      </c:pt>
                      <c:pt idx="216">
                        <c:v>-8.3692726756204891E-4</c:v>
                      </c:pt>
                      <c:pt idx="217">
                        <c:v>-8.3829096216360476E-4</c:v>
                      </c:pt>
                      <c:pt idx="218">
                        <c:v>-8.3964192163650986E-4</c:v>
                      </c:pt>
                      <c:pt idx="219">
                        <c:v>-8.409803235458743E-4</c:v>
                      </c:pt>
                      <c:pt idx="220">
                        <c:v>-8.42306342171049E-4</c:v>
                      </c:pt>
                      <c:pt idx="221">
                        <c:v>-8.4362014858125917E-4</c:v>
                      </c:pt>
                      <c:pt idx="222">
                        <c:v>-8.449219107091897E-4</c:v>
                      </c:pt>
                      <c:pt idx="223">
                        <c:v>-8.4621179342254883E-4</c:v>
                      </c:pt>
                      <c:pt idx="224">
                        <c:v>-8.474899585936567E-4</c:v>
                      </c:pt>
                      <c:pt idx="225">
                        <c:v>-8.4875656516716577E-4</c:v>
                      </c:pt>
                      <c:pt idx="226">
                        <c:v>-8.5001176922596582E-4</c:v>
                      </c:pt>
                      <c:pt idx="227">
                        <c:v>-8.5125572405530007E-4</c:v>
                      </c:pt>
                      <c:pt idx="228">
                        <c:v>-8.524885802051593E-4</c:v>
                      </c:pt>
                      <c:pt idx="229">
                        <c:v>-8.5371048555100016E-4</c:v>
                      </c:pt>
                      <c:pt idx="230">
                        <c:v>-8.5492158535293748E-4</c:v>
                      </c:pt>
                      <c:pt idx="231">
                        <c:v>-8.5612202231323921E-4</c:v>
                      </c:pt>
                      <c:pt idx="232">
                        <c:v>-8.5731193663243278E-4</c:v>
                      </c:pt>
                      <c:pt idx="233">
                        <c:v>-8.5849146606383777E-4</c:v>
                      </c:pt>
                      <c:pt idx="234">
                        <c:v>-8.5966074596678004E-4</c:v>
                      </c:pt>
                      <c:pt idx="235">
                        <c:v>-8.6081990935834348E-4</c:v>
                      </c:pt>
                      <c:pt idx="236">
                        <c:v>-8.6196908696382088E-4</c:v>
                      </c:pt>
                      <c:pt idx="237">
                        <c:v>-8.631084072658607E-4</c:v>
                      </c:pt>
                      <c:pt idx="238">
                        <c:v>-8.6423799655234901E-4</c:v>
                      </c:pt>
                      <c:pt idx="239">
                        <c:v>-8.6535797896308679E-4</c:v>
                      </c:pt>
                      <c:pt idx="240">
                        <c:v>-8.6646847653525571E-4</c:v>
                      </c:pt>
                      <c:pt idx="241">
                        <c:v>-8.6756960924773906E-4</c:v>
                      </c:pt>
                      <c:pt idx="242">
                        <c:v>-8.686614950643689E-4</c:v>
                      </c:pt>
                      <c:pt idx="243">
                        <c:v>-8.6974424997600559E-4</c:v>
                      </c:pt>
                      <c:pt idx="244">
                        <c:v>-8.7081798804165876E-4</c:v>
                      </c:pt>
                      <c:pt idx="245">
                        <c:v>-8.7188282142850772E-4</c:v>
                      </c:pt>
                      <c:pt idx="246">
                        <c:v>-8.7293886045098073E-4</c:v>
                      </c:pt>
                      <c:pt idx="247">
                        <c:v>-8.7398621360883233E-4</c:v>
                      </c:pt>
                      <c:pt idx="248">
                        <c:v>-8.7502498762433666E-4</c:v>
                      </c:pt>
                      <c:pt idx="249">
                        <c:v>-8.760552874785074E-4</c:v>
                      </c:pt>
                      <c:pt idx="250">
                        <c:v>-8.7707721644648398E-4</c:v>
                      </c:pt>
                      <c:pt idx="251">
                        <c:v>-8.7809087613202239E-4</c:v>
                      </c:pt>
                      <c:pt idx="252">
                        <c:v>-8.7909636650120471E-4</c:v>
                      </c:pt>
                      <c:pt idx="253">
                        <c:v>-8.8009378591525549E-4</c:v>
                      </c:pt>
                      <c:pt idx="254">
                        <c:v>-8.8108323116266991E-4</c:v>
                      </c:pt>
                      <c:pt idx="255">
                        <c:v>-8.820647974904618E-4</c:v>
                      </c:pt>
                      <c:pt idx="256">
                        <c:v>-8.8303857863480039E-4</c:v>
                      </c:pt>
                      <c:pt idx="257">
                        <c:v>-8.8400466685079179E-4</c:v>
                      </c:pt>
                      <c:pt idx="258">
                        <c:v>-8.8496315294163397E-4</c:v>
                      </c:pt>
                      <c:pt idx="259">
                        <c:v>-8.8591412628707597E-4</c:v>
                      </c:pt>
                      <c:pt idx="260">
                        <c:v>-8.8685767487119344E-4</c:v>
                      </c:pt>
                      <c:pt idx="261">
                        <c:v>-8.8779388530952372E-4</c:v>
                      </c:pt>
                      <c:pt idx="262">
                        <c:v>-8.8872284287558464E-4</c:v>
                      </c:pt>
                      <c:pt idx="263">
                        <c:v>-8.8964463152673811E-4</c:v>
                      </c:pt>
                      <c:pt idx="264">
                        <c:v>-8.9055933392951378E-4</c:v>
                      </c:pt>
                      <c:pt idx="265">
                        <c:v>-8.9146703148430719E-4</c:v>
                      </c:pt>
                      <c:pt idx="266">
                        <c:v>-8.9236780434952777E-4</c:v>
                      </c:pt>
                      <c:pt idx="267">
                        <c:v>-8.9326173146521534E-4</c:v>
                      </c:pt>
                      <c:pt idx="268">
                        <c:v>-8.9414889057605463E-4</c:v>
                      </c:pt>
                      <c:pt idx="269">
                        <c:v>-8.9502935825397476E-4</c:v>
                      </c:pt>
                      <c:pt idx="270">
                        <c:v>-8.9590320992013659E-4</c:v>
                      </c:pt>
                      <c:pt idx="271">
                        <c:v>-8.9677051986648425E-4</c:v>
                      </c:pt>
                      <c:pt idx="272">
                        <c:v>-8.9763136127681139E-4</c:v>
                      </c:pt>
                      <c:pt idx="273">
                        <c:v>-8.984858062473165E-4</c:v>
                      </c:pt>
                      <c:pt idx="274">
                        <c:v>-8.9933392580676143E-4</c:v>
                      </c:pt>
                      <c:pt idx="275">
                        <c:v>-9.0017578993614213E-4</c:v>
                      </c:pt>
                      <c:pt idx="276">
                        <c:v>-9.0101146758792472E-4</c:v>
                      </c:pt>
                      <c:pt idx="277">
                        <c:v>-9.0184102670490393E-4</c:v>
                      </c:pt>
                      <c:pt idx="278">
                        <c:v>-9.0266453423858302E-4</c:v>
                      </c:pt>
                      <c:pt idx="279">
                        <c:v>-9.0348205616720678E-4</c:v>
                      </c:pt>
                      <c:pt idx="280">
                        <c:v>-9.042936575133745E-4</c:v>
                      </c:pt>
                      <c:pt idx="281">
                        <c:v>-9.0509940236128364E-4</c:v>
                      </c:pt>
                      <c:pt idx="282">
                        <c:v>-9.0589935387359465E-4</c:v>
                      </c:pt>
                      <c:pt idx="283">
                        <c:v>-9.0669357430793636E-4</c:v>
                      </c:pt>
                      <c:pt idx="284">
                        <c:v>-9.074821250330728E-4</c:v>
                      </c:pt>
                      <c:pt idx="285">
                        <c:v>-9.0826506654466627E-4</c:v>
                      </c:pt>
                      <c:pt idx="286">
                        <c:v>-9.0904245848082035E-4</c:v>
                      </c:pt>
                      <c:pt idx="287">
                        <c:v>-9.0981435963714103E-4</c:v>
                      </c:pt>
                      <c:pt idx="288">
                        <c:v>-9.1058082798163022E-4</c:v>
                      </c:pt>
                      <c:pt idx="289">
                        <c:v>-9.1134192066915851E-4</c:v>
                      </c:pt>
                      <c:pt idx="290">
                        <c:v>-9.1209769405566988E-4</c:v>
                      </c:pt>
                      <c:pt idx="291">
                        <c:v>-9.128482037121349E-4</c:v>
                      </c:pt>
                      <c:pt idx="292">
                        <c:v>-9.1359350443810346E-4</c:v>
                      </c:pt>
                      <c:pt idx="293">
                        <c:v>-9.1433365027510983E-4</c:v>
                      </c:pt>
                      <c:pt idx="294">
                        <c:v>-9.1506869451969816E-4</c:v>
                      </c:pt>
                      <c:pt idx="295">
                        <c:v>-9.1579868973620674E-4</c:v>
                      </c:pt>
                      <c:pt idx="296">
                        <c:v>-9.1652368776933718E-4</c:v>
                      </c:pt>
                      <c:pt idx="297">
                        <c:v>-9.1724373975640358E-4</c:v>
                      </c:pt>
                      <c:pt idx="298">
                        <c:v>-9.1795889613934553E-4</c:v>
                      </c:pt>
                      <c:pt idx="299">
                        <c:v>-9.1866920667652951E-4</c:v>
                      </c:pt>
                      <c:pt idx="300">
                        <c:v>-9.1937472045428308E-4</c:v>
                      </c:pt>
                      <c:pt idx="301">
                        <c:v>-9.200754858982032E-4</c:v>
                      </c:pt>
                      <c:pt idx="302">
                        <c:v>-9.207715507842237E-4</c:v>
                      </c:pt>
                      <c:pt idx="303">
                        <c:v>-9.2146296224948404E-4</c:v>
                      </c:pt>
                      <c:pt idx="304">
                        <c:v>-9.2214976680297315E-4</c:v>
                      </c:pt>
                      <c:pt idx="305">
                        <c:v>-9.2283201033596142E-4</c:v>
                      </c:pt>
                      <c:pt idx="306">
                        <c:v>-9.2350973813219446E-4</c:v>
                      </c:pt>
                      <c:pt idx="307">
                        <c:v>-9.2418299487796144E-4</c:v>
                      </c:pt>
                      <c:pt idx="308">
                        <c:v>-9.2485182467186386E-4</c:v>
                      </c:pt>
                      <c:pt idx="309">
                        <c:v>-9.2551627103447799E-4</c:v>
                      </c:pt>
                      <c:pt idx="310">
                        <c:v>-9.261763769177969E-4</c:v>
                      </c:pt>
                      <c:pt idx="311">
                        <c:v>-9.2683218471445493E-4</c:v>
                      </c:pt>
                      <c:pt idx="312">
                        <c:v>-9.2748373626683125E-4</c:v>
                      </c:pt>
                      <c:pt idx="313">
                        <c:v>-9.2813107287594671E-4</c:v>
                      </c:pt>
                      <c:pt idx="314">
                        <c:v>-9.2877423531018523E-4</c:v>
                      </c:pt>
                      <c:pt idx="315">
                        <c:v>-9.2941326381384623E-4</c:v>
                      </c:pt>
                      <c:pt idx="316">
                        <c:v>-9.3004819811554583E-4</c:v>
                      </c:pt>
                      <c:pt idx="317">
                        <c:v>-9.3067907743646177E-4</c:v>
                      </c:pt>
                      <c:pt idx="318">
                        <c:v>-9.3130594049837926E-4</c:v>
                      </c:pt>
                      <c:pt idx="319">
                        <c:v>-9.3192882553163562E-4</c:v>
                      </c:pt>
                      <c:pt idx="320">
                        <c:v>-9.3254777028290922E-4</c:v>
                      </c:pt>
                      <c:pt idx="321">
                        <c:v>-9.3316281202279695E-4</c:v>
                      </c:pt>
                      <c:pt idx="322">
                        <c:v>-9.3377398755334459E-4</c:v>
                      </c:pt>
                      <c:pt idx="323">
                        <c:v>-9.3438133321534851E-4</c:v>
                      </c:pt>
                      <c:pt idx="324">
                        <c:v>-9.3498488489558598E-4</c:v>
                      </c:pt>
                      <c:pt idx="325">
                        <c:v>-9.3558467803387085E-4</c:v>
                      </c:pt>
                      <c:pt idx="326">
                        <c:v>-9.3618074762999502E-4</c:v>
                      </c:pt>
                      <c:pt idx="327">
                        <c:v>-9.367731282505287E-4</c:v>
                      </c:pt>
                      <c:pt idx="328">
                        <c:v>-9.3736185403550957E-4</c:v>
                      </c:pt>
                      <c:pt idx="329">
                        <c:v>-9.3794695870501299E-4</c:v>
                      </c:pt>
                      <c:pt idx="330">
                        <c:v>-9.3852847556556522E-4</c:v>
                      </c:pt>
                      <c:pt idx="331">
                        <c:v>-9.3910643751647692E-4</c:v>
                      </c:pt>
                      <c:pt idx="332">
                        <c:v>-9.3968087705604446E-4</c:v>
                      </c:pt>
                      <c:pt idx="333">
                        <c:v>-9.4025182628764813E-4</c:v>
                      </c:pt>
                      <c:pt idx="334">
                        <c:v>-9.4081931692573052E-4</c:v>
                      </c:pt>
                      <c:pt idx="335">
                        <c:v>-9.413833803016611E-4</c:v>
                      </c:pt>
                      <c:pt idx="336">
                        <c:v>-9.4194404736951175E-4</c:v>
                      </c:pt>
                      <c:pt idx="337">
                        <c:v>-9.4250134871170133E-4</c:v>
                      </c:pt>
                      <c:pt idx="338">
                        <c:v>-9.4305531454460297E-4</c:v>
                      </c:pt>
                      <c:pt idx="339">
                        <c:v>-9.4360597472393517E-4</c:v>
                      </c:pt>
                      <c:pt idx="340">
                        <c:v>-9.4415335875018438E-4</c:v>
                      </c:pt>
                      <c:pt idx="341">
                        <c:v>-9.446974957738472E-4</c:v>
                      </c:pt>
                      <c:pt idx="342">
                        <c:v>-9.4523841460061409E-4</c:v>
                      </c:pt>
                      <c:pt idx="343">
                        <c:v>-9.4577614369643036E-4</c:v>
                      </c:pt>
                      <c:pt idx="344">
                        <c:v>-9.4631071119253109E-4</c:v>
                      </c:pt>
                      <c:pt idx="345">
                        <c:v>-9.4684214489032309E-4</c:v>
                      </c:pt>
                      <c:pt idx="346">
                        <c:v>-9.4737047226618005E-4</c:v>
                      </c:pt>
                      <c:pt idx="347">
                        <c:v>-9.4789572047623101E-4</c:v>
                      </c:pt>
                      <c:pt idx="348">
                        <c:v>-9.4841791636096238E-4</c:v>
                      </c:pt>
                      <c:pt idx="349">
                        <c:v>-9.4893708644984301E-4</c:v>
                      </c:pt>
                      <c:pt idx="350">
                        <c:v>-9.4945325696574778E-4</c:v>
                      </c:pt>
                      <c:pt idx="351">
                        <c:v>-9.4996645382944386E-4</c:v>
                      </c:pt>
                      <c:pt idx="352">
                        <c:v>-9.504767026638851E-4</c:v>
                      </c:pt>
                      <c:pt idx="353">
                        <c:v>-9.5098402879849092E-4</c:v>
                      </c:pt>
                      <c:pt idx="354">
                        <c:v>-9.5148845727333607E-4</c:v>
                      </c:pt>
                      <c:pt idx="355">
                        <c:v>-9.5199001284327039E-4</c:v>
                      </c:pt>
                      <c:pt idx="356">
                        <c:v>-9.5248871998197197E-4</c:v>
                      </c:pt>
                      <c:pt idx="357">
                        <c:v>-9.5298460288591408E-4</c:v>
                      </c:pt>
                      <c:pt idx="358">
                        <c:v>-9.5347768547830063E-4</c:v>
                      </c:pt>
                      <c:pt idx="359">
                        <c:v>-9.5396799141290057E-4</c:v>
                      </c:pt>
                      <c:pt idx="360">
                        <c:v>-9.5445554407782771E-4</c:v>
                      </c:pt>
                      <c:pt idx="361">
                        <c:v>-9.5494036659926043E-4</c:v>
                      </c:pt>
                      <c:pt idx="362">
                        <c:v>-9.5542248184510498E-4</c:v>
                      </c:pt>
                      <c:pt idx="363">
                        <c:v>-9.5590191242859231E-4</c:v>
                      </c:pt>
                      <c:pt idx="364">
                        <c:v>-9.5637868071180867E-4</c:v>
                      </c:pt>
                      <c:pt idx="365">
                        <c:v>-9.5685280880915269E-4</c:v>
                      </c:pt>
                      <c:pt idx="366">
                        <c:v>-9.5732431859079671E-4</c:v>
                      </c:pt>
                      <c:pt idx="367">
                        <c:v>-9.5779323168602493E-4</c:v>
                      </c:pt>
                      <c:pt idx="368">
                        <c:v>-9.5825956948654596E-4</c:v>
                      </c:pt>
                      <c:pt idx="369">
                        <c:v>-9.5872335314971897E-4</c:v>
                      </c:pt>
                      <c:pt idx="370">
                        <c:v>-9.5918460360180555E-4</c:v>
                      </c:pt>
                      <c:pt idx="371">
                        <c:v>-9.5964334154108202E-4</c:v>
                      </c:pt>
                      <c:pt idx="372">
                        <c:v>-9.6009958744092431E-4</c:v>
                      </c:pt>
                      <c:pt idx="373">
                        <c:v>-9.6055336155290475E-4</c:v>
                      </c:pt>
                      <c:pt idx="374">
                        <c:v>-9.6100468390973321E-4</c:v>
                      </c:pt>
                      <c:pt idx="375">
                        <c:v>-9.6145357432823181E-4</c:v>
                      </c:pt>
                      <c:pt idx="376">
                        <c:v>-9.6190005241224253E-4</c:v>
                      </c:pt>
                      <c:pt idx="377">
                        <c:v>-9.6234413755545115E-4</c:v>
                      </c:pt>
                      <c:pt idx="378">
                        <c:v>-9.6278584894423128E-4</c:v>
                      </c:pt>
                      <c:pt idx="379">
                        <c:v>-9.6322520556038193E-4</c:v>
                      </c:pt>
                      <c:pt idx="380">
                        <c:v>-9.6366222618384943E-4</c:v>
                      </c:pt>
                      <c:pt idx="381">
                        <c:v>-9.6409692939543486E-4</c:v>
                      </c:pt>
                      <c:pt idx="382">
                        <c:v>-9.6452933357937375E-4</c:v>
                      </c:pt>
                      <c:pt idx="383">
                        <c:v>-9.649594569259729E-4</c:v>
                      </c:pt>
                      <c:pt idx="384">
                        <c:v>-9.6538731743412353E-4</c:v>
                      </c:pt>
                      <c:pt idx="385">
                        <c:v>-9.6581293291386576E-4</c:v>
                      </c:pt>
                      <c:pt idx="386">
                        <c:v>-9.6623632098879976E-4</c:v>
                      </c:pt>
                      <c:pt idx="387">
                        <c:v>-9.6665749909854754E-4</c:v>
                      </c:pt>
                      <c:pt idx="388">
                        <c:v>-9.6707648450116129E-4</c:v>
                      </c:pt>
                      <c:pt idx="389">
                        <c:v>-9.6749329427544856E-4</c:v>
                      </c:pt>
                      <c:pt idx="390">
                        <c:v>-9.6790794532332304E-4</c:v>
                      </c:pt>
                      <c:pt idx="391">
                        <c:v>-9.6832045437205674E-4</c:v>
                      </c:pt>
                      <c:pt idx="392">
                        <c:v>-9.6873083797656444E-4</c:v>
                      </c:pt>
                      <c:pt idx="393">
                        <c:v>-9.6913911252158682E-4</c:v>
                      </c:pt>
                      <c:pt idx="394">
                        <c:v>-9.6954529422390646E-4</c:v>
                      </c:pt>
                      <c:pt idx="395">
                        <c:v>-9.6994939913445423E-4</c:v>
                      </c:pt>
                      <c:pt idx="396">
                        <c:v>-9.7035144314045428E-4</c:v>
                      </c:pt>
                      <c:pt idx="397">
                        <c:v>-9.7075144196749315E-4</c:v>
                      </c:pt>
                      <c:pt idx="398">
                        <c:v>-9.7114941118157277E-4</c:v>
                      </c:pt>
                      <c:pt idx="399">
                        <c:v>-9.7154536619112753E-4</c:v>
                      </c:pt>
                      <c:pt idx="400">
                        <c:v>-9.7193932224902706E-4</c:v>
                      </c:pt>
                      <c:pt idx="401">
                        <c:v>-9.7233129445449692E-4</c:v>
                      </c:pt>
                      <c:pt idx="402">
                        <c:v>-9.7272129775509907E-4</c:v>
                      </c:pt>
                      <c:pt idx="403">
                        <c:v>-9.7310934694859279E-4</c:v>
                      </c:pt>
                      <c:pt idx="404">
                        <c:v>-9.7349545668483166E-4</c:v>
                      </c:pt>
                      <c:pt idx="405">
                        <c:v>-9.7387964146757131E-4</c:v>
                      </c:pt>
                      <c:pt idx="406">
                        <c:v>-9.7426191565634169E-4</c:v>
                      </c:pt>
                      <c:pt idx="407">
                        <c:v>-9.7464229346818233E-4</c:v>
                      </c:pt>
                      <c:pt idx="408">
                        <c:v>-9.7502078897943436E-4</c:v>
                      </c:pt>
                      <c:pt idx="409">
                        <c:v>-9.7539741612746476E-4</c:v>
                      </c:pt>
                      <c:pt idx="410">
                        <c:v>-9.757721887123826E-4</c:v>
                      </c:pt>
                      <c:pt idx="411">
                        <c:v>-9.761451203987245E-4</c:v>
                      </c:pt>
                      <c:pt idx="412">
                        <c:v>-9.7651622471711858E-4</c:v>
                      </c:pt>
                      <c:pt idx="413">
                        <c:v>-9.768855150659166E-4</c:v>
                      </c:pt>
                      <c:pt idx="414">
                        <c:v>-9.7725300471278808E-4</c:v>
                      </c:pt>
                      <c:pt idx="415">
                        <c:v>-9.7761870679635579E-4</c:v>
                      </c:pt>
                      <c:pt idx="416">
                        <c:v>-9.7798263432771651E-4</c:v>
                      </c:pt>
                      <c:pt idx="417">
                        <c:v>-9.7834480019200849E-4</c:v>
                      </c:pt>
                      <c:pt idx="418">
                        <c:v>-9.7870521714990577E-4</c:v>
                      </c:pt>
                      <c:pt idx="419">
                        <c:v>-9.7906389783917048E-4</c:v>
                      </c:pt>
                      <c:pt idx="420">
                        <c:v>-9.7942085477607343E-4</c:v>
                      </c:pt>
                      <c:pt idx="421">
                        <c:v>-9.7977610035686704E-4</c:v>
                      </c:pt>
                      <c:pt idx="422">
                        <c:v>-9.8012964685923929E-4</c:v>
                      </c:pt>
                      <c:pt idx="423">
                        <c:v>-9.8048150644369672E-4</c:v>
                      </c:pt>
                      <c:pt idx="424">
                        <c:v>-9.8083169115500903E-4</c:v>
                      </c:pt>
                      <c:pt idx="425">
                        <c:v>-9.8118021292351422E-4</c:v>
                      </c:pt>
                      <c:pt idx="426">
                        <c:v>-9.8152708356653135E-4</c:v>
                      </c:pt>
                      <c:pt idx="427">
                        <c:v>-9.8187231478966521E-4</c:v>
                      </c:pt>
                      <c:pt idx="428">
                        <c:v>-9.8221591818813537E-4</c:v>
                      </c:pt>
                      <c:pt idx="429">
                        <c:v>-9.8255790524807572E-4</c:v>
                      </c:pt>
                      <c:pt idx="430">
                        <c:v>-9.8289828734781357E-4</c:v>
                      </c:pt>
                      <c:pt idx="431">
                        <c:v>-9.8323707575910741E-4</c:v>
                      </c:pt>
                      <c:pt idx="432">
                        <c:v>-9.8357428164843382E-4</c:v>
                      </c:pt>
                      <c:pt idx="433">
                        <c:v>-9.8390991607818926E-4</c:v>
                      </c:pt>
                      <c:pt idx="434">
                        <c:v>-9.842439900078939E-4</c:v>
                      </c:pt>
                      <c:pt idx="435">
                        <c:v>-9.8457651429540056E-4</c:v>
                      </c:pt>
                      <c:pt idx="436">
                        <c:v>-9.8490749969806302E-4</c:v>
                      </c:pt>
                      <c:pt idx="437">
                        <c:v>-9.8523695687389697E-4</c:v>
                      </c:pt>
                      <c:pt idx="438">
                        <c:v>-9.8556489638272193E-4</c:v>
                      </c:pt>
                      <c:pt idx="439">
                        <c:v>-9.8589132868729919E-4</c:v>
                      </c:pt>
                      <c:pt idx="440">
                        <c:v>-9.8621626415443166E-4</c:v>
                      </c:pt>
                      <c:pt idx="441">
                        <c:v>-9.8653971305606237E-4</c:v>
                      </c:pt>
                      <c:pt idx="442">
                        <c:v>-9.8686168557037207E-4</c:v>
                      </c:pt>
                      <c:pt idx="443">
                        <c:v>-9.8718219178282776E-4</c:v>
                      </c:pt>
                      <c:pt idx="444">
                        <c:v>-9.8750124168725593E-4</c:v>
                      </c:pt>
                      <c:pt idx="445">
                        <c:v>-9.8781884518684511E-4</c:v>
                      </c:pt>
                      <c:pt idx="446">
                        <c:v>-9.8813501209522522E-4</c:v>
                      </c:pt>
                      <c:pt idx="447">
                        <c:v>-9.8844975213742479E-4</c:v>
                      </c:pt>
                      <c:pt idx="448">
                        <c:v>-9.887630749509102E-4</c:v>
                      </c:pt>
                      <c:pt idx="449">
                        <c:v>-9.8907499008652963E-4</c:v>
                      </c:pt>
                      <c:pt idx="450">
                        <c:v>-9.89385507009522E-4</c:v>
                      </c:pt>
                      <c:pt idx="451">
                        <c:v>-9.8969463510045395E-4</c:v>
                      </c:pt>
                      <c:pt idx="452">
                        <c:v>-9.900023836561583E-4</c:v>
                      </c:pt>
                      <c:pt idx="453">
                        <c:v>-9.9030876189069145E-4</c:v>
                      </c:pt>
                      <c:pt idx="454">
                        <c:v>-9.9061377893621262E-4</c:v>
                      </c:pt>
                      <c:pt idx="455">
                        <c:v>-9.9091744384393558E-4</c:v>
                      </c:pt>
                      <c:pt idx="456">
                        <c:v>-9.9121976558500186E-4</c:v>
                      </c:pt>
                      <c:pt idx="457">
                        <c:v>-9.9152075305135898E-4</c:v>
                      </c:pt>
                      <c:pt idx="458">
                        <c:v>-9.918204150566423E-4</c:v>
                      </c:pt>
                      <c:pt idx="459">
                        <c:v>-9.9211876033703243E-4</c:v>
                      </c:pt>
                      <c:pt idx="460">
                        <c:v>-9.9241579755210375E-4</c:v>
                      </c:pt>
                      <c:pt idx="461">
                        <c:v>-9.9271153528566526E-4</c:v>
                      </c:pt>
                      <c:pt idx="462">
                        <c:v>-9.9300598204658179E-4</c:v>
                      </c:pt>
                      <c:pt idx="463">
                        <c:v>-9.932991462695813E-4</c:v>
                      </c:pt>
                      <c:pt idx="464">
                        <c:v>-9.935910363161049E-4</c:v>
                      </c:pt>
                      <c:pt idx="465">
                        <c:v>-9.9388166047504147E-4</c:v>
                      </c:pt>
                      <c:pt idx="466">
                        <c:v>-9.941710269635415E-4</c:v>
                      </c:pt>
                      <c:pt idx="467">
                        <c:v>-9.9445914392779747E-4</c:v>
                      </c:pt>
                      <c:pt idx="468">
                        <c:v>-9.9474601944380021E-4</c:v>
                      </c:pt>
                      <c:pt idx="469">
                        <c:v>-9.950316615181011E-4</c:v>
                      </c:pt>
                      <c:pt idx="470">
                        <c:v>-9.9531607808851894E-4</c:v>
                      </c:pt>
                      <c:pt idx="471">
                        <c:v>-9.9559927702495073E-4</c:v>
                      </c:pt>
                      <c:pt idx="472">
                        <c:v>-9.9588126613001982E-4</c:v>
                      </c:pt>
                      <c:pt idx="473">
                        <c:v>-9.9616205313983832E-4</c:v>
                      </c:pt>
                      <c:pt idx="474">
                        <c:v>-9.9644164572470031E-4</c:v>
                      </c:pt>
                      <c:pt idx="475">
                        <c:v>-9.967200514897777E-4</c:v>
                      </c:pt>
                      <c:pt idx="476">
                        <c:v>-9.9699727797582477E-4</c:v>
                      </c:pt>
                      <c:pt idx="477">
                        <c:v>-9.9727333265983925E-4</c:v>
                      </c:pt>
                      <c:pt idx="478">
                        <c:v>-9.9754822295574069E-4</c:v>
                      </c:pt>
                      <c:pt idx="479">
                        <c:v>-9.9782195621504798E-4</c:v>
                      </c:pt>
                      <c:pt idx="480">
                        <c:v>-9.9809453972751414E-4</c:v>
                      </c:pt>
                      <c:pt idx="481">
                        <c:v>-9.9836598072178696E-4</c:v>
                      </c:pt>
                      <c:pt idx="482">
                        <c:v>-9.9863628636603701E-4</c:v>
                      </c:pt>
                      <c:pt idx="483">
                        <c:v>-9.9890546376860991E-4</c:v>
                      </c:pt>
                      <c:pt idx="484">
                        <c:v>-9.9917351997863015E-4</c:v>
                      </c:pt>
                      <c:pt idx="485">
                        <c:v>-9.9944046198660857E-4</c:v>
                      </c:pt>
                      <c:pt idx="486">
                        <c:v>-9.9970629672508152E-4</c:v>
                      </c:pt>
                      <c:pt idx="487">
                        <c:v>-9.9997103106918206E-4</c:v>
                      </c:pt>
                      <c:pt idx="488">
                        <c:v>-1.0002346718372399E-3</c:v>
                      </c:pt>
                      <c:pt idx="489">
                        <c:v>-1.0004972257913734E-3</c:v>
                      </c:pt>
                      <c:pt idx="490">
                        <c:v>-1.0007586996380793E-3</c:v>
                      </c:pt>
                      <c:pt idx="491">
                        <c:v>-1.0010191000287582E-3</c:v>
                      </c:pt>
                      <c:pt idx="492">
                        <c:v>-1.0012784335603426E-3</c:v>
                      </c:pt>
                      <c:pt idx="493">
                        <c:v>-1.0015367067757904E-3</c:v>
                      </c:pt>
                      <c:pt idx="494">
                        <c:v>-1.0017939261646876E-3</c:v>
                      </c:pt>
                      <c:pt idx="495">
                        <c:v>-1.0020500981637549E-3</c:v>
                      </c:pt>
                      <c:pt idx="496">
                        <c:v>-1.0023052291574038E-3</c:v>
                      </c:pt>
                      <c:pt idx="497">
                        <c:v>-1.0025593254782744E-3</c:v>
                      </c:pt>
                      <c:pt idx="498">
                        <c:v>-1.0028123934077216E-3</c:v>
                      </c:pt>
                      <c:pt idx="499">
                        <c:v>-1.0030644391763816E-3</c:v>
                      </c:pt>
                      <c:pt idx="500">
                        <c:v>-1.0033154689646465E-3</c:v>
                      </c:pt>
                      <c:pt idx="501">
                        <c:v>-1.003565488903201E-3</c:v>
                      </c:pt>
                      <c:pt idx="502">
                        <c:v>-1.0038145050734683E-3</c:v>
                      </c:pt>
                      <c:pt idx="503">
                        <c:v>-1.0040625235081821E-3</c:v>
                      </c:pt>
                      <c:pt idx="504">
                        <c:v>-1.0043095501918004E-3</c:v>
                      </c:pt>
                      <c:pt idx="505">
                        <c:v>-1.0045555910610203E-3</c:v>
                      </c:pt>
                      <c:pt idx="506">
                        <c:v>-1.0048006520052655E-3</c:v>
                      </c:pt>
                      <c:pt idx="507">
                        <c:v>-1.0050447388671184E-3</c:v>
                      </c:pt>
                      <c:pt idx="508">
                        <c:v>-1.0052878574428245E-3</c:v>
                      </c:pt>
                      <c:pt idx="509">
                        <c:v>-1.0055300134827244E-3</c:v>
                      </c:pt>
                      <c:pt idx="510">
                        <c:v>-1.0057712126917168E-3</c:v>
                      </c:pt>
                      <c:pt idx="511">
                        <c:v>-1.0060114607297135E-3</c:v>
                      </c:pt>
                      <c:pt idx="512">
                        <c:v>-1.0062507632120599E-3</c:v>
                      </c:pt>
                      <c:pt idx="513">
                        <c:v>-1.0064891257099968E-3</c:v>
                      </c:pt>
                      <c:pt idx="514">
                        <c:v>-1.0067265537510857E-3</c:v>
                      </c:pt>
                      <c:pt idx="515">
                        <c:v>-1.0069630528196261E-3</c:v>
                      </c:pt>
                      <c:pt idx="516">
                        <c:v>-1.0071986283570812E-3</c:v>
                      </c:pt>
                      <c:pt idx="517">
                        <c:v>-1.0074332857625181E-3</c:v>
                      </c:pt>
                      <c:pt idx="518">
                        <c:v>-1.0076670303929827E-3</c:v>
                      </c:pt>
                      <c:pt idx="519">
                        <c:v>-1.0078998675639313E-3</c:v>
                      </c:pt>
                      <c:pt idx="520">
                        <c:v>-1.0081318025496246E-3</c:v>
                      </c:pt>
                      <c:pt idx="521">
                        <c:v>-1.0083628405835406E-3</c:v>
                      </c:pt>
                      <c:pt idx="522">
                        <c:v>-1.0085929868587475E-3</c:v>
                      </c:pt>
                      <c:pt idx="523">
                        <c:v>-1.0088222465283075E-3</c:v>
                      </c:pt>
                      <c:pt idx="524">
                        <c:v>-1.0090506247056414E-3</c:v>
                      </c:pt>
                      <c:pt idx="525">
                        <c:v>-1.0092781264649546E-3</c:v>
                      </c:pt>
                      <c:pt idx="526">
                        <c:v>-1.0095047568415519E-3</c:v>
                      </c:pt>
                      <c:pt idx="527">
                        <c:v>-1.0097305208322525E-3</c:v>
                      </c:pt>
                      <c:pt idx="528">
                        <c:v>-1.0099554233957365E-3</c:v>
                      </c:pt>
                      <c:pt idx="529">
                        <c:v>-1.0101794694529302E-3</c:v>
                      </c:pt>
                      <c:pt idx="530">
                        <c:v>-1.0104026638873354E-3</c:v>
                      </c:pt>
                      <c:pt idx="531">
                        <c:v>-1.0106250115454007E-3</c:v>
                      </c:pt>
                      <c:pt idx="532">
                        <c:v>-1.0108465172368811E-3</c:v>
                      </c:pt>
                      <c:pt idx="533">
                        <c:v>-1.0110671857351556E-3</c:v>
                      </c:pt>
                      <c:pt idx="534">
                        <c:v>-1.0112870217776034E-3</c:v>
                      </c:pt>
                      <c:pt idx="535">
                        <c:v>-1.0115060300659375E-3</c:v>
                      </c:pt>
                      <c:pt idx="536">
                        <c:v>-1.0117242152665044E-3</c:v>
                      </c:pt>
                      <c:pt idx="537">
                        <c:v>-1.0119415820106529E-3</c:v>
                      </c:pt>
                      <c:pt idx="538">
                        <c:v>-1.0121581348950619E-3</c:v>
                      </c:pt>
                      <c:pt idx="539">
                        <c:v>-1.0123738784820386E-3</c:v>
                      </c:pt>
                      <c:pt idx="540">
                        <c:v>-1.0125888172998621E-3</c:v>
                      </c:pt>
                      <c:pt idx="541">
                        <c:v>-1.0128029558430745E-3</c:v>
                      </c:pt>
                      <c:pt idx="542">
                        <c:v>-1.0130162985728427E-3</c:v>
                      </c:pt>
                      <c:pt idx="543">
                        <c:v>-1.0132288499172097E-3</c:v>
                      </c:pt>
                      <c:pt idx="544">
                        <c:v>-1.0134406142714384E-3</c:v>
                      </c:pt>
                      <c:pt idx="545">
                        <c:v>-1.0136515959983015E-3</c:v>
                      </c:pt>
                      <c:pt idx="546">
                        <c:v>-1.0138617994283879E-3</c:v>
                      </c:pt>
                      <c:pt idx="547">
                        <c:v>-1.0140712288603938E-3</c:v>
                      </c:pt>
                      <c:pt idx="548">
                        <c:v>-1.0142798885614107E-3</c:v>
                      </c:pt>
                      <c:pt idx="549">
                        <c:v>-1.0144877827672238E-3</c:v>
                      </c:pt>
                      <c:pt idx="550">
                        <c:v>-1.0146949156826012E-3</c:v>
                      </c:pt>
                      <c:pt idx="551">
                        <c:v>-1.0149012914815684E-3</c:v>
                      </c:pt>
                      <c:pt idx="552">
                        <c:v>-1.0151069143076975E-3</c:v>
                      </c:pt>
                      <c:pt idx="553">
                        <c:v>-1.0153117882743719E-3</c:v>
                      </c:pt>
                      <c:pt idx="554">
                        <c:v>-1.0155159174650686E-3</c:v>
                      </c:pt>
                      <c:pt idx="555">
                        <c:v>-1.0157193059336369E-3</c:v>
                      </c:pt>
                      <c:pt idx="556">
                        <c:v>-1.0159219577045566E-3</c:v>
                      </c:pt>
                      <c:pt idx="557">
                        <c:v>-1.0161238767731962E-3</c:v>
                      </c:pt>
                      <c:pt idx="558">
                        <c:v>-1.0163250671061E-3</c:v>
                      </c:pt>
                      <c:pt idx="559">
                        <c:v>-1.0165255326412205E-3</c:v>
                      </c:pt>
                      <c:pt idx="560">
                        <c:v>-1.0167252772881976E-3</c:v>
                      </c:pt>
                      <c:pt idx="561">
                        <c:v>-1.0169243049285984E-3</c:v>
                      </c:pt>
                      <c:pt idx="562">
                        <c:v>-1.017122619416171E-3</c:v>
                      </c:pt>
                      <c:pt idx="563">
                        <c:v>-1.0173202245770949E-3</c:v>
                      </c:pt>
                      <c:pt idx="564">
                        <c:v>-1.017517124210241E-3</c:v>
                      </c:pt>
                      <c:pt idx="565">
                        <c:v>-1.0177133220873856E-3</c:v>
                      </c:pt>
                      <c:pt idx="566">
                        <c:v>-1.0179088219534691E-3</c:v>
                      </c:pt>
                      <c:pt idx="567">
                        <c:v>-1.0181036275268469E-3</c:v>
                      </c:pt>
                      <c:pt idx="568">
                        <c:v>-1.0182977424994914E-3</c:v>
                      </c:pt>
                      <c:pt idx="569">
                        <c:v>-1.0184911705372528E-3</c:v>
                      </c:pt>
                      <c:pt idx="570">
                        <c:v>-1.0186839152800907E-3</c:v>
                      </c:pt>
                      <c:pt idx="571">
                        <c:v>-1.0188759803422829E-3</c:v>
                      </c:pt>
                      <c:pt idx="572">
                        <c:v>-1.0190673693126638E-3</c:v>
                      </c:pt>
                      <c:pt idx="573">
                        <c:v>-1.019258085754838E-3</c:v>
                      </c:pt>
                      <c:pt idx="574">
                        <c:v>-1.0194481332074319E-3</c:v>
                      </c:pt>
                      <c:pt idx="575">
                        <c:v>-1.0196375151842719E-3</c:v>
                      </c:pt>
                      <c:pt idx="576">
                        <c:v>-1.0198262351746076E-3</c:v>
                      </c:pt>
                      <c:pt idx="577">
                        <c:v>-1.0200142966433695E-3</c:v>
                      </c:pt>
                      <c:pt idx="578">
                        <c:v>-1.0202017030313383E-3</c:v>
                      </c:pt>
                      <c:pt idx="579">
                        <c:v>-1.0203884577553437E-3</c:v>
                      </c:pt>
                      <c:pt idx="580">
                        <c:v>-1.0205745642085228E-3</c:v>
                      </c:pt>
                      <c:pt idx="581">
                        <c:v>-1.0207600257604768E-3</c:v>
                      </c:pt>
                      <c:pt idx="582">
                        <c:v>-1.0209448457575039E-3</c:v>
                      </c:pt>
                      <c:pt idx="583">
                        <c:v>-1.0211290275227874E-3</c:v>
                      </c:pt>
                      <c:pt idx="584">
                        <c:v>-1.021312574356608E-3</c:v>
                      </c:pt>
                      <c:pt idx="585">
                        <c:v>-1.0214954895365208E-3</c:v>
                      </c:pt>
                      <c:pt idx="586">
                        <c:v>-1.0216777763175585E-3</c:v>
                      </c:pt>
                      <c:pt idx="587">
                        <c:v>-1.0218594379324407E-3</c:v>
                      </c:pt>
                      <c:pt idx="588">
                        <c:v>-1.0220404775917434E-3</c:v>
                      </c:pt>
                      <c:pt idx="589">
                        <c:v>-1.0222208984840813E-3</c:v>
                      </c:pt>
                      <c:pt idx="590">
                        <c:v>-1.0224007037763403E-3</c:v>
                      </c:pt>
                      <c:pt idx="591">
                        <c:v>-1.0225798966138099E-3</c:v>
                      </c:pt>
                      <c:pt idx="592">
                        <c:v>-1.0227584801203947E-3</c:v>
                      </c:pt>
                      <c:pt idx="593">
                        <c:v>-1.0229364573987858E-3</c:v>
                      </c:pt>
                      <c:pt idx="594">
                        <c:v>-1.0231138315306655E-3</c:v>
                      </c:pt>
                      <c:pt idx="595">
                        <c:v>-1.0232906055768359E-3</c:v>
                      </c:pt>
                      <c:pt idx="596">
                        <c:v>-1.0234667825774354E-3</c:v>
                      </c:pt>
                      <c:pt idx="597">
                        <c:v>-1.023642365552112E-3</c:v>
                      </c:pt>
                      <c:pt idx="598">
                        <c:v>-1.0238173575001658E-3</c:v>
                      </c:pt>
                      <c:pt idx="599">
                        <c:v>-1.0239917614007551E-3</c:v>
                      </c:pt>
                      <c:pt idx="600">
                        <c:v>-1.02416558021304E-3</c:v>
                      </c:pt>
                      <c:pt idx="601">
                        <c:v>-1.0243388168763605E-3</c:v>
                      </c:pt>
                      <c:pt idx="602">
                        <c:v>-1.0245114743104022E-3</c:v>
                      </c:pt>
                      <c:pt idx="603">
                        <c:v>-1.0246835554153578E-3</c:v>
                      </c:pt>
                      <c:pt idx="604">
                        <c:v>-1.0248550630721064E-3</c:v>
                      </c:pt>
                      <c:pt idx="605">
                        <c:v>-1.0250260001423189E-3</c:v>
                      </c:pt>
                      <c:pt idx="606">
                        <c:v>-1.0251963694686947E-3</c:v>
                      </c:pt>
                      <c:pt idx="607">
                        <c:v>-1.025366173875073E-3</c:v>
                      </c:pt>
                      <c:pt idx="608">
                        <c:v>-1.0255354161665883E-3</c:v>
                      </c:pt>
                      <c:pt idx="609">
                        <c:v>-1.0257040991298331E-3</c:v>
                      </c:pt>
                      <c:pt idx="610">
                        <c:v>-1.0258722255330236E-3</c:v>
                      </c:pt>
                      <c:pt idx="611">
                        <c:v>-1.026039798126121E-3</c:v>
                      </c:pt>
                      <c:pt idx="612">
                        <c:v>-1.026206819641025E-3</c:v>
                      </c:pt>
                      <c:pt idx="613">
                        <c:v>-1.026373292791665E-3</c:v>
                      </c:pt>
                      <c:pt idx="614">
                        <c:v>-1.0265392202742081E-3</c:v>
                      </c:pt>
                      <c:pt idx="615">
                        <c:v>-1.026704604767158E-3</c:v>
                      </c:pt>
                      <c:pt idx="616">
                        <c:v>-1.0268694489315256E-3</c:v>
                      </c:pt>
                      <c:pt idx="617">
                        <c:v>-1.0270337554109485E-3</c:v>
                      </c:pt>
                      <c:pt idx="618">
                        <c:v>-1.0271975268318616E-3</c:v>
                      </c:pt>
                      <c:pt idx="619">
                        <c:v>-1.0273607658036188E-3</c:v>
                      </c:pt>
                      <c:pt idx="620">
                        <c:v>-1.0275234749186255E-3</c:v>
                      </c:pt>
                      <c:pt idx="621">
                        <c:v>-1.0276856567524978E-3</c:v>
                      </c:pt>
                      <c:pt idx="622">
                        <c:v>-1.027847313864177E-3</c:v>
                      </c:pt>
                      <c:pt idx="623">
                        <c:v>-1.0280084487960767E-3</c:v>
                      </c:pt>
                      <c:pt idx="624">
                        <c:v>-1.0281690640742058E-3</c:v>
                      </c:pt>
                      <c:pt idx="625">
                        <c:v>-1.02832916220832E-3</c:v>
                      </c:pt>
                      <c:pt idx="626">
                        <c:v>-1.0284887456920209E-3</c:v>
                      </c:pt>
                      <c:pt idx="627">
                        <c:v>-1.0286478170029179E-3</c:v>
                      </c:pt>
                      <c:pt idx="628">
                        <c:v>-1.0288063786027396E-3</c:v>
                      </c:pt>
                      <c:pt idx="629">
                        <c:v>-1.0289644329374624E-3</c:v>
                      </c:pt>
                      <c:pt idx="630">
                        <c:v>-1.0291219824374402E-3</c:v>
                      </c:pt>
                      <c:pt idx="631">
                        <c:v>-1.0292790295175233E-3</c:v>
                      </c:pt>
                      <c:pt idx="632">
                        <c:v>-1.0294355765771783E-3</c:v>
                      </c:pt>
                      <c:pt idx="633">
                        <c:v>-1.0295916260006309E-3</c:v>
                      </c:pt>
                      <c:pt idx="634">
                        <c:v>-1.0297471801569594E-3</c:v>
                      </c:pt>
                      <c:pt idx="635">
                        <c:v>-1.0299022414002393E-3</c:v>
                      </c:pt>
                      <c:pt idx="636">
                        <c:v>-1.0300568120696493E-3</c:v>
                      </c:pt>
                      <c:pt idx="637">
                        <c:v>-1.0302108944895785E-3</c:v>
                      </c:pt>
                      <c:pt idx="638">
                        <c:v>-1.0303644909697672E-3</c:v>
                      </c:pt>
                      <c:pt idx="639">
                        <c:v>-1.0305176038053999E-3</c:v>
                      </c:pt>
                      <c:pt idx="640">
                        <c:v>-1.0306702352772458E-3</c:v>
                      </c:pt>
                      <c:pt idx="641">
                        <c:v>-1.0308223876517365E-3</c:v>
                      </c:pt>
                      <c:pt idx="642">
                        <c:v>-1.0309740631811119E-3</c:v>
                      </c:pt>
                      <c:pt idx="643">
                        <c:v>-1.0311252641035152E-3</c:v>
                      </c:pt>
                      <c:pt idx="644">
                        <c:v>-1.0312759926430915E-3</c:v>
                      </c:pt>
                      <c:pt idx="645">
                        <c:v>-1.0314262510101272E-3</c:v>
                      </c:pt>
                      <c:pt idx="646">
                        <c:v>-1.0315760414011275E-3</c:v>
                      </c:pt>
                      <c:pt idx="647">
                        <c:v>-1.031725365998951E-3</c:v>
                      </c:pt>
                      <c:pt idx="648">
                        <c:v>-1.0318742269728861E-3</c:v>
                      </c:pt>
                      <c:pt idx="649">
                        <c:v>-1.0320226264787942E-3</c:v>
                      </c:pt>
                      <c:pt idx="650">
                        <c:v>-1.0321705666591486E-3</c:v>
                      </c:pt>
                      <c:pt idx="651">
                        <c:v>-1.032318049643232E-3</c:v>
                      </c:pt>
                      <c:pt idx="652">
                        <c:v>-1.0324650775471584E-3</c:v>
                      </c:pt>
                      <c:pt idx="653">
                        <c:v>-1.0326116524739947E-3</c:v>
                      </c:pt>
                      <c:pt idx="654">
                        <c:v>-1.0327577765138962E-3</c:v>
                      </c:pt>
                      <c:pt idx="655">
                        <c:v>-1.0329034517441555E-3</c:v>
                      </c:pt>
                      <c:pt idx="656">
                        <c:v>-1.0330486802293394E-3</c:v>
                      </c:pt>
                      <c:pt idx="657">
                        <c:v>-1.0331934640213552E-3</c:v>
                      </c:pt>
                      <c:pt idx="658">
                        <c:v>-1.0333378051595803E-3</c:v>
                      </c:pt>
                      <c:pt idx="659">
                        <c:v>-1.0334817056709268E-3</c:v>
                      </c:pt>
                      <c:pt idx="660">
                        <c:v>-1.0336251675699601E-3</c:v>
                      </c:pt>
                      <c:pt idx="661">
                        <c:v>-1.0337681928589808E-3</c:v>
                      </c:pt>
                      <c:pt idx="662">
                        <c:v>-1.0339107835281227E-3</c:v>
                      </c:pt>
                      <c:pt idx="663">
                        <c:v>-1.0340529415554421E-3</c:v>
                      </c:pt>
                      <c:pt idx="664">
                        <c:v>-1.0341946689069912E-3</c:v>
                      </c:pt>
                      <c:pt idx="665">
                        <c:v>-1.0343359675369637E-3</c:v>
                      </c:pt>
                      <c:pt idx="666">
                        <c:v>-1.0344768393877261E-3</c:v>
                      </c:pt>
                      <c:pt idx="667">
                        <c:v>-1.0346172863899225E-3</c:v>
                      </c:pt>
                      <c:pt idx="668">
                        <c:v>-1.0347573104625887E-3</c:v>
                      </c:pt>
                      <c:pt idx="669">
                        <c:v>-1.0348969135132091E-3</c:v>
                      </c:pt>
                      <c:pt idx="670">
                        <c:v>-1.0350360974378118E-3</c:v>
                      </c:pt>
                      <c:pt idx="671">
                        <c:v>-1.0351748641210681E-3</c:v>
                      </c:pt>
                      <c:pt idx="672">
                        <c:v>-1.0353132154363575E-3</c:v>
                      </c:pt>
                      <c:pt idx="673">
                        <c:v>-1.0354511532458613E-3</c:v>
                      </c:pt>
                      <c:pt idx="674">
                        <c:v>-1.035588679400653E-3</c:v>
                      </c:pt>
                      <c:pt idx="675">
                        <c:v>-1.0357257957407662E-3</c:v>
                      </c:pt>
                      <c:pt idx="676">
                        <c:v>-1.0358625040952844E-3</c:v>
                      </c:pt>
                      <c:pt idx="677">
                        <c:v>-1.0359988062824403E-3</c:v>
                      </c:pt>
                      <c:pt idx="678">
                        <c:v>-1.0361347041096486E-3</c:v>
                      </c:pt>
                      <c:pt idx="679">
                        <c:v>-1.0362701993736369E-3</c:v>
                      </c:pt>
                      <c:pt idx="680">
                        <c:v>-1.0364052938605008E-3</c:v>
                      </c:pt>
                      <c:pt idx="681">
                        <c:v>-1.0365399893457854E-3</c:v>
                      </c:pt>
                      <c:pt idx="682">
                        <c:v>-1.0366742875945502E-3</c:v>
                      </c:pt>
                      <c:pt idx="683">
                        <c:v>-1.0368081903614872E-3</c:v>
                      </c:pt>
                      <c:pt idx="684">
                        <c:v>-1.036941699390939E-3</c:v>
                      </c:pt>
                      <c:pt idx="685">
                        <c:v>-1.0370748164170197E-3</c:v>
                      </c:pt>
                      <c:pt idx="686">
                        <c:v>-1.0372075431636695E-3</c:v>
                      </c:pt>
                      <c:pt idx="687">
                        <c:v>-1.0373398813447441E-3</c:v>
                      </c:pt>
                      <c:pt idx="688">
                        <c:v>-1.037471832664073E-3</c:v>
                      </c:pt>
                      <c:pt idx="689">
                        <c:v>-1.0376033988155457E-3</c:v>
                      </c:pt>
                      <c:pt idx="690">
                        <c:v>-1.0377345814831518E-3</c:v>
                      </c:pt>
                      <c:pt idx="691">
                        <c:v>-1.0378653823411154E-3</c:v>
                      </c:pt>
                      <c:pt idx="692">
                        <c:v>-1.0379958030539004E-3</c:v>
                      </c:pt>
                      <c:pt idx="693">
                        <c:v>-1.038125845276322E-3</c:v>
                      </c:pt>
                      <c:pt idx="694">
                        <c:v>-1.038255510653608E-3</c:v>
                      </c:pt>
                      <c:pt idx="695">
                        <c:v>-1.0383848008214478E-3</c:v>
                      </c:pt>
                      <c:pt idx="696">
                        <c:v>-1.0385137174060992E-3</c:v>
                      </c:pt>
                      <c:pt idx="697">
                        <c:v>-1.0386422620244304E-3</c:v>
                      </c:pt>
                      <c:pt idx="698">
                        <c:v>-1.0387704362839704E-3</c:v>
                      </c:pt>
                      <c:pt idx="699">
                        <c:v>-1.0388982417830343E-3</c:v>
                      </c:pt>
                      <c:pt idx="700">
                        <c:v>-1.0390256801107243E-3</c:v>
                      </c:pt>
                      <c:pt idx="701">
                        <c:v>-1.039152752847044E-3</c:v>
                      </c:pt>
                      <c:pt idx="702">
                        <c:v>-1.0392794615629261E-3</c:v>
                      </c:pt>
                      <c:pt idx="703">
                        <c:v>-1.0394058078203369E-3</c:v>
                      </c:pt>
                      <c:pt idx="704">
                        <c:v>-1.0395317931723065E-3</c:v>
                      </c:pt>
                      <c:pt idx="705">
                        <c:v>-1.0396574191630108E-3</c:v>
                      </c:pt>
                      <c:pt idx="706">
                        <c:v>-1.0397826873278192E-3</c:v>
                      </c:pt>
                      <c:pt idx="707">
                        <c:v>-1.0399075991933745E-3</c:v>
                      </c:pt>
                      <c:pt idx="708">
                        <c:v>-1.0400321562776497E-3</c:v>
                      </c:pt>
                      <c:pt idx="709">
                        <c:v>-1.0401563600900051E-3</c:v>
                      </c:pt>
                      <c:pt idx="710">
                        <c:v>-1.0402802121312453E-3</c:v>
                      </c:pt>
                      <c:pt idx="711">
                        <c:v>-1.0404037138936951E-3</c:v>
                      </c:pt>
                      <c:pt idx="712">
                        <c:v>-1.0405268668612444E-3</c:v>
                      </c:pt>
                      <c:pt idx="713">
                        <c:v>-1.0406496725094158E-3</c:v>
                      </c:pt>
                      <c:pt idx="714">
                        <c:v>-1.0407721323054163E-3</c:v>
                      </c:pt>
                      <c:pt idx="715">
                        <c:v>-1.0408942477082089E-3</c:v>
                      </c:pt>
                      <c:pt idx="716">
                        <c:v>-1.0410160201685492E-3</c:v>
                      </c:pt>
                      <c:pt idx="717">
                        <c:v>-1.0411374511290743E-3</c:v>
                      </c:pt>
                      <c:pt idx="718">
                        <c:v>-1.0412585420243247E-3</c:v>
                      </c:pt>
                      <c:pt idx="719">
                        <c:v>-1.0413792942808261E-3</c:v>
                      </c:pt>
                      <c:pt idx="720">
                        <c:v>-1.0414997093171269E-3</c:v>
                      </c:pt>
                      <c:pt idx="721">
                        <c:v>-1.0416197885438783E-3</c:v>
                      </c:pt>
                      <c:pt idx="722">
                        <c:v>-1.0417395333638629E-3</c:v>
                      </c:pt>
                      <c:pt idx="723">
                        <c:v>-1.0418589451720625E-3</c:v>
                      </c:pt>
                      <c:pt idx="724">
                        <c:v>-1.0419780253557169E-3</c:v>
                      </c:pt>
                      <c:pt idx="725">
                        <c:v>-1.0420967752943703E-3</c:v>
                      </c:pt>
                      <c:pt idx="726">
                        <c:v>-1.0422151963599053E-3</c:v>
                      </c:pt>
                      <c:pt idx="727">
                        <c:v>-1.0423332899166539E-3</c:v>
                      </c:pt>
                      <c:pt idx="728">
                        <c:v>-1.042451057321382E-3</c:v>
                      </c:pt>
                      <c:pt idx="729">
                        <c:v>-1.0425684999233872E-3</c:v>
                      </c:pt>
                      <c:pt idx="730">
                        <c:v>-1.0426856190645195E-3</c:v>
                      </c:pt>
                      <c:pt idx="731">
                        <c:v>-1.0428024160792698E-3</c:v>
                      </c:pt>
                      <c:pt idx="732">
                        <c:v>-1.0429188922947716E-3</c:v>
                      </c:pt>
                      <c:pt idx="733">
                        <c:v>-1.0430350490309044E-3</c:v>
                      </c:pt>
                      <c:pt idx="734">
                        <c:v>-1.0431508876002976E-3</c:v>
                      </c:pt>
                      <c:pt idx="735">
                        <c:v>-1.0432664093084046E-3</c:v>
                      </c:pt>
                      <c:pt idx="736">
                        <c:v>-1.0433816154535589E-3</c:v>
                      </c:pt>
                      <c:pt idx="737">
                        <c:v>-1.0434965073269859E-3</c:v>
                      </c:pt>
                      <c:pt idx="738">
                        <c:v>-1.0436110862129021E-3</c:v>
                      </c:pt>
                      <c:pt idx="739">
                        <c:v>-1.0437253533885197E-3</c:v>
                      </c:pt>
                      <c:pt idx="740">
                        <c:v>-1.0438393101241173E-3</c:v>
                      </c:pt>
                      <c:pt idx="741">
                        <c:v>-1.0439529576830784E-3</c:v>
                      </c:pt>
                      <c:pt idx="742">
                        <c:v>-1.044066297321942E-3</c:v>
                      </c:pt>
                      <c:pt idx="743">
                        <c:v>-1.0441793302904509E-3</c:v>
                      </c:pt>
                      <c:pt idx="744">
                        <c:v>-1.0442920578315894E-3</c:v>
                      </c:pt>
                      <c:pt idx="745">
                        <c:v>-1.0444044811816296E-3</c:v>
                      </c:pt>
                      <c:pt idx="746">
                        <c:v>-1.0445166015701803E-3</c:v>
                      </c:pt>
                      <c:pt idx="747">
                        <c:v>-1.0446284202202539E-3</c:v>
                      </c:pt>
                      <c:pt idx="748">
                        <c:v>-1.0447399383482572E-3</c:v>
                      </c:pt>
                      <c:pt idx="749">
                        <c:v>-1.0448511571640856E-3</c:v>
                      </c:pt>
                      <c:pt idx="750">
                        <c:v>-1.0449620778711459E-3</c:v>
                      </c:pt>
                      <c:pt idx="751">
                        <c:v>-1.0450727016664036E-3</c:v>
                      </c:pt>
                      <c:pt idx="752">
                        <c:v>-1.0451830297404181E-3</c:v>
                      </c:pt>
                      <c:pt idx="753">
                        <c:v>-1.0452930632774012E-3</c:v>
                      </c:pt>
                      <c:pt idx="754">
                        <c:v>-1.0454028034552407E-3</c:v>
                      </c:pt>
                      <c:pt idx="755">
                        <c:v>-1.0455122514455594E-3</c:v>
                      </c:pt>
                      <c:pt idx="756">
                        <c:v>-1.0456214084137514E-3</c:v>
                      </c:pt>
                      <c:pt idx="757">
                        <c:v>-1.0457302755190045E-3</c:v>
                      </c:pt>
                      <c:pt idx="758">
                        <c:v>-1.0458388539143855E-3</c:v>
                      </c:pt>
                      <c:pt idx="759">
                        <c:v>-1.045947144746833E-3</c:v>
                      </c:pt>
                      <c:pt idx="760">
                        <c:v>-1.046055149157218E-3</c:v>
                      </c:pt>
                      <c:pt idx="761">
                        <c:v>-1.0461628682803981E-3</c:v>
                      </c:pt>
                      <c:pt idx="762">
                        <c:v>-1.046270303245237E-3</c:v>
                      </c:pt>
                      <c:pt idx="763">
                        <c:v>-1.0463774551746404E-3</c:v>
                      </c:pt>
                      <c:pt idx="764">
                        <c:v>-1.0464843251856237E-3</c:v>
                      </c:pt>
                      <c:pt idx="765">
                        <c:v>-1.0465909143893208E-3</c:v>
                      </c:pt>
                      <c:pt idx="766">
                        <c:v>-1.0466972238910308E-3</c:v>
                      </c:pt>
                      <c:pt idx="767">
                        <c:v>-1.046803254790275E-3</c:v>
                      </c:pt>
                      <c:pt idx="768">
                        <c:v>-1.046909008180798E-3</c:v>
                      </c:pt>
                      <c:pt idx="769">
                        <c:v>-1.0470144851506462E-3</c:v>
                      </c:pt>
                      <c:pt idx="770">
                        <c:v>-1.0471196867821765E-3</c:v>
                      </c:pt>
                      <c:pt idx="771">
                        <c:v>-1.0472246141520936E-3</c:v>
                      </c:pt>
                      <c:pt idx="772">
                        <c:v>-1.0473292683315257E-3</c:v>
                      </c:pt>
                      <c:pt idx="773">
                        <c:v>-1.0474336503859842E-3</c:v>
                      </c:pt>
                      <c:pt idx="774">
                        <c:v>-1.0475377613754979E-3</c:v>
                      </c:pt>
                      <c:pt idx="775">
                        <c:v>-1.0476416023545499E-3</c:v>
                      </c:pt>
                      <c:pt idx="776">
                        <c:v>-1.047745174372201E-3</c:v>
                      </c:pt>
                      <c:pt idx="777">
                        <c:v>-1.0478484784720475E-3</c:v>
                      </c:pt>
                      <c:pt idx="778">
                        <c:v>-1.0479515156923214E-3</c:v>
                      </c:pt>
                      <c:pt idx="779">
                        <c:v>-1.0480542870658972E-3</c:v>
                      </c:pt>
                      <c:pt idx="780">
                        <c:v>-1.0481567936202999E-3</c:v>
                      </c:pt>
                      <c:pt idx="781">
                        <c:v>-1.0482590363778033E-3</c:v>
                      </c:pt>
                      <c:pt idx="782">
                        <c:v>-1.0483610163553828E-3</c:v>
                      </c:pt>
                      <c:pt idx="783">
                        <c:v>-1.0484627345648287E-3</c:v>
                      </c:pt>
                      <c:pt idx="784">
                        <c:v>-1.0485641920127459E-3</c:v>
                      </c:pt>
                      <c:pt idx="785">
                        <c:v>-1.0486653897005434E-3</c:v>
                      </c:pt>
                      <c:pt idx="786">
                        <c:v>-1.0487663286245508E-3</c:v>
                      </c:pt>
                      <c:pt idx="787">
                        <c:v>-1.048867009776001E-3</c:v>
                      </c:pt>
                      <c:pt idx="788">
                        <c:v>-1.0489674341410491E-3</c:v>
                      </c:pt>
                      <c:pt idx="789">
                        <c:v>-1.049067602700857E-3</c:v>
                      </c:pt>
                      <c:pt idx="790">
                        <c:v>-1.0491675164315604E-3</c:v>
                      </c:pt>
                      <c:pt idx="791">
                        <c:v>-1.0492671763043713E-3</c:v>
                      </c:pt>
                      <c:pt idx="792">
                        <c:v>-1.0493665832855316E-3</c:v>
                      </c:pt>
                      <c:pt idx="793">
                        <c:v>-1.0494657383364311E-3</c:v>
                      </c:pt>
                      <c:pt idx="794">
                        <c:v>-1.0495646424135616E-3</c:v>
                      </c:pt>
                      <c:pt idx="795">
                        <c:v>-1.0496632964685805E-3</c:v>
                      </c:pt>
                      <c:pt idx="796">
                        <c:v>-1.0497617014483499E-3</c:v>
                      </c:pt>
                      <c:pt idx="797">
                        <c:v>-1.0498598582949696E-3</c:v>
                      </c:pt>
                      <c:pt idx="798">
                        <c:v>-1.0499577679457539E-3</c:v>
                      </c:pt>
                      <c:pt idx="799">
                        <c:v>-1.0500554313333467E-3</c:v>
                      </c:pt>
                      <c:pt idx="800">
                        <c:v>-1.0501528493856696E-3</c:v>
                      </c:pt>
                      <c:pt idx="801">
                        <c:v>-1.0502500230260222E-3</c:v>
                      </c:pt>
                      <c:pt idx="802">
                        <c:v>-1.0503469531730385E-3</c:v>
                      </c:pt>
                      <c:pt idx="803">
                        <c:v>-1.0504436407407854E-3</c:v>
                      </c:pt>
                      <c:pt idx="804">
                        <c:v>-1.0505400866387617E-3</c:v>
                      </c:pt>
                      <c:pt idx="805">
                        <c:v>-1.0506362917718877E-3</c:v>
                      </c:pt>
                      <c:pt idx="806">
                        <c:v>-1.0507322570406307E-3</c:v>
                      </c:pt>
                      <c:pt idx="807">
                        <c:v>-1.0508279833409016E-3</c:v>
                      </c:pt>
                      <c:pt idx="808">
                        <c:v>-1.0509234715642243E-3</c:v>
                      </c:pt>
                      <c:pt idx="809">
                        <c:v>-1.0510187225976622E-3</c:v>
                      </c:pt>
                      <c:pt idx="810">
                        <c:v>-1.0511137373238478E-3</c:v>
                      </c:pt>
                      <c:pt idx="811">
                        <c:v>-1.0512085166211106E-3</c:v>
                      </c:pt>
                      <c:pt idx="812">
                        <c:v>-1.051303061363361E-3</c:v>
                      </c:pt>
                      <c:pt idx="813">
                        <c:v>-1.05139737242023E-3</c:v>
                      </c:pt>
                      <c:pt idx="814">
                        <c:v>-1.0514914506570467E-3</c:v>
                      </c:pt>
                      <c:pt idx="815">
                        <c:v>-1.05158529693487E-3</c:v>
                      </c:pt>
                      <c:pt idx="816">
                        <c:v>-1.0516789121105211E-3</c:v>
                      </c:pt>
                      <c:pt idx="817">
                        <c:v>-1.0517722970366039E-3</c:v>
                      </c:pt>
                      <c:pt idx="818">
                        <c:v>-1.0518654525615346E-3</c:v>
                      </c:pt>
                      <c:pt idx="819">
                        <c:v>-1.0519583795295664E-3</c:v>
                      </c:pt>
                      <c:pt idx="820">
                        <c:v>-1.0520510787808246E-3</c:v>
                      </c:pt>
                      <c:pt idx="821">
                        <c:v>-1.0521435511512819E-3</c:v>
                      </c:pt>
                      <c:pt idx="822">
                        <c:v>-1.0522357974728737E-3</c:v>
                      </c:pt>
                      <c:pt idx="823">
                        <c:v>-1.0523278185734744E-3</c:v>
                      </c:pt>
                      <c:pt idx="824">
                        <c:v>-1.0524196152768689E-3</c:v>
                      </c:pt>
                      <c:pt idx="825">
                        <c:v>-1.0525111884028605E-3</c:v>
                      </c:pt>
                      <c:pt idx="826">
                        <c:v>-1.0526025387672935E-3</c:v>
                      </c:pt>
                      <c:pt idx="827">
                        <c:v>-1.0526936671819884E-3</c:v>
                      </c:pt>
                      <c:pt idx="828">
                        <c:v>-1.0527845744548649E-3</c:v>
                      </c:pt>
                      <c:pt idx="829">
                        <c:v>-1.0528752613899164E-3</c:v>
                      </c:pt>
                      <c:pt idx="830">
                        <c:v>-1.0529657287872542E-3</c:v>
                      </c:pt>
                      <c:pt idx="831">
                        <c:v>-1.0530559774430796E-3</c:v>
                      </c:pt>
                      <c:pt idx="832">
                        <c:v>-1.053146008149809E-3</c:v>
                      </c:pt>
                      <c:pt idx="833">
                        <c:v>-1.0532358216959949E-3</c:v>
                      </c:pt>
                      <c:pt idx="834">
                        <c:v>-1.0533254188664026E-3</c:v>
                      </c:pt>
                      <c:pt idx="835">
                        <c:v>-1.0534148004420179E-3</c:v>
                      </c:pt>
                      <c:pt idx="836">
                        <c:v>-1.0535039672000747E-3</c:v>
                      </c:pt>
                      <c:pt idx="837">
                        <c:v>-1.0535929199140745E-3</c:v>
                      </c:pt>
                      <c:pt idx="838">
                        <c:v>-1.0536816593538089E-3</c:v>
                      </c:pt>
                      <c:pt idx="839">
                        <c:v>-1.053770186285385E-3</c:v>
                      </c:pt>
                      <c:pt idx="840">
                        <c:v>-1.0538585014712328E-3</c:v>
                      </c:pt>
                      <c:pt idx="841">
                        <c:v>-1.0539466056701794E-3</c:v>
                      </c:pt>
                      <c:pt idx="842">
                        <c:v>-1.0540344996373722E-3</c:v>
                      </c:pt>
                      <c:pt idx="843">
                        <c:v>-1.0541221841243982E-3</c:v>
                      </c:pt>
                      <c:pt idx="844">
                        <c:v>-1.054209659879256E-3</c:v>
                      </c:pt>
                      <c:pt idx="845">
                        <c:v>-1.0542969276463858E-3</c:v>
                      </c:pt>
                      <c:pt idx="846">
                        <c:v>-1.0543839881666948E-3</c:v>
                      </c:pt>
                      <c:pt idx="847">
                        <c:v>-1.0544708421775738E-3</c:v>
                      </c:pt>
                      <c:pt idx="848">
                        <c:v>-1.0545574904129193E-3</c:v>
                      </c:pt>
                      <c:pt idx="849">
                        <c:v>-1.0546439336031549E-3</c:v>
                      </c:pt>
                      <c:pt idx="850">
                        <c:v>-1.0547301724752507E-3</c:v>
                      </c:pt>
                      <c:pt idx="851">
                        <c:v>-1.0548162077527454E-3</c:v>
                      </c:pt>
                      <c:pt idx="852">
                        <c:v>-1.0549020401557547E-3</c:v>
                      </c:pt>
                      <c:pt idx="853">
                        <c:v>-1.0549876704010412E-3</c:v>
                      </c:pt>
                      <c:pt idx="854">
                        <c:v>-1.0550730992019376E-3</c:v>
                      </c:pt>
                      <c:pt idx="855">
                        <c:v>-1.0551583272684619E-3</c:v>
                      </c:pt>
                      <c:pt idx="856">
                        <c:v>-1.0552433553072914E-3</c:v>
                      </c:pt>
                      <c:pt idx="857">
                        <c:v>-1.0553281840217877E-3</c:v>
                      </c:pt>
                      <c:pt idx="858">
                        <c:v>-1.0554128141120219E-3</c:v>
                      </c:pt>
                      <c:pt idx="859">
                        <c:v>-1.0554972462747969E-3</c:v>
                      </c:pt>
                      <c:pt idx="860">
                        <c:v>-1.0555814812036233E-3</c:v>
                      </c:pt>
                      <c:pt idx="861">
                        <c:v>-1.055665519588833E-3</c:v>
                      </c:pt>
                      <c:pt idx="862">
                        <c:v>-1.0557493621174917E-3</c:v>
                      </c:pt>
                      <c:pt idx="863">
                        <c:v>-1.0558330094735152E-3</c:v>
                      </c:pt>
                      <c:pt idx="864">
                        <c:v>-1.0559164623375804E-3</c:v>
                      </c:pt>
                      <c:pt idx="865">
                        <c:v>-1.0559997213872405E-3</c:v>
                      </c:pt>
                      <c:pt idx="866">
                        <c:v>-1.0560827872968979E-3</c:v>
                      </c:pt>
                      <c:pt idx="867">
                        <c:v>-1.0561656607378264E-3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AC1C-479B-83D2-4ED4534172CE}"/>
                  </c:ext>
                </c:extLst>
              </c15:ser>
            </c15:filteredScatterSeries>
            <c15:filteredScatterSeries>
              <c15:ser>
                <c:idx val="9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x_z'!$K$1:$L$1</c15:sqref>
                        </c15:formulaRef>
                      </c:ext>
                    </c:extLst>
                    <c:strCache>
                      <c:ptCount val="1"/>
                      <c:pt idx="0">
                        <c:v>-2.5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>
                        <a:lumMod val="60000"/>
                      </a:schemeClr>
                    </a:solidFill>
                    <a:ln w="9525">
                      <a:solidFill>
                        <a:schemeClr val="accent4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x_z'!$K$3:$K$870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x_z'!$L$3:$L$870</c15:sqref>
                        </c15:formulaRef>
                      </c:ext>
                    </c:extLst>
                    <c:numCache>
                      <c:formatCode>General</c:formatCode>
                      <c:ptCount val="868"/>
                      <c:pt idx="32" formatCode="0.00E+00">
                        <c:v>0</c:v>
                      </c:pt>
                      <c:pt idx="33" formatCode="0.00E+00">
                        <c:v>0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AC1C-479B-83D2-4ED4534172CE}"/>
                  </c:ext>
                </c:extLst>
              </c15:ser>
            </c15:filteredScatterSeries>
            <c15:filteredScatterSeries>
              <c15:ser>
                <c:idx val="12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x_z'!$N$1:$N$2</c15:sqref>
                        </c15:formulaRef>
                      </c:ext>
                    </c:extLst>
                    <c:strCache>
                      <c:ptCount val="2"/>
                      <c:pt idx="0">
                        <c:v>-2.5 deg</c:v>
                      </c:pt>
                      <c:pt idx="1">
                        <c:v>ArcTan x/z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x_z'!$A$3:$A$870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8.4017742977036803E-6</c:v>
                      </c:pt>
                      <c:pt idx="1">
                        <c:v>1.6139130875308399E-5</c:v>
                      </c:pt>
                      <c:pt idx="2">
                        <c:v>2.6378602442109501E-5</c:v>
                      </c:pt>
                      <c:pt idx="3">
                        <c:v>4.29982263410888E-5</c:v>
                      </c:pt>
                      <c:pt idx="4">
                        <c:v>6.97401176152246E-5</c:v>
                      </c:pt>
                      <c:pt idx="5">
                        <c:v>1.03996301741294E-4</c:v>
                      </c:pt>
                      <c:pt idx="6">
                        <c:v>1.4577335721267399E-4</c:v>
                      </c:pt>
                      <c:pt idx="7">
                        <c:v>1.9507929559270699E-4</c:v>
                      </c:pt>
                      <c:pt idx="8">
                        <c:v>2.5192355636021802E-4</c:v>
                      </c:pt>
                      <c:pt idx="9">
                        <c:v>3.1631700078942201E-4</c:v>
                      </c:pt>
                      <c:pt idx="10">
                        <c:v>3.8827189775534802E-4</c:v>
                      </c:pt>
                      <c:pt idx="11">
                        <c:v>4.6780184243915202E-4</c:v>
                      </c:pt>
                      <c:pt idx="12">
                        <c:v>5.5492167167065496E-4</c:v>
                      </c:pt>
                      <c:pt idx="13">
                        <c:v>6.4964743589048695E-4</c:v>
                      </c:pt>
                      <c:pt idx="14">
                        <c:v>7.51996375158875E-4</c:v>
                      </c:pt>
                      <c:pt idx="15">
                        <c:v>8.6198684687947098E-4</c:v>
                      </c:pt>
                      <c:pt idx="16">
                        <c:v>9.7963808044167189E-4</c:v>
                      </c:pt>
                      <c:pt idx="17">
                        <c:v>1.10497004331381E-3</c:v>
                      </c:pt>
                      <c:pt idx="18">
                        <c:v>1.2380033879739901E-3</c:v>
                      </c:pt>
                      <c:pt idx="19">
                        <c:v>1.3787591545865599E-3</c:v>
                      </c:pt>
                      <c:pt idx="20">
                        <c:v>1.52725819507426E-3</c:v>
                      </c:pt>
                      <c:pt idx="21">
                        <c:v>1.68352125344058E-3</c:v>
                      </c:pt>
                      <c:pt idx="22">
                        <c:v>1.84756989399365E-3</c:v>
                      </c:pt>
                      <c:pt idx="23">
                        <c:v>2.0194286768855899E-3</c:v>
                      </c:pt>
                      <c:pt idx="24">
                        <c:v>2.1991262761206199E-3</c:v>
                      </c:pt>
                      <c:pt idx="25">
                        <c:v>2.38669910188908E-3</c:v>
                      </c:pt>
                      <c:pt idx="26">
                        <c:v>2.5821955385832698E-3</c:v>
                      </c:pt>
                      <c:pt idx="27">
                        <c:v>2.7856759808809299E-3</c:v>
                      </c:pt>
                      <c:pt idx="28">
                        <c:v>2.9972110021734902E-3</c:v>
                      </c:pt>
                      <c:pt idx="29">
                        <c:v>3.2168807883894302E-3</c:v>
                      </c:pt>
                      <c:pt idx="30">
                        <c:v>3.44477238125424E-3</c:v>
                      </c:pt>
                      <c:pt idx="31">
                        <c:v>3.6809758904261598E-3</c:v>
                      </c:pt>
                      <c:pt idx="32">
                        <c:v>3.9255839985444197E-3</c:v>
                      </c:pt>
                      <c:pt idx="33">
                        <c:v>4.1786919470393202E-3</c:v>
                      </c:pt>
                      <c:pt idx="34">
                        <c:v>4.4403976383332504E-3</c:v>
                      </c:pt>
                      <c:pt idx="35">
                        <c:v>4.7108017508668103E-3</c:v>
                      </c:pt>
                      <c:pt idx="36">
                        <c:v>4.9900079392615404E-3</c:v>
                      </c:pt>
                      <c:pt idx="37">
                        <c:v>5.27812254445955E-3</c:v>
                      </c:pt>
                      <c:pt idx="38">
                        <c:v>5.5752539530974704E-3</c:v>
                      </c:pt>
                      <c:pt idx="39">
                        <c:v>5.8815121738952196E-3</c:v>
                      </c:pt>
                      <c:pt idx="40">
                        <c:v>6.1970085016863196E-3</c:v>
                      </c:pt>
                      <c:pt idx="41">
                        <c:v>6.5218551104582302E-3</c:v>
                      </c:pt>
                      <c:pt idx="42">
                        <c:v>6.8561650693137804E-3</c:v>
                      </c:pt>
                      <c:pt idx="43">
                        <c:v>7.2000526875733301E-3</c:v>
                      </c:pt>
                      <c:pt idx="44">
                        <c:v>7.5536333690479204E-3</c:v>
                      </c:pt>
                      <c:pt idx="45">
                        <c:v>7.9170225274828206E-3</c:v>
                      </c:pt>
                      <c:pt idx="46">
                        <c:v>8.2903342373859702E-3</c:v>
                      </c:pt>
                      <c:pt idx="47">
                        <c:v>8.6736803596272408E-3</c:v>
                      </c:pt>
                      <c:pt idx="48">
                        <c:v>9.0671704916699802E-3</c:v>
                      </c:pt>
                      <c:pt idx="49">
                        <c:v>9.4709119344670405E-3</c:v>
                      </c:pt>
                      <c:pt idx="50">
                        <c:v>9.8850098423536696E-3</c:v>
                      </c:pt>
                      <c:pt idx="51">
                        <c:v>1.03095658200073E-2</c:v>
                      </c:pt>
                      <c:pt idx="52">
                        <c:v>1.0744675664304201E-2</c:v>
                      </c:pt>
                      <c:pt idx="53">
                        <c:v>1.1190427827736001E-2</c:v>
                      </c:pt>
                      <c:pt idx="54">
                        <c:v>1.16469029458531E-2</c:v>
                      </c:pt>
                      <c:pt idx="55">
                        <c:v>1.2114173454934801E-2</c:v>
                      </c:pt>
                      <c:pt idx="56">
                        <c:v>1.2592303452851301E-2</c:v>
                      </c:pt>
                      <c:pt idx="57">
                        <c:v>1.30813483041542E-2</c:v>
                      </c:pt>
                      <c:pt idx="58">
                        <c:v>1.35813543968927E-2</c:v>
                      </c:pt>
                      <c:pt idx="59">
                        <c:v>1.40923590261306E-2</c:v>
                      </c:pt>
                      <c:pt idx="60">
                        <c:v>1.46143897914842E-2</c:v>
                      </c:pt>
                      <c:pt idx="61">
                        <c:v>1.51474647933068E-2</c:v>
                      </c:pt>
                      <c:pt idx="62">
                        <c:v>1.5691594884053101E-2</c:v>
                      </c:pt>
                      <c:pt idx="63">
                        <c:v>1.6246784724709602E-2</c:v>
                      </c:pt>
                      <c:pt idx="64">
                        <c:v>1.6813031414991301E-2</c:v>
                      </c:pt>
                      <c:pt idx="65">
                        <c:v>1.7390321862386999E-2</c:v>
                      </c:pt>
                      <c:pt idx="66">
                        <c:v>1.7978632602033098E-2</c:v>
                      </c:pt>
                      <c:pt idx="67">
                        <c:v>1.85779304709872E-2</c:v>
                      </c:pt>
                      <c:pt idx="68">
                        <c:v>1.91881733320192E-2</c:v>
                      </c:pt>
                      <c:pt idx="69">
                        <c:v>1.98093121050168E-2</c:v>
                      </c:pt>
                      <c:pt idx="70">
                        <c:v>2.0441293769898301E-2</c:v>
                      </c:pt>
                      <c:pt idx="71">
                        <c:v>2.1084060204067601E-2</c:v>
                      </c:pt>
                      <c:pt idx="72">
                        <c:v>2.1737545021374201E-2</c:v>
                      </c:pt>
                      <c:pt idx="73">
                        <c:v>2.24016721385468E-2</c:v>
                      </c:pt>
                      <c:pt idx="74">
                        <c:v>2.3076355454565298E-2</c:v>
                      </c:pt>
                      <c:pt idx="75">
                        <c:v>2.3761500275403601E-2</c:v>
                      </c:pt>
                      <c:pt idx="76">
                        <c:v>2.44570068680867E-2</c:v>
                      </c:pt>
                      <c:pt idx="77">
                        <c:v>2.51627737280474E-2</c:v>
                      </c:pt>
                      <c:pt idx="78">
                        <c:v>2.58786987109367E-2</c:v>
                      </c:pt>
                      <c:pt idx="79">
                        <c:v>2.6604678560196601E-2</c:v>
                      </c:pt>
                      <c:pt idx="80">
                        <c:v>2.73406065793819E-2</c:v>
                      </c:pt>
                      <c:pt idx="81">
                        <c:v>2.8086371528919098E-2</c:v>
                      </c:pt>
                      <c:pt idx="82">
                        <c:v>2.8841857773629499E-2</c:v>
                      </c:pt>
                      <c:pt idx="83">
                        <c:v>2.9606945518413402E-2</c:v>
                      </c:pt>
                      <c:pt idx="84">
                        <c:v>3.03815114875686E-2</c:v>
                      </c:pt>
                      <c:pt idx="85">
                        <c:v>3.11654309212527E-2</c:v>
                      </c:pt>
                      <c:pt idx="86">
                        <c:v>3.1958578903281E-2</c:v>
                      </c:pt>
                      <c:pt idx="87">
                        <c:v>3.2760830505933501E-2</c:v>
                      </c:pt>
                      <c:pt idx="88">
                        <c:v>3.3572060666890301E-2</c:v>
                      </c:pt>
                      <c:pt idx="89">
                        <c:v>3.43921444065289E-2</c:v>
                      </c:pt>
                      <c:pt idx="90">
                        <c:v>3.5220957240718498E-2</c:v>
                      </c:pt>
                      <c:pt idx="91">
                        <c:v>3.60583753473709E-2</c:v>
                      </c:pt>
                      <c:pt idx="92">
                        <c:v>3.6904275771556597E-2</c:v>
                      </c:pt>
                      <c:pt idx="93">
                        <c:v>3.7758537026446298E-2</c:v>
                      </c:pt>
                      <c:pt idx="94">
                        <c:v>3.8621039390733997E-2</c:v>
                      </c:pt>
                      <c:pt idx="95">
                        <c:v>3.9491664729945898E-2</c:v>
                      </c:pt>
                      <c:pt idx="96">
                        <c:v>4.0370296257469997E-2</c:v>
                      </c:pt>
                      <c:pt idx="97">
                        <c:v>4.1256818048133498E-2</c:v>
                      </c:pt>
                      <c:pt idx="98">
                        <c:v>4.2151114547257201E-2</c:v>
                      </c:pt>
                      <c:pt idx="99">
                        <c:v>4.3053069848676399E-2</c:v>
                      </c:pt>
                      <c:pt idx="100">
                        <c:v>4.3962567659935198E-2</c:v>
                      </c:pt>
                      <c:pt idx="101">
                        <c:v>4.4879492107277902E-2</c:v>
                      </c:pt>
                      <c:pt idx="102">
                        <c:v>4.5803728123946098E-2</c:v>
                      </c:pt>
                      <c:pt idx="103">
                        <c:v>4.6735159272216997E-2</c:v>
                      </c:pt>
                      <c:pt idx="104">
                        <c:v>4.7673665495609703E-2</c:v>
                      </c:pt>
                      <c:pt idx="105">
                        <c:v>4.8619123029533001E-2</c:v>
                      </c:pt>
                      <c:pt idx="106">
                        <c:v>4.9571402892500199E-2</c:v>
                      </c:pt>
                      <c:pt idx="107">
                        <c:v>5.0530369224268797E-2</c:v>
                      </c:pt>
                      <c:pt idx="108">
                        <c:v>5.1495878143929801E-2</c:v>
                      </c:pt>
                      <c:pt idx="109">
                        <c:v>5.24677700523975E-2</c:v>
                      </c:pt>
                      <c:pt idx="110">
                        <c:v>5.3445865816469297E-2</c:v>
                      </c:pt>
                      <c:pt idx="111">
                        <c:v>5.4429968351265803E-2</c:v>
                      </c:pt>
                      <c:pt idx="112">
                        <c:v>5.5419865907141402E-2</c:v>
                      </c:pt>
                      <c:pt idx="113">
                        <c:v>5.64153328368273E-2</c:v>
                      </c:pt>
                      <c:pt idx="114">
                        <c:v>5.7416120538646101E-2</c:v>
                      </c:pt>
                      <c:pt idx="115">
                        <c:v>5.8421948520288099E-2</c:v>
                      </c:pt>
                      <c:pt idx="116">
                        <c:v>5.9432504931142098E-2</c:v>
                      </c:pt>
                      <c:pt idx="117">
                        <c:v>6.0447444745828201E-2</c:v>
                      </c:pt>
                      <c:pt idx="118">
                        <c:v>6.1466384704622103E-2</c:v>
                      </c:pt>
                      <c:pt idx="119">
                        <c:v>6.24889226257032E-2</c:v>
                      </c:pt>
                      <c:pt idx="120">
                        <c:v>6.3514655916509594E-2</c:v>
                      </c:pt>
                      <c:pt idx="121">
                        <c:v>6.4543182317017306E-2</c:v>
                      </c:pt>
                      <c:pt idx="122">
                        <c:v>6.5574103362156105E-2</c:v>
                      </c:pt>
                      <c:pt idx="123">
                        <c:v>6.6607044502482504E-2</c:v>
                      </c:pt>
                      <c:pt idx="124">
                        <c:v>6.7641672418536899E-2</c:v>
                      </c:pt>
                      <c:pt idx="125">
                        <c:v>6.86776913837394E-2</c:v>
                      </c:pt>
                      <c:pt idx="126">
                        <c:v>6.9714839184028196E-2</c:v>
                      </c:pt>
                      <c:pt idx="127">
                        <c:v>7.0752895032663701E-2</c:v>
                      </c:pt>
                      <c:pt idx="128">
                        <c:v>7.1791682075195901E-2</c:v>
                      </c:pt>
                      <c:pt idx="129">
                        <c:v>7.2831052381502503E-2</c:v>
                      </c:pt>
                      <c:pt idx="130">
                        <c:v>7.3870884445315602E-2</c:v>
                      </c:pt>
                      <c:pt idx="131">
                        <c:v>7.49110871957442E-2</c:v>
                      </c:pt>
                      <c:pt idx="132">
                        <c:v>7.5951592405387805E-2</c:v>
                      </c:pt>
                      <c:pt idx="133">
                        <c:v>7.69923420384655E-2</c:v>
                      </c:pt>
                      <c:pt idx="134">
                        <c:v>7.8033287865125395E-2</c:v>
                      </c:pt>
                      <c:pt idx="135">
                        <c:v>7.9074392235511506E-2</c:v>
                      </c:pt>
                      <c:pt idx="136">
                        <c:v>8.0115626028417E-2</c:v>
                      </c:pt>
                      <c:pt idx="137">
                        <c:v>8.1156965420798394E-2</c:v>
                      </c:pt>
                      <c:pt idx="138">
                        <c:v>8.2198391178208499E-2</c:v>
                      </c:pt>
                      <c:pt idx="139">
                        <c:v>8.3239887576198796E-2</c:v>
                      </c:pt>
                      <c:pt idx="140">
                        <c:v>8.4281442335324003E-2</c:v>
                      </c:pt>
                      <c:pt idx="141">
                        <c:v>8.5323046776419997E-2</c:v>
                      </c:pt>
                      <c:pt idx="142">
                        <c:v>8.6364695295598898E-2</c:v>
                      </c:pt>
                      <c:pt idx="143">
                        <c:v>8.7406383572009E-2</c:v>
                      </c:pt>
                      <c:pt idx="144">
                        <c:v>8.8448107615610103E-2</c:v>
                      </c:pt>
                      <c:pt idx="145">
                        <c:v>8.9489863477628703E-2</c:v>
                      </c:pt>
                      <c:pt idx="146">
                        <c:v>9.0531647080450695E-2</c:v>
                      </c:pt>
                      <c:pt idx="147">
                        <c:v>9.1573454201888296E-2</c:v>
                      </c:pt>
                      <c:pt idx="148">
                        <c:v>9.2615280515302503E-2</c:v>
                      </c:pt>
                      <c:pt idx="149">
                        <c:v>9.3657121822239703E-2</c:v>
                      </c:pt>
                      <c:pt idx="150">
                        <c:v>9.4698974634325403E-2</c:v>
                      </c:pt>
                      <c:pt idx="151">
                        <c:v>9.5740836386925904E-2</c:v>
                      </c:pt>
                      <c:pt idx="152">
                        <c:v>9.6782705430255897E-2</c:v>
                      </c:pt>
                      <c:pt idx="153">
                        <c:v>9.7824581010269807E-2</c:v>
                      </c:pt>
                      <c:pt idx="154">
                        <c:v>9.8866463055154299E-2</c:v>
                      </c:pt>
                      <c:pt idx="155">
                        <c:v>9.9908351628369294E-2</c:v>
                      </c:pt>
                      <c:pt idx="156">
                        <c:v>0.100950246739615</c:v>
                      </c:pt>
                      <c:pt idx="157">
                        <c:v>0.101992148359268</c:v>
                      </c:pt>
                      <c:pt idx="158">
                        <c:v>0.103034056448728</c:v>
                      </c:pt>
                      <c:pt idx="159">
                        <c:v>0.1040759710045</c:v>
                      </c:pt>
                      <c:pt idx="160">
                        <c:v>0.105117892078324</c:v>
                      </c:pt>
                      <c:pt idx="161">
                        <c:v>0.10615981977841001</c:v>
                      </c:pt>
                      <c:pt idx="162">
                        <c:v>0.107201754270764</c:v>
                      </c:pt>
                      <c:pt idx="163">
                        <c:v>0.10824369576735</c:v>
                      </c:pt>
                      <c:pt idx="164">
                        <c:v>0.10928564448589</c:v>
                      </c:pt>
                      <c:pt idx="165">
                        <c:v>0.11032760062227</c:v>
                      </c:pt>
                      <c:pt idx="166">
                        <c:v>0.111369564350805</c:v>
                      </c:pt>
                      <c:pt idx="167">
                        <c:v>0.11241153582798399</c:v>
                      </c:pt>
                      <c:pt idx="168">
                        <c:v>0.113453515186773</c:v>
                      </c:pt>
                      <c:pt idx="169">
                        <c:v>0.114495502529431</c:v>
                      </c:pt>
                      <c:pt idx="170">
                        <c:v>0.115537497929251</c:v>
                      </c:pt>
                      <c:pt idx="171">
                        <c:v>0.116579501431544</c:v>
                      </c:pt>
                      <c:pt idx="172">
                        <c:v>0.117621513051218</c:v>
                      </c:pt>
                      <c:pt idx="173">
                        <c:v>0.11866353277831</c:v>
                      </c:pt>
                      <c:pt idx="174">
                        <c:v>0.119705560580446</c:v>
                      </c:pt>
                      <c:pt idx="175">
                        <c:v>0.12074759638766699</c:v>
                      </c:pt>
                      <c:pt idx="176">
                        <c:v>0.121789640086461</c:v>
                      </c:pt>
                      <c:pt idx="177">
                        <c:v>0.122831691520516</c:v>
                      </c:pt>
                      <c:pt idx="178">
                        <c:v>0.123873750492313</c:v>
                      </c:pt>
                      <c:pt idx="179">
                        <c:v>0.124915816771566</c:v>
                      </c:pt>
                      <c:pt idx="180">
                        <c:v>0.125957890112187</c:v>
                      </c:pt>
                      <c:pt idx="181">
                        <c:v>0.12699997026037799</c:v>
                      </c:pt>
                      <c:pt idx="182">
                        <c:v>0.12804205695686499</c:v>
                      </c:pt>
                      <c:pt idx="183">
                        <c:v>0.12908414993652301</c:v>
                      </c:pt>
                      <c:pt idx="184">
                        <c:v>0.130126248926133</c:v>
                      </c:pt>
                      <c:pt idx="185">
                        <c:v>0.13116835364997501</c:v>
                      </c:pt>
                      <c:pt idx="186">
                        <c:v>0.132210463831923</c:v>
                      </c:pt>
                      <c:pt idx="187">
                        <c:v>0.13325257918786401</c:v>
                      </c:pt>
                      <c:pt idx="188">
                        <c:v>0.134294699109024</c:v>
                      </c:pt>
                      <c:pt idx="189">
                        <c:v>0.13533682254781501</c:v>
                      </c:pt>
                      <c:pt idx="190">
                        <c:v>0.136378948468903</c:v>
                      </c:pt>
                      <c:pt idx="191">
                        <c:v>0.13742107589282501</c:v>
                      </c:pt>
                      <c:pt idx="192">
                        <c:v>0.13846320390217501</c:v>
                      </c:pt>
                      <c:pt idx="193">
                        <c:v>0.13950533195668099</c:v>
                      </c:pt>
                      <c:pt idx="194">
                        <c:v>0.14054746001118701</c:v>
                      </c:pt>
                      <c:pt idx="195">
                        <c:v>0.141589588065693</c:v>
                      </c:pt>
                      <c:pt idx="196">
                        <c:v>0.14263171612019801</c:v>
                      </c:pt>
                      <c:pt idx="197">
                        <c:v>0.143673844174704</c:v>
                      </c:pt>
                      <c:pt idx="198">
                        <c:v>0.14471597222920901</c:v>
                      </c:pt>
                      <c:pt idx="199">
                        <c:v>0.145758100283715</c:v>
                      </c:pt>
                      <c:pt idx="200">
                        <c:v>0.14680022833822101</c:v>
                      </c:pt>
                      <c:pt idx="201">
                        <c:v>0.147842356392727</c:v>
                      </c:pt>
                      <c:pt idx="202">
                        <c:v>0.14888448444723201</c:v>
                      </c:pt>
                      <c:pt idx="203">
                        <c:v>0.149926612501738</c:v>
                      </c:pt>
                      <c:pt idx="204">
                        <c:v>0.15096874055624401</c:v>
                      </c:pt>
                      <c:pt idx="205">
                        <c:v>0.152010868610749</c:v>
                      </c:pt>
                      <c:pt idx="206">
                        <c:v>0.15305299666525499</c:v>
                      </c:pt>
                      <c:pt idx="207">
                        <c:v>0.154095124719761</c:v>
                      </c:pt>
                      <c:pt idx="208">
                        <c:v>0.15513725277426599</c:v>
                      </c:pt>
                      <c:pt idx="209">
                        <c:v>0.156179380828772</c:v>
                      </c:pt>
                      <c:pt idx="210">
                        <c:v>0.15722150888327699</c:v>
                      </c:pt>
                      <c:pt idx="211">
                        <c:v>0.158263636937783</c:v>
                      </c:pt>
                      <c:pt idx="212">
                        <c:v>0.15930576499228899</c:v>
                      </c:pt>
                      <c:pt idx="213">
                        <c:v>0.160347893046795</c:v>
                      </c:pt>
                      <c:pt idx="214">
                        <c:v>0.16139002110129999</c:v>
                      </c:pt>
                      <c:pt idx="215">
                        <c:v>0.162432149155806</c:v>
                      </c:pt>
                      <c:pt idx="216">
                        <c:v>0.16347427721031199</c:v>
                      </c:pt>
                      <c:pt idx="217">
                        <c:v>0.16451640526481701</c:v>
                      </c:pt>
                      <c:pt idx="218">
                        <c:v>0.16555853331932299</c:v>
                      </c:pt>
                      <c:pt idx="219">
                        <c:v>0.16660066137382901</c:v>
                      </c:pt>
                      <c:pt idx="220">
                        <c:v>0.16764278942833399</c:v>
                      </c:pt>
                      <c:pt idx="221">
                        <c:v>0.16868491748284001</c:v>
                      </c:pt>
                      <c:pt idx="222">
                        <c:v>0.16972704553734499</c:v>
                      </c:pt>
                      <c:pt idx="223">
                        <c:v>0.17076917359185101</c:v>
                      </c:pt>
                      <c:pt idx="224">
                        <c:v>0.171811301646356</c:v>
                      </c:pt>
                      <c:pt idx="225">
                        <c:v>0.17285342970086201</c:v>
                      </c:pt>
                      <c:pt idx="226">
                        <c:v>0.173895557755368</c:v>
                      </c:pt>
                      <c:pt idx="227">
                        <c:v>0.17493768580987401</c:v>
                      </c:pt>
                      <c:pt idx="228">
                        <c:v>0.175979813864379</c:v>
                      </c:pt>
                      <c:pt idx="229">
                        <c:v>0.17702194191888501</c:v>
                      </c:pt>
                      <c:pt idx="230">
                        <c:v>0.178064069973391</c:v>
                      </c:pt>
                      <c:pt idx="231">
                        <c:v>0.17910619802789701</c:v>
                      </c:pt>
                      <c:pt idx="232">
                        <c:v>0.180148326082402</c:v>
                      </c:pt>
                      <c:pt idx="233">
                        <c:v>0.18119045413690801</c:v>
                      </c:pt>
                      <c:pt idx="234">
                        <c:v>0.182232582191413</c:v>
                      </c:pt>
                      <c:pt idx="235">
                        <c:v>0.18327471024591899</c:v>
                      </c:pt>
                      <c:pt idx="236">
                        <c:v>0.184316838300425</c:v>
                      </c:pt>
                      <c:pt idx="237">
                        <c:v>0.18535896635492999</c:v>
                      </c:pt>
                      <c:pt idx="238">
                        <c:v>0.186401094409436</c:v>
                      </c:pt>
                      <c:pt idx="239">
                        <c:v>0.18744322246394199</c:v>
                      </c:pt>
                      <c:pt idx="240">
                        <c:v>0.188485350518447</c:v>
                      </c:pt>
                      <c:pt idx="241">
                        <c:v>0.18952747857295299</c:v>
                      </c:pt>
                      <c:pt idx="242">
                        <c:v>0.190569606627458</c:v>
                      </c:pt>
                      <c:pt idx="243">
                        <c:v>0.19161173468196399</c:v>
                      </c:pt>
                      <c:pt idx="244">
                        <c:v>0.19265386273647001</c:v>
                      </c:pt>
                      <c:pt idx="245">
                        <c:v>0.19369599079097599</c:v>
                      </c:pt>
                      <c:pt idx="246">
                        <c:v>0.19473811884548201</c:v>
                      </c:pt>
                      <c:pt idx="247">
                        <c:v>0.19578024689998599</c:v>
                      </c:pt>
                      <c:pt idx="248">
                        <c:v>0.19682237495449201</c:v>
                      </c:pt>
                      <c:pt idx="249">
                        <c:v>0.19786450300899799</c:v>
                      </c:pt>
                      <c:pt idx="250">
                        <c:v>0.19890663106350401</c:v>
                      </c:pt>
                      <c:pt idx="251">
                        <c:v>0.199948759118009</c:v>
                      </c:pt>
                      <c:pt idx="252">
                        <c:v>0.20099088717251501</c:v>
                      </c:pt>
                      <c:pt idx="253">
                        <c:v>0.202033015227021</c:v>
                      </c:pt>
                      <c:pt idx="254">
                        <c:v>0.20307514328152601</c:v>
                      </c:pt>
                      <c:pt idx="255">
                        <c:v>0.204117271336032</c:v>
                      </c:pt>
                      <c:pt idx="256">
                        <c:v>0.20515939939053701</c:v>
                      </c:pt>
                      <c:pt idx="257">
                        <c:v>0.206201527445044</c:v>
                      </c:pt>
                      <c:pt idx="258">
                        <c:v>0.20724365549954901</c:v>
                      </c:pt>
                      <c:pt idx="259">
                        <c:v>0.208285783554055</c:v>
                      </c:pt>
                      <c:pt idx="260">
                        <c:v>0.20932791160856001</c:v>
                      </c:pt>
                      <c:pt idx="261">
                        <c:v>0.210370039663066</c:v>
                      </c:pt>
                      <c:pt idx="262">
                        <c:v>0.21141216771757201</c:v>
                      </c:pt>
                      <c:pt idx="263">
                        <c:v>0.212454295772077</c:v>
                      </c:pt>
                      <c:pt idx="264">
                        <c:v>0.21349642382658299</c:v>
                      </c:pt>
                      <c:pt idx="265">
                        <c:v>0.214538551881089</c:v>
                      </c:pt>
                      <c:pt idx="266">
                        <c:v>0.21558067993559399</c:v>
                      </c:pt>
                      <c:pt idx="267">
                        <c:v>0.2166228079901</c:v>
                      </c:pt>
                      <c:pt idx="268">
                        <c:v>0.21766493604460599</c:v>
                      </c:pt>
                      <c:pt idx="269">
                        <c:v>0.218707064099112</c:v>
                      </c:pt>
                      <c:pt idx="270">
                        <c:v>0.21974919215361699</c:v>
                      </c:pt>
                      <c:pt idx="271">
                        <c:v>0.220791320208123</c:v>
                      </c:pt>
                      <c:pt idx="272">
                        <c:v>0.22183344826262899</c:v>
                      </c:pt>
                      <c:pt idx="273">
                        <c:v>0.22287557631713401</c:v>
                      </c:pt>
                      <c:pt idx="274">
                        <c:v>0.22391770437163999</c:v>
                      </c:pt>
                      <c:pt idx="275">
                        <c:v>0.22495983242614501</c:v>
                      </c:pt>
                      <c:pt idx="276">
                        <c:v>0.22600196048065099</c:v>
                      </c:pt>
                      <c:pt idx="277">
                        <c:v>0.22704408853515601</c:v>
                      </c:pt>
                      <c:pt idx="278">
                        <c:v>0.22808621658966199</c:v>
                      </c:pt>
                      <c:pt idx="279">
                        <c:v>0.22912834464416801</c:v>
                      </c:pt>
                      <c:pt idx="280">
                        <c:v>0.23017047269867399</c:v>
                      </c:pt>
                      <c:pt idx="281">
                        <c:v>0.23121260075317901</c:v>
                      </c:pt>
                      <c:pt idx="282">
                        <c:v>0.232254728807685</c:v>
                      </c:pt>
                      <c:pt idx="283">
                        <c:v>0.23329685686219101</c:v>
                      </c:pt>
                      <c:pt idx="284">
                        <c:v>0.234338984916697</c:v>
                      </c:pt>
                      <c:pt idx="285">
                        <c:v>0.23538111297120201</c:v>
                      </c:pt>
                      <c:pt idx="286">
                        <c:v>0.236423241025707</c:v>
                      </c:pt>
                      <c:pt idx="287">
                        <c:v>0.23746536908021301</c:v>
                      </c:pt>
                      <c:pt idx="288">
                        <c:v>0.238507497134718</c:v>
                      </c:pt>
                      <c:pt idx="289">
                        <c:v>0.23954962518922501</c:v>
                      </c:pt>
                      <c:pt idx="290">
                        <c:v>0.24059175324373</c:v>
                      </c:pt>
                      <c:pt idx="291">
                        <c:v>0.24163388129823599</c:v>
                      </c:pt>
                      <c:pt idx="292">
                        <c:v>0.242676009352741</c:v>
                      </c:pt>
                      <c:pt idx="293">
                        <c:v>0.24371813740724699</c:v>
                      </c:pt>
                      <c:pt idx="294">
                        <c:v>0.244760265461753</c:v>
                      </c:pt>
                      <c:pt idx="295">
                        <c:v>0.24580239351625799</c:v>
                      </c:pt>
                      <c:pt idx="296">
                        <c:v>0.246844521570765</c:v>
                      </c:pt>
                      <c:pt idx="297">
                        <c:v>0.24788664962527099</c:v>
                      </c:pt>
                      <c:pt idx="298">
                        <c:v>0.248928777679775</c:v>
                      </c:pt>
                      <c:pt idx="299">
                        <c:v>0.24997090573428099</c:v>
                      </c:pt>
                      <c:pt idx="300">
                        <c:v>0.25101303378878698</c:v>
                      </c:pt>
                      <c:pt idx="301">
                        <c:v>0.25205516184329202</c:v>
                      </c:pt>
                      <c:pt idx="302">
                        <c:v>0.25309728989779801</c:v>
                      </c:pt>
                      <c:pt idx="303">
                        <c:v>0.25413941795230399</c:v>
                      </c:pt>
                      <c:pt idx="304">
                        <c:v>0.25518154600680998</c:v>
                      </c:pt>
                      <c:pt idx="305">
                        <c:v>0.25622367406131602</c:v>
                      </c:pt>
                      <c:pt idx="306">
                        <c:v>0.25726580211582101</c:v>
                      </c:pt>
                      <c:pt idx="307">
                        <c:v>0.25830793017032699</c:v>
                      </c:pt>
                      <c:pt idx="308">
                        <c:v>0.25935005822483198</c:v>
                      </c:pt>
                      <c:pt idx="309">
                        <c:v>0.26039218627933802</c:v>
                      </c:pt>
                      <c:pt idx="310">
                        <c:v>0.26143431433384401</c:v>
                      </c:pt>
                      <c:pt idx="311">
                        <c:v>0.262476442388349</c:v>
                      </c:pt>
                      <c:pt idx="312">
                        <c:v>0.26351857044285498</c:v>
                      </c:pt>
                      <c:pt idx="313">
                        <c:v>0.26456069849736003</c:v>
                      </c:pt>
                      <c:pt idx="314">
                        <c:v>0.26560282655186601</c:v>
                      </c:pt>
                      <c:pt idx="315">
                        <c:v>0.266644954606371</c:v>
                      </c:pt>
                      <c:pt idx="316">
                        <c:v>0.26768708266087698</c:v>
                      </c:pt>
                      <c:pt idx="317">
                        <c:v>0.26872921071538403</c:v>
                      </c:pt>
                      <c:pt idx="318">
                        <c:v>0.26977133876988901</c:v>
                      </c:pt>
                      <c:pt idx="319">
                        <c:v>0.270813466824395</c:v>
                      </c:pt>
                      <c:pt idx="320">
                        <c:v>0.27185559487889999</c:v>
                      </c:pt>
                      <c:pt idx="321">
                        <c:v>0.27289772293340597</c:v>
                      </c:pt>
                      <c:pt idx="322">
                        <c:v>0.27393985098791102</c:v>
                      </c:pt>
                      <c:pt idx="323">
                        <c:v>0.274981979042417</c:v>
                      </c:pt>
                      <c:pt idx="324">
                        <c:v>0.27602410709692199</c:v>
                      </c:pt>
                      <c:pt idx="325">
                        <c:v>0.27706623515142798</c:v>
                      </c:pt>
                      <c:pt idx="326">
                        <c:v>0.27810836320593402</c:v>
                      </c:pt>
                      <c:pt idx="327">
                        <c:v>0.27915049126044</c:v>
                      </c:pt>
                      <c:pt idx="328">
                        <c:v>0.28019261931494599</c:v>
                      </c:pt>
                      <c:pt idx="329">
                        <c:v>0.28123474736945098</c:v>
                      </c:pt>
                      <c:pt idx="330">
                        <c:v>0.28227687542395602</c:v>
                      </c:pt>
                      <c:pt idx="331">
                        <c:v>0.283319003478464</c:v>
                      </c:pt>
                      <c:pt idx="332">
                        <c:v>0.28436113153296799</c:v>
                      </c:pt>
                      <c:pt idx="333">
                        <c:v>0.28540325958747398</c:v>
                      </c:pt>
                      <c:pt idx="334">
                        <c:v>0.28644538764197902</c:v>
                      </c:pt>
                      <c:pt idx="335">
                        <c:v>0.28748751569648501</c:v>
                      </c:pt>
                      <c:pt idx="336">
                        <c:v>0.28852964375099099</c:v>
                      </c:pt>
                      <c:pt idx="337">
                        <c:v>0.28957177180549598</c:v>
                      </c:pt>
                      <c:pt idx="338">
                        <c:v>0.29061389986000202</c:v>
                      </c:pt>
                      <c:pt idx="339">
                        <c:v>0.29165602791450801</c:v>
                      </c:pt>
                      <c:pt idx="340">
                        <c:v>0.292698155969013</c:v>
                      </c:pt>
                      <c:pt idx="341">
                        <c:v>0.29374028402351898</c:v>
                      </c:pt>
                      <c:pt idx="342">
                        <c:v>0.29478241207802502</c:v>
                      </c:pt>
                      <c:pt idx="343">
                        <c:v>0.29582454013253001</c:v>
                      </c:pt>
                      <c:pt idx="344">
                        <c:v>0.296866668187036</c:v>
                      </c:pt>
                      <c:pt idx="345">
                        <c:v>0.29790879624154198</c:v>
                      </c:pt>
                      <c:pt idx="346">
                        <c:v>0.29895092429604703</c:v>
                      </c:pt>
                      <c:pt idx="347">
                        <c:v>0.29999305235055301</c:v>
                      </c:pt>
                      <c:pt idx="348">
                        <c:v>0.301035180405059</c:v>
                      </c:pt>
                      <c:pt idx="349">
                        <c:v>0.30207730845956399</c:v>
                      </c:pt>
                      <c:pt idx="350">
                        <c:v>0.30311943651407097</c:v>
                      </c:pt>
                      <c:pt idx="351">
                        <c:v>0.30416156456857601</c:v>
                      </c:pt>
                      <c:pt idx="352">
                        <c:v>0.305203692623081</c:v>
                      </c:pt>
                      <c:pt idx="353">
                        <c:v>0.30624582067758699</c:v>
                      </c:pt>
                      <c:pt idx="354">
                        <c:v>0.30728794873209198</c:v>
                      </c:pt>
                      <c:pt idx="355">
                        <c:v>0.30833007678659902</c:v>
                      </c:pt>
                      <c:pt idx="356">
                        <c:v>0.309372204841104</c:v>
                      </c:pt>
                      <c:pt idx="357">
                        <c:v>0.31041433289560999</c:v>
                      </c:pt>
                      <c:pt idx="358">
                        <c:v>0.31145646095011498</c:v>
                      </c:pt>
                      <c:pt idx="359">
                        <c:v>0.31249858900462202</c:v>
                      </c:pt>
                      <c:pt idx="360">
                        <c:v>0.31354071705912701</c:v>
                      </c:pt>
                      <c:pt idx="361">
                        <c:v>0.31458284511363199</c:v>
                      </c:pt>
                      <c:pt idx="362">
                        <c:v>0.31562497316813798</c:v>
                      </c:pt>
                      <c:pt idx="363">
                        <c:v>0.31666710122264302</c:v>
                      </c:pt>
                      <c:pt idx="364">
                        <c:v>0.31770922927714901</c:v>
                      </c:pt>
                      <c:pt idx="365">
                        <c:v>0.31875135733165499</c:v>
                      </c:pt>
                      <c:pt idx="366">
                        <c:v>0.31979348538615998</c:v>
                      </c:pt>
                      <c:pt idx="367">
                        <c:v>0.32083561344066702</c:v>
                      </c:pt>
                      <c:pt idx="368">
                        <c:v>0.32187774149517201</c:v>
                      </c:pt>
                      <c:pt idx="369">
                        <c:v>0.322919869549678</c:v>
                      </c:pt>
                      <c:pt idx="370">
                        <c:v>0.32396199760418298</c:v>
                      </c:pt>
                      <c:pt idx="371">
                        <c:v>0.32500412565868902</c:v>
                      </c:pt>
                      <c:pt idx="372">
                        <c:v>0.32604625371319401</c:v>
                      </c:pt>
                      <c:pt idx="373">
                        <c:v>0.3270883817677</c:v>
                      </c:pt>
                      <c:pt idx="374">
                        <c:v>0.32813050982220598</c:v>
                      </c:pt>
                      <c:pt idx="375">
                        <c:v>0.32917263787671103</c:v>
                      </c:pt>
                      <c:pt idx="376">
                        <c:v>0.33021476593121601</c:v>
                      </c:pt>
                      <c:pt idx="377">
                        <c:v>0.331256893985723</c:v>
                      </c:pt>
                      <c:pt idx="378">
                        <c:v>0.33229902204022899</c:v>
                      </c:pt>
                      <c:pt idx="379">
                        <c:v>0.33334115009473397</c:v>
                      </c:pt>
                      <c:pt idx="380">
                        <c:v>0.33438327814924002</c:v>
                      </c:pt>
                      <c:pt idx="381">
                        <c:v>0.335425406203745</c:v>
                      </c:pt>
                      <c:pt idx="382">
                        <c:v>0.33646753425825099</c:v>
                      </c:pt>
                      <c:pt idx="383">
                        <c:v>0.33750966231275598</c:v>
                      </c:pt>
                      <c:pt idx="384">
                        <c:v>0.33855179036726202</c:v>
                      </c:pt>
                      <c:pt idx="385">
                        <c:v>0.339593918421767</c:v>
                      </c:pt>
                      <c:pt idx="386">
                        <c:v>0.34063604647627199</c:v>
                      </c:pt>
                      <c:pt idx="387">
                        <c:v>0.34167817453077898</c:v>
                      </c:pt>
                      <c:pt idx="388">
                        <c:v>0.34272030258528502</c:v>
                      </c:pt>
                      <c:pt idx="389">
                        <c:v>0.34376243063979001</c:v>
                      </c:pt>
                      <c:pt idx="390">
                        <c:v>0.34480455869429599</c:v>
                      </c:pt>
                      <c:pt idx="391">
                        <c:v>0.34584668674880098</c:v>
                      </c:pt>
                      <c:pt idx="392">
                        <c:v>0.34688881480330702</c:v>
                      </c:pt>
                      <c:pt idx="393">
                        <c:v>0.34793094285781301</c:v>
                      </c:pt>
                      <c:pt idx="394">
                        <c:v>0.348973070912317</c:v>
                      </c:pt>
                      <c:pt idx="395">
                        <c:v>0.35001519896682398</c:v>
                      </c:pt>
                      <c:pt idx="396">
                        <c:v>0.35105732702133002</c:v>
                      </c:pt>
                      <c:pt idx="397">
                        <c:v>0.35209945507583501</c:v>
                      </c:pt>
                      <c:pt idx="398">
                        <c:v>0.353141583130341</c:v>
                      </c:pt>
                      <c:pt idx="399">
                        <c:v>0.35418371118484598</c:v>
                      </c:pt>
                      <c:pt idx="400">
                        <c:v>0.35522583923935203</c:v>
                      </c:pt>
                      <c:pt idx="401">
                        <c:v>0.35626796729385701</c:v>
                      </c:pt>
                      <c:pt idx="402">
                        <c:v>0.357310095348363</c:v>
                      </c:pt>
                      <c:pt idx="403">
                        <c:v>0.35835222340286899</c:v>
                      </c:pt>
                      <c:pt idx="404">
                        <c:v>0.35939435145737397</c:v>
                      </c:pt>
                      <c:pt idx="405">
                        <c:v>0.36043647951188001</c:v>
                      </c:pt>
                      <c:pt idx="406">
                        <c:v>0.361478607566385</c:v>
                      </c:pt>
                      <c:pt idx="407">
                        <c:v>0.36252073562089099</c:v>
                      </c:pt>
                      <c:pt idx="408">
                        <c:v>0.36356286367539598</c:v>
                      </c:pt>
                      <c:pt idx="409">
                        <c:v>0.36460499172990202</c:v>
                      </c:pt>
                      <c:pt idx="410">
                        <c:v>0.365647119784407</c:v>
                      </c:pt>
                      <c:pt idx="411">
                        <c:v>0.36668924783891399</c:v>
                      </c:pt>
                      <c:pt idx="412">
                        <c:v>0.36773137589341798</c:v>
                      </c:pt>
                      <c:pt idx="413">
                        <c:v>0.36877350394792402</c:v>
                      </c:pt>
                      <c:pt idx="414">
                        <c:v>0.36981563200243001</c:v>
                      </c:pt>
                      <c:pt idx="415">
                        <c:v>0.37085776005693499</c:v>
                      </c:pt>
                      <c:pt idx="416">
                        <c:v>0.37189988811144098</c:v>
                      </c:pt>
                      <c:pt idx="417">
                        <c:v>0.37294201616594802</c:v>
                      </c:pt>
                      <c:pt idx="418">
                        <c:v>0.37398414422045301</c:v>
                      </c:pt>
                      <c:pt idx="419">
                        <c:v>0.37502627227495799</c:v>
                      </c:pt>
                      <c:pt idx="420">
                        <c:v>0.37606840032946398</c:v>
                      </c:pt>
                      <c:pt idx="421">
                        <c:v>0.37711052838396902</c:v>
                      </c:pt>
                      <c:pt idx="422">
                        <c:v>0.37815265643847501</c:v>
                      </c:pt>
                      <c:pt idx="423">
                        <c:v>0.379194784492981</c:v>
                      </c:pt>
                      <c:pt idx="424">
                        <c:v>0.38023691254748598</c:v>
                      </c:pt>
                      <c:pt idx="425">
                        <c:v>0.38127904060199203</c:v>
                      </c:pt>
                      <c:pt idx="426">
                        <c:v>0.38232116865649801</c:v>
                      </c:pt>
                      <c:pt idx="427">
                        <c:v>0.383363296711004</c:v>
                      </c:pt>
                      <c:pt idx="428">
                        <c:v>0.38440542476550899</c:v>
                      </c:pt>
                      <c:pt idx="429">
                        <c:v>0.38544755282001503</c:v>
                      </c:pt>
                      <c:pt idx="430">
                        <c:v>0.38648968087452101</c:v>
                      </c:pt>
                      <c:pt idx="431">
                        <c:v>0.387531808929026</c:v>
                      </c:pt>
                      <c:pt idx="432">
                        <c:v>0.38857393698353099</c:v>
                      </c:pt>
                      <c:pt idx="433">
                        <c:v>0.38961606503803697</c:v>
                      </c:pt>
                      <c:pt idx="434">
                        <c:v>0.39065819309254302</c:v>
                      </c:pt>
                      <c:pt idx="435">
                        <c:v>0.391700321147049</c:v>
                      </c:pt>
                      <c:pt idx="436">
                        <c:v>0.39274244920155399</c:v>
                      </c:pt>
                      <c:pt idx="437">
                        <c:v>0.39378457725605898</c:v>
                      </c:pt>
                      <c:pt idx="438">
                        <c:v>0.39482670531056602</c:v>
                      </c:pt>
                      <c:pt idx="439">
                        <c:v>0.395868833365071</c:v>
                      </c:pt>
                      <c:pt idx="440">
                        <c:v>0.39691096141957699</c:v>
                      </c:pt>
                      <c:pt idx="441">
                        <c:v>0.39795308947408298</c:v>
                      </c:pt>
                      <c:pt idx="442">
                        <c:v>0.39899521752858802</c:v>
                      </c:pt>
                      <c:pt idx="443">
                        <c:v>0.40003734558309401</c:v>
                      </c:pt>
                      <c:pt idx="444">
                        <c:v>0.40107947363759799</c:v>
                      </c:pt>
                      <c:pt idx="445">
                        <c:v>0.40212160169210398</c:v>
                      </c:pt>
                      <c:pt idx="446">
                        <c:v>0.40316372974661002</c:v>
                      </c:pt>
                      <c:pt idx="447">
                        <c:v>0.40420585780111601</c:v>
                      </c:pt>
                      <c:pt idx="448">
                        <c:v>0.405247985855621</c:v>
                      </c:pt>
                      <c:pt idx="449">
                        <c:v>0.40629011391012598</c:v>
                      </c:pt>
                      <c:pt idx="450">
                        <c:v>0.40733224196463202</c:v>
                      </c:pt>
                      <c:pt idx="451">
                        <c:v>0.40837437001913901</c:v>
                      </c:pt>
                      <c:pt idx="452">
                        <c:v>0.409416498073643</c:v>
                      </c:pt>
                      <c:pt idx="453">
                        <c:v>0.41045862612814998</c:v>
                      </c:pt>
                      <c:pt idx="454">
                        <c:v>0.41150075418265503</c:v>
                      </c:pt>
                      <c:pt idx="455">
                        <c:v>0.41254288223716001</c:v>
                      </c:pt>
                      <c:pt idx="456">
                        <c:v>0.413585010291666</c:v>
                      </c:pt>
                      <c:pt idx="457">
                        <c:v>0.41462713834617199</c:v>
                      </c:pt>
                      <c:pt idx="458">
                        <c:v>0.41566926640067697</c:v>
                      </c:pt>
                      <c:pt idx="459">
                        <c:v>0.41671139445518202</c:v>
                      </c:pt>
                      <c:pt idx="460">
                        <c:v>0.417753522509688</c:v>
                      </c:pt>
                      <c:pt idx="461">
                        <c:v>0.41879565056419299</c:v>
                      </c:pt>
                      <c:pt idx="462">
                        <c:v>0.41983777861869898</c:v>
                      </c:pt>
                      <c:pt idx="463">
                        <c:v>0.42087990667320602</c:v>
                      </c:pt>
                      <c:pt idx="464">
                        <c:v>0.421922034727711</c:v>
                      </c:pt>
                      <c:pt idx="465">
                        <c:v>0.42296416278221699</c:v>
                      </c:pt>
                      <c:pt idx="466">
                        <c:v>0.42400629083672198</c:v>
                      </c:pt>
                      <c:pt idx="467">
                        <c:v>0.42504841889122802</c:v>
                      </c:pt>
                      <c:pt idx="468">
                        <c:v>0.42609054694573301</c:v>
                      </c:pt>
                      <c:pt idx="469">
                        <c:v>0.42713267500023999</c:v>
                      </c:pt>
                      <c:pt idx="470">
                        <c:v>0.42817480305474398</c:v>
                      </c:pt>
                      <c:pt idx="471">
                        <c:v>0.42921693110925002</c:v>
                      </c:pt>
                      <c:pt idx="472">
                        <c:v>0.43025905916375601</c:v>
                      </c:pt>
                      <c:pt idx="473">
                        <c:v>0.43130118721826199</c:v>
                      </c:pt>
                      <c:pt idx="474">
                        <c:v>0.43234331527276698</c:v>
                      </c:pt>
                      <c:pt idx="475">
                        <c:v>0.43338544332727202</c:v>
                      </c:pt>
                      <c:pt idx="476">
                        <c:v>0.43442757138177801</c:v>
                      </c:pt>
                      <c:pt idx="477">
                        <c:v>0.435469699436286</c:v>
                      </c:pt>
                      <c:pt idx="478">
                        <c:v>0.43651182749078898</c:v>
                      </c:pt>
                      <c:pt idx="479">
                        <c:v>0.43755395554529503</c:v>
                      </c:pt>
                      <c:pt idx="480">
                        <c:v>0.43859608359980201</c:v>
                      </c:pt>
                      <c:pt idx="481">
                        <c:v>0.439638211654308</c:v>
                      </c:pt>
                      <c:pt idx="482">
                        <c:v>0.44068033970881199</c:v>
                      </c:pt>
                      <c:pt idx="483">
                        <c:v>0.44172246776331697</c:v>
                      </c:pt>
                      <c:pt idx="484">
                        <c:v>0.44276459581782301</c:v>
                      </c:pt>
                      <c:pt idx="485">
                        <c:v>0.443806723872329</c:v>
                      </c:pt>
                      <c:pt idx="486">
                        <c:v>0.44484885192683399</c:v>
                      </c:pt>
                      <c:pt idx="487">
                        <c:v>0.44589097998133898</c:v>
                      </c:pt>
                      <c:pt idx="488">
                        <c:v>0.44693310803584602</c:v>
                      </c:pt>
                      <c:pt idx="489">
                        <c:v>0.447975236090351</c:v>
                      </c:pt>
                      <c:pt idx="490">
                        <c:v>0.44901736414485599</c:v>
                      </c:pt>
                      <c:pt idx="491">
                        <c:v>0.45005949219936398</c:v>
                      </c:pt>
                      <c:pt idx="492">
                        <c:v>0.45110162025386702</c:v>
                      </c:pt>
                      <c:pt idx="493">
                        <c:v>0.45214374830837301</c:v>
                      </c:pt>
                      <c:pt idx="494">
                        <c:v>0.45318587636287899</c:v>
                      </c:pt>
                      <c:pt idx="495">
                        <c:v>0.45422800441738598</c:v>
                      </c:pt>
                      <c:pt idx="496">
                        <c:v>0.45527013247189102</c:v>
                      </c:pt>
                      <c:pt idx="497">
                        <c:v>0.45631226052639601</c:v>
                      </c:pt>
                      <c:pt idx="498">
                        <c:v>0.45735438858090199</c:v>
                      </c:pt>
                      <c:pt idx="499">
                        <c:v>0.45839651663540798</c:v>
                      </c:pt>
                      <c:pt idx="500">
                        <c:v>0.45943864468991202</c:v>
                      </c:pt>
                      <c:pt idx="501">
                        <c:v>0.46048077274441901</c:v>
                      </c:pt>
                      <c:pt idx="502">
                        <c:v>0.461522900798925</c:v>
                      </c:pt>
                      <c:pt idx="503">
                        <c:v>0.46256502885343098</c:v>
                      </c:pt>
                      <c:pt idx="504">
                        <c:v>0.46360715690793602</c:v>
                      </c:pt>
                      <c:pt idx="505">
                        <c:v>0.46464928496244201</c:v>
                      </c:pt>
                      <c:pt idx="506">
                        <c:v>0.465691413016947</c:v>
                      </c:pt>
                      <c:pt idx="507">
                        <c:v>0.46673354107145198</c:v>
                      </c:pt>
                      <c:pt idx="508">
                        <c:v>0.46777566912595703</c:v>
                      </c:pt>
                      <c:pt idx="509">
                        <c:v>0.46881779718046401</c:v>
                      </c:pt>
                      <c:pt idx="510">
                        <c:v>0.46985992523497</c:v>
                      </c:pt>
                      <c:pt idx="511">
                        <c:v>0.47090205328947499</c:v>
                      </c:pt>
                      <c:pt idx="512">
                        <c:v>0.47194418134398097</c:v>
                      </c:pt>
                      <c:pt idx="513">
                        <c:v>0.47298630939848701</c:v>
                      </c:pt>
                      <c:pt idx="514">
                        <c:v>0.474028437452991</c:v>
                      </c:pt>
                      <c:pt idx="515">
                        <c:v>0.47507056550749799</c:v>
                      </c:pt>
                      <c:pt idx="516">
                        <c:v>0.47611269356200397</c:v>
                      </c:pt>
                      <c:pt idx="517">
                        <c:v>0.47715482161650802</c:v>
                      </c:pt>
                      <c:pt idx="518">
                        <c:v>0.478196949671015</c:v>
                      </c:pt>
                      <c:pt idx="519">
                        <c:v>0.47923907772551999</c:v>
                      </c:pt>
                      <c:pt idx="520">
                        <c:v>0.48028120578002598</c:v>
                      </c:pt>
                      <c:pt idx="521">
                        <c:v>0.48132333383453202</c:v>
                      </c:pt>
                      <c:pt idx="522">
                        <c:v>0.48236546188903601</c:v>
                      </c:pt>
                      <c:pt idx="523">
                        <c:v>0.48340758994354299</c:v>
                      </c:pt>
                      <c:pt idx="524">
                        <c:v>0.48444971799804798</c:v>
                      </c:pt>
                      <c:pt idx="525">
                        <c:v>0.48549184605255502</c:v>
                      </c:pt>
                      <c:pt idx="526">
                        <c:v>0.48653397410706001</c:v>
                      </c:pt>
                      <c:pt idx="527">
                        <c:v>0.48757610216156499</c:v>
                      </c:pt>
                      <c:pt idx="528">
                        <c:v>0.48861823021606998</c:v>
                      </c:pt>
                      <c:pt idx="529">
                        <c:v>0.48966035827057702</c:v>
                      </c:pt>
                      <c:pt idx="530">
                        <c:v>0.49070248632508201</c:v>
                      </c:pt>
                      <c:pt idx="531">
                        <c:v>0.491744614379588</c:v>
                      </c:pt>
                      <c:pt idx="532">
                        <c:v>0.49278674243409298</c:v>
                      </c:pt>
                      <c:pt idx="533">
                        <c:v>0.49382887048859903</c:v>
                      </c:pt>
                      <c:pt idx="534">
                        <c:v>0.49487099854310501</c:v>
                      </c:pt>
                      <c:pt idx="535">
                        <c:v>0.49591312659761</c:v>
                      </c:pt>
                      <c:pt idx="536">
                        <c:v>0.49695525465211499</c:v>
                      </c:pt>
                      <c:pt idx="537">
                        <c:v>0.49799738270662097</c:v>
                      </c:pt>
                      <c:pt idx="538">
                        <c:v>0.49903951076112701</c:v>
                      </c:pt>
                      <c:pt idx="539">
                        <c:v>0.50008163881563295</c:v>
                      </c:pt>
                      <c:pt idx="540">
                        <c:v>0.50112376687013804</c:v>
                      </c:pt>
                      <c:pt idx="541">
                        <c:v>0.50216589492464503</c:v>
                      </c:pt>
                      <c:pt idx="542">
                        <c:v>0.50320802297914802</c:v>
                      </c:pt>
                      <c:pt idx="543">
                        <c:v>0.504250151033657</c:v>
                      </c:pt>
                      <c:pt idx="544">
                        <c:v>0.50529227908816099</c:v>
                      </c:pt>
                      <c:pt idx="545">
                        <c:v>0.50633440714266698</c:v>
                      </c:pt>
                      <c:pt idx="546">
                        <c:v>0.50737653519717096</c:v>
                      </c:pt>
                      <c:pt idx="547">
                        <c:v>0.50841866325167795</c:v>
                      </c:pt>
                      <c:pt idx="548">
                        <c:v>0.50946079130618205</c:v>
                      </c:pt>
                      <c:pt idx="549">
                        <c:v>0.51050291936068903</c:v>
                      </c:pt>
                      <c:pt idx="550">
                        <c:v>0.51154504741519402</c:v>
                      </c:pt>
                      <c:pt idx="551">
                        <c:v>0.51258717546969901</c:v>
                      </c:pt>
                      <c:pt idx="552">
                        <c:v>0.51362930352420699</c:v>
                      </c:pt>
                      <c:pt idx="553">
                        <c:v>0.51467143157871098</c:v>
                      </c:pt>
                      <c:pt idx="554">
                        <c:v>0.51571355963321597</c:v>
                      </c:pt>
                      <c:pt idx="555">
                        <c:v>0.51675568768772195</c:v>
                      </c:pt>
                      <c:pt idx="556">
                        <c:v>0.51779781574222805</c:v>
                      </c:pt>
                      <c:pt idx="557">
                        <c:v>0.51883994379673204</c:v>
                      </c:pt>
                      <c:pt idx="558">
                        <c:v>0.51988207185124002</c:v>
                      </c:pt>
                      <c:pt idx="559">
                        <c:v>0.52092419990574401</c:v>
                      </c:pt>
                      <c:pt idx="560">
                        <c:v>0.521966327960251</c:v>
                      </c:pt>
                      <c:pt idx="561">
                        <c:v>0.52300845601475598</c:v>
                      </c:pt>
                      <c:pt idx="562">
                        <c:v>0.52405058406926097</c:v>
                      </c:pt>
                      <c:pt idx="563">
                        <c:v>0.52509271212376696</c:v>
                      </c:pt>
                      <c:pt idx="564">
                        <c:v>0.52613484017827195</c:v>
                      </c:pt>
                      <c:pt idx="565">
                        <c:v>0.52717696823277804</c:v>
                      </c:pt>
                      <c:pt idx="566">
                        <c:v>0.52821909628728403</c:v>
                      </c:pt>
                      <c:pt idx="567">
                        <c:v>0.52926122434179002</c:v>
                      </c:pt>
                      <c:pt idx="568">
                        <c:v>0.530303352396295</c:v>
                      </c:pt>
                      <c:pt idx="569">
                        <c:v>0.53134548045080099</c:v>
                      </c:pt>
                      <c:pt idx="570">
                        <c:v>0.53238760850530598</c:v>
                      </c:pt>
                      <c:pt idx="571">
                        <c:v>0.53342973655981196</c:v>
                      </c:pt>
                      <c:pt idx="572">
                        <c:v>0.53447186461431895</c:v>
                      </c:pt>
                      <c:pt idx="573">
                        <c:v>0.53551399266882405</c:v>
                      </c:pt>
                      <c:pt idx="574">
                        <c:v>0.53655612072332903</c:v>
                      </c:pt>
                      <c:pt idx="575">
                        <c:v>0.53759824877783402</c:v>
                      </c:pt>
                      <c:pt idx="576">
                        <c:v>0.538640376832342</c:v>
                      </c:pt>
                      <c:pt idx="577">
                        <c:v>0.53968250488684599</c:v>
                      </c:pt>
                      <c:pt idx="578">
                        <c:v>0.54072463294135198</c:v>
                      </c:pt>
                      <c:pt idx="579">
                        <c:v>0.54176676099585697</c:v>
                      </c:pt>
                      <c:pt idx="580">
                        <c:v>0.54280888905036295</c:v>
                      </c:pt>
                      <c:pt idx="581">
                        <c:v>0.54385101710486805</c:v>
                      </c:pt>
                      <c:pt idx="582">
                        <c:v>0.54489314515937404</c:v>
                      </c:pt>
                      <c:pt idx="583">
                        <c:v>0.54593527321387902</c:v>
                      </c:pt>
                      <c:pt idx="584">
                        <c:v>0.54697740126838501</c:v>
                      </c:pt>
                      <c:pt idx="585">
                        <c:v>0.548019529322891</c:v>
                      </c:pt>
                      <c:pt idx="586">
                        <c:v>0.54906165737739798</c:v>
                      </c:pt>
                      <c:pt idx="587">
                        <c:v>0.55010378543190097</c:v>
                      </c:pt>
                      <c:pt idx="588">
                        <c:v>0.55114591348640696</c:v>
                      </c:pt>
                      <c:pt idx="589">
                        <c:v>0.55218804154091405</c:v>
                      </c:pt>
                      <c:pt idx="590">
                        <c:v>0.55323016959541704</c:v>
                      </c:pt>
                      <c:pt idx="591">
                        <c:v>0.55427229764992403</c:v>
                      </c:pt>
                      <c:pt idx="592">
                        <c:v>0.55531442570443201</c:v>
                      </c:pt>
                      <c:pt idx="593">
                        <c:v>0.556356553758936</c:v>
                      </c:pt>
                      <c:pt idx="594">
                        <c:v>0.55739868181344199</c:v>
                      </c:pt>
                      <c:pt idx="595">
                        <c:v>0.55844080986794697</c:v>
                      </c:pt>
                      <c:pt idx="596">
                        <c:v>0.55948293792245296</c:v>
                      </c:pt>
                      <c:pt idx="597">
                        <c:v>0.56052506597695795</c:v>
                      </c:pt>
                      <c:pt idx="598">
                        <c:v>0.56156719403146405</c:v>
                      </c:pt>
                      <c:pt idx="599">
                        <c:v>0.56260932208597003</c:v>
                      </c:pt>
                      <c:pt idx="600">
                        <c:v>0.56365145014047502</c:v>
                      </c:pt>
                      <c:pt idx="601">
                        <c:v>0.56469357819498101</c:v>
                      </c:pt>
                      <c:pt idx="602">
                        <c:v>0.56573570624948599</c:v>
                      </c:pt>
                      <c:pt idx="603">
                        <c:v>0.56677783430399398</c:v>
                      </c:pt>
                      <c:pt idx="604">
                        <c:v>0.56781996235849697</c:v>
                      </c:pt>
                      <c:pt idx="605">
                        <c:v>0.56886209041300295</c:v>
                      </c:pt>
                      <c:pt idx="606">
                        <c:v>0.56990421846750905</c:v>
                      </c:pt>
                      <c:pt idx="607">
                        <c:v>0.57094634652201504</c:v>
                      </c:pt>
                      <c:pt idx="608">
                        <c:v>0.57198847457651902</c:v>
                      </c:pt>
                      <c:pt idx="609">
                        <c:v>0.57303060263102701</c:v>
                      </c:pt>
                      <c:pt idx="610">
                        <c:v>0.574072730685531</c:v>
                      </c:pt>
                      <c:pt idx="611">
                        <c:v>0.57511485874003698</c:v>
                      </c:pt>
                      <c:pt idx="612">
                        <c:v>0.57615698679454397</c:v>
                      </c:pt>
                      <c:pt idx="613">
                        <c:v>0.57719911484904796</c:v>
                      </c:pt>
                      <c:pt idx="614">
                        <c:v>0.57824124290355405</c:v>
                      </c:pt>
                      <c:pt idx="615">
                        <c:v>0.57928337095806004</c:v>
                      </c:pt>
                      <c:pt idx="616">
                        <c:v>0.58032549901256403</c:v>
                      </c:pt>
                      <c:pt idx="617">
                        <c:v>0.58136762706707101</c:v>
                      </c:pt>
                      <c:pt idx="618">
                        <c:v>0.582409755121575</c:v>
                      </c:pt>
                      <c:pt idx="619">
                        <c:v>0.58345188317608199</c:v>
                      </c:pt>
                      <c:pt idx="620">
                        <c:v>0.58449401123058697</c:v>
                      </c:pt>
                      <c:pt idx="621">
                        <c:v>0.58553613928509396</c:v>
                      </c:pt>
                      <c:pt idx="622">
                        <c:v>0.58657826733959695</c:v>
                      </c:pt>
                      <c:pt idx="623">
                        <c:v>0.58762039539410404</c:v>
                      </c:pt>
                      <c:pt idx="624">
                        <c:v>0.58866252344860903</c:v>
                      </c:pt>
                      <c:pt idx="625">
                        <c:v>0.58970465150311502</c:v>
                      </c:pt>
                      <c:pt idx="626">
                        <c:v>0.590746779557621</c:v>
                      </c:pt>
                      <c:pt idx="627">
                        <c:v>0.59178890761212699</c:v>
                      </c:pt>
                      <c:pt idx="628">
                        <c:v>0.59283103566663298</c:v>
                      </c:pt>
                      <c:pt idx="629">
                        <c:v>0.59387316372113896</c:v>
                      </c:pt>
                      <c:pt idx="630">
                        <c:v>0.59491529177564495</c:v>
                      </c:pt>
                      <c:pt idx="631">
                        <c:v>0.59595741983014805</c:v>
                      </c:pt>
                      <c:pt idx="632">
                        <c:v>0.59699954788465404</c:v>
                      </c:pt>
                      <c:pt idx="633">
                        <c:v>0.59804167593916002</c:v>
                      </c:pt>
                      <c:pt idx="634">
                        <c:v>0.59908380399366601</c:v>
                      </c:pt>
                      <c:pt idx="635">
                        <c:v>0.600125932048171</c:v>
                      </c:pt>
                      <c:pt idx="636">
                        <c:v>0.60116806010267798</c:v>
                      </c:pt>
                      <c:pt idx="637">
                        <c:v>0.60221018815718297</c:v>
                      </c:pt>
                      <c:pt idx="638">
                        <c:v>0.60325231621168895</c:v>
                      </c:pt>
                      <c:pt idx="639">
                        <c:v>0.60429444426619405</c:v>
                      </c:pt>
                      <c:pt idx="640">
                        <c:v>0.60533657232069904</c:v>
                      </c:pt>
                      <c:pt idx="641">
                        <c:v>0.60637870037520603</c:v>
                      </c:pt>
                      <c:pt idx="642">
                        <c:v>0.60742082842971201</c:v>
                      </c:pt>
                      <c:pt idx="643">
                        <c:v>0.608462956484217</c:v>
                      </c:pt>
                      <c:pt idx="644">
                        <c:v>0.60950508453872199</c:v>
                      </c:pt>
                      <c:pt idx="645">
                        <c:v>0.61054721259322897</c:v>
                      </c:pt>
                      <c:pt idx="646">
                        <c:v>0.61158934064773496</c:v>
                      </c:pt>
                      <c:pt idx="647">
                        <c:v>0.61263146870223995</c:v>
                      </c:pt>
                      <c:pt idx="648">
                        <c:v>0.61367359675674404</c:v>
                      </c:pt>
                      <c:pt idx="649">
                        <c:v>0.61471572481125003</c:v>
                      </c:pt>
                      <c:pt idx="650">
                        <c:v>0.61575785286575502</c:v>
                      </c:pt>
                      <c:pt idx="651">
                        <c:v>0.616799980920261</c:v>
                      </c:pt>
                      <c:pt idx="652">
                        <c:v>0.61784210897476699</c:v>
                      </c:pt>
                      <c:pt idx="653">
                        <c:v>0.61888423702927298</c:v>
                      </c:pt>
                      <c:pt idx="654">
                        <c:v>0.61992636508377796</c:v>
                      </c:pt>
                      <c:pt idx="655">
                        <c:v>0.62096849313828295</c:v>
                      </c:pt>
                      <c:pt idx="656">
                        <c:v>0.62201062119278905</c:v>
                      </c:pt>
                      <c:pt idx="657">
                        <c:v>0.62305274924729503</c:v>
                      </c:pt>
                      <c:pt idx="658">
                        <c:v>0.62409487730180002</c:v>
                      </c:pt>
                      <c:pt idx="659">
                        <c:v>0.62513700535630801</c:v>
                      </c:pt>
                      <c:pt idx="660">
                        <c:v>0.62617913341081199</c:v>
                      </c:pt>
                      <c:pt idx="661">
                        <c:v>0.62722126146531598</c:v>
                      </c:pt>
                      <c:pt idx="662">
                        <c:v>0.62826338951982397</c:v>
                      </c:pt>
                      <c:pt idx="663">
                        <c:v>0.62930551757432796</c:v>
                      </c:pt>
                      <c:pt idx="664">
                        <c:v>0.63034764562883605</c:v>
                      </c:pt>
                      <c:pt idx="665">
                        <c:v>0.63138977368334004</c:v>
                      </c:pt>
                      <c:pt idx="666">
                        <c:v>0.63243190173784603</c:v>
                      </c:pt>
                      <c:pt idx="667">
                        <c:v>0.63347402979235101</c:v>
                      </c:pt>
                      <c:pt idx="668">
                        <c:v>0.634516157846857</c:v>
                      </c:pt>
                      <c:pt idx="669">
                        <c:v>0.63555828590136398</c:v>
                      </c:pt>
                      <c:pt idx="670">
                        <c:v>0.63660041395586797</c:v>
                      </c:pt>
                      <c:pt idx="671">
                        <c:v>0.63764254201037296</c:v>
                      </c:pt>
                      <c:pt idx="672">
                        <c:v>0.63868467006487895</c:v>
                      </c:pt>
                      <c:pt idx="673">
                        <c:v>0.63972679811938504</c:v>
                      </c:pt>
                      <c:pt idx="674">
                        <c:v>0.64076892617389203</c:v>
                      </c:pt>
                      <c:pt idx="675">
                        <c:v>0.64181105422839602</c:v>
                      </c:pt>
                      <c:pt idx="676">
                        <c:v>0.642853182282902</c:v>
                      </c:pt>
                      <c:pt idx="677">
                        <c:v>0.64389531033740799</c:v>
                      </c:pt>
                      <c:pt idx="678">
                        <c:v>0.64493743839191398</c:v>
                      </c:pt>
                      <c:pt idx="679">
                        <c:v>0.64597956644641696</c:v>
                      </c:pt>
                      <c:pt idx="680">
                        <c:v>0.64702169450092395</c:v>
                      </c:pt>
                      <c:pt idx="681">
                        <c:v>0.64806382255543005</c:v>
                      </c:pt>
                      <c:pt idx="682">
                        <c:v>0.64910595060993503</c:v>
                      </c:pt>
                      <c:pt idx="683">
                        <c:v>0.65014807866444102</c:v>
                      </c:pt>
                      <c:pt idx="684">
                        <c:v>0.65119020671894801</c:v>
                      </c:pt>
                      <c:pt idx="685">
                        <c:v>0.65223233477345199</c:v>
                      </c:pt>
                      <c:pt idx="686">
                        <c:v>0.65327446282795898</c:v>
                      </c:pt>
                      <c:pt idx="687">
                        <c:v>0.65431659088246397</c:v>
                      </c:pt>
                      <c:pt idx="688">
                        <c:v>0.65535871893696995</c:v>
                      </c:pt>
                      <c:pt idx="689">
                        <c:v>0.65640084699147605</c:v>
                      </c:pt>
                      <c:pt idx="690">
                        <c:v>0.65744297504598104</c:v>
                      </c:pt>
                      <c:pt idx="691">
                        <c:v>0.65848510310048802</c:v>
                      </c:pt>
                      <c:pt idx="692">
                        <c:v>0.65952723115499101</c:v>
                      </c:pt>
                      <c:pt idx="693">
                        <c:v>0.660569359209497</c:v>
                      </c:pt>
                      <c:pt idx="694">
                        <c:v>0.66161148726400298</c:v>
                      </c:pt>
                      <c:pt idx="695">
                        <c:v>0.66265361531850797</c:v>
                      </c:pt>
                      <c:pt idx="696">
                        <c:v>0.66369574337301496</c:v>
                      </c:pt>
                      <c:pt idx="697">
                        <c:v>0.66473787142752006</c:v>
                      </c:pt>
                      <c:pt idx="698">
                        <c:v>0.66577999948202504</c:v>
                      </c:pt>
                      <c:pt idx="699">
                        <c:v>0.66682212753653003</c:v>
                      </c:pt>
                      <c:pt idx="700">
                        <c:v>0.66786425559103602</c:v>
                      </c:pt>
                      <c:pt idx="701">
                        <c:v>0.668906383645543</c:v>
                      </c:pt>
                      <c:pt idx="702">
                        <c:v>0.66994851170004899</c:v>
                      </c:pt>
                      <c:pt idx="703">
                        <c:v>0.67099063975455198</c:v>
                      </c:pt>
                      <c:pt idx="704">
                        <c:v>0.67203276780905996</c:v>
                      </c:pt>
                      <c:pt idx="705">
                        <c:v>0.67307489586356495</c:v>
                      </c:pt>
                      <c:pt idx="706">
                        <c:v>0.67411702391807005</c:v>
                      </c:pt>
                      <c:pt idx="707">
                        <c:v>0.67515915197257703</c:v>
                      </c:pt>
                      <c:pt idx="708">
                        <c:v>0.67620128002708202</c:v>
                      </c:pt>
                      <c:pt idx="709">
                        <c:v>0.67724340808158701</c:v>
                      </c:pt>
                      <c:pt idx="710">
                        <c:v>0.67828553613609299</c:v>
                      </c:pt>
                      <c:pt idx="711">
                        <c:v>0.67932766419059798</c:v>
                      </c:pt>
                      <c:pt idx="712">
                        <c:v>0.68036979224510397</c:v>
                      </c:pt>
                      <c:pt idx="713">
                        <c:v>0.68141192029960895</c:v>
                      </c:pt>
                      <c:pt idx="714">
                        <c:v>0.68245404835411505</c:v>
                      </c:pt>
                      <c:pt idx="715">
                        <c:v>0.68349617640862104</c:v>
                      </c:pt>
                      <c:pt idx="716">
                        <c:v>0.68453830446312802</c:v>
                      </c:pt>
                      <c:pt idx="717">
                        <c:v>0.68558043251763301</c:v>
                      </c:pt>
                      <c:pt idx="718">
                        <c:v>0.686622560572139</c:v>
                      </c:pt>
                      <c:pt idx="719">
                        <c:v>0.68766468862664498</c:v>
                      </c:pt>
                      <c:pt idx="720">
                        <c:v>0.68870681668115097</c:v>
                      </c:pt>
                      <c:pt idx="721">
                        <c:v>0.68974894473565396</c:v>
                      </c:pt>
                      <c:pt idx="722">
                        <c:v>0.69079107279015906</c:v>
                      </c:pt>
                      <c:pt idx="723">
                        <c:v>0.69183320084466804</c:v>
                      </c:pt>
                      <c:pt idx="724">
                        <c:v>0.69287532889917203</c:v>
                      </c:pt>
                      <c:pt idx="725">
                        <c:v>0.69391745695367602</c:v>
                      </c:pt>
                      <c:pt idx="726">
                        <c:v>0.694959585008184</c:v>
                      </c:pt>
                      <c:pt idx="727">
                        <c:v>0.69600171306268999</c:v>
                      </c:pt>
                      <c:pt idx="728">
                        <c:v>0.69704384111719397</c:v>
                      </c:pt>
                      <c:pt idx="729">
                        <c:v>0.69808596917169996</c:v>
                      </c:pt>
                      <c:pt idx="730">
                        <c:v>0.69912809722620595</c:v>
                      </c:pt>
                      <c:pt idx="731">
                        <c:v>0.70017022528071005</c:v>
                      </c:pt>
                      <c:pt idx="732">
                        <c:v>0.70121235333521803</c:v>
                      </c:pt>
                      <c:pt idx="733">
                        <c:v>0.70225448138972402</c:v>
                      </c:pt>
                      <c:pt idx="734">
                        <c:v>0.703296609444228</c:v>
                      </c:pt>
                      <c:pt idx="735">
                        <c:v>0.70433873749873399</c:v>
                      </c:pt>
                      <c:pt idx="736">
                        <c:v>0.70538086555323898</c:v>
                      </c:pt>
                      <c:pt idx="737">
                        <c:v>0.70642299360774496</c:v>
                      </c:pt>
                      <c:pt idx="738">
                        <c:v>0.70746512166224995</c:v>
                      </c:pt>
                      <c:pt idx="739">
                        <c:v>0.70850724971675605</c:v>
                      </c:pt>
                      <c:pt idx="740">
                        <c:v>0.70954937777126204</c:v>
                      </c:pt>
                      <c:pt idx="741">
                        <c:v>0.71059150582576702</c:v>
                      </c:pt>
                      <c:pt idx="742">
                        <c:v>0.71163363388027101</c:v>
                      </c:pt>
                      <c:pt idx="743">
                        <c:v>0.712675761934779</c:v>
                      </c:pt>
                      <c:pt idx="744">
                        <c:v>0.71371788998928298</c:v>
                      </c:pt>
                      <c:pt idx="745">
                        <c:v>0.71476001804378997</c:v>
                      </c:pt>
                      <c:pt idx="746">
                        <c:v>0.71580214609829396</c:v>
                      </c:pt>
                      <c:pt idx="747">
                        <c:v>0.71684427415280205</c:v>
                      </c:pt>
                      <c:pt idx="748">
                        <c:v>0.71788640220730504</c:v>
                      </c:pt>
                      <c:pt idx="749">
                        <c:v>0.71892853026181303</c:v>
                      </c:pt>
                      <c:pt idx="750">
                        <c:v>0.71997065831631801</c:v>
                      </c:pt>
                      <c:pt idx="751">
                        <c:v>0.721012786370824</c:v>
                      </c:pt>
                      <c:pt idx="752">
                        <c:v>0.72205491442532999</c:v>
                      </c:pt>
                      <c:pt idx="753">
                        <c:v>0.72309704247983497</c:v>
                      </c:pt>
                      <c:pt idx="754">
                        <c:v>0.72413917053433996</c:v>
                      </c:pt>
                      <c:pt idx="755">
                        <c:v>0.72518129858884595</c:v>
                      </c:pt>
                      <c:pt idx="756">
                        <c:v>0.72622342664335104</c:v>
                      </c:pt>
                      <c:pt idx="757">
                        <c:v>0.72726555469785603</c:v>
                      </c:pt>
                      <c:pt idx="758">
                        <c:v>0.72830768275236302</c:v>
                      </c:pt>
                      <c:pt idx="759">
                        <c:v>0.729349810806868</c:v>
                      </c:pt>
                      <c:pt idx="760">
                        <c:v>0.73039193886137199</c:v>
                      </c:pt>
                      <c:pt idx="761">
                        <c:v>0.73143406691587998</c:v>
                      </c:pt>
                      <c:pt idx="762">
                        <c:v>0.73247619497038396</c:v>
                      </c:pt>
                      <c:pt idx="763">
                        <c:v>0.73351832302488995</c:v>
                      </c:pt>
                      <c:pt idx="764">
                        <c:v>0.73456045107939605</c:v>
                      </c:pt>
                      <c:pt idx="765">
                        <c:v>0.73560257913390303</c:v>
                      </c:pt>
                      <c:pt idx="766">
                        <c:v>0.73664470718840802</c:v>
                      </c:pt>
                      <c:pt idx="767">
                        <c:v>0.73768683524291201</c:v>
                      </c:pt>
                      <c:pt idx="768">
                        <c:v>0.73872896329741999</c:v>
                      </c:pt>
                      <c:pt idx="769">
                        <c:v>0.73977109135192298</c:v>
                      </c:pt>
                      <c:pt idx="770">
                        <c:v>0.74081321940642897</c:v>
                      </c:pt>
                      <c:pt idx="771">
                        <c:v>0.74185534746093695</c:v>
                      </c:pt>
                      <c:pt idx="772">
                        <c:v>0.74289747551544105</c:v>
                      </c:pt>
                      <c:pt idx="773">
                        <c:v>0.74393960356994704</c:v>
                      </c:pt>
                      <c:pt idx="774">
                        <c:v>0.74498173162445303</c:v>
                      </c:pt>
                      <c:pt idx="775">
                        <c:v>0.74602385967895901</c:v>
                      </c:pt>
                      <c:pt idx="776">
                        <c:v>0.747065987733464</c:v>
                      </c:pt>
                      <c:pt idx="777">
                        <c:v>0.74810811578796899</c:v>
                      </c:pt>
                      <c:pt idx="778">
                        <c:v>0.74915024384247497</c:v>
                      </c:pt>
                      <c:pt idx="779">
                        <c:v>0.75019237189698096</c:v>
                      </c:pt>
                      <c:pt idx="780">
                        <c:v>0.75123449995148595</c:v>
                      </c:pt>
                      <c:pt idx="781">
                        <c:v>0.75227662800599204</c:v>
                      </c:pt>
                      <c:pt idx="782">
                        <c:v>0.75331875606049803</c:v>
                      </c:pt>
                      <c:pt idx="783">
                        <c:v>0.75436088411500102</c:v>
                      </c:pt>
                      <c:pt idx="784">
                        <c:v>0.755403012169508</c:v>
                      </c:pt>
                      <c:pt idx="785">
                        <c:v>0.75644514022401399</c:v>
                      </c:pt>
                      <c:pt idx="786">
                        <c:v>0.75748726827851898</c:v>
                      </c:pt>
                      <c:pt idx="787">
                        <c:v>0.75852939633302596</c:v>
                      </c:pt>
                      <c:pt idx="788">
                        <c:v>0.75957152438753095</c:v>
                      </c:pt>
                      <c:pt idx="789">
                        <c:v>0.76061365244203705</c:v>
                      </c:pt>
                      <c:pt idx="790">
                        <c:v>0.76165578049654303</c:v>
                      </c:pt>
                      <c:pt idx="791">
                        <c:v>0.76269790855104802</c:v>
                      </c:pt>
                      <c:pt idx="792">
                        <c:v>0.76374003660555401</c:v>
                      </c:pt>
                      <c:pt idx="793">
                        <c:v>0.76478216466005899</c:v>
                      </c:pt>
                      <c:pt idx="794">
                        <c:v>0.76582429271456498</c:v>
                      </c:pt>
                      <c:pt idx="795">
                        <c:v>0.76686642076907097</c:v>
                      </c:pt>
                      <c:pt idx="796">
                        <c:v>0.76790854882357595</c:v>
                      </c:pt>
                      <c:pt idx="797">
                        <c:v>0.76895067687808205</c:v>
                      </c:pt>
                      <c:pt idx="798">
                        <c:v>0.76999280493258604</c:v>
                      </c:pt>
                      <c:pt idx="799">
                        <c:v>0.77103493298709302</c:v>
                      </c:pt>
                      <c:pt idx="800">
                        <c:v>0.77207706104159801</c:v>
                      </c:pt>
                      <c:pt idx="801">
                        <c:v>0.773119189096103</c:v>
                      </c:pt>
                      <c:pt idx="802">
                        <c:v>0.77416131715060998</c:v>
                      </c:pt>
                      <c:pt idx="803">
                        <c:v>0.77520344520511497</c:v>
                      </c:pt>
                      <c:pt idx="804">
                        <c:v>0.77624557325962096</c:v>
                      </c:pt>
                      <c:pt idx="805">
                        <c:v>0.77728770131412706</c:v>
                      </c:pt>
                      <c:pt idx="806">
                        <c:v>0.77832982936863104</c:v>
                      </c:pt>
                      <c:pt idx="807">
                        <c:v>0.77937195742313603</c:v>
                      </c:pt>
                      <c:pt idx="808">
                        <c:v>0.78041408547764302</c:v>
                      </c:pt>
                      <c:pt idx="809">
                        <c:v>0.781456213532149</c:v>
                      </c:pt>
                      <c:pt idx="810">
                        <c:v>0.78249834158665599</c:v>
                      </c:pt>
                      <c:pt idx="811">
                        <c:v>0.78354046964115898</c:v>
                      </c:pt>
                      <c:pt idx="812">
                        <c:v>0.78458259769566596</c:v>
                      </c:pt>
                      <c:pt idx="813">
                        <c:v>0.78562472575017195</c:v>
                      </c:pt>
                      <c:pt idx="814">
                        <c:v>0.78666685380467605</c:v>
                      </c:pt>
                      <c:pt idx="815">
                        <c:v>0.78770898185918203</c:v>
                      </c:pt>
                      <c:pt idx="816">
                        <c:v>0.78875110991368902</c:v>
                      </c:pt>
                      <c:pt idx="817">
                        <c:v>0.789793237968196</c:v>
                      </c:pt>
                      <c:pt idx="818">
                        <c:v>0.79083536602269999</c:v>
                      </c:pt>
                      <c:pt idx="819">
                        <c:v>0.79187749407720398</c:v>
                      </c:pt>
                      <c:pt idx="820">
                        <c:v>0.79291962213171197</c:v>
                      </c:pt>
                      <c:pt idx="821">
                        <c:v>0.79396175018621595</c:v>
                      </c:pt>
                      <c:pt idx="822">
                        <c:v>0.79500387824072205</c:v>
                      </c:pt>
                      <c:pt idx="823">
                        <c:v>0.79604600629522604</c:v>
                      </c:pt>
                      <c:pt idx="824">
                        <c:v>0.79708813434973302</c:v>
                      </c:pt>
                      <c:pt idx="825">
                        <c:v>0.79813026240423901</c:v>
                      </c:pt>
                      <c:pt idx="826">
                        <c:v>0.799172390458745</c:v>
                      </c:pt>
                      <c:pt idx="827">
                        <c:v>0.80021451851324998</c:v>
                      </c:pt>
                      <c:pt idx="828">
                        <c:v>0.80125664656775697</c:v>
                      </c:pt>
                      <c:pt idx="829">
                        <c:v>0.80229877462225896</c:v>
                      </c:pt>
                      <c:pt idx="830">
                        <c:v>0.80334090267676905</c:v>
                      </c:pt>
                      <c:pt idx="831">
                        <c:v>0.80438303073127204</c:v>
                      </c:pt>
                      <c:pt idx="832">
                        <c:v>0.80542515878577903</c:v>
                      </c:pt>
                      <c:pt idx="833">
                        <c:v>0.80646728684028501</c:v>
                      </c:pt>
                      <c:pt idx="834">
                        <c:v>0.80750941489479</c:v>
                      </c:pt>
                      <c:pt idx="835">
                        <c:v>0.80855154294929599</c:v>
                      </c:pt>
                      <c:pt idx="836">
                        <c:v>0.80959367100380197</c:v>
                      </c:pt>
                      <c:pt idx="837">
                        <c:v>0.81063579905830696</c:v>
                      </c:pt>
                      <c:pt idx="838">
                        <c:v>0.81167792711281195</c:v>
                      </c:pt>
                      <c:pt idx="839">
                        <c:v>0.81272005516731805</c:v>
                      </c:pt>
                      <c:pt idx="840">
                        <c:v>0.81376218322182603</c:v>
                      </c:pt>
                      <c:pt idx="841">
                        <c:v>0.81480431127632902</c:v>
                      </c:pt>
                      <c:pt idx="842">
                        <c:v>0.815846439330835</c:v>
                      </c:pt>
                      <c:pt idx="843">
                        <c:v>0.81688856738533899</c:v>
                      </c:pt>
                      <c:pt idx="844">
                        <c:v>0.81793069543984598</c:v>
                      </c:pt>
                      <c:pt idx="845">
                        <c:v>0.81897282349435097</c:v>
                      </c:pt>
                      <c:pt idx="846">
                        <c:v>0.82001495154885595</c:v>
                      </c:pt>
                      <c:pt idx="847">
                        <c:v>0.82105707960336405</c:v>
                      </c:pt>
                      <c:pt idx="848">
                        <c:v>0.82209920765786804</c:v>
                      </c:pt>
                      <c:pt idx="849">
                        <c:v>0.82314133571237402</c:v>
                      </c:pt>
                      <c:pt idx="850">
                        <c:v>0.82418346376687801</c:v>
                      </c:pt>
                      <c:pt idx="851">
                        <c:v>0.82522559182138699</c:v>
                      </c:pt>
                      <c:pt idx="852">
                        <c:v>0.82626771987588898</c:v>
                      </c:pt>
                      <c:pt idx="853">
                        <c:v>0.82730984793039697</c:v>
                      </c:pt>
                      <c:pt idx="854">
                        <c:v>0.82835197598490096</c:v>
                      </c:pt>
                      <c:pt idx="855">
                        <c:v>0.82939410403941005</c:v>
                      </c:pt>
                      <c:pt idx="856">
                        <c:v>0.83043623209391504</c:v>
                      </c:pt>
                      <c:pt idx="857">
                        <c:v>0.83147836014841903</c:v>
                      </c:pt>
                      <c:pt idx="858">
                        <c:v>0.83252048820292301</c:v>
                      </c:pt>
                      <c:pt idx="859">
                        <c:v>0.833562616257429</c:v>
                      </c:pt>
                      <c:pt idx="860">
                        <c:v>0.83460474431193499</c:v>
                      </c:pt>
                      <c:pt idx="861">
                        <c:v>0.83564687236644097</c:v>
                      </c:pt>
                      <c:pt idx="862">
                        <c:v>0.83668900042094596</c:v>
                      </c:pt>
                      <c:pt idx="863">
                        <c:v>0.83773112847545395</c:v>
                      </c:pt>
                      <c:pt idx="864">
                        <c:v>0.83877325652995605</c:v>
                      </c:pt>
                      <c:pt idx="865">
                        <c:v>0.83981538458446303</c:v>
                      </c:pt>
                      <c:pt idx="866">
                        <c:v>0.84085751263896902</c:v>
                      </c:pt>
                      <c:pt idx="867">
                        <c:v>0.841899640693475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x_z'!$N$3:$N$870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AC1C-479B-83D2-4ED4534172CE}"/>
                  </c:ext>
                </c:extLst>
              </c15:ser>
            </c15:filteredScatterSeries>
            <c15:filteredScatterSeries>
              <c15:ser>
                <c:idx val="14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x_z'!$P$1:$P$2</c15:sqref>
                        </c15:formulaRef>
                      </c:ext>
                    </c:extLst>
                    <c:strCache>
                      <c:ptCount val="2"/>
                      <c:pt idx="0">
                        <c:v>-2.5 deg</c:v>
                      </c:pt>
                      <c:pt idx="1">
                        <c:v>ArcTan x/z</c:v>
                      </c:pt>
                    </c:strCache>
                  </c:strRef>
                </c:tx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x_z'!$A$3:$A$870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8.4017742977036803E-6</c:v>
                      </c:pt>
                      <c:pt idx="1">
                        <c:v>1.6139130875308399E-5</c:v>
                      </c:pt>
                      <c:pt idx="2">
                        <c:v>2.6378602442109501E-5</c:v>
                      </c:pt>
                      <c:pt idx="3">
                        <c:v>4.29982263410888E-5</c:v>
                      </c:pt>
                      <c:pt idx="4">
                        <c:v>6.97401176152246E-5</c:v>
                      </c:pt>
                      <c:pt idx="5">
                        <c:v>1.03996301741294E-4</c:v>
                      </c:pt>
                      <c:pt idx="6">
                        <c:v>1.4577335721267399E-4</c:v>
                      </c:pt>
                      <c:pt idx="7">
                        <c:v>1.9507929559270699E-4</c:v>
                      </c:pt>
                      <c:pt idx="8">
                        <c:v>2.5192355636021802E-4</c:v>
                      </c:pt>
                      <c:pt idx="9">
                        <c:v>3.1631700078942201E-4</c:v>
                      </c:pt>
                      <c:pt idx="10">
                        <c:v>3.8827189775534802E-4</c:v>
                      </c:pt>
                      <c:pt idx="11">
                        <c:v>4.6780184243915202E-4</c:v>
                      </c:pt>
                      <c:pt idx="12">
                        <c:v>5.5492167167065496E-4</c:v>
                      </c:pt>
                      <c:pt idx="13">
                        <c:v>6.4964743589048695E-4</c:v>
                      </c:pt>
                      <c:pt idx="14">
                        <c:v>7.51996375158875E-4</c:v>
                      </c:pt>
                      <c:pt idx="15">
                        <c:v>8.6198684687947098E-4</c:v>
                      </c:pt>
                      <c:pt idx="16">
                        <c:v>9.7963808044167189E-4</c:v>
                      </c:pt>
                      <c:pt idx="17">
                        <c:v>1.10497004331381E-3</c:v>
                      </c:pt>
                      <c:pt idx="18">
                        <c:v>1.2380033879739901E-3</c:v>
                      </c:pt>
                      <c:pt idx="19">
                        <c:v>1.3787591545865599E-3</c:v>
                      </c:pt>
                      <c:pt idx="20">
                        <c:v>1.52725819507426E-3</c:v>
                      </c:pt>
                      <c:pt idx="21">
                        <c:v>1.68352125344058E-3</c:v>
                      </c:pt>
                      <c:pt idx="22">
                        <c:v>1.84756989399365E-3</c:v>
                      </c:pt>
                      <c:pt idx="23">
                        <c:v>2.0194286768855899E-3</c:v>
                      </c:pt>
                      <c:pt idx="24">
                        <c:v>2.1991262761206199E-3</c:v>
                      </c:pt>
                      <c:pt idx="25">
                        <c:v>2.38669910188908E-3</c:v>
                      </c:pt>
                      <c:pt idx="26">
                        <c:v>2.5821955385832698E-3</c:v>
                      </c:pt>
                      <c:pt idx="27">
                        <c:v>2.7856759808809299E-3</c:v>
                      </c:pt>
                      <c:pt idx="28">
                        <c:v>2.9972110021734902E-3</c:v>
                      </c:pt>
                      <c:pt idx="29">
                        <c:v>3.2168807883894302E-3</c:v>
                      </c:pt>
                      <c:pt idx="30">
                        <c:v>3.44477238125424E-3</c:v>
                      </c:pt>
                      <c:pt idx="31">
                        <c:v>3.6809758904261598E-3</c:v>
                      </c:pt>
                      <c:pt idx="32">
                        <c:v>3.9255839985444197E-3</c:v>
                      </c:pt>
                      <c:pt idx="33">
                        <c:v>4.1786919470393202E-3</c:v>
                      </c:pt>
                      <c:pt idx="34">
                        <c:v>4.4403976383332504E-3</c:v>
                      </c:pt>
                      <c:pt idx="35">
                        <c:v>4.7108017508668103E-3</c:v>
                      </c:pt>
                      <c:pt idx="36">
                        <c:v>4.9900079392615404E-3</c:v>
                      </c:pt>
                      <c:pt idx="37">
                        <c:v>5.27812254445955E-3</c:v>
                      </c:pt>
                      <c:pt idx="38">
                        <c:v>5.5752539530974704E-3</c:v>
                      </c:pt>
                      <c:pt idx="39">
                        <c:v>5.8815121738952196E-3</c:v>
                      </c:pt>
                      <c:pt idx="40">
                        <c:v>6.1970085016863196E-3</c:v>
                      </c:pt>
                      <c:pt idx="41">
                        <c:v>6.5218551104582302E-3</c:v>
                      </c:pt>
                      <c:pt idx="42">
                        <c:v>6.8561650693137804E-3</c:v>
                      </c:pt>
                      <c:pt idx="43">
                        <c:v>7.2000526875733301E-3</c:v>
                      </c:pt>
                      <c:pt idx="44">
                        <c:v>7.5536333690479204E-3</c:v>
                      </c:pt>
                      <c:pt idx="45">
                        <c:v>7.9170225274828206E-3</c:v>
                      </c:pt>
                      <c:pt idx="46">
                        <c:v>8.2903342373859702E-3</c:v>
                      </c:pt>
                      <c:pt idx="47">
                        <c:v>8.6736803596272408E-3</c:v>
                      </c:pt>
                      <c:pt idx="48">
                        <c:v>9.0671704916699802E-3</c:v>
                      </c:pt>
                      <c:pt idx="49">
                        <c:v>9.4709119344670405E-3</c:v>
                      </c:pt>
                      <c:pt idx="50">
                        <c:v>9.8850098423536696E-3</c:v>
                      </c:pt>
                      <c:pt idx="51">
                        <c:v>1.03095658200073E-2</c:v>
                      </c:pt>
                      <c:pt idx="52">
                        <c:v>1.0744675664304201E-2</c:v>
                      </c:pt>
                      <c:pt idx="53">
                        <c:v>1.1190427827736001E-2</c:v>
                      </c:pt>
                      <c:pt idx="54">
                        <c:v>1.16469029458531E-2</c:v>
                      </c:pt>
                      <c:pt idx="55">
                        <c:v>1.2114173454934801E-2</c:v>
                      </c:pt>
                      <c:pt idx="56">
                        <c:v>1.2592303452851301E-2</c:v>
                      </c:pt>
                      <c:pt idx="57">
                        <c:v>1.30813483041542E-2</c:v>
                      </c:pt>
                      <c:pt idx="58">
                        <c:v>1.35813543968927E-2</c:v>
                      </c:pt>
                      <c:pt idx="59">
                        <c:v>1.40923590261306E-2</c:v>
                      </c:pt>
                      <c:pt idx="60">
                        <c:v>1.46143897914842E-2</c:v>
                      </c:pt>
                      <c:pt idx="61">
                        <c:v>1.51474647933068E-2</c:v>
                      </c:pt>
                      <c:pt idx="62">
                        <c:v>1.5691594884053101E-2</c:v>
                      </c:pt>
                      <c:pt idx="63">
                        <c:v>1.6246784724709602E-2</c:v>
                      </c:pt>
                      <c:pt idx="64">
                        <c:v>1.6813031414991301E-2</c:v>
                      </c:pt>
                      <c:pt idx="65">
                        <c:v>1.7390321862386999E-2</c:v>
                      </c:pt>
                      <c:pt idx="66">
                        <c:v>1.7978632602033098E-2</c:v>
                      </c:pt>
                      <c:pt idx="67">
                        <c:v>1.85779304709872E-2</c:v>
                      </c:pt>
                      <c:pt idx="68">
                        <c:v>1.91881733320192E-2</c:v>
                      </c:pt>
                      <c:pt idx="69">
                        <c:v>1.98093121050168E-2</c:v>
                      </c:pt>
                      <c:pt idx="70">
                        <c:v>2.0441293769898301E-2</c:v>
                      </c:pt>
                      <c:pt idx="71">
                        <c:v>2.1084060204067601E-2</c:v>
                      </c:pt>
                      <c:pt idx="72">
                        <c:v>2.1737545021374201E-2</c:v>
                      </c:pt>
                      <c:pt idx="73">
                        <c:v>2.24016721385468E-2</c:v>
                      </c:pt>
                      <c:pt idx="74">
                        <c:v>2.3076355454565298E-2</c:v>
                      </c:pt>
                      <c:pt idx="75">
                        <c:v>2.3761500275403601E-2</c:v>
                      </c:pt>
                      <c:pt idx="76">
                        <c:v>2.44570068680867E-2</c:v>
                      </c:pt>
                      <c:pt idx="77">
                        <c:v>2.51627737280474E-2</c:v>
                      </c:pt>
                      <c:pt idx="78">
                        <c:v>2.58786987109367E-2</c:v>
                      </c:pt>
                      <c:pt idx="79">
                        <c:v>2.6604678560196601E-2</c:v>
                      </c:pt>
                      <c:pt idx="80">
                        <c:v>2.73406065793819E-2</c:v>
                      </c:pt>
                      <c:pt idx="81">
                        <c:v>2.8086371528919098E-2</c:v>
                      </c:pt>
                      <c:pt idx="82">
                        <c:v>2.8841857773629499E-2</c:v>
                      </c:pt>
                      <c:pt idx="83">
                        <c:v>2.9606945518413402E-2</c:v>
                      </c:pt>
                      <c:pt idx="84">
                        <c:v>3.03815114875686E-2</c:v>
                      </c:pt>
                      <c:pt idx="85">
                        <c:v>3.11654309212527E-2</c:v>
                      </c:pt>
                      <c:pt idx="86">
                        <c:v>3.1958578903281E-2</c:v>
                      </c:pt>
                      <c:pt idx="87">
                        <c:v>3.2760830505933501E-2</c:v>
                      </c:pt>
                      <c:pt idx="88">
                        <c:v>3.3572060666890301E-2</c:v>
                      </c:pt>
                      <c:pt idx="89">
                        <c:v>3.43921444065289E-2</c:v>
                      </c:pt>
                      <c:pt idx="90">
                        <c:v>3.5220957240718498E-2</c:v>
                      </c:pt>
                      <c:pt idx="91">
                        <c:v>3.60583753473709E-2</c:v>
                      </c:pt>
                      <c:pt idx="92">
                        <c:v>3.6904275771556597E-2</c:v>
                      </c:pt>
                      <c:pt idx="93">
                        <c:v>3.7758537026446298E-2</c:v>
                      </c:pt>
                      <c:pt idx="94">
                        <c:v>3.8621039390733997E-2</c:v>
                      </c:pt>
                      <c:pt idx="95">
                        <c:v>3.9491664729945898E-2</c:v>
                      </c:pt>
                      <c:pt idx="96">
                        <c:v>4.0370296257469997E-2</c:v>
                      </c:pt>
                      <c:pt idx="97">
                        <c:v>4.1256818048133498E-2</c:v>
                      </c:pt>
                      <c:pt idx="98">
                        <c:v>4.2151114547257201E-2</c:v>
                      </c:pt>
                      <c:pt idx="99">
                        <c:v>4.3053069848676399E-2</c:v>
                      </c:pt>
                      <c:pt idx="100">
                        <c:v>4.3962567659935198E-2</c:v>
                      </c:pt>
                      <c:pt idx="101">
                        <c:v>4.4879492107277902E-2</c:v>
                      </c:pt>
                      <c:pt idx="102">
                        <c:v>4.5803728123946098E-2</c:v>
                      </c:pt>
                      <c:pt idx="103">
                        <c:v>4.6735159272216997E-2</c:v>
                      </c:pt>
                      <c:pt idx="104">
                        <c:v>4.7673665495609703E-2</c:v>
                      </c:pt>
                      <c:pt idx="105">
                        <c:v>4.8619123029533001E-2</c:v>
                      </c:pt>
                      <c:pt idx="106">
                        <c:v>4.9571402892500199E-2</c:v>
                      </c:pt>
                      <c:pt idx="107">
                        <c:v>5.0530369224268797E-2</c:v>
                      </c:pt>
                      <c:pt idx="108">
                        <c:v>5.1495878143929801E-2</c:v>
                      </c:pt>
                      <c:pt idx="109">
                        <c:v>5.24677700523975E-2</c:v>
                      </c:pt>
                      <c:pt idx="110">
                        <c:v>5.3445865816469297E-2</c:v>
                      </c:pt>
                      <c:pt idx="111">
                        <c:v>5.4429968351265803E-2</c:v>
                      </c:pt>
                      <c:pt idx="112">
                        <c:v>5.5419865907141402E-2</c:v>
                      </c:pt>
                      <c:pt idx="113">
                        <c:v>5.64153328368273E-2</c:v>
                      </c:pt>
                      <c:pt idx="114">
                        <c:v>5.7416120538646101E-2</c:v>
                      </c:pt>
                      <c:pt idx="115">
                        <c:v>5.8421948520288099E-2</c:v>
                      </c:pt>
                      <c:pt idx="116">
                        <c:v>5.9432504931142098E-2</c:v>
                      </c:pt>
                      <c:pt idx="117">
                        <c:v>6.0447444745828201E-2</c:v>
                      </c:pt>
                      <c:pt idx="118">
                        <c:v>6.1466384704622103E-2</c:v>
                      </c:pt>
                      <c:pt idx="119">
                        <c:v>6.24889226257032E-2</c:v>
                      </c:pt>
                      <c:pt idx="120">
                        <c:v>6.3514655916509594E-2</c:v>
                      </c:pt>
                      <c:pt idx="121">
                        <c:v>6.4543182317017306E-2</c:v>
                      </c:pt>
                      <c:pt idx="122">
                        <c:v>6.5574103362156105E-2</c:v>
                      </c:pt>
                      <c:pt idx="123">
                        <c:v>6.6607044502482504E-2</c:v>
                      </c:pt>
                      <c:pt idx="124">
                        <c:v>6.7641672418536899E-2</c:v>
                      </c:pt>
                      <c:pt idx="125">
                        <c:v>6.86776913837394E-2</c:v>
                      </c:pt>
                      <c:pt idx="126">
                        <c:v>6.9714839184028196E-2</c:v>
                      </c:pt>
                      <c:pt idx="127">
                        <c:v>7.0752895032663701E-2</c:v>
                      </c:pt>
                      <c:pt idx="128">
                        <c:v>7.1791682075195901E-2</c:v>
                      </c:pt>
                      <c:pt idx="129">
                        <c:v>7.2831052381502503E-2</c:v>
                      </c:pt>
                      <c:pt idx="130">
                        <c:v>7.3870884445315602E-2</c:v>
                      </c:pt>
                      <c:pt idx="131">
                        <c:v>7.49110871957442E-2</c:v>
                      </c:pt>
                      <c:pt idx="132">
                        <c:v>7.5951592405387805E-2</c:v>
                      </c:pt>
                      <c:pt idx="133">
                        <c:v>7.69923420384655E-2</c:v>
                      </c:pt>
                      <c:pt idx="134">
                        <c:v>7.8033287865125395E-2</c:v>
                      </c:pt>
                      <c:pt idx="135">
                        <c:v>7.9074392235511506E-2</c:v>
                      </c:pt>
                      <c:pt idx="136">
                        <c:v>8.0115626028417E-2</c:v>
                      </c:pt>
                      <c:pt idx="137">
                        <c:v>8.1156965420798394E-2</c:v>
                      </c:pt>
                      <c:pt idx="138">
                        <c:v>8.2198391178208499E-2</c:v>
                      </c:pt>
                      <c:pt idx="139">
                        <c:v>8.3239887576198796E-2</c:v>
                      </c:pt>
                      <c:pt idx="140">
                        <c:v>8.4281442335324003E-2</c:v>
                      </c:pt>
                      <c:pt idx="141">
                        <c:v>8.5323046776419997E-2</c:v>
                      </c:pt>
                      <c:pt idx="142">
                        <c:v>8.6364695295598898E-2</c:v>
                      </c:pt>
                      <c:pt idx="143">
                        <c:v>8.7406383572009E-2</c:v>
                      </c:pt>
                      <c:pt idx="144">
                        <c:v>8.8448107615610103E-2</c:v>
                      </c:pt>
                      <c:pt idx="145">
                        <c:v>8.9489863477628703E-2</c:v>
                      </c:pt>
                      <c:pt idx="146">
                        <c:v>9.0531647080450695E-2</c:v>
                      </c:pt>
                      <c:pt idx="147">
                        <c:v>9.1573454201888296E-2</c:v>
                      </c:pt>
                      <c:pt idx="148">
                        <c:v>9.2615280515302503E-2</c:v>
                      </c:pt>
                      <c:pt idx="149">
                        <c:v>9.3657121822239703E-2</c:v>
                      </c:pt>
                      <c:pt idx="150">
                        <c:v>9.4698974634325403E-2</c:v>
                      </c:pt>
                      <c:pt idx="151">
                        <c:v>9.5740836386925904E-2</c:v>
                      </c:pt>
                      <c:pt idx="152">
                        <c:v>9.6782705430255897E-2</c:v>
                      </c:pt>
                      <c:pt idx="153">
                        <c:v>9.7824581010269807E-2</c:v>
                      </c:pt>
                      <c:pt idx="154">
                        <c:v>9.8866463055154299E-2</c:v>
                      </c:pt>
                      <c:pt idx="155">
                        <c:v>9.9908351628369294E-2</c:v>
                      </c:pt>
                      <c:pt idx="156">
                        <c:v>0.100950246739615</c:v>
                      </c:pt>
                      <c:pt idx="157">
                        <c:v>0.101992148359268</c:v>
                      </c:pt>
                      <c:pt idx="158">
                        <c:v>0.103034056448728</c:v>
                      </c:pt>
                      <c:pt idx="159">
                        <c:v>0.1040759710045</c:v>
                      </c:pt>
                      <c:pt idx="160">
                        <c:v>0.105117892078324</c:v>
                      </c:pt>
                      <c:pt idx="161">
                        <c:v>0.10615981977841001</c:v>
                      </c:pt>
                      <c:pt idx="162">
                        <c:v>0.107201754270764</c:v>
                      </c:pt>
                      <c:pt idx="163">
                        <c:v>0.10824369576735</c:v>
                      </c:pt>
                      <c:pt idx="164">
                        <c:v>0.10928564448589</c:v>
                      </c:pt>
                      <c:pt idx="165">
                        <c:v>0.11032760062227</c:v>
                      </c:pt>
                      <c:pt idx="166">
                        <c:v>0.111369564350805</c:v>
                      </c:pt>
                      <c:pt idx="167">
                        <c:v>0.11241153582798399</c:v>
                      </c:pt>
                      <c:pt idx="168">
                        <c:v>0.113453515186773</c:v>
                      </c:pt>
                      <c:pt idx="169">
                        <c:v>0.114495502529431</c:v>
                      </c:pt>
                      <c:pt idx="170">
                        <c:v>0.115537497929251</c:v>
                      </c:pt>
                      <c:pt idx="171">
                        <c:v>0.116579501431544</c:v>
                      </c:pt>
                      <c:pt idx="172">
                        <c:v>0.117621513051218</c:v>
                      </c:pt>
                      <c:pt idx="173">
                        <c:v>0.11866353277831</c:v>
                      </c:pt>
                      <c:pt idx="174">
                        <c:v>0.119705560580446</c:v>
                      </c:pt>
                      <c:pt idx="175">
                        <c:v>0.12074759638766699</c:v>
                      </c:pt>
                      <c:pt idx="176">
                        <c:v>0.121789640086461</c:v>
                      </c:pt>
                      <c:pt idx="177">
                        <c:v>0.122831691520516</c:v>
                      </c:pt>
                      <c:pt idx="178">
                        <c:v>0.123873750492313</c:v>
                      </c:pt>
                      <c:pt idx="179">
                        <c:v>0.124915816771566</c:v>
                      </c:pt>
                      <c:pt idx="180">
                        <c:v>0.125957890112187</c:v>
                      </c:pt>
                      <c:pt idx="181">
                        <c:v>0.12699997026037799</c:v>
                      </c:pt>
                      <c:pt idx="182">
                        <c:v>0.12804205695686499</c:v>
                      </c:pt>
                      <c:pt idx="183">
                        <c:v>0.12908414993652301</c:v>
                      </c:pt>
                      <c:pt idx="184">
                        <c:v>0.130126248926133</c:v>
                      </c:pt>
                      <c:pt idx="185">
                        <c:v>0.13116835364997501</c:v>
                      </c:pt>
                      <c:pt idx="186">
                        <c:v>0.132210463831923</c:v>
                      </c:pt>
                      <c:pt idx="187">
                        <c:v>0.13325257918786401</c:v>
                      </c:pt>
                      <c:pt idx="188">
                        <c:v>0.134294699109024</c:v>
                      </c:pt>
                      <c:pt idx="189">
                        <c:v>0.13533682254781501</c:v>
                      </c:pt>
                      <c:pt idx="190">
                        <c:v>0.136378948468903</c:v>
                      </c:pt>
                      <c:pt idx="191">
                        <c:v>0.13742107589282501</c:v>
                      </c:pt>
                      <c:pt idx="192">
                        <c:v>0.13846320390217501</c:v>
                      </c:pt>
                      <c:pt idx="193">
                        <c:v>0.13950533195668099</c:v>
                      </c:pt>
                      <c:pt idx="194">
                        <c:v>0.14054746001118701</c:v>
                      </c:pt>
                      <c:pt idx="195">
                        <c:v>0.141589588065693</c:v>
                      </c:pt>
                      <c:pt idx="196">
                        <c:v>0.14263171612019801</c:v>
                      </c:pt>
                      <c:pt idx="197">
                        <c:v>0.143673844174704</c:v>
                      </c:pt>
                      <c:pt idx="198">
                        <c:v>0.14471597222920901</c:v>
                      </c:pt>
                      <c:pt idx="199">
                        <c:v>0.145758100283715</c:v>
                      </c:pt>
                      <c:pt idx="200">
                        <c:v>0.14680022833822101</c:v>
                      </c:pt>
                      <c:pt idx="201">
                        <c:v>0.147842356392727</c:v>
                      </c:pt>
                      <c:pt idx="202">
                        <c:v>0.14888448444723201</c:v>
                      </c:pt>
                      <c:pt idx="203">
                        <c:v>0.149926612501738</c:v>
                      </c:pt>
                      <c:pt idx="204">
                        <c:v>0.15096874055624401</c:v>
                      </c:pt>
                      <c:pt idx="205">
                        <c:v>0.152010868610749</c:v>
                      </c:pt>
                      <c:pt idx="206">
                        <c:v>0.15305299666525499</c:v>
                      </c:pt>
                      <c:pt idx="207">
                        <c:v>0.154095124719761</c:v>
                      </c:pt>
                      <c:pt idx="208">
                        <c:v>0.15513725277426599</c:v>
                      </c:pt>
                      <c:pt idx="209">
                        <c:v>0.156179380828772</c:v>
                      </c:pt>
                      <c:pt idx="210">
                        <c:v>0.15722150888327699</c:v>
                      </c:pt>
                      <c:pt idx="211">
                        <c:v>0.158263636937783</c:v>
                      </c:pt>
                      <c:pt idx="212">
                        <c:v>0.15930576499228899</c:v>
                      </c:pt>
                      <c:pt idx="213">
                        <c:v>0.160347893046795</c:v>
                      </c:pt>
                      <c:pt idx="214">
                        <c:v>0.16139002110129999</c:v>
                      </c:pt>
                      <c:pt idx="215">
                        <c:v>0.162432149155806</c:v>
                      </c:pt>
                      <c:pt idx="216">
                        <c:v>0.16347427721031199</c:v>
                      </c:pt>
                      <c:pt idx="217">
                        <c:v>0.16451640526481701</c:v>
                      </c:pt>
                      <c:pt idx="218">
                        <c:v>0.16555853331932299</c:v>
                      </c:pt>
                      <c:pt idx="219">
                        <c:v>0.16660066137382901</c:v>
                      </c:pt>
                      <c:pt idx="220">
                        <c:v>0.16764278942833399</c:v>
                      </c:pt>
                      <c:pt idx="221">
                        <c:v>0.16868491748284001</c:v>
                      </c:pt>
                      <c:pt idx="222">
                        <c:v>0.16972704553734499</c:v>
                      </c:pt>
                      <c:pt idx="223">
                        <c:v>0.17076917359185101</c:v>
                      </c:pt>
                      <c:pt idx="224">
                        <c:v>0.171811301646356</c:v>
                      </c:pt>
                      <c:pt idx="225">
                        <c:v>0.17285342970086201</c:v>
                      </c:pt>
                      <c:pt idx="226">
                        <c:v>0.173895557755368</c:v>
                      </c:pt>
                      <c:pt idx="227">
                        <c:v>0.17493768580987401</c:v>
                      </c:pt>
                      <c:pt idx="228">
                        <c:v>0.175979813864379</c:v>
                      </c:pt>
                      <c:pt idx="229">
                        <c:v>0.17702194191888501</c:v>
                      </c:pt>
                      <c:pt idx="230">
                        <c:v>0.178064069973391</c:v>
                      </c:pt>
                      <c:pt idx="231">
                        <c:v>0.17910619802789701</c:v>
                      </c:pt>
                      <c:pt idx="232">
                        <c:v>0.180148326082402</c:v>
                      </c:pt>
                      <c:pt idx="233">
                        <c:v>0.18119045413690801</c:v>
                      </c:pt>
                      <c:pt idx="234">
                        <c:v>0.182232582191413</c:v>
                      </c:pt>
                      <c:pt idx="235">
                        <c:v>0.18327471024591899</c:v>
                      </c:pt>
                      <c:pt idx="236">
                        <c:v>0.184316838300425</c:v>
                      </c:pt>
                      <c:pt idx="237">
                        <c:v>0.18535896635492999</c:v>
                      </c:pt>
                      <c:pt idx="238">
                        <c:v>0.186401094409436</c:v>
                      </c:pt>
                      <c:pt idx="239">
                        <c:v>0.18744322246394199</c:v>
                      </c:pt>
                      <c:pt idx="240">
                        <c:v>0.188485350518447</c:v>
                      </c:pt>
                      <c:pt idx="241">
                        <c:v>0.18952747857295299</c:v>
                      </c:pt>
                      <c:pt idx="242">
                        <c:v>0.190569606627458</c:v>
                      </c:pt>
                      <c:pt idx="243">
                        <c:v>0.19161173468196399</c:v>
                      </c:pt>
                      <c:pt idx="244">
                        <c:v>0.19265386273647001</c:v>
                      </c:pt>
                      <c:pt idx="245">
                        <c:v>0.19369599079097599</c:v>
                      </c:pt>
                      <c:pt idx="246">
                        <c:v>0.19473811884548201</c:v>
                      </c:pt>
                      <c:pt idx="247">
                        <c:v>0.19578024689998599</c:v>
                      </c:pt>
                      <c:pt idx="248">
                        <c:v>0.19682237495449201</c:v>
                      </c:pt>
                      <c:pt idx="249">
                        <c:v>0.19786450300899799</c:v>
                      </c:pt>
                      <c:pt idx="250">
                        <c:v>0.19890663106350401</c:v>
                      </c:pt>
                      <c:pt idx="251">
                        <c:v>0.199948759118009</c:v>
                      </c:pt>
                      <c:pt idx="252">
                        <c:v>0.20099088717251501</c:v>
                      </c:pt>
                      <c:pt idx="253">
                        <c:v>0.202033015227021</c:v>
                      </c:pt>
                      <c:pt idx="254">
                        <c:v>0.20307514328152601</c:v>
                      </c:pt>
                      <c:pt idx="255">
                        <c:v>0.204117271336032</c:v>
                      </c:pt>
                      <c:pt idx="256">
                        <c:v>0.20515939939053701</c:v>
                      </c:pt>
                      <c:pt idx="257">
                        <c:v>0.206201527445044</c:v>
                      </c:pt>
                      <c:pt idx="258">
                        <c:v>0.20724365549954901</c:v>
                      </c:pt>
                      <c:pt idx="259">
                        <c:v>0.208285783554055</c:v>
                      </c:pt>
                      <c:pt idx="260">
                        <c:v>0.20932791160856001</c:v>
                      </c:pt>
                      <c:pt idx="261">
                        <c:v>0.210370039663066</c:v>
                      </c:pt>
                      <c:pt idx="262">
                        <c:v>0.21141216771757201</c:v>
                      </c:pt>
                      <c:pt idx="263">
                        <c:v>0.212454295772077</c:v>
                      </c:pt>
                      <c:pt idx="264">
                        <c:v>0.21349642382658299</c:v>
                      </c:pt>
                      <c:pt idx="265">
                        <c:v>0.214538551881089</c:v>
                      </c:pt>
                      <c:pt idx="266">
                        <c:v>0.21558067993559399</c:v>
                      </c:pt>
                      <c:pt idx="267">
                        <c:v>0.2166228079901</c:v>
                      </c:pt>
                      <c:pt idx="268">
                        <c:v>0.21766493604460599</c:v>
                      </c:pt>
                      <c:pt idx="269">
                        <c:v>0.218707064099112</c:v>
                      </c:pt>
                      <c:pt idx="270">
                        <c:v>0.21974919215361699</c:v>
                      </c:pt>
                      <c:pt idx="271">
                        <c:v>0.220791320208123</c:v>
                      </c:pt>
                      <c:pt idx="272">
                        <c:v>0.22183344826262899</c:v>
                      </c:pt>
                      <c:pt idx="273">
                        <c:v>0.22287557631713401</c:v>
                      </c:pt>
                      <c:pt idx="274">
                        <c:v>0.22391770437163999</c:v>
                      </c:pt>
                      <c:pt idx="275">
                        <c:v>0.22495983242614501</c:v>
                      </c:pt>
                      <c:pt idx="276">
                        <c:v>0.22600196048065099</c:v>
                      </c:pt>
                      <c:pt idx="277">
                        <c:v>0.22704408853515601</c:v>
                      </c:pt>
                      <c:pt idx="278">
                        <c:v>0.22808621658966199</c:v>
                      </c:pt>
                      <c:pt idx="279">
                        <c:v>0.22912834464416801</c:v>
                      </c:pt>
                      <c:pt idx="280">
                        <c:v>0.23017047269867399</c:v>
                      </c:pt>
                      <c:pt idx="281">
                        <c:v>0.23121260075317901</c:v>
                      </c:pt>
                      <c:pt idx="282">
                        <c:v>0.232254728807685</c:v>
                      </c:pt>
                      <c:pt idx="283">
                        <c:v>0.23329685686219101</c:v>
                      </c:pt>
                      <c:pt idx="284">
                        <c:v>0.234338984916697</c:v>
                      </c:pt>
                      <c:pt idx="285">
                        <c:v>0.23538111297120201</c:v>
                      </c:pt>
                      <c:pt idx="286">
                        <c:v>0.236423241025707</c:v>
                      </c:pt>
                      <c:pt idx="287">
                        <c:v>0.23746536908021301</c:v>
                      </c:pt>
                      <c:pt idx="288">
                        <c:v>0.238507497134718</c:v>
                      </c:pt>
                      <c:pt idx="289">
                        <c:v>0.23954962518922501</c:v>
                      </c:pt>
                      <c:pt idx="290">
                        <c:v>0.24059175324373</c:v>
                      </c:pt>
                      <c:pt idx="291">
                        <c:v>0.24163388129823599</c:v>
                      </c:pt>
                      <c:pt idx="292">
                        <c:v>0.242676009352741</c:v>
                      </c:pt>
                      <c:pt idx="293">
                        <c:v>0.24371813740724699</c:v>
                      </c:pt>
                      <c:pt idx="294">
                        <c:v>0.244760265461753</c:v>
                      </c:pt>
                      <c:pt idx="295">
                        <c:v>0.24580239351625799</c:v>
                      </c:pt>
                      <c:pt idx="296">
                        <c:v>0.246844521570765</c:v>
                      </c:pt>
                      <c:pt idx="297">
                        <c:v>0.24788664962527099</c:v>
                      </c:pt>
                      <c:pt idx="298">
                        <c:v>0.248928777679775</c:v>
                      </c:pt>
                      <c:pt idx="299">
                        <c:v>0.24997090573428099</c:v>
                      </c:pt>
                      <c:pt idx="300">
                        <c:v>0.25101303378878698</c:v>
                      </c:pt>
                      <c:pt idx="301">
                        <c:v>0.25205516184329202</c:v>
                      </c:pt>
                      <c:pt idx="302">
                        <c:v>0.25309728989779801</c:v>
                      </c:pt>
                      <c:pt idx="303">
                        <c:v>0.25413941795230399</c:v>
                      </c:pt>
                      <c:pt idx="304">
                        <c:v>0.25518154600680998</c:v>
                      </c:pt>
                      <c:pt idx="305">
                        <c:v>0.25622367406131602</c:v>
                      </c:pt>
                      <c:pt idx="306">
                        <c:v>0.25726580211582101</c:v>
                      </c:pt>
                      <c:pt idx="307">
                        <c:v>0.25830793017032699</c:v>
                      </c:pt>
                      <c:pt idx="308">
                        <c:v>0.25935005822483198</c:v>
                      </c:pt>
                      <c:pt idx="309">
                        <c:v>0.26039218627933802</c:v>
                      </c:pt>
                      <c:pt idx="310">
                        <c:v>0.26143431433384401</c:v>
                      </c:pt>
                      <c:pt idx="311">
                        <c:v>0.262476442388349</c:v>
                      </c:pt>
                      <c:pt idx="312">
                        <c:v>0.26351857044285498</c:v>
                      </c:pt>
                      <c:pt idx="313">
                        <c:v>0.26456069849736003</c:v>
                      </c:pt>
                      <c:pt idx="314">
                        <c:v>0.26560282655186601</c:v>
                      </c:pt>
                      <c:pt idx="315">
                        <c:v>0.266644954606371</c:v>
                      </c:pt>
                      <c:pt idx="316">
                        <c:v>0.26768708266087698</c:v>
                      </c:pt>
                      <c:pt idx="317">
                        <c:v>0.26872921071538403</c:v>
                      </c:pt>
                      <c:pt idx="318">
                        <c:v>0.26977133876988901</c:v>
                      </c:pt>
                      <c:pt idx="319">
                        <c:v>0.270813466824395</c:v>
                      </c:pt>
                      <c:pt idx="320">
                        <c:v>0.27185559487889999</c:v>
                      </c:pt>
                      <c:pt idx="321">
                        <c:v>0.27289772293340597</c:v>
                      </c:pt>
                      <c:pt idx="322">
                        <c:v>0.27393985098791102</c:v>
                      </c:pt>
                      <c:pt idx="323">
                        <c:v>0.274981979042417</c:v>
                      </c:pt>
                      <c:pt idx="324">
                        <c:v>0.27602410709692199</c:v>
                      </c:pt>
                      <c:pt idx="325">
                        <c:v>0.27706623515142798</c:v>
                      </c:pt>
                      <c:pt idx="326">
                        <c:v>0.27810836320593402</c:v>
                      </c:pt>
                      <c:pt idx="327">
                        <c:v>0.27915049126044</c:v>
                      </c:pt>
                      <c:pt idx="328">
                        <c:v>0.28019261931494599</c:v>
                      </c:pt>
                      <c:pt idx="329">
                        <c:v>0.28123474736945098</c:v>
                      </c:pt>
                      <c:pt idx="330">
                        <c:v>0.28227687542395602</c:v>
                      </c:pt>
                      <c:pt idx="331">
                        <c:v>0.283319003478464</c:v>
                      </c:pt>
                      <c:pt idx="332">
                        <c:v>0.28436113153296799</c:v>
                      </c:pt>
                      <c:pt idx="333">
                        <c:v>0.28540325958747398</c:v>
                      </c:pt>
                      <c:pt idx="334">
                        <c:v>0.28644538764197902</c:v>
                      </c:pt>
                      <c:pt idx="335">
                        <c:v>0.28748751569648501</c:v>
                      </c:pt>
                      <c:pt idx="336">
                        <c:v>0.28852964375099099</c:v>
                      </c:pt>
                      <c:pt idx="337">
                        <c:v>0.28957177180549598</c:v>
                      </c:pt>
                      <c:pt idx="338">
                        <c:v>0.29061389986000202</c:v>
                      </c:pt>
                      <c:pt idx="339">
                        <c:v>0.29165602791450801</c:v>
                      </c:pt>
                      <c:pt idx="340">
                        <c:v>0.292698155969013</c:v>
                      </c:pt>
                      <c:pt idx="341">
                        <c:v>0.29374028402351898</c:v>
                      </c:pt>
                      <c:pt idx="342">
                        <c:v>0.29478241207802502</c:v>
                      </c:pt>
                      <c:pt idx="343">
                        <c:v>0.29582454013253001</c:v>
                      </c:pt>
                      <c:pt idx="344">
                        <c:v>0.296866668187036</c:v>
                      </c:pt>
                      <c:pt idx="345">
                        <c:v>0.29790879624154198</c:v>
                      </c:pt>
                      <c:pt idx="346">
                        <c:v>0.29895092429604703</c:v>
                      </c:pt>
                      <c:pt idx="347">
                        <c:v>0.29999305235055301</c:v>
                      </c:pt>
                      <c:pt idx="348">
                        <c:v>0.301035180405059</c:v>
                      </c:pt>
                      <c:pt idx="349">
                        <c:v>0.30207730845956399</c:v>
                      </c:pt>
                      <c:pt idx="350">
                        <c:v>0.30311943651407097</c:v>
                      </c:pt>
                      <c:pt idx="351">
                        <c:v>0.30416156456857601</c:v>
                      </c:pt>
                      <c:pt idx="352">
                        <c:v>0.305203692623081</c:v>
                      </c:pt>
                      <c:pt idx="353">
                        <c:v>0.30624582067758699</c:v>
                      </c:pt>
                      <c:pt idx="354">
                        <c:v>0.30728794873209198</c:v>
                      </c:pt>
                      <c:pt idx="355">
                        <c:v>0.30833007678659902</c:v>
                      </c:pt>
                      <c:pt idx="356">
                        <c:v>0.309372204841104</c:v>
                      </c:pt>
                      <c:pt idx="357">
                        <c:v>0.31041433289560999</c:v>
                      </c:pt>
                      <c:pt idx="358">
                        <c:v>0.31145646095011498</c:v>
                      </c:pt>
                      <c:pt idx="359">
                        <c:v>0.31249858900462202</c:v>
                      </c:pt>
                      <c:pt idx="360">
                        <c:v>0.31354071705912701</c:v>
                      </c:pt>
                      <c:pt idx="361">
                        <c:v>0.31458284511363199</c:v>
                      </c:pt>
                      <c:pt idx="362">
                        <c:v>0.31562497316813798</c:v>
                      </c:pt>
                      <c:pt idx="363">
                        <c:v>0.31666710122264302</c:v>
                      </c:pt>
                      <c:pt idx="364">
                        <c:v>0.31770922927714901</c:v>
                      </c:pt>
                      <c:pt idx="365">
                        <c:v>0.31875135733165499</c:v>
                      </c:pt>
                      <c:pt idx="366">
                        <c:v>0.31979348538615998</c:v>
                      </c:pt>
                      <c:pt idx="367">
                        <c:v>0.32083561344066702</c:v>
                      </c:pt>
                      <c:pt idx="368">
                        <c:v>0.32187774149517201</c:v>
                      </c:pt>
                      <c:pt idx="369">
                        <c:v>0.322919869549678</c:v>
                      </c:pt>
                      <c:pt idx="370">
                        <c:v>0.32396199760418298</c:v>
                      </c:pt>
                      <c:pt idx="371">
                        <c:v>0.32500412565868902</c:v>
                      </c:pt>
                      <c:pt idx="372">
                        <c:v>0.32604625371319401</c:v>
                      </c:pt>
                      <c:pt idx="373">
                        <c:v>0.3270883817677</c:v>
                      </c:pt>
                      <c:pt idx="374">
                        <c:v>0.32813050982220598</c:v>
                      </c:pt>
                      <c:pt idx="375">
                        <c:v>0.32917263787671103</c:v>
                      </c:pt>
                      <c:pt idx="376">
                        <c:v>0.33021476593121601</c:v>
                      </c:pt>
                      <c:pt idx="377">
                        <c:v>0.331256893985723</c:v>
                      </c:pt>
                      <c:pt idx="378">
                        <c:v>0.33229902204022899</c:v>
                      </c:pt>
                      <c:pt idx="379">
                        <c:v>0.33334115009473397</c:v>
                      </c:pt>
                      <c:pt idx="380">
                        <c:v>0.33438327814924002</c:v>
                      </c:pt>
                      <c:pt idx="381">
                        <c:v>0.335425406203745</c:v>
                      </c:pt>
                      <c:pt idx="382">
                        <c:v>0.33646753425825099</c:v>
                      </c:pt>
                      <c:pt idx="383">
                        <c:v>0.33750966231275598</c:v>
                      </c:pt>
                      <c:pt idx="384">
                        <c:v>0.33855179036726202</c:v>
                      </c:pt>
                      <c:pt idx="385">
                        <c:v>0.339593918421767</c:v>
                      </c:pt>
                      <c:pt idx="386">
                        <c:v>0.34063604647627199</c:v>
                      </c:pt>
                      <c:pt idx="387">
                        <c:v>0.34167817453077898</c:v>
                      </c:pt>
                      <c:pt idx="388">
                        <c:v>0.34272030258528502</c:v>
                      </c:pt>
                      <c:pt idx="389">
                        <c:v>0.34376243063979001</c:v>
                      </c:pt>
                      <c:pt idx="390">
                        <c:v>0.34480455869429599</c:v>
                      </c:pt>
                      <c:pt idx="391">
                        <c:v>0.34584668674880098</c:v>
                      </c:pt>
                      <c:pt idx="392">
                        <c:v>0.34688881480330702</c:v>
                      </c:pt>
                      <c:pt idx="393">
                        <c:v>0.34793094285781301</c:v>
                      </c:pt>
                      <c:pt idx="394">
                        <c:v>0.348973070912317</c:v>
                      </c:pt>
                      <c:pt idx="395">
                        <c:v>0.35001519896682398</c:v>
                      </c:pt>
                      <c:pt idx="396">
                        <c:v>0.35105732702133002</c:v>
                      </c:pt>
                      <c:pt idx="397">
                        <c:v>0.35209945507583501</c:v>
                      </c:pt>
                      <c:pt idx="398">
                        <c:v>0.353141583130341</c:v>
                      </c:pt>
                      <c:pt idx="399">
                        <c:v>0.35418371118484598</c:v>
                      </c:pt>
                      <c:pt idx="400">
                        <c:v>0.35522583923935203</c:v>
                      </c:pt>
                      <c:pt idx="401">
                        <c:v>0.35626796729385701</c:v>
                      </c:pt>
                      <c:pt idx="402">
                        <c:v>0.357310095348363</c:v>
                      </c:pt>
                      <c:pt idx="403">
                        <c:v>0.35835222340286899</c:v>
                      </c:pt>
                      <c:pt idx="404">
                        <c:v>0.35939435145737397</c:v>
                      </c:pt>
                      <c:pt idx="405">
                        <c:v>0.36043647951188001</c:v>
                      </c:pt>
                      <c:pt idx="406">
                        <c:v>0.361478607566385</c:v>
                      </c:pt>
                      <c:pt idx="407">
                        <c:v>0.36252073562089099</c:v>
                      </c:pt>
                      <c:pt idx="408">
                        <c:v>0.36356286367539598</c:v>
                      </c:pt>
                      <c:pt idx="409">
                        <c:v>0.36460499172990202</c:v>
                      </c:pt>
                      <c:pt idx="410">
                        <c:v>0.365647119784407</c:v>
                      </c:pt>
                      <c:pt idx="411">
                        <c:v>0.36668924783891399</c:v>
                      </c:pt>
                      <c:pt idx="412">
                        <c:v>0.36773137589341798</c:v>
                      </c:pt>
                      <c:pt idx="413">
                        <c:v>0.36877350394792402</c:v>
                      </c:pt>
                      <c:pt idx="414">
                        <c:v>0.36981563200243001</c:v>
                      </c:pt>
                      <c:pt idx="415">
                        <c:v>0.37085776005693499</c:v>
                      </c:pt>
                      <c:pt idx="416">
                        <c:v>0.37189988811144098</c:v>
                      </c:pt>
                      <c:pt idx="417">
                        <c:v>0.37294201616594802</c:v>
                      </c:pt>
                      <c:pt idx="418">
                        <c:v>0.37398414422045301</c:v>
                      </c:pt>
                      <c:pt idx="419">
                        <c:v>0.37502627227495799</c:v>
                      </c:pt>
                      <c:pt idx="420">
                        <c:v>0.37606840032946398</c:v>
                      </c:pt>
                      <c:pt idx="421">
                        <c:v>0.37711052838396902</c:v>
                      </c:pt>
                      <c:pt idx="422">
                        <c:v>0.37815265643847501</c:v>
                      </c:pt>
                      <c:pt idx="423">
                        <c:v>0.379194784492981</c:v>
                      </c:pt>
                      <c:pt idx="424">
                        <c:v>0.38023691254748598</c:v>
                      </c:pt>
                      <c:pt idx="425">
                        <c:v>0.38127904060199203</c:v>
                      </c:pt>
                      <c:pt idx="426">
                        <c:v>0.38232116865649801</c:v>
                      </c:pt>
                      <c:pt idx="427">
                        <c:v>0.383363296711004</c:v>
                      </c:pt>
                      <c:pt idx="428">
                        <c:v>0.38440542476550899</c:v>
                      </c:pt>
                      <c:pt idx="429">
                        <c:v>0.38544755282001503</c:v>
                      </c:pt>
                      <c:pt idx="430">
                        <c:v>0.38648968087452101</c:v>
                      </c:pt>
                      <c:pt idx="431">
                        <c:v>0.387531808929026</c:v>
                      </c:pt>
                      <c:pt idx="432">
                        <c:v>0.38857393698353099</c:v>
                      </c:pt>
                      <c:pt idx="433">
                        <c:v>0.38961606503803697</c:v>
                      </c:pt>
                      <c:pt idx="434">
                        <c:v>0.39065819309254302</c:v>
                      </c:pt>
                      <c:pt idx="435">
                        <c:v>0.391700321147049</c:v>
                      </c:pt>
                      <c:pt idx="436">
                        <c:v>0.39274244920155399</c:v>
                      </c:pt>
                      <c:pt idx="437">
                        <c:v>0.39378457725605898</c:v>
                      </c:pt>
                      <c:pt idx="438">
                        <c:v>0.39482670531056602</c:v>
                      </c:pt>
                      <c:pt idx="439">
                        <c:v>0.395868833365071</c:v>
                      </c:pt>
                      <c:pt idx="440">
                        <c:v>0.39691096141957699</c:v>
                      </c:pt>
                      <c:pt idx="441">
                        <c:v>0.39795308947408298</c:v>
                      </c:pt>
                      <c:pt idx="442">
                        <c:v>0.39899521752858802</c:v>
                      </c:pt>
                      <c:pt idx="443">
                        <c:v>0.40003734558309401</c:v>
                      </c:pt>
                      <c:pt idx="444">
                        <c:v>0.40107947363759799</c:v>
                      </c:pt>
                      <c:pt idx="445">
                        <c:v>0.40212160169210398</c:v>
                      </c:pt>
                      <c:pt idx="446">
                        <c:v>0.40316372974661002</c:v>
                      </c:pt>
                      <c:pt idx="447">
                        <c:v>0.40420585780111601</c:v>
                      </c:pt>
                      <c:pt idx="448">
                        <c:v>0.405247985855621</c:v>
                      </c:pt>
                      <c:pt idx="449">
                        <c:v>0.40629011391012598</c:v>
                      </c:pt>
                      <c:pt idx="450">
                        <c:v>0.40733224196463202</c:v>
                      </c:pt>
                      <c:pt idx="451">
                        <c:v>0.40837437001913901</c:v>
                      </c:pt>
                      <c:pt idx="452">
                        <c:v>0.409416498073643</c:v>
                      </c:pt>
                      <c:pt idx="453">
                        <c:v>0.41045862612814998</c:v>
                      </c:pt>
                      <c:pt idx="454">
                        <c:v>0.41150075418265503</c:v>
                      </c:pt>
                      <c:pt idx="455">
                        <c:v>0.41254288223716001</c:v>
                      </c:pt>
                      <c:pt idx="456">
                        <c:v>0.413585010291666</c:v>
                      </c:pt>
                      <c:pt idx="457">
                        <c:v>0.41462713834617199</c:v>
                      </c:pt>
                      <c:pt idx="458">
                        <c:v>0.41566926640067697</c:v>
                      </c:pt>
                      <c:pt idx="459">
                        <c:v>0.41671139445518202</c:v>
                      </c:pt>
                      <c:pt idx="460">
                        <c:v>0.417753522509688</c:v>
                      </c:pt>
                      <c:pt idx="461">
                        <c:v>0.41879565056419299</c:v>
                      </c:pt>
                      <c:pt idx="462">
                        <c:v>0.41983777861869898</c:v>
                      </c:pt>
                      <c:pt idx="463">
                        <c:v>0.42087990667320602</c:v>
                      </c:pt>
                      <c:pt idx="464">
                        <c:v>0.421922034727711</c:v>
                      </c:pt>
                      <c:pt idx="465">
                        <c:v>0.42296416278221699</c:v>
                      </c:pt>
                      <c:pt idx="466">
                        <c:v>0.42400629083672198</c:v>
                      </c:pt>
                      <c:pt idx="467">
                        <c:v>0.42504841889122802</c:v>
                      </c:pt>
                      <c:pt idx="468">
                        <c:v>0.42609054694573301</c:v>
                      </c:pt>
                      <c:pt idx="469">
                        <c:v>0.42713267500023999</c:v>
                      </c:pt>
                      <c:pt idx="470">
                        <c:v>0.42817480305474398</c:v>
                      </c:pt>
                      <c:pt idx="471">
                        <c:v>0.42921693110925002</c:v>
                      </c:pt>
                      <c:pt idx="472">
                        <c:v>0.43025905916375601</c:v>
                      </c:pt>
                      <c:pt idx="473">
                        <c:v>0.43130118721826199</c:v>
                      </c:pt>
                      <c:pt idx="474">
                        <c:v>0.43234331527276698</c:v>
                      </c:pt>
                      <c:pt idx="475">
                        <c:v>0.43338544332727202</c:v>
                      </c:pt>
                      <c:pt idx="476">
                        <c:v>0.43442757138177801</c:v>
                      </c:pt>
                      <c:pt idx="477">
                        <c:v>0.435469699436286</c:v>
                      </c:pt>
                      <c:pt idx="478">
                        <c:v>0.43651182749078898</c:v>
                      </c:pt>
                      <c:pt idx="479">
                        <c:v>0.43755395554529503</c:v>
                      </c:pt>
                      <c:pt idx="480">
                        <c:v>0.43859608359980201</c:v>
                      </c:pt>
                      <c:pt idx="481">
                        <c:v>0.439638211654308</c:v>
                      </c:pt>
                      <c:pt idx="482">
                        <c:v>0.44068033970881199</c:v>
                      </c:pt>
                      <c:pt idx="483">
                        <c:v>0.44172246776331697</c:v>
                      </c:pt>
                      <c:pt idx="484">
                        <c:v>0.44276459581782301</c:v>
                      </c:pt>
                      <c:pt idx="485">
                        <c:v>0.443806723872329</c:v>
                      </c:pt>
                      <c:pt idx="486">
                        <c:v>0.44484885192683399</c:v>
                      </c:pt>
                      <c:pt idx="487">
                        <c:v>0.44589097998133898</c:v>
                      </c:pt>
                      <c:pt idx="488">
                        <c:v>0.44693310803584602</c:v>
                      </c:pt>
                      <c:pt idx="489">
                        <c:v>0.447975236090351</c:v>
                      </c:pt>
                      <c:pt idx="490">
                        <c:v>0.44901736414485599</c:v>
                      </c:pt>
                      <c:pt idx="491">
                        <c:v>0.45005949219936398</c:v>
                      </c:pt>
                      <c:pt idx="492">
                        <c:v>0.45110162025386702</c:v>
                      </c:pt>
                      <c:pt idx="493">
                        <c:v>0.45214374830837301</c:v>
                      </c:pt>
                      <c:pt idx="494">
                        <c:v>0.45318587636287899</c:v>
                      </c:pt>
                      <c:pt idx="495">
                        <c:v>0.45422800441738598</c:v>
                      </c:pt>
                      <c:pt idx="496">
                        <c:v>0.45527013247189102</c:v>
                      </c:pt>
                      <c:pt idx="497">
                        <c:v>0.45631226052639601</c:v>
                      </c:pt>
                      <c:pt idx="498">
                        <c:v>0.45735438858090199</c:v>
                      </c:pt>
                      <c:pt idx="499">
                        <c:v>0.45839651663540798</c:v>
                      </c:pt>
                      <c:pt idx="500">
                        <c:v>0.45943864468991202</c:v>
                      </c:pt>
                      <c:pt idx="501">
                        <c:v>0.46048077274441901</c:v>
                      </c:pt>
                      <c:pt idx="502">
                        <c:v>0.461522900798925</c:v>
                      </c:pt>
                      <c:pt idx="503">
                        <c:v>0.46256502885343098</c:v>
                      </c:pt>
                      <c:pt idx="504">
                        <c:v>0.46360715690793602</c:v>
                      </c:pt>
                      <c:pt idx="505">
                        <c:v>0.46464928496244201</c:v>
                      </c:pt>
                      <c:pt idx="506">
                        <c:v>0.465691413016947</c:v>
                      </c:pt>
                      <c:pt idx="507">
                        <c:v>0.46673354107145198</c:v>
                      </c:pt>
                      <c:pt idx="508">
                        <c:v>0.46777566912595703</c:v>
                      </c:pt>
                      <c:pt idx="509">
                        <c:v>0.46881779718046401</c:v>
                      </c:pt>
                      <c:pt idx="510">
                        <c:v>0.46985992523497</c:v>
                      </c:pt>
                      <c:pt idx="511">
                        <c:v>0.47090205328947499</c:v>
                      </c:pt>
                      <c:pt idx="512">
                        <c:v>0.47194418134398097</c:v>
                      </c:pt>
                      <c:pt idx="513">
                        <c:v>0.47298630939848701</c:v>
                      </c:pt>
                      <c:pt idx="514">
                        <c:v>0.474028437452991</c:v>
                      </c:pt>
                      <c:pt idx="515">
                        <c:v>0.47507056550749799</c:v>
                      </c:pt>
                      <c:pt idx="516">
                        <c:v>0.47611269356200397</c:v>
                      </c:pt>
                      <c:pt idx="517">
                        <c:v>0.47715482161650802</c:v>
                      </c:pt>
                      <c:pt idx="518">
                        <c:v>0.478196949671015</c:v>
                      </c:pt>
                      <c:pt idx="519">
                        <c:v>0.47923907772551999</c:v>
                      </c:pt>
                      <c:pt idx="520">
                        <c:v>0.48028120578002598</c:v>
                      </c:pt>
                      <c:pt idx="521">
                        <c:v>0.48132333383453202</c:v>
                      </c:pt>
                      <c:pt idx="522">
                        <c:v>0.48236546188903601</c:v>
                      </c:pt>
                      <c:pt idx="523">
                        <c:v>0.48340758994354299</c:v>
                      </c:pt>
                      <c:pt idx="524">
                        <c:v>0.48444971799804798</c:v>
                      </c:pt>
                      <c:pt idx="525">
                        <c:v>0.48549184605255502</c:v>
                      </c:pt>
                      <c:pt idx="526">
                        <c:v>0.48653397410706001</c:v>
                      </c:pt>
                      <c:pt idx="527">
                        <c:v>0.48757610216156499</c:v>
                      </c:pt>
                      <c:pt idx="528">
                        <c:v>0.48861823021606998</c:v>
                      </c:pt>
                      <c:pt idx="529">
                        <c:v>0.48966035827057702</c:v>
                      </c:pt>
                      <c:pt idx="530">
                        <c:v>0.49070248632508201</c:v>
                      </c:pt>
                      <c:pt idx="531">
                        <c:v>0.491744614379588</c:v>
                      </c:pt>
                      <c:pt idx="532">
                        <c:v>0.49278674243409298</c:v>
                      </c:pt>
                      <c:pt idx="533">
                        <c:v>0.49382887048859903</c:v>
                      </c:pt>
                      <c:pt idx="534">
                        <c:v>0.49487099854310501</c:v>
                      </c:pt>
                      <c:pt idx="535">
                        <c:v>0.49591312659761</c:v>
                      </c:pt>
                      <c:pt idx="536">
                        <c:v>0.49695525465211499</c:v>
                      </c:pt>
                      <c:pt idx="537">
                        <c:v>0.49799738270662097</c:v>
                      </c:pt>
                      <c:pt idx="538">
                        <c:v>0.49903951076112701</c:v>
                      </c:pt>
                      <c:pt idx="539">
                        <c:v>0.50008163881563295</c:v>
                      </c:pt>
                      <c:pt idx="540">
                        <c:v>0.50112376687013804</c:v>
                      </c:pt>
                      <c:pt idx="541">
                        <c:v>0.50216589492464503</c:v>
                      </c:pt>
                      <c:pt idx="542">
                        <c:v>0.50320802297914802</c:v>
                      </c:pt>
                      <c:pt idx="543">
                        <c:v>0.504250151033657</c:v>
                      </c:pt>
                      <c:pt idx="544">
                        <c:v>0.50529227908816099</c:v>
                      </c:pt>
                      <c:pt idx="545">
                        <c:v>0.50633440714266698</c:v>
                      </c:pt>
                      <c:pt idx="546">
                        <c:v>0.50737653519717096</c:v>
                      </c:pt>
                      <c:pt idx="547">
                        <c:v>0.50841866325167795</c:v>
                      </c:pt>
                      <c:pt idx="548">
                        <c:v>0.50946079130618205</c:v>
                      </c:pt>
                      <c:pt idx="549">
                        <c:v>0.51050291936068903</c:v>
                      </c:pt>
                      <c:pt idx="550">
                        <c:v>0.51154504741519402</c:v>
                      </c:pt>
                      <c:pt idx="551">
                        <c:v>0.51258717546969901</c:v>
                      </c:pt>
                      <c:pt idx="552">
                        <c:v>0.51362930352420699</c:v>
                      </c:pt>
                      <c:pt idx="553">
                        <c:v>0.51467143157871098</c:v>
                      </c:pt>
                      <c:pt idx="554">
                        <c:v>0.51571355963321597</c:v>
                      </c:pt>
                      <c:pt idx="555">
                        <c:v>0.51675568768772195</c:v>
                      </c:pt>
                      <c:pt idx="556">
                        <c:v>0.51779781574222805</c:v>
                      </c:pt>
                      <c:pt idx="557">
                        <c:v>0.51883994379673204</c:v>
                      </c:pt>
                      <c:pt idx="558">
                        <c:v>0.51988207185124002</c:v>
                      </c:pt>
                      <c:pt idx="559">
                        <c:v>0.52092419990574401</c:v>
                      </c:pt>
                      <c:pt idx="560">
                        <c:v>0.521966327960251</c:v>
                      </c:pt>
                      <c:pt idx="561">
                        <c:v>0.52300845601475598</c:v>
                      </c:pt>
                      <c:pt idx="562">
                        <c:v>0.52405058406926097</c:v>
                      </c:pt>
                      <c:pt idx="563">
                        <c:v>0.52509271212376696</c:v>
                      </c:pt>
                      <c:pt idx="564">
                        <c:v>0.52613484017827195</c:v>
                      </c:pt>
                      <c:pt idx="565">
                        <c:v>0.52717696823277804</c:v>
                      </c:pt>
                      <c:pt idx="566">
                        <c:v>0.52821909628728403</c:v>
                      </c:pt>
                      <c:pt idx="567">
                        <c:v>0.52926122434179002</c:v>
                      </c:pt>
                      <c:pt idx="568">
                        <c:v>0.530303352396295</c:v>
                      </c:pt>
                      <c:pt idx="569">
                        <c:v>0.53134548045080099</c:v>
                      </c:pt>
                      <c:pt idx="570">
                        <c:v>0.53238760850530598</c:v>
                      </c:pt>
                      <c:pt idx="571">
                        <c:v>0.53342973655981196</c:v>
                      </c:pt>
                      <c:pt idx="572">
                        <c:v>0.53447186461431895</c:v>
                      </c:pt>
                      <c:pt idx="573">
                        <c:v>0.53551399266882405</c:v>
                      </c:pt>
                      <c:pt idx="574">
                        <c:v>0.53655612072332903</c:v>
                      </c:pt>
                      <c:pt idx="575">
                        <c:v>0.53759824877783402</c:v>
                      </c:pt>
                      <c:pt idx="576">
                        <c:v>0.538640376832342</c:v>
                      </c:pt>
                      <c:pt idx="577">
                        <c:v>0.53968250488684599</c:v>
                      </c:pt>
                      <c:pt idx="578">
                        <c:v>0.54072463294135198</c:v>
                      </c:pt>
                      <c:pt idx="579">
                        <c:v>0.54176676099585697</c:v>
                      </c:pt>
                      <c:pt idx="580">
                        <c:v>0.54280888905036295</c:v>
                      </c:pt>
                      <c:pt idx="581">
                        <c:v>0.54385101710486805</c:v>
                      </c:pt>
                      <c:pt idx="582">
                        <c:v>0.54489314515937404</c:v>
                      </c:pt>
                      <c:pt idx="583">
                        <c:v>0.54593527321387902</c:v>
                      </c:pt>
                      <c:pt idx="584">
                        <c:v>0.54697740126838501</c:v>
                      </c:pt>
                      <c:pt idx="585">
                        <c:v>0.548019529322891</c:v>
                      </c:pt>
                      <c:pt idx="586">
                        <c:v>0.54906165737739798</c:v>
                      </c:pt>
                      <c:pt idx="587">
                        <c:v>0.55010378543190097</c:v>
                      </c:pt>
                      <c:pt idx="588">
                        <c:v>0.55114591348640696</c:v>
                      </c:pt>
                      <c:pt idx="589">
                        <c:v>0.55218804154091405</c:v>
                      </c:pt>
                      <c:pt idx="590">
                        <c:v>0.55323016959541704</c:v>
                      </c:pt>
                      <c:pt idx="591">
                        <c:v>0.55427229764992403</c:v>
                      </c:pt>
                      <c:pt idx="592">
                        <c:v>0.55531442570443201</c:v>
                      </c:pt>
                      <c:pt idx="593">
                        <c:v>0.556356553758936</c:v>
                      </c:pt>
                      <c:pt idx="594">
                        <c:v>0.55739868181344199</c:v>
                      </c:pt>
                      <c:pt idx="595">
                        <c:v>0.55844080986794697</c:v>
                      </c:pt>
                      <c:pt idx="596">
                        <c:v>0.55948293792245296</c:v>
                      </c:pt>
                      <c:pt idx="597">
                        <c:v>0.56052506597695795</c:v>
                      </c:pt>
                      <c:pt idx="598">
                        <c:v>0.56156719403146405</c:v>
                      </c:pt>
                      <c:pt idx="599">
                        <c:v>0.56260932208597003</c:v>
                      </c:pt>
                      <c:pt idx="600">
                        <c:v>0.56365145014047502</c:v>
                      </c:pt>
                      <c:pt idx="601">
                        <c:v>0.56469357819498101</c:v>
                      </c:pt>
                      <c:pt idx="602">
                        <c:v>0.56573570624948599</c:v>
                      </c:pt>
                      <c:pt idx="603">
                        <c:v>0.56677783430399398</c:v>
                      </c:pt>
                      <c:pt idx="604">
                        <c:v>0.56781996235849697</c:v>
                      </c:pt>
                      <c:pt idx="605">
                        <c:v>0.56886209041300295</c:v>
                      </c:pt>
                      <c:pt idx="606">
                        <c:v>0.56990421846750905</c:v>
                      </c:pt>
                      <c:pt idx="607">
                        <c:v>0.57094634652201504</c:v>
                      </c:pt>
                      <c:pt idx="608">
                        <c:v>0.57198847457651902</c:v>
                      </c:pt>
                      <c:pt idx="609">
                        <c:v>0.57303060263102701</c:v>
                      </c:pt>
                      <c:pt idx="610">
                        <c:v>0.574072730685531</c:v>
                      </c:pt>
                      <c:pt idx="611">
                        <c:v>0.57511485874003698</c:v>
                      </c:pt>
                      <c:pt idx="612">
                        <c:v>0.57615698679454397</c:v>
                      </c:pt>
                      <c:pt idx="613">
                        <c:v>0.57719911484904796</c:v>
                      </c:pt>
                      <c:pt idx="614">
                        <c:v>0.57824124290355405</c:v>
                      </c:pt>
                      <c:pt idx="615">
                        <c:v>0.57928337095806004</c:v>
                      </c:pt>
                      <c:pt idx="616">
                        <c:v>0.58032549901256403</c:v>
                      </c:pt>
                      <c:pt idx="617">
                        <c:v>0.58136762706707101</c:v>
                      </c:pt>
                      <c:pt idx="618">
                        <c:v>0.582409755121575</c:v>
                      </c:pt>
                      <c:pt idx="619">
                        <c:v>0.58345188317608199</c:v>
                      </c:pt>
                      <c:pt idx="620">
                        <c:v>0.58449401123058697</c:v>
                      </c:pt>
                      <c:pt idx="621">
                        <c:v>0.58553613928509396</c:v>
                      </c:pt>
                      <c:pt idx="622">
                        <c:v>0.58657826733959695</c:v>
                      </c:pt>
                      <c:pt idx="623">
                        <c:v>0.58762039539410404</c:v>
                      </c:pt>
                      <c:pt idx="624">
                        <c:v>0.58866252344860903</c:v>
                      </c:pt>
                      <c:pt idx="625">
                        <c:v>0.58970465150311502</c:v>
                      </c:pt>
                      <c:pt idx="626">
                        <c:v>0.590746779557621</c:v>
                      </c:pt>
                      <c:pt idx="627">
                        <c:v>0.59178890761212699</c:v>
                      </c:pt>
                      <c:pt idx="628">
                        <c:v>0.59283103566663298</c:v>
                      </c:pt>
                      <c:pt idx="629">
                        <c:v>0.59387316372113896</c:v>
                      </c:pt>
                      <c:pt idx="630">
                        <c:v>0.59491529177564495</c:v>
                      </c:pt>
                      <c:pt idx="631">
                        <c:v>0.59595741983014805</c:v>
                      </c:pt>
                      <c:pt idx="632">
                        <c:v>0.59699954788465404</c:v>
                      </c:pt>
                      <c:pt idx="633">
                        <c:v>0.59804167593916002</c:v>
                      </c:pt>
                      <c:pt idx="634">
                        <c:v>0.59908380399366601</c:v>
                      </c:pt>
                      <c:pt idx="635">
                        <c:v>0.600125932048171</c:v>
                      </c:pt>
                      <c:pt idx="636">
                        <c:v>0.60116806010267798</c:v>
                      </c:pt>
                      <c:pt idx="637">
                        <c:v>0.60221018815718297</c:v>
                      </c:pt>
                      <c:pt idx="638">
                        <c:v>0.60325231621168895</c:v>
                      </c:pt>
                      <c:pt idx="639">
                        <c:v>0.60429444426619405</c:v>
                      </c:pt>
                      <c:pt idx="640">
                        <c:v>0.60533657232069904</c:v>
                      </c:pt>
                      <c:pt idx="641">
                        <c:v>0.60637870037520603</c:v>
                      </c:pt>
                      <c:pt idx="642">
                        <c:v>0.60742082842971201</c:v>
                      </c:pt>
                      <c:pt idx="643">
                        <c:v>0.608462956484217</c:v>
                      </c:pt>
                      <c:pt idx="644">
                        <c:v>0.60950508453872199</c:v>
                      </c:pt>
                      <c:pt idx="645">
                        <c:v>0.61054721259322897</c:v>
                      </c:pt>
                      <c:pt idx="646">
                        <c:v>0.61158934064773496</c:v>
                      </c:pt>
                      <c:pt idx="647">
                        <c:v>0.61263146870223995</c:v>
                      </c:pt>
                      <c:pt idx="648">
                        <c:v>0.61367359675674404</c:v>
                      </c:pt>
                      <c:pt idx="649">
                        <c:v>0.61471572481125003</c:v>
                      </c:pt>
                      <c:pt idx="650">
                        <c:v>0.61575785286575502</c:v>
                      </c:pt>
                      <c:pt idx="651">
                        <c:v>0.616799980920261</c:v>
                      </c:pt>
                      <c:pt idx="652">
                        <c:v>0.61784210897476699</c:v>
                      </c:pt>
                      <c:pt idx="653">
                        <c:v>0.61888423702927298</c:v>
                      </c:pt>
                      <c:pt idx="654">
                        <c:v>0.61992636508377796</c:v>
                      </c:pt>
                      <c:pt idx="655">
                        <c:v>0.62096849313828295</c:v>
                      </c:pt>
                      <c:pt idx="656">
                        <c:v>0.62201062119278905</c:v>
                      </c:pt>
                      <c:pt idx="657">
                        <c:v>0.62305274924729503</c:v>
                      </c:pt>
                      <c:pt idx="658">
                        <c:v>0.62409487730180002</c:v>
                      </c:pt>
                      <c:pt idx="659">
                        <c:v>0.62513700535630801</c:v>
                      </c:pt>
                      <c:pt idx="660">
                        <c:v>0.62617913341081199</c:v>
                      </c:pt>
                      <c:pt idx="661">
                        <c:v>0.62722126146531598</c:v>
                      </c:pt>
                      <c:pt idx="662">
                        <c:v>0.62826338951982397</c:v>
                      </c:pt>
                      <c:pt idx="663">
                        <c:v>0.62930551757432796</c:v>
                      </c:pt>
                      <c:pt idx="664">
                        <c:v>0.63034764562883605</c:v>
                      </c:pt>
                      <c:pt idx="665">
                        <c:v>0.63138977368334004</c:v>
                      </c:pt>
                      <c:pt idx="666">
                        <c:v>0.63243190173784603</c:v>
                      </c:pt>
                      <c:pt idx="667">
                        <c:v>0.63347402979235101</c:v>
                      </c:pt>
                      <c:pt idx="668">
                        <c:v>0.634516157846857</c:v>
                      </c:pt>
                      <c:pt idx="669">
                        <c:v>0.63555828590136398</c:v>
                      </c:pt>
                      <c:pt idx="670">
                        <c:v>0.63660041395586797</c:v>
                      </c:pt>
                      <c:pt idx="671">
                        <c:v>0.63764254201037296</c:v>
                      </c:pt>
                      <c:pt idx="672">
                        <c:v>0.63868467006487895</c:v>
                      </c:pt>
                      <c:pt idx="673">
                        <c:v>0.63972679811938504</c:v>
                      </c:pt>
                      <c:pt idx="674">
                        <c:v>0.64076892617389203</c:v>
                      </c:pt>
                      <c:pt idx="675">
                        <c:v>0.64181105422839602</c:v>
                      </c:pt>
                      <c:pt idx="676">
                        <c:v>0.642853182282902</c:v>
                      </c:pt>
                      <c:pt idx="677">
                        <c:v>0.64389531033740799</c:v>
                      </c:pt>
                      <c:pt idx="678">
                        <c:v>0.64493743839191398</c:v>
                      </c:pt>
                      <c:pt idx="679">
                        <c:v>0.64597956644641696</c:v>
                      </c:pt>
                      <c:pt idx="680">
                        <c:v>0.64702169450092395</c:v>
                      </c:pt>
                      <c:pt idx="681">
                        <c:v>0.64806382255543005</c:v>
                      </c:pt>
                      <c:pt idx="682">
                        <c:v>0.64910595060993503</c:v>
                      </c:pt>
                      <c:pt idx="683">
                        <c:v>0.65014807866444102</c:v>
                      </c:pt>
                      <c:pt idx="684">
                        <c:v>0.65119020671894801</c:v>
                      </c:pt>
                      <c:pt idx="685">
                        <c:v>0.65223233477345199</c:v>
                      </c:pt>
                      <c:pt idx="686">
                        <c:v>0.65327446282795898</c:v>
                      </c:pt>
                      <c:pt idx="687">
                        <c:v>0.65431659088246397</c:v>
                      </c:pt>
                      <c:pt idx="688">
                        <c:v>0.65535871893696995</c:v>
                      </c:pt>
                      <c:pt idx="689">
                        <c:v>0.65640084699147605</c:v>
                      </c:pt>
                      <c:pt idx="690">
                        <c:v>0.65744297504598104</c:v>
                      </c:pt>
                      <c:pt idx="691">
                        <c:v>0.65848510310048802</c:v>
                      </c:pt>
                      <c:pt idx="692">
                        <c:v>0.65952723115499101</c:v>
                      </c:pt>
                      <c:pt idx="693">
                        <c:v>0.660569359209497</c:v>
                      </c:pt>
                      <c:pt idx="694">
                        <c:v>0.66161148726400298</c:v>
                      </c:pt>
                      <c:pt idx="695">
                        <c:v>0.66265361531850797</c:v>
                      </c:pt>
                      <c:pt idx="696">
                        <c:v>0.66369574337301496</c:v>
                      </c:pt>
                      <c:pt idx="697">
                        <c:v>0.66473787142752006</c:v>
                      </c:pt>
                      <c:pt idx="698">
                        <c:v>0.66577999948202504</c:v>
                      </c:pt>
                      <c:pt idx="699">
                        <c:v>0.66682212753653003</c:v>
                      </c:pt>
                      <c:pt idx="700">
                        <c:v>0.66786425559103602</c:v>
                      </c:pt>
                      <c:pt idx="701">
                        <c:v>0.668906383645543</c:v>
                      </c:pt>
                      <c:pt idx="702">
                        <c:v>0.66994851170004899</c:v>
                      </c:pt>
                      <c:pt idx="703">
                        <c:v>0.67099063975455198</c:v>
                      </c:pt>
                      <c:pt idx="704">
                        <c:v>0.67203276780905996</c:v>
                      </c:pt>
                      <c:pt idx="705">
                        <c:v>0.67307489586356495</c:v>
                      </c:pt>
                      <c:pt idx="706">
                        <c:v>0.67411702391807005</c:v>
                      </c:pt>
                      <c:pt idx="707">
                        <c:v>0.67515915197257703</c:v>
                      </c:pt>
                      <c:pt idx="708">
                        <c:v>0.67620128002708202</c:v>
                      </c:pt>
                      <c:pt idx="709">
                        <c:v>0.67724340808158701</c:v>
                      </c:pt>
                      <c:pt idx="710">
                        <c:v>0.67828553613609299</c:v>
                      </c:pt>
                      <c:pt idx="711">
                        <c:v>0.67932766419059798</c:v>
                      </c:pt>
                      <c:pt idx="712">
                        <c:v>0.68036979224510397</c:v>
                      </c:pt>
                      <c:pt idx="713">
                        <c:v>0.68141192029960895</c:v>
                      </c:pt>
                      <c:pt idx="714">
                        <c:v>0.68245404835411505</c:v>
                      </c:pt>
                      <c:pt idx="715">
                        <c:v>0.68349617640862104</c:v>
                      </c:pt>
                      <c:pt idx="716">
                        <c:v>0.68453830446312802</c:v>
                      </c:pt>
                      <c:pt idx="717">
                        <c:v>0.68558043251763301</c:v>
                      </c:pt>
                      <c:pt idx="718">
                        <c:v>0.686622560572139</c:v>
                      </c:pt>
                      <c:pt idx="719">
                        <c:v>0.68766468862664498</c:v>
                      </c:pt>
                      <c:pt idx="720">
                        <c:v>0.68870681668115097</c:v>
                      </c:pt>
                      <c:pt idx="721">
                        <c:v>0.68974894473565396</c:v>
                      </c:pt>
                      <c:pt idx="722">
                        <c:v>0.69079107279015906</c:v>
                      </c:pt>
                      <c:pt idx="723">
                        <c:v>0.69183320084466804</c:v>
                      </c:pt>
                      <c:pt idx="724">
                        <c:v>0.69287532889917203</c:v>
                      </c:pt>
                      <c:pt idx="725">
                        <c:v>0.69391745695367602</c:v>
                      </c:pt>
                      <c:pt idx="726">
                        <c:v>0.694959585008184</c:v>
                      </c:pt>
                      <c:pt idx="727">
                        <c:v>0.69600171306268999</c:v>
                      </c:pt>
                      <c:pt idx="728">
                        <c:v>0.69704384111719397</c:v>
                      </c:pt>
                      <c:pt idx="729">
                        <c:v>0.69808596917169996</c:v>
                      </c:pt>
                      <c:pt idx="730">
                        <c:v>0.69912809722620595</c:v>
                      </c:pt>
                      <c:pt idx="731">
                        <c:v>0.70017022528071005</c:v>
                      </c:pt>
                      <c:pt idx="732">
                        <c:v>0.70121235333521803</c:v>
                      </c:pt>
                      <c:pt idx="733">
                        <c:v>0.70225448138972402</c:v>
                      </c:pt>
                      <c:pt idx="734">
                        <c:v>0.703296609444228</c:v>
                      </c:pt>
                      <c:pt idx="735">
                        <c:v>0.70433873749873399</c:v>
                      </c:pt>
                      <c:pt idx="736">
                        <c:v>0.70538086555323898</c:v>
                      </c:pt>
                      <c:pt idx="737">
                        <c:v>0.70642299360774496</c:v>
                      </c:pt>
                      <c:pt idx="738">
                        <c:v>0.70746512166224995</c:v>
                      </c:pt>
                      <c:pt idx="739">
                        <c:v>0.70850724971675605</c:v>
                      </c:pt>
                      <c:pt idx="740">
                        <c:v>0.70954937777126204</c:v>
                      </c:pt>
                      <c:pt idx="741">
                        <c:v>0.71059150582576702</c:v>
                      </c:pt>
                      <c:pt idx="742">
                        <c:v>0.71163363388027101</c:v>
                      </c:pt>
                      <c:pt idx="743">
                        <c:v>0.712675761934779</c:v>
                      </c:pt>
                      <c:pt idx="744">
                        <c:v>0.71371788998928298</c:v>
                      </c:pt>
                      <c:pt idx="745">
                        <c:v>0.71476001804378997</c:v>
                      </c:pt>
                      <c:pt idx="746">
                        <c:v>0.71580214609829396</c:v>
                      </c:pt>
                      <c:pt idx="747">
                        <c:v>0.71684427415280205</c:v>
                      </c:pt>
                      <c:pt idx="748">
                        <c:v>0.71788640220730504</c:v>
                      </c:pt>
                      <c:pt idx="749">
                        <c:v>0.71892853026181303</c:v>
                      </c:pt>
                      <c:pt idx="750">
                        <c:v>0.71997065831631801</c:v>
                      </c:pt>
                      <c:pt idx="751">
                        <c:v>0.721012786370824</c:v>
                      </c:pt>
                      <c:pt idx="752">
                        <c:v>0.72205491442532999</c:v>
                      </c:pt>
                      <c:pt idx="753">
                        <c:v>0.72309704247983497</c:v>
                      </c:pt>
                      <c:pt idx="754">
                        <c:v>0.72413917053433996</c:v>
                      </c:pt>
                      <c:pt idx="755">
                        <c:v>0.72518129858884595</c:v>
                      </c:pt>
                      <c:pt idx="756">
                        <c:v>0.72622342664335104</c:v>
                      </c:pt>
                      <c:pt idx="757">
                        <c:v>0.72726555469785603</c:v>
                      </c:pt>
                      <c:pt idx="758">
                        <c:v>0.72830768275236302</c:v>
                      </c:pt>
                      <c:pt idx="759">
                        <c:v>0.729349810806868</c:v>
                      </c:pt>
                      <c:pt idx="760">
                        <c:v>0.73039193886137199</c:v>
                      </c:pt>
                      <c:pt idx="761">
                        <c:v>0.73143406691587998</c:v>
                      </c:pt>
                      <c:pt idx="762">
                        <c:v>0.73247619497038396</c:v>
                      </c:pt>
                      <c:pt idx="763">
                        <c:v>0.73351832302488995</c:v>
                      </c:pt>
                      <c:pt idx="764">
                        <c:v>0.73456045107939605</c:v>
                      </c:pt>
                      <c:pt idx="765">
                        <c:v>0.73560257913390303</c:v>
                      </c:pt>
                      <c:pt idx="766">
                        <c:v>0.73664470718840802</c:v>
                      </c:pt>
                      <c:pt idx="767">
                        <c:v>0.73768683524291201</c:v>
                      </c:pt>
                      <c:pt idx="768">
                        <c:v>0.73872896329741999</c:v>
                      </c:pt>
                      <c:pt idx="769">
                        <c:v>0.73977109135192298</c:v>
                      </c:pt>
                      <c:pt idx="770">
                        <c:v>0.74081321940642897</c:v>
                      </c:pt>
                      <c:pt idx="771">
                        <c:v>0.74185534746093695</c:v>
                      </c:pt>
                      <c:pt idx="772">
                        <c:v>0.74289747551544105</c:v>
                      </c:pt>
                      <c:pt idx="773">
                        <c:v>0.74393960356994704</c:v>
                      </c:pt>
                      <c:pt idx="774">
                        <c:v>0.74498173162445303</c:v>
                      </c:pt>
                      <c:pt idx="775">
                        <c:v>0.74602385967895901</c:v>
                      </c:pt>
                      <c:pt idx="776">
                        <c:v>0.747065987733464</c:v>
                      </c:pt>
                      <c:pt idx="777">
                        <c:v>0.74810811578796899</c:v>
                      </c:pt>
                      <c:pt idx="778">
                        <c:v>0.74915024384247497</c:v>
                      </c:pt>
                      <c:pt idx="779">
                        <c:v>0.75019237189698096</c:v>
                      </c:pt>
                      <c:pt idx="780">
                        <c:v>0.75123449995148595</c:v>
                      </c:pt>
                      <c:pt idx="781">
                        <c:v>0.75227662800599204</c:v>
                      </c:pt>
                      <c:pt idx="782">
                        <c:v>0.75331875606049803</c:v>
                      </c:pt>
                      <c:pt idx="783">
                        <c:v>0.75436088411500102</c:v>
                      </c:pt>
                      <c:pt idx="784">
                        <c:v>0.755403012169508</c:v>
                      </c:pt>
                      <c:pt idx="785">
                        <c:v>0.75644514022401399</c:v>
                      </c:pt>
                      <c:pt idx="786">
                        <c:v>0.75748726827851898</c:v>
                      </c:pt>
                      <c:pt idx="787">
                        <c:v>0.75852939633302596</c:v>
                      </c:pt>
                      <c:pt idx="788">
                        <c:v>0.75957152438753095</c:v>
                      </c:pt>
                      <c:pt idx="789">
                        <c:v>0.76061365244203705</c:v>
                      </c:pt>
                      <c:pt idx="790">
                        <c:v>0.76165578049654303</c:v>
                      </c:pt>
                      <c:pt idx="791">
                        <c:v>0.76269790855104802</c:v>
                      </c:pt>
                      <c:pt idx="792">
                        <c:v>0.76374003660555401</c:v>
                      </c:pt>
                      <c:pt idx="793">
                        <c:v>0.76478216466005899</c:v>
                      </c:pt>
                      <c:pt idx="794">
                        <c:v>0.76582429271456498</c:v>
                      </c:pt>
                      <c:pt idx="795">
                        <c:v>0.76686642076907097</c:v>
                      </c:pt>
                      <c:pt idx="796">
                        <c:v>0.76790854882357595</c:v>
                      </c:pt>
                      <c:pt idx="797">
                        <c:v>0.76895067687808205</c:v>
                      </c:pt>
                      <c:pt idx="798">
                        <c:v>0.76999280493258604</c:v>
                      </c:pt>
                      <c:pt idx="799">
                        <c:v>0.77103493298709302</c:v>
                      </c:pt>
                      <c:pt idx="800">
                        <c:v>0.77207706104159801</c:v>
                      </c:pt>
                      <c:pt idx="801">
                        <c:v>0.773119189096103</c:v>
                      </c:pt>
                      <c:pt idx="802">
                        <c:v>0.77416131715060998</c:v>
                      </c:pt>
                      <c:pt idx="803">
                        <c:v>0.77520344520511497</c:v>
                      </c:pt>
                      <c:pt idx="804">
                        <c:v>0.77624557325962096</c:v>
                      </c:pt>
                      <c:pt idx="805">
                        <c:v>0.77728770131412706</c:v>
                      </c:pt>
                      <c:pt idx="806">
                        <c:v>0.77832982936863104</c:v>
                      </c:pt>
                      <c:pt idx="807">
                        <c:v>0.77937195742313603</c:v>
                      </c:pt>
                      <c:pt idx="808">
                        <c:v>0.78041408547764302</c:v>
                      </c:pt>
                      <c:pt idx="809">
                        <c:v>0.781456213532149</c:v>
                      </c:pt>
                      <c:pt idx="810">
                        <c:v>0.78249834158665599</c:v>
                      </c:pt>
                      <c:pt idx="811">
                        <c:v>0.78354046964115898</c:v>
                      </c:pt>
                      <c:pt idx="812">
                        <c:v>0.78458259769566596</c:v>
                      </c:pt>
                      <c:pt idx="813">
                        <c:v>0.78562472575017195</c:v>
                      </c:pt>
                      <c:pt idx="814">
                        <c:v>0.78666685380467605</c:v>
                      </c:pt>
                      <c:pt idx="815">
                        <c:v>0.78770898185918203</c:v>
                      </c:pt>
                      <c:pt idx="816">
                        <c:v>0.78875110991368902</c:v>
                      </c:pt>
                      <c:pt idx="817">
                        <c:v>0.789793237968196</c:v>
                      </c:pt>
                      <c:pt idx="818">
                        <c:v>0.79083536602269999</c:v>
                      </c:pt>
                      <c:pt idx="819">
                        <c:v>0.79187749407720398</c:v>
                      </c:pt>
                      <c:pt idx="820">
                        <c:v>0.79291962213171197</c:v>
                      </c:pt>
                      <c:pt idx="821">
                        <c:v>0.79396175018621595</c:v>
                      </c:pt>
                      <c:pt idx="822">
                        <c:v>0.79500387824072205</c:v>
                      </c:pt>
                      <c:pt idx="823">
                        <c:v>0.79604600629522604</c:v>
                      </c:pt>
                      <c:pt idx="824">
                        <c:v>0.79708813434973302</c:v>
                      </c:pt>
                      <c:pt idx="825">
                        <c:v>0.79813026240423901</c:v>
                      </c:pt>
                      <c:pt idx="826">
                        <c:v>0.799172390458745</c:v>
                      </c:pt>
                      <c:pt idx="827">
                        <c:v>0.80021451851324998</c:v>
                      </c:pt>
                      <c:pt idx="828">
                        <c:v>0.80125664656775697</c:v>
                      </c:pt>
                      <c:pt idx="829">
                        <c:v>0.80229877462225896</c:v>
                      </c:pt>
                      <c:pt idx="830">
                        <c:v>0.80334090267676905</c:v>
                      </c:pt>
                      <c:pt idx="831">
                        <c:v>0.80438303073127204</c:v>
                      </c:pt>
                      <c:pt idx="832">
                        <c:v>0.80542515878577903</c:v>
                      </c:pt>
                      <c:pt idx="833">
                        <c:v>0.80646728684028501</c:v>
                      </c:pt>
                      <c:pt idx="834">
                        <c:v>0.80750941489479</c:v>
                      </c:pt>
                      <c:pt idx="835">
                        <c:v>0.80855154294929599</c:v>
                      </c:pt>
                      <c:pt idx="836">
                        <c:v>0.80959367100380197</c:v>
                      </c:pt>
                      <c:pt idx="837">
                        <c:v>0.81063579905830696</c:v>
                      </c:pt>
                      <c:pt idx="838">
                        <c:v>0.81167792711281195</c:v>
                      </c:pt>
                      <c:pt idx="839">
                        <c:v>0.81272005516731805</c:v>
                      </c:pt>
                      <c:pt idx="840">
                        <c:v>0.81376218322182603</c:v>
                      </c:pt>
                      <c:pt idx="841">
                        <c:v>0.81480431127632902</c:v>
                      </c:pt>
                      <c:pt idx="842">
                        <c:v>0.815846439330835</c:v>
                      </c:pt>
                      <c:pt idx="843">
                        <c:v>0.81688856738533899</c:v>
                      </c:pt>
                      <c:pt idx="844">
                        <c:v>0.81793069543984598</c:v>
                      </c:pt>
                      <c:pt idx="845">
                        <c:v>0.81897282349435097</c:v>
                      </c:pt>
                      <c:pt idx="846">
                        <c:v>0.82001495154885595</c:v>
                      </c:pt>
                      <c:pt idx="847">
                        <c:v>0.82105707960336405</c:v>
                      </c:pt>
                      <c:pt idx="848">
                        <c:v>0.82209920765786804</c:v>
                      </c:pt>
                      <c:pt idx="849">
                        <c:v>0.82314133571237402</c:v>
                      </c:pt>
                      <c:pt idx="850">
                        <c:v>0.82418346376687801</c:v>
                      </c:pt>
                      <c:pt idx="851">
                        <c:v>0.82522559182138699</c:v>
                      </c:pt>
                      <c:pt idx="852">
                        <c:v>0.82626771987588898</c:v>
                      </c:pt>
                      <c:pt idx="853">
                        <c:v>0.82730984793039697</c:v>
                      </c:pt>
                      <c:pt idx="854">
                        <c:v>0.82835197598490096</c:v>
                      </c:pt>
                      <c:pt idx="855">
                        <c:v>0.82939410403941005</c:v>
                      </c:pt>
                      <c:pt idx="856">
                        <c:v>0.83043623209391504</c:v>
                      </c:pt>
                      <c:pt idx="857">
                        <c:v>0.83147836014841903</c:v>
                      </c:pt>
                      <c:pt idx="858">
                        <c:v>0.83252048820292301</c:v>
                      </c:pt>
                      <c:pt idx="859">
                        <c:v>0.833562616257429</c:v>
                      </c:pt>
                      <c:pt idx="860">
                        <c:v>0.83460474431193499</c:v>
                      </c:pt>
                      <c:pt idx="861">
                        <c:v>0.83564687236644097</c:v>
                      </c:pt>
                      <c:pt idx="862">
                        <c:v>0.83668900042094596</c:v>
                      </c:pt>
                      <c:pt idx="863">
                        <c:v>0.83773112847545395</c:v>
                      </c:pt>
                      <c:pt idx="864">
                        <c:v>0.83877325652995605</c:v>
                      </c:pt>
                      <c:pt idx="865">
                        <c:v>0.83981538458446303</c:v>
                      </c:pt>
                      <c:pt idx="866">
                        <c:v>0.84085751263896902</c:v>
                      </c:pt>
                      <c:pt idx="867">
                        <c:v>0.841899640693475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x_z'!$P$3:$P$870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AC1C-479B-83D2-4ED4534172CE}"/>
                  </c:ext>
                </c:extLst>
              </c15:ser>
            </c15:filteredScatterSeries>
          </c:ext>
        </c:extLst>
      </c:scatterChart>
      <c:valAx>
        <c:axId val="443067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Longitudinal position [cm]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063848"/>
        <c:crosses val="autoZero"/>
        <c:crossBetween val="midCat"/>
        <c:dispUnits>
          <c:custUnit val="1.0000000000000002E-2"/>
        </c:dispUnits>
      </c:valAx>
      <c:valAx>
        <c:axId val="443063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Angle </a:t>
                </a:r>
                <a:r>
                  <a:rPr lang="en-US" baseline="0"/>
                  <a:t>[mrad]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067784"/>
        <c:crosses val="autoZero"/>
        <c:crossBetween val="midCat"/>
        <c:dispUnits>
          <c:custUnit val="1.0000000000000002E-3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="1"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2"/>
          <c:order val="2"/>
          <c:tx>
            <c:strRef>
              <c:f>'ArcTan y_z'!$L$34</c:f>
              <c:strCache>
                <c:ptCount val="1"/>
                <c:pt idx="0">
                  <c:v>Per desing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00B0F0"/>
                </a:solidFill>
              </a:ln>
              <a:effectLst/>
            </c:spPr>
          </c:marker>
          <c:dLbls>
            <c:dLbl>
              <c:idx val="806"/>
              <c:layout>
                <c:manualLayout>
                  <c:x val="-4.3368660280779146E-2"/>
                  <c:y val="0.18486659037002037"/>
                </c:manualLayout>
              </c:layout>
              <c:tx>
                <c:rich>
                  <a:bodyPr/>
                  <a:lstStyle/>
                  <a:p>
                    <a:fld id="{E28F1D5E-4DA1-4C5A-99B8-983B42D43E48}" type="YVALUE">
                      <a:rPr lang="en-US" baseline="0"/>
                      <a:pPr/>
                      <a:t>[Y 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F55-49F0-A24A-3B89F24A4DCF}"/>
                </c:ext>
              </c:extLst>
            </c:dLbl>
            <c:numFmt formatCode="#,##0.000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'ArcTan y_z'!$G$3:$G$870</c:f>
              <c:numCache>
                <c:formatCode>0.00E+00</c:formatCode>
                <c:ptCount val="868"/>
                <c:pt idx="0">
                  <c:v>1.3279462134214201E-3</c:v>
                </c:pt>
                <c:pt idx="1">
                  <c:v>1.86071858934345E-3</c:v>
                </c:pt>
                <c:pt idx="2">
                  <c:v>2.3944782603545398E-3</c:v>
                </c:pt>
                <c:pt idx="3">
                  <c:v>3.1961969270356601E-3</c:v>
                </c:pt>
                <c:pt idx="4">
                  <c:v>4.26633870480609E-3</c:v>
                </c:pt>
                <c:pt idx="5">
                  <c:v>5.3396558517692502E-3</c:v>
                </c:pt>
                <c:pt idx="6">
                  <c:v>6.4163012318088604E-3</c:v>
                </c:pt>
                <c:pt idx="7">
                  <c:v>7.4964285649075802E-3</c:v>
                </c:pt>
                <c:pt idx="8">
                  <c:v>8.5801842994477195E-3</c:v>
                </c:pt>
                <c:pt idx="9">
                  <c:v>9.6677026352308092E-3</c:v>
                </c:pt>
                <c:pt idx="10">
                  <c:v>1.0759102762609E-2</c:v>
                </c:pt>
                <c:pt idx="11">
                  <c:v>1.1854487543092001E-2</c:v>
                </c:pt>
                <c:pt idx="12">
                  <c:v>1.2953943105300901E-2</c:v>
                </c:pt>
                <c:pt idx="13">
                  <c:v>1.40575390269918E-2</c:v>
                </c:pt>
                <c:pt idx="14">
                  <c:v>1.5165328907480799E-2</c:v>
                </c:pt>
                <c:pt idx="15">
                  <c:v>1.6277351211729098E-2</c:v>
                </c:pt>
                <c:pt idx="16">
                  <c:v>1.7393630297622299E-2</c:v>
                </c:pt>
                <c:pt idx="17">
                  <c:v>1.85141775666318E-2</c:v>
                </c:pt>
                <c:pt idx="18">
                  <c:v>1.96389926919119E-2</c:v>
                </c:pt>
                <c:pt idx="19">
                  <c:v>2.0768064883020399E-2</c:v>
                </c:pt>
                <c:pt idx="20">
                  <c:v>2.1901374153104499E-2</c:v>
                </c:pt>
                <c:pt idx="21">
                  <c:v>2.3038892558666101E-2</c:v>
                </c:pt>
                <c:pt idx="22">
                  <c:v>2.4180585390537499E-2</c:v>
                </c:pt>
                <c:pt idx="23">
                  <c:v>2.5326412299079702E-2</c:v>
                </c:pt>
                <c:pt idx="24">
                  <c:v>2.64763283372439E-2</c:v>
                </c:pt>
                <c:pt idx="25">
                  <c:v>2.7630284910838399E-2</c:v>
                </c:pt>
                <c:pt idx="26">
                  <c:v>2.8788230633087199E-2</c:v>
                </c:pt>
                <c:pt idx="27">
                  <c:v>2.9950112081682499E-2</c:v>
                </c:pt>
                <c:pt idx="28">
                  <c:v>3.11158744539696E-2</c:v>
                </c:pt>
                <c:pt idx="29">
                  <c:v>3.2285462124471601E-2</c:v>
                </c:pt>
                <c:pt idx="30">
                  <c:v>3.3458819108108898E-2</c:v>
                </c:pt>
                <c:pt idx="31">
                  <c:v>3.4635889429776197E-2</c:v>
                </c:pt>
                <c:pt idx="32">
                  <c:v>3.5816617404019403E-2</c:v>
                </c:pt>
                <c:pt idx="33">
                  <c:v>3.7000947827014498E-2</c:v>
                </c:pt>
                <c:pt idx="34">
                  <c:v>3.8188826079359701E-2</c:v>
                </c:pt>
                <c:pt idx="35">
                  <c:v>3.9380198137905303E-2</c:v>
                </c:pt>
                <c:pt idx="36">
                  <c:v>4.0575010490691697E-2</c:v>
                </c:pt>
                <c:pt idx="37">
                  <c:v>4.1773209945277202E-2</c:v>
                </c:pt>
                <c:pt idx="38">
                  <c:v>4.2974743316208298E-2</c:v>
                </c:pt>
                <c:pt idx="39">
                  <c:v>4.41795569679473E-2</c:v>
                </c:pt>
                <c:pt idx="40">
                  <c:v>4.5387596186198302E-2</c:v>
                </c:pt>
                <c:pt idx="41">
                  <c:v>4.6598804334273103E-2</c:v>
                </c:pt>
                <c:pt idx="42">
                  <c:v>4.7813121749637602E-2</c:v>
                </c:pt>
                <c:pt idx="43">
                  <c:v>4.9030484317426903E-2</c:v>
                </c:pt>
                <c:pt idx="44">
                  <c:v>5.0250821667114802E-2</c:v>
                </c:pt>
                <c:pt idx="45">
                  <c:v>5.1474054952217102E-2</c:v>
                </c:pt>
                <c:pt idx="46">
                  <c:v>5.2700094202951402E-2</c:v>
                </c:pt>
                <c:pt idx="47">
                  <c:v>5.3928835351946099E-2</c:v>
                </c:pt>
                <c:pt idx="48">
                  <c:v>5.5160157141216498E-2</c:v>
                </c:pt>
                <c:pt idx="49">
                  <c:v>5.6393918359005701E-2</c:v>
                </c:pt>
                <c:pt idx="50">
                  <c:v>5.76299559951573E-2</c:v>
                </c:pt>
                <c:pt idx="51">
                  <c:v>5.8868085122218701E-2</c:v>
                </c:pt>
                <c:pt idx="52">
                  <c:v>6.0108101166160603E-2</c:v>
                </c:pt>
                <c:pt idx="53">
                  <c:v>6.1349784960836498E-2</c:v>
                </c:pt>
                <c:pt idx="54">
                  <c:v>6.2592910313707603E-2</c:v>
                </c:pt>
                <c:pt idx="55">
                  <c:v>6.3837253162552995E-2</c:v>
                </c:pt>
                <c:pt idx="56">
                  <c:v>6.5082600876415306E-2</c:v>
                </c:pt>
                <c:pt idx="57">
                  <c:v>6.6328760157185807E-2</c:v>
                </c:pt>
                <c:pt idx="58">
                  <c:v>6.7575562398134503E-2</c:v>
                </c:pt>
                <c:pt idx="59">
                  <c:v>6.8822865980102593E-2</c:v>
                </c:pt>
                <c:pt idx="60">
                  <c:v>7.0070555797649495E-2</c:v>
                </c:pt>
                <c:pt idx="61">
                  <c:v>7.1318540734571098E-2</c:v>
                </c:pt>
                <c:pt idx="62">
                  <c:v>7.2566750072790204E-2</c:v>
                </c:pt>
                <c:pt idx="63">
                  <c:v>7.3815129604096294E-2</c:v>
                </c:pt>
                <c:pt idx="64">
                  <c:v>7.5063638030292604E-2</c:v>
                </c:pt>
                <c:pt idx="65">
                  <c:v>7.6312243891140205E-2</c:v>
                </c:pt>
                <c:pt idx="66">
                  <c:v>7.7560923111792399E-2</c:v>
                </c:pt>
                <c:pt idx="67">
                  <c:v>7.8809657104933706E-2</c:v>
                </c:pt>
                <c:pt idx="68">
                  <c:v>8.0058431348123196E-2</c:v>
                </c:pt>
                <c:pt idx="69">
                  <c:v>8.1307234326790101E-2</c:v>
                </c:pt>
                <c:pt idx="70">
                  <c:v>8.2556056759435101E-2</c:v>
                </c:pt>
                <c:pt idx="71">
                  <c:v>8.3804891029811798E-2</c:v>
                </c:pt>
                <c:pt idx="72">
                  <c:v>8.5053730773889197E-2</c:v>
                </c:pt>
                <c:pt idx="73">
                  <c:v>8.6302570578666402E-2</c:v>
                </c:pt>
                <c:pt idx="74">
                  <c:v>8.7551405765246601E-2</c:v>
                </c:pt>
                <c:pt idx="75">
                  <c:v>8.8800232232693399E-2</c:v>
                </c:pt>
                <c:pt idx="76">
                  <c:v>9.0049046348315703E-2</c:v>
                </c:pt>
                <c:pt idx="77">
                  <c:v>9.1297844872023096E-2</c:v>
                </c:pt>
                <c:pt idx="78">
                  <c:v>9.2546624906908695E-2</c:v>
                </c:pt>
                <c:pt idx="79">
                  <c:v>9.3795383868909094E-2</c:v>
                </c:pt>
                <c:pt idx="80">
                  <c:v>9.5044119470504299E-2</c:v>
                </c:pt>
                <c:pt idx="81">
                  <c:v>9.6292829713720093E-2</c:v>
                </c:pt>
                <c:pt idx="82">
                  <c:v>9.7541512889114196E-2</c:v>
                </c:pt>
                <c:pt idx="83">
                  <c:v>9.8790167577260696E-2</c:v>
                </c:pt>
                <c:pt idx="84">
                  <c:v>0.10003879265038799</c:v>
                </c:pt>
                <c:pt idx="85">
                  <c:v>0.101287387271863</c:v>
                </c:pt>
                <c:pt idx="86">
                  <c:v>0.10253595089246299</c:v>
                </c:pt>
                <c:pt idx="87">
                  <c:v>0.10378448324214901</c:v>
                </c:pt>
                <c:pt idx="88">
                  <c:v>0.105032984317074</c:v>
                </c:pt>
                <c:pt idx="89">
                  <c:v>0.106281454361913</c:v>
                </c:pt>
                <c:pt idx="90">
                  <c:v>0.107529893848184</c:v>
                </c:pt>
                <c:pt idx="91">
                  <c:v>0.10877830344909201</c:v>
                </c:pt>
                <c:pt idx="92">
                  <c:v>0.110026684012242</c:v>
                </c:pt>
                <c:pt idx="93">
                  <c:v>0.11127503653119999</c:v>
                </c:pt>
                <c:pt idx="94">
                  <c:v>0.11252336211698</c:v>
                </c:pt>
                <c:pt idx="95">
                  <c:v>0.113771661970361</c:v>
                </c:pt>
                <c:pt idx="96">
                  <c:v>0.115019937355885</c:v>
                </c:pt>
                <c:pt idx="97">
                  <c:v>0.116268189578071</c:v>
                </c:pt>
                <c:pt idx="98">
                  <c:v>0.117516419960263</c:v>
                </c:pt>
                <c:pt idx="99">
                  <c:v>0.11876462982632199</c:v>
                </c:pt>
                <c:pt idx="100">
                  <c:v>0.12001282048518799</c:v>
                </c:pt>
                <c:pt idx="101">
                  <c:v>0.121260993218237</c:v>
                </c:pt>
                <c:pt idx="102">
                  <c:v>0.122509149269214</c:v>
                </c:pt>
                <c:pt idx="103">
                  <c:v>0.123757289836513</c:v>
                </c:pt>
                <c:pt idx="104">
                  <c:v>0.125005416067519</c:v>
                </c:pt>
                <c:pt idx="105">
                  <c:v>0.126253529054737</c:v>
                </c:pt>
                <c:pt idx="106">
                  <c:v>0.12750162983340399</c:v>
                </c:pt>
                <c:pt idx="107">
                  <c:v>0.12874971938035401</c:v>
                </c:pt>
                <c:pt idx="108">
                  <c:v>0.12999779861386601</c:v>
                </c:pt>
                <c:pt idx="109">
                  <c:v>0.13124586839427099</c:v>
                </c:pt>
                <c:pt idx="110">
                  <c:v>0.132493929527183</c:v>
                </c:pt>
                <c:pt idx="111">
                  <c:v>0.13374198301624701</c:v>
                </c:pt>
                <c:pt idx="112">
                  <c:v>0.134990030588301</c:v>
                </c:pt>
                <c:pt idx="113">
                  <c:v>0.13623807396170901</c:v>
                </c:pt>
                <c:pt idx="114">
                  <c:v>0.13748611470526001</c:v>
                </c:pt>
                <c:pt idx="115">
                  <c:v>0.13873415424841301</c:v>
                </c:pt>
                <c:pt idx="116">
                  <c:v>0.13998219363880601</c:v>
                </c:pt>
                <c:pt idx="117">
                  <c:v>0.14123023302919899</c:v>
                </c:pt>
                <c:pt idx="118">
                  <c:v>0.14247827241959299</c:v>
                </c:pt>
                <c:pt idx="119">
                  <c:v>0.14372631180998499</c:v>
                </c:pt>
                <c:pt idx="120">
                  <c:v>0.14497435120037899</c:v>
                </c:pt>
                <c:pt idx="121">
                  <c:v>0.14622239059077199</c:v>
                </c:pt>
                <c:pt idx="122">
                  <c:v>0.147470429981165</c:v>
                </c:pt>
                <c:pt idx="123">
                  <c:v>0.148718469371558</c:v>
                </c:pt>
                <c:pt idx="124">
                  <c:v>0.149966508761951</c:v>
                </c:pt>
                <c:pt idx="125">
                  <c:v>0.151214548152345</c:v>
                </c:pt>
                <c:pt idx="126">
                  <c:v>0.152462587542738</c:v>
                </c:pt>
                <c:pt idx="127">
                  <c:v>0.15371062693313101</c:v>
                </c:pt>
                <c:pt idx="128">
                  <c:v>0.15495866632352401</c:v>
                </c:pt>
                <c:pt idx="129">
                  <c:v>0.15620670571391701</c:v>
                </c:pt>
                <c:pt idx="130">
                  <c:v>0.15745474510431001</c:v>
                </c:pt>
                <c:pt idx="131">
                  <c:v>0.15870278449470299</c:v>
                </c:pt>
                <c:pt idx="132">
                  <c:v>0.15995082388509699</c:v>
                </c:pt>
                <c:pt idx="133">
                  <c:v>0.16119886327548899</c:v>
                </c:pt>
                <c:pt idx="134">
                  <c:v>0.16244690266588299</c:v>
                </c:pt>
                <c:pt idx="135">
                  <c:v>0.16369494205627499</c:v>
                </c:pt>
                <c:pt idx="136">
                  <c:v>0.164942981446669</c:v>
                </c:pt>
                <c:pt idx="137">
                  <c:v>0.166191020837062</c:v>
                </c:pt>
                <c:pt idx="138">
                  <c:v>0.167439060227455</c:v>
                </c:pt>
                <c:pt idx="139">
                  <c:v>0.168687099617848</c:v>
                </c:pt>
                <c:pt idx="140">
                  <c:v>0.169935139008241</c:v>
                </c:pt>
                <c:pt idx="141">
                  <c:v>0.17118317839863401</c:v>
                </c:pt>
                <c:pt idx="142">
                  <c:v>0.17243121778902701</c:v>
                </c:pt>
                <c:pt idx="143">
                  <c:v>0.17367925717942001</c:v>
                </c:pt>
                <c:pt idx="144">
                  <c:v>0.17492729656981301</c:v>
                </c:pt>
                <c:pt idx="145">
                  <c:v>0.17617533596020701</c:v>
                </c:pt>
                <c:pt idx="146">
                  <c:v>0.17742337535059999</c:v>
                </c:pt>
                <c:pt idx="147">
                  <c:v>0.17867141474099299</c:v>
                </c:pt>
                <c:pt idx="148">
                  <c:v>0.17991945413138599</c:v>
                </c:pt>
                <c:pt idx="149">
                  <c:v>0.18116749352177999</c:v>
                </c:pt>
                <c:pt idx="150">
                  <c:v>0.182415532912172</c:v>
                </c:pt>
                <c:pt idx="151">
                  <c:v>0.183663572302565</c:v>
                </c:pt>
                <c:pt idx="152">
                  <c:v>0.184911611692958</c:v>
                </c:pt>
                <c:pt idx="153">
                  <c:v>0.186159651083351</c:v>
                </c:pt>
                <c:pt idx="154">
                  <c:v>0.187407690473745</c:v>
                </c:pt>
                <c:pt idx="155">
                  <c:v>0.18865572986413701</c:v>
                </c:pt>
                <c:pt idx="156">
                  <c:v>0.18990376925453101</c:v>
                </c:pt>
                <c:pt idx="157">
                  <c:v>0.19115180864492401</c:v>
                </c:pt>
                <c:pt idx="158">
                  <c:v>0.19239984803531701</c:v>
                </c:pt>
                <c:pt idx="159">
                  <c:v>0.19364788742571001</c:v>
                </c:pt>
                <c:pt idx="160">
                  <c:v>0.19489592681610299</c:v>
                </c:pt>
                <c:pt idx="161">
                  <c:v>0.19614396620649599</c:v>
                </c:pt>
                <c:pt idx="162">
                  <c:v>0.19739200559688899</c:v>
                </c:pt>
                <c:pt idx="163">
                  <c:v>0.19864004498728199</c:v>
                </c:pt>
                <c:pt idx="164">
                  <c:v>0.199888084377676</c:v>
                </c:pt>
                <c:pt idx="165">
                  <c:v>0.201136123768068</c:v>
                </c:pt>
                <c:pt idx="166">
                  <c:v>0.202384163158463</c:v>
                </c:pt>
                <c:pt idx="167">
                  <c:v>0.203632202548855</c:v>
                </c:pt>
                <c:pt idx="168">
                  <c:v>0.204880241939248</c:v>
                </c:pt>
                <c:pt idx="169">
                  <c:v>0.206128281329642</c:v>
                </c:pt>
                <c:pt idx="170">
                  <c:v>0.20737632072003401</c:v>
                </c:pt>
                <c:pt idx="171">
                  <c:v>0.20862436011042801</c:v>
                </c:pt>
                <c:pt idx="172">
                  <c:v>0.20987239950082001</c:v>
                </c:pt>
                <c:pt idx="173">
                  <c:v>0.21112043889121301</c:v>
                </c:pt>
                <c:pt idx="174">
                  <c:v>0.21236847828160699</c:v>
                </c:pt>
                <c:pt idx="175">
                  <c:v>0.21361651767199999</c:v>
                </c:pt>
                <c:pt idx="176">
                  <c:v>0.21486455706239299</c:v>
                </c:pt>
                <c:pt idx="177">
                  <c:v>0.21611259645278599</c:v>
                </c:pt>
                <c:pt idx="178">
                  <c:v>0.21736063584317999</c:v>
                </c:pt>
                <c:pt idx="179">
                  <c:v>0.218608675233573</c:v>
                </c:pt>
                <c:pt idx="180">
                  <c:v>0.219856714623966</c:v>
                </c:pt>
                <c:pt idx="181">
                  <c:v>0.221104754014359</c:v>
                </c:pt>
                <c:pt idx="182">
                  <c:v>0.222352793404751</c:v>
                </c:pt>
                <c:pt idx="183">
                  <c:v>0.223600832795145</c:v>
                </c:pt>
                <c:pt idx="184">
                  <c:v>0.22484887218553801</c:v>
                </c:pt>
                <c:pt idx="185">
                  <c:v>0.22609691157593101</c:v>
                </c:pt>
                <c:pt idx="186">
                  <c:v>0.22734495096632401</c:v>
                </c:pt>
                <c:pt idx="187">
                  <c:v>0.22859299035671701</c:v>
                </c:pt>
                <c:pt idx="188">
                  <c:v>0.22984102974711099</c:v>
                </c:pt>
                <c:pt idx="189">
                  <c:v>0.23108906913750399</c:v>
                </c:pt>
                <c:pt idx="190">
                  <c:v>0.23233710852789599</c:v>
                </c:pt>
                <c:pt idx="191">
                  <c:v>0.23358514791828999</c:v>
                </c:pt>
                <c:pt idx="192">
                  <c:v>0.23483318730868299</c:v>
                </c:pt>
                <c:pt idx="193">
                  <c:v>0.236081226699076</c:v>
                </c:pt>
                <c:pt idx="194">
                  <c:v>0.237329266089469</c:v>
                </c:pt>
                <c:pt idx="195">
                  <c:v>0.238577305479863</c:v>
                </c:pt>
                <c:pt idx="196">
                  <c:v>0.239825344870255</c:v>
                </c:pt>
                <c:pt idx="197">
                  <c:v>0.241073384260649</c:v>
                </c:pt>
                <c:pt idx="198">
                  <c:v>0.24232142365104201</c:v>
                </c:pt>
                <c:pt idx="199">
                  <c:v>0.24356946304143501</c:v>
                </c:pt>
                <c:pt idx="200">
                  <c:v>0.24481750243182801</c:v>
                </c:pt>
                <c:pt idx="201">
                  <c:v>0.24606554182222101</c:v>
                </c:pt>
                <c:pt idx="202">
                  <c:v>0.24731358121261501</c:v>
                </c:pt>
                <c:pt idx="203">
                  <c:v>0.24856162060300799</c:v>
                </c:pt>
                <c:pt idx="204">
                  <c:v>0.24980965999340099</c:v>
                </c:pt>
                <c:pt idx="205">
                  <c:v>0.25105769938379302</c:v>
                </c:pt>
                <c:pt idx="206">
                  <c:v>0.25230573877418699</c:v>
                </c:pt>
                <c:pt idx="207">
                  <c:v>0.25355377816458002</c:v>
                </c:pt>
                <c:pt idx="208">
                  <c:v>0.254801817554973</c:v>
                </c:pt>
                <c:pt idx="209">
                  <c:v>0.25604985694536703</c:v>
                </c:pt>
                <c:pt idx="210">
                  <c:v>0.257297896335759</c:v>
                </c:pt>
                <c:pt idx="211">
                  <c:v>0.25854593572615298</c:v>
                </c:pt>
                <c:pt idx="212">
                  <c:v>0.25979397511654601</c:v>
                </c:pt>
                <c:pt idx="213">
                  <c:v>0.26104201450693898</c:v>
                </c:pt>
                <c:pt idx="214">
                  <c:v>0.26229005389733201</c:v>
                </c:pt>
                <c:pt idx="215">
                  <c:v>0.26353809328772498</c:v>
                </c:pt>
                <c:pt idx="216">
                  <c:v>0.26478613267811801</c:v>
                </c:pt>
                <c:pt idx="217">
                  <c:v>0.26603417206851099</c:v>
                </c:pt>
                <c:pt idx="218">
                  <c:v>0.26728221145890502</c:v>
                </c:pt>
                <c:pt idx="219">
                  <c:v>0.26853025084929799</c:v>
                </c:pt>
                <c:pt idx="220">
                  <c:v>0.26977829023969102</c:v>
                </c:pt>
                <c:pt idx="221">
                  <c:v>0.271026329630084</c:v>
                </c:pt>
                <c:pt idx="222">
                  <c:v>0.27227436902047703</c:v>
                </c:pt>
                <c:pt idx="223">
                  <c:v>0.27352240841087</c:v>
                </c:pt>
                <c:pt idx="224">
                  <c:v>0.27477044780126297</c:v>
                </c:pt>
                <c:pt idx="225">
                  <c:v>0.276018487191656</c:v>
                </c:pt>
                <c:pt idx="226">
                  <c:v>0.27726652658204998</c:v>
                </c:pt>
                <c:pt idx="227">
                  <c:v>0.27851456597244301</c:v>
                </c:pt>
                <c:pt idx="228">
                  <c:v>0.27976260536283498</c:v>
                </c:pt>
                <c:pt idx="229">
                  <c:v>0.28101064475322901</c:v>
                </c:pt>
                <c:pt idx="230">
                  <c:v>0.28225868414362199</c:v>
                </c:pt>
                <c:pt idx="231">
                  <c:v>0.28350672353401601</c:v>
                </c:pt>
                <c:pt idx="232">
                  <c:v>0.28475476292440899</c:v>
                </c:pt>
                <c:pt idx="233">
                  <c:v>0.28600280231480202</c:v>
                </c:pt>
                <c:pt idx="234">
                  <c:v>0.28725084170519499</c:v>
                </c:pt>
                <c:pt idx="235">
                  <c:v>0.28849888109558802</c:v>
                </c:pt>
                <c:pt idx="236">
                  <c:v>0.289746920485981</c:v>
                </c:pt>
                <c:pt idx="237">
                  <c:v>0.29099495987637403</c:v>
                </c:pt>
                <c:pt idx="238">
                  <c:v>0.292242999266767</c:v>
                </c:pt>
                <c:pt idx="239">
                  <c:v>0.29349103865715997</c:v>
                </c:pt>
                <c:pt idx="240">
                  <c:v>0.294739078047554</c:v>
                </c:pt>
                <c:pt idx="241">
                  <c:v>0.29598711743794698</c:v>
                </c:pt>
                <c:pt idx="242">
                  <c:v>0.29723515682833901</c:v>
                </c:pt>
                <c:pt idx="243">
                  <c:v>0.29848319621873298</c:v>
                </c:pt>
                <c:pt idx="244">
                  <c:v>0.29973123560912601</c:v>
                </c:pt>
                <c:pt idx="245">
                  <c:v>0.30097927499951999</c:v>
                </c:pt>
                <c:pt idx="246">
                  <c:v>0.30222731438991302</c:v>
                </c:pt>
                <c:pt idx="247">
                  <c:v>0.30347535378030599</c:v>
                </c:pt>
                <c:pt idx="248">
                  <c:v>0.30472339317069802</c:v>
                </c:pt>
                <c:pt idx="249">
                  <c:v>0.30597143256109199</c:v>
                </c:pt>
                <c:pt idx="250">
                  <c:v>0.30721947195148502</c:v>
                </c:pt>
                <c:pt idx="251">
                  <c:v>0.308467511341878</c:v>
                </c:pt>
                <c:pt idx="252">
                  <c:v>0.30971555073227103</c:v>
                </c:pt>
                <c:pt idx="253">
                  <c:v>0.310963590122665</c:v>
                </c:pt>
                <c:pt idx="254">
                  <c:v>0.31221162951305698</c:v>
                </c:pt>
                <c:pt idx="255">
                  <c:v>0.31345966890345001</c:v>
                </c:pt>
                <c:pt idx="256">
                  <c:v>0.31470770829384498</c:v>
                </c:pt>
                <c:pt idx="257">
                  <c:v>0.31595574768423701</c:v>
                </c:pt>
                <c:pt idx="258">
                  <c:v>0.31720378707462998</c:v>
                </c:pt>
                <c:pt idx="259">
                  <c:v>0.31845182646502401</c:v>
                </c:pt>
                <c:pt idx="260">
                  <c:v>0.31969986585541599</c:v>
                </c:pt>
                <c:pt idx="261">
                  <c:v>0.32094790524581002</c:v>
                </c:pt>
                <c:pt idx="262">
                  <c:v>0.32219594463620299</c:v>
                </c:pt>
                <c:pt idx="263">
                  <c:v>0.32344398402659602</c:v>
                </c:pt>
                <c:pt idx="264">
                  <c:v>0.324692023416989</c:v>
                </c:pt>
                <c:pt idx="265">
                  <c:v>0.32594006280738202</c:v>
                </c:pt>
                <c:pt idx="266">
                  <c:v>0.327188102197776</c:v>
                </c:pt>
                <c:pt idx="267">
                  <c:v>0.32843614158816697</c:v>
                </c:pt>
                <c:pt idx="268">
                  <c:v>0.329684180978562</c:v>
                </c:pt>
                <c:pt idx="269">
                  <c:v>0.33093222036895398</c:v>
                </c:pt>
                <c:pt idx="270">
                  <c:v>0.33218025975934801</c:v>
                </c:pt>
                <c:pt idx="271">
                  <c:v>0.33342829914973998</c:v>
                </c:pt>
                <c:pt idx="272">
                  <c:v>0.33467633854013501</c:v>
                </c:pt>
                <c:pt idx="273">
                  <c:v>0.33592437793052599</c:v>
                </c:pt>
                <c:pt idx="274">
                  <c:v>0.33717241732092101</c:v>
                </c:pt>
                <c:pt idx="275">
                  <c:v>0.33842045671131299</c:v>
                </c:pt>
                <c:pt idx="276">
                  <c:v>0.33966849610170702</c:v>
                </c:pt>
                <c:pt idx="277">
                  <c:v>0.34091653549209999</c:v>
                </c:pt>
                <c:pt idx="278">
                  <c:v>0.34216457488249302</c:v>
                </c:pt>
                <c:pt idx="279">
                  <c:v>0.343412614272887</c:v>
                </c:pt>
                <c:pt idx="280">
                  <c:v>0.34466065366327903</c:v>
                </c:pt>
                <c:pt idx="281">
                  <c:v>0.345908693053673</c:v>
                </c:pt>
                <c:pt idx="282">
                  <c:v>0.34715673244406497</c:v>
                </c:pt>
                <c:pt idx="283">
                  <c:v>0.348404771834458</c:v>
                </c:pt>
                <c:pt idx="284">
                  <c:v>0.34965281122485198</c:v>
                </c:pt>
                <c:pt idx="285">
                  <c:v>0.35090085061524401</c:v>
                </c:pt>
                <c:pt idx="286">
                  <c:v>0.35214889000563798</c:v>
                </c:pt>
                <c:pt idx="287">
                  <c:v>0.35339692939603101</c:v>
                </c:pt>
                <c:pt idx="288">
                  <c:v>0.35464496878642399</c:v>
                </c:pt>
                <c:pt idx="289">
                  <c:v>0.35589300817681802</c:v>
                </c:pt>
                <c:pt idx="290">
                  <c:v>0.35714104756720999</c:v>
                </c:pt>
                <c:pt idx="291">
                  <c:v>0.35838908695760402</c:v>
                </c:pt>
                <c:pt idx="292">
                  <c:v>0.35963712634799699</c:v>
                </c:pt>
                <c:pt idx="293">
                  <c:v>0.36088516573839002</c:v>
                </c:pt>
                <c:pt idx="294">
                  <c:v>0.362133205128782</c:v>
                </c:pt>
                <c:pt idx="295">
                  <c:v>0.36338124451917497</c:v>
                </c:pt>
                <c:pt idx="296">
                  <c:v>0.36462928390957</c:v>
                </c:pt>
                <c:pt idx="297">
                  <c:v>0.36587732329996298</c:v>
                </c:pt>
                <c:pt idx="298">
                  <c:v>0.36712536269035601</c:v>
                </c:pt>
                <c:pt idx="299">
                  <c:v>0.36837340208074898</c:v>
                </c:pt>
                <c:pt idx="300">
                  <c:v>0.36962144147114201</c:v>
                </c:pt>
                <c:pt idx="301">
                  <c:v>0.37086948086153498</c:v>
                </c:pt>
                <c:pt idx="302">
                  <c:v>0.37211752025192801</c:v>
                </c:pt>
                <c:pt idx="303">
                  <c:v>0.37336555964232099</c:v>
                </c:pt>
                <c:pt idx="304">
                  <c:v>0.37461359903271402</c:v>
                </c:pt>
                <c:pt idx="305">
                  <c:v>0.37586163842310699</c:v>
                </c:pt>
                <c:pt idx="306">
                  <c:v>0.37710967781350002</c:v>
                </c:pt>
                <c:pt idx="307">
                  <c:v>0.378357717203894</c:v>
                </c:pt>
                <c:pt idx="308">
                  <c:v>0.37960575659428702</c:v>
                </c:pt>
                <c:pt idx="309">
                  <c:v>0.380853795984679</c:v>
                </c:pt>
                <c:pt idx="310">
                  <c:v>0.38210183537507297</c:v>
                </c:pt>
                <c:pt idx="311">
                  <c:v>0.383349874765466</c:v>
                </c:pt>
                <c:pt idx="312">
                  <c:v>0.38459791415585898</c:v>
                </c:pt>
                <c:pt idx="313">
                  <c:v>0.38584595354625201</c:v>
                </c:pt>
                <c:pt idx="314">
                  <c:v>0.38709399293664498</c:v>
                </c:pt>
                <c:pt idx="315">
                  <c:v>0.38834203232704001</c:v>
                </c:pt>
                <c:pt idx="316">
                  <c:v>0.38959007171743298</c:v>
                </c:pt>
                <c:pt idx="317">
                  <c:v>0.39083811110782601</c:v>
                </c:pt>
                <c:pt idx="318">
                  <c:v>0.39208615049821799</c:v>
                </c:pt>
                <c:pt idx="319">
                  <c:v>0.39333418988861102</c:v>
                </c:pt>
                <c:pt idx="320">
                  <c:v>0.39458222927900399</c:v>
                </c:pt>
                <c:pt idx="321">
                  <c:v>0.39583026866939802</c:v>
                </c:pt>
                <c:pt idx="322">
                  <c:v>0.397078308059791</c:v>
                </c:pt>
                <c:pt idx="323">
                  <c:v>0.39832634745018403</c:v>
                </c:pt>
                <c:pt idx="324">
                  <c:v>0.399574386840577</c:v>
                </c:pt>
                <c:pt idx="325">
                  <c:v>0.40082242623096997</c:v>
                </c:pt>
                <c:pt idx="326">
                  <c:v>0.402070465621363</c:v>
                </c:pt>
                <c:pt idx="327">
                  <c:v>0.40331850501175598</c:v>
                </c:pt>
                <c:pt idx="328">
                  <c:v>0.40456654440214801</c:v>
                </c:pt>
                <c:pt idx="329">
                  <c:v>0.40581458379254298</c:v>
                </c:pt>
                <c:pt idx="330">
                  <c:v>0.40706262318293601</c:v>
                </c:pt>
                <c:pt idx="331">
                  <c:v>0.40831066257332899</c:v>
                </c:pt>
                <c:pt idx="332">
                  <c:v>0.40955870196372302</c:v>
                </c:pt>
                <c:pt idx="333">
                  <c:v>0.41080674135411499</c:v>
                </c:pt>
                <c:pt idx="334">
                  <c:v>0.41205478074451002</c:v>
                </c:pt>
                <c:pt idx="335">
                  <c:v>0.41330282013490199</c:v>
                </c:pt>
                <c:pt idx="336">
                  <c:v>0.41455085952529502</c:v>
                </c:pt>
                <c:pt idx="337">
                  <c:v>0.415798898915688</c:v>
                </c:pt>
                <c:pt idx="338">
                  <c:v>0.41704693830608303</c:v>
                </c:pt>
                <c:pt idx="339">
                  <c:v>0.418294977696475</c:v>
                </c:pt>
                <c:pt idx="340">
                  <c:v>0.41954301708686798</c:v>
                </c:pt>
                <c:pt idx="341">
                  <c:v>0.42079105647726001</c:v>
                </c:pt>
                <c:pt idx="342">
                  <c:v>0.42203909586765398</c:v>
                </c:pt>
                <c:pt idx="343">
                  <c:v>0.42328713525804801</c:v>
                </c:pt>
                <c:pt idx="344">
                  <c:v>0.42453517464843998</c:v>
                </c:pt>
                <c:pt idx="345">
                  <c:v>0.42578321403883301</c:v>
                </c:pt>
                <c:pt idx="346">
                  <c:v>0.42703125342922699</c:v>
                </c:pt>
                <c:pt idx="347">
                  <c:v>0.42827929281961902</c:v>
                </c:pt>
                <c:pt idx="348">
                  <c:v>0.42952733221001199</c:v>
                </c:pt>
                <c:pt idx="349">
                  <c:v>0.43077537160040602</c:v>
                </c:pt>
                <c:pt idx="350">
                  <c:v>0.432023410990799</c:v>
                </c:pt>
                <c:pt idx="351">
                  <c:v>0.43327145038119103</c:v>
                </c:pt>
                <c:pt idx="352">
                  <c:v>0.434519489771585</c:v>
                </c:pt>
                <c:pt idx="353">
                  <c:v>0.43576752916197697</c:v>
                </c:pt>
                <c:pt idx="354">
                  <c:v>0.43701556855237</c:v>
                </c:pt>
                <c:pt idx="355">
                  <c:v>0.43826360794276498</c:v>
                </c:pt>
                <c:pt idx="356">
                  <c:v>0.43951164733315801</c:v>
                </c:pt>
                <c:pt idx="357">
                  <c:v>0.44075968672354998</c:v>
                </c:pt>
                <c:pt idx="358">
                  <c:v>0.44200772611394201</c:v>
                </c:pt>
                <c:pt idx="359">
                  <c:v>0.44325576550433698</c:v>
                </c:pt>
                <c:pt idx="360">
                  <c:v>0.44450380489473001</c:v>
                </c:pt>
                <c:pt idx="361">
                  <c:v>0.44575184428512399</c:v>
                </c:pt>
                <c:pt idx="362">
                  <c:v>0.44699988367551502</c:v>
                </c:pt>
                <c:pt idx="363">
                  <c:v>0.44824792306590799</c:v>
                </c:pt>
                <c:pt idx="364">
                  <c:v>0.44949596245630302</c:v>
                </c:pt>
                <c:pt idx="365">
                  <c:v>0.450744001846696</c:v>
                </c:pt>
                <c:pt idx="366">
                  <c:v>0.45199204123708903</c:v>
                </c:pt>
                <c:pt idx="367">
                  <c:v>0.453240080627483</c:v>
                </c:pt>
                <c:pt idx="368">
                  <c:v>0.45448812001787597</c:v>
                </c:pt>
                <c:pt idx="369">
                  <c:v>0.455736159408268</c:v>
                </c:pt>
                <c:pt idx="370">
                  <c:v>0.45698419879866298</c:v>
                </c:pt>
                <c:pt idx="371">
                  <c:v>0.45823223818905401</c:v>
                </c:pt>
                <c:pt idx="372">
                  <c:v>0.45948027757944798</c:v>
                </c:pt>
                <c:pt idx="373">
                  <c:v>0.46072831696984001</c:v>
                </c:pt>
                <c:pt idx="374">
                  <c:v>0.46197635636023399</c:v>
                </c:pt>
                <c:pt idx="375">
                  <c:v>0.46322439575062802</c:v>
                </c:pt>
                <c:pt idx="376">
                  <c:v>0.46447243514102099</c:v>
                </c:pt>
                <c:pt idx="377">
                  <c:v>0.46572047453141302</c:v>
                </c:pt>
                <c:pt idx="378">
                  <c:v>0.46696851392180599</c:v>
                </c:pt>
                <c:pt idx="379">
                  <c:v>0.46821655331219902</c:v>
                </c:pt>
                <c:pt idx="380">
                  <c:v>0.469464592702593</c:v>
                </c:pt>
                <c:pt idx="381">
                  <c:v>0.47071263209298603</c:v>
                </c:pt>
                <c:pt idx="382">
                  <c:v>0.471960671483379</c:v>
                </c:pt>
                <c:pt idx="383">
                  <c:v>0.47320871087377098</c:v>
                </c:pt>
                <c:pt idx="384">
                  <c:v>0.47445675026416301</c:v>
                </c:pt>
                <c:pt idx="385">
                  <c:v>0.47570478965455798</c:v>
                </c:pt>
                <c:pt idx="386">
                  <c:v>0.47695282904495201</c:v>
                </c:pt>
                <c:pt idx="387">
                  <c:v>0.47820086843534498</c:v>
                </c:pt>
                <c:pt idx="388">
                  <c:v>0.47944890782573701</c:v>
                </c:pt>
                <c:pt idx="389">
                  <c:v>0.48069694721612899</c:v>
                </c:pt>
                <c:pt idx="390">
                  <c:v>0.48194498660652302</c:v>
                </c:pt>
                <c:pt idx="391">
                  <c:v>0.48319302599691499</c:v>
                </c:pt>
                <c:pt idx="392">
                  <c:v>0.48444106538730902</c:v>
                </c:pt>
                <c:pt idx="393">
                  <c:v>0.485689104777703</c:v>
                </c:pt>
                <c:pt idx="394">
                  <c:v>0.48693714416809603</c:v>
                </c:pt>
                <c:pt idx="395">
                  <c:v>0.488185183558488</c:v>
                </c:pt>
                <c:pt idx="396">
                  <c:v>0.48943322294888097</c:v>
                </c:pt>
                <c:pt idx="397">
                  <c:v>0.490681262339275</c:v>
                </c:pt>
                <c:pt idx="398">
                  <c:v>0.49192930172966898</c:v>
                </c:pt>
                <c:pt idx="399">
                  <c:v>0.49317734112006201</c:v>
                </c:pt>
                <c:pt idx="400">
                  <c:v>0.49442538051045398</c:v>
                </c:pt>
                <c:pt idx="401">
                  <c:v>0.49567341990084701</c:v>
                </c:pt>
                <c:pt idx="402">
                  <c:v>0.49692145929124099</c:v>
                </c:pt>
                <c:pt idx="403">
                  <c:v>0.49816949868163402</c:v>
                </c:pt>
                <c:pt idx="404">
                  <c:v>0.49941753807202599</c:v>
                </c:pt>
                <c:pt idx="405">
                  <c:v>0.50066557746242002</c:v>
                </c:pt>
                <c:pt idx="406">
                  <c:v>0.50191361685281199</c:v>
                </c:pt>
                <c:pt idx="407">
                  <c:v>0.50316165624320597</c:v>
                </c:pt>
                <c:pt idx="408">
                  <c:v>0.50440969563360005</c:v>
                </c:pt>
                <c:pt idx="409">
                  <c:v>0.50565773502399303</c:v>
                </c:pt>
                <c:pt idx="410">
                  <c:v>0.506905774414386</c:v>
                </c:pt>
                <c:pt idx="411">
                  <c:v>0.50815381380477798</c:v>
                </c:pt>
                <c:pt idx="412">
                  <c:v>0.50940185319517095</c:v>
                </c:pt>
                <c:pt idx="413">
                  <c:v>0.51064989258556404</c:v>
                </c:pt>
                <c:pt idx="414">
                  <c:v>0.51189793197595801</c:v>
                </c:pt>
                <c:pt idx="415">
                  <c:v>0.51314597136634899</c:v>
                </c:pt>
                <c:pt idx="416">
                  <c:v>0.51439401075674396</c:v>
                </c:pt>
                <c:pt idx="417">
                  <c:v>0.51564205014713604</c:v>
                </c:pt>
                <c:pt idx="418">
                  <c:v>0.51689008953753102</c:v>
                </c:pt>
                <c:pt idx="419">
                  <c:v>0.51813812892792399</c:v>
                </c:pt>
                <c:pt idx="420">
                  <c:v>0.51938616831831597</c:v>
                </c:pt>
                <c:pt idx="421">
                  <c:v>0.52063420770870805</c:v>
                </c:pt>
                <c:pt idx="422">
                  <c:v>0.52188224709910103</c:v>
                </c:pt>
                <c:pt idx="423">
                  <c:v>0.523130286489496</c:v>
                </c:pt>
                <c:pt idx="424">
                  <c:v>0.52437832587988897</c:v>
                </c:pt>
                <c:pt idx="425">
                  <c:v>0.52562636527028195</c:v>
                </c:pt>
                <c:pt idx="426">
                  <c:v>0.52687440466067603</c:v>
                </c:pt>
                <c:pt idx="427">
                  <c:v>0.52812244405106701</c:v>
                </c:pt>
                <c:pt idx="428">
                  <c:v>0.52937048344145998</c:v>
                </c:pt>
                <c:pt idx="429">
                  <c:v>0.53061852283185396</c:v>
                </c:pt>
                <c:pt idx="430">
                  <c:v>0.53186656222224704</c:v>
                </c:pt>
                <c:pt idx="431">
                  <c:v>0.53311460161264101</c:v>
                </c:pt>
                <c:pt idx="432">
                  <c:v>0.53436264100303399</c:v>
                </c:pt>
                <c:pt idx="433">
                  <c:v>0.53561068039342596</c:v>
                </c:pt>
                <c:pt idx="434">
                  <c:v>0.53685871978381805</c:v>
                </c:pt>
                <c:pt idx="435">
                  <c:v>0.53810675917421202</c:v>
                </c:pt>
                <c:pt idx="436">
                  <c:v>0.539354798564605</c:v>
                </c:pt>
                <c:pt idx="437">
                  <c:v>0.54060283795499897</c:v>
                </c:pt>
                <c:pt idx="438">
                  <c:v>0.54185087734539195</c:v>
                </c:pt>
                <c:pt idx="439">
                  <c:v>0.54309891673578403</c:v>
                </c:pt>
                <c:pt idx="440">
                  <c:v>0.54434695612617801</c:v>
                </c:pt>
                <c:pt idx="441">
                  <c:v>0.54559499551656898</c:v>
                </c:pt>
                <c:pt idx="442">
                  <c:v>0.54684303490696495</c:v>
                </c:pt>
                <c:pt idx="443">
                  <c:v>0.54809107429735704</c:v>
                </c:pt>
                <c:pt idx="444">
                  <c:v>0.54933911368775101</c:v>
                </c:pt>
                <c:pt idx="445">
                  <c:v>0.55058715307814199</c:v>
                </c:pt>
                <c:pt idx="446">
                  <c:v>0.55183519246853596</c:v>
                </c:pt>
                <c:pt idx="447">
                  <c:v>0.55308323185892805</c:v>
                </c:pt>
                <c:pt idx="448">
                  <c:v>0.55433127124932302</c:v>
                </c:pt>
                <c:pt idx="449">
                  <c:v>0.555579310639715</c:v>
                </c:pt>
                <c:pt idx="450">
                  <c:v>0.55682735003010797</c:v>
                </c:pt>
                <c:pt idx="451">
                  <c:v>0.55807538942049995</c:v>
                </c:pt>
                <c:pt idx="452">
                  <c:v>0.55932342881089403</c:v>
                </c:pt>
                <c:pt idx="453">
                  <c:v>0.560571468201287</c:v>
                </c:pt>
                <c:pt idx="454">
                  <c:v>0.56181950759168098</c:v>
                </c:pt>
                <c:pt idx="455">
                  <c:v>0.56306754698207395</c:v>
                </c:pt>
                <c:pt idx="456">
                  <c:v>0.56431558637246704</c:v>
                </c:pt>
                <c:pt idx="457">
                  <c:v>0.56556362576286001</c:v>
                </c:pt>
                <c:pt idx="458">
                  <c:v>0.56681166515325299</c:v>
                </c:pt>
                <c:pt idx="459">
                  <c:v>0.56805970454364696</c:v>
                </c:pt>
                <c:pt idx="460">
                  <c:v>0.56930774393403905</c:v>
                </c:pt>
                <c:pt idx="461">
                  <c:v>0.57055578332443202</c:v>
                </c:pt>
                <c:pt idx="462">
                  <c:v>0.57180382271482499</c:v>
                </c:pt>
                <c:pt idx="463">
                  <c:v>0.57305186210521897</c:v>
                </c:pt>
                <c:pt idx="464">
                  <c:v>0.57429990149561005</c:v>
                </c:pt>
                <c:pt idx="465">
                  <c:v>0.57554794088600503</c:v>
                </c:pt>
                <c:pt idx="466">
                  <c:v>0.576795980276398</c:v>
                </c:pt>
                <c:pt idx="467">
                  <c:v>0.57804401966679197</c:v>
                </c:pt>
                <c:pt idx="468">
                  <c:v>0.57929205905718295</c:v>
                </c:pt>
                <c:pt idx="469">
                  <c:v>0.58054009844757803</c:v>
                </c:pt>
                <c:pt idx="470">
                  <c:v>0.58178813783797101</c:v>
                </c:pt>
                <c:pt idx="471">
                  <c:v>0.58303617722836398</c:v>
                </c:pt>
                <c:pt idx="472">
                  <c:v>0.58428421661875596</c:v>
                </c:pt>
                <c:pt idx="473">
                  <c:v>0.58553225600915004</c:v>
                </c:pt>
                <c:pt idx="474">
                  <c:v>0.58678029539954302</c:v>
                </c:pt>
                <c:pt idx="475">
                  <c:v>0.58802833478993499</c:v>
                </c:pt>
                <c:pt idx="476">
                  <c:v>0.58927637418032897</c:v>
                </c:pt>
                <c:pt idx="477">
                  <c:v>0.59052441357072005</c:v>
                </c:pt>
                <c:pt idx="478">
                  <c:v>0.59177245296111403</c:v>
                </c:pt>
                <c:pt idx="479">
                  <c:v>0.593020492351509</c:v>
                </c:pt>
                <c:pt idx="480">
                  <c:v>0.59426853174189997</c:v>
                </c:pt>
                <c:pt idx="481">
                  <c:v>0.59551657113229395</c:v>
                </c:pt>
                <c:pt idx="482">
                  <c:v>0.59676461052268603</c:v>
                </c:pt>
                <c:pt idx="483">
                  <c:v>0.59801264991308101</c:v>
                </c:pt>
                <c:pt idx="484">
                  <c:v>0.59926068930347298</c:v>
                </c:pt>
                <c:pt idx="485">
                  <c:v>0.60050872869386696</c:v>
                </c:pt>
                <c:pt idx="486">
                  <c:v>0.60175676808426004</c:v>
                </c:pt>
                <c:pt idx="487">
                  <c:v>0.60300480747465401</c:v>
                </c:pt>
                <c:pt idx="488">
                  <c:v>0.60425284686504499</c:v>
                </c:pt>
                <c:pt idx="489">
                  <c:v>0.60550088625543896</c:v>
                </c:pt>
                <c:pt idx="490">
                  <c:v>0.60674892564583005</c:v>
                </c:pt>
                <c:pt idx="491">
                  <c:v>0.60799696503622502</c:v>
                </c:pt>
                <c:pt idx="492">
                  <c:v>0.609245004426617</c:v>
                </c:pt>
                <c:pt idx="493">
                  <c:v>0.61049304381701097</c:v>
                </c:pt>
                <c:pt idx="494">
                  <c:v>0.61174108320740395</c:v>
                </c:pt>
                <c:pt idx="495">
                  <c:v>0.61298912259779703</c:v>
                </c:pt>
                <c:pt idx="496">
                  <c:v>0.614237161988191</c:v>
                </c:pt>
                <c:pt idx="497">
                  <c:v>0.61548520137858298</c:v>
                </c:pt>
                <c:pt idx="498">
                  <c:v>0.61673324076897695</c:v>
                </c:pt>
                <c:pt idx="499">
                  <c:v>0.61798128015937004</c:v>
                </c:pt>
                <c:pt idx="500">
                  <c:v>0.61922931954976301</c:v>
                </c:pt>
                <c:pt idx="501">
                  <c:v>0.62047735894015499</c:v>
                </c:pt>
                <c:pt idx="502">
                  <c:v>0.62172539833054996</c:v>
                </c:pt>
                <c:pt idx="503">
                  <c:v>0.62297343772094105</c:v>
                </c:pt>
                <c:pt idx="504">
                  <c:v>0.62422147711133402</c:v>
                </c:pt>
                <c:pt idx="505">
                  <c:v>0.625469516501728</c:v>
                </c:pt>
                <c:pt idx="506">
                  <c:v>0.62671755589211997</c:v>
                </c:pt>
                <c:pt idx="507">
                  <c:v>0.62796559528251406</c:v>
                </c:pt>
                <c:pt idx="508">
                  <c:v>0.62921363467290803</c:v>
                </c:pt>
                <c:pt idx="509">
                  <c:v>0.6304616740633</c:v>
                </c:pt>
                <c:pt idx="510">
                  <c:v>0.63170971345369298</c:v>
                </c:pt>
                <c:pt idx="511">
                  <c:v>0.63295775284408695</c:v>
                </c:pt>
                <c:pt idx="512">
                  <c:v>0.63420579223447904</c:v>
                </c:pt>
                <c:pt idx="513">
                  <c:v>0.63545383162487301</c:v>
                </c:pt>
                <c:pt idx="514">
                  <c:v>0.63670187101526599</c:v>
                </c:pt>
                <c:pt idx="515">
                  <c:v>0.63794991040565796</c:v>
                </c:pt>
                <c:pt idx="516">
                  <c:v>0.63919794979605205</c:v>
                </c:pt>
                <c:pt idx="517">
                  <c:v>0.64044598918644502</c:v>
                </c:pt>
                <c:pt idx="518">
                  <c:v>0.64169402857683799</c:v>
                </c:pt>
                <c:pt idx="519">
                  <c:v>0.64294206796722997</c:v>
                </c:pt>
                <c:pt idx="520">
                  <c:v>0.64419010735762205</c:v>
                </c:pt>
                <c:pt idx="521">
                  <c:v>0.64543814674801703</c:v>
                </c:pt>
                <c:pt idx="522">
                  <c:v>0.646686186138411</c:v>
                </c:pt>
                <c:pt idx="523">
                  <c:v>0.64793422552880298</c:v>
                </c:pt>
                <c:pt idx="524">
                  <c:v>0.64918226491919595</c:v>
                </c:pt>
                <c:pt idx="525">
                  <c:v>0.65043030430958904</c:v>
                </c:pt>
                <c:pt idx="526">
                  <c:v>0.65167834369998301</c:v>
                </c:pt>
                <c:pt idx="527">
                  <c:v>0.65292638309037598</c:v>
                </c:pt>
                <c:pt idx="528">
                  <c:v>0.65417442248076896</c:v>
                </c:pt>
                <c:pt idx="529">
                  <c:v>0.65542246187116204</c:v>
                </c:pt>
                <c:pt idx="530">
                  <c:v>0.65667050126155602</c:v>
                </c:pt>
                <c:pt idx="531">
                  <c:v>0.65791854065194799</c:v>
                </c:pt>
                <c:pt idx="532">
                  <c:v>0.65916658004234097</c:v>
                </c:pt>
                <c:pt idx="533">
                  <c:v>0.66041461943273405</c:v>
                </c:pt>
                <c:pt idx="534">
                  <c:v>0.66166265882312703</c:v>
                </c:pt>
                <c:pt idx="535">
                  <c:v>0.662910698213519</c:v>
                </c:pt>
                <c:pt idx="536">
                  <c:v>0.66415873760391198</c:v>
                </c:pt>
                <c:pt idx="537">
                  <c:v>0.66540677699430595</c:v>
                </c:pt>
                <c:pt idx="538">
                  <c:v>0.66665481638469903</c:v>
                </c:pt>
                <c:pt idx="539">
                  <c:v>0.66790285577509401</c:v>
                </c:pt>
                <c:pt idx="540">
                  <c:v>0.66915089516548598</c:v>
                </c:pt>
                <c:pt idx="541">
                  <c:v>0.67039893455587896</c:v>
                </c:pt>
                <c:pt idx="542">
                  <c:v>0.67164697394627104</c:v>
                </c:pt>
                <c:pt idx="543">
                  <c:v>0.67289501333666601</c:v>
                </c:pt>
                <c:pt idx="544">
                  <c:v>0.67414305272705899</c:v>
                </c:pt>
                <c:pt idx="545">
                  <c:v>0.67539109211745196</c:v>
                </c:pt>
                <c:pt idx="546">
                  <c:v>0.67663913150784605</c:v>
                </c:pt>
                <c:pt idx="547">
                  <c:v>0.67788717089823602</c:v>
                </c:pt>
                <c:pt idx="548">
                  <c:v>0.679135210288632</c:v>
                </c:pt>
                <c:pt idx="549">
                  <c:v>0.68038324967902397</c:v>
                </c:pt>
                <c:pt idx="550">
                  <c:v>0.68163128906941495</c:v>
                </c:pt>
                <c:pt idx="551">
                  <c:v>0.68287932845981003</c:v>
                </c:pt>
                <c:pt idx="552">
                  <c:v>0.68412736785020201</c:v>
                </c:pt>
                <c:pt idx="553">
                  <c:v>0.68537540724059598</c:v>
                </c:pt>
                <c:pt idx="554">
                  <c:v>0.68662344663098895</c:v>
                </c:pt>
                <c:pt idx="555">
                  <c:v>0.68787148602138204</c:v>
                </c:pt>
                <c:pt idx="556">
                  <c:v>0.68911952541177701</c:v>
                </c:pt>
                <c:pt idx="557">
                  <c:v>0.69036756480216899</c:v>
                </c:pt>
                <c:pt idx="558">
                  <c:v>0.69161560419256196</c:v>
                </c:pt>
                <c:pt idx="559">
                  <c:v>0.69286364358295705</c:v>
                </c:pt>
                <c:pt idx="560">
                  <c:v>0.69411168297334802</c:v>
                </c:pt>
                <c:pt idx="561">
                  <c:v>0.695359722363741</c:v>
                </c:pt>
                <c:pt idx="562">
                  <c:v>0.69660776175413397</c:v>
                </c:pt>
                <c:pt idx="563">
                  <c:v>0.69785580114452805</c:v>
                </c:pt>
                <c:pt idx="564">
                  <c:v>0.69910384053492003</c:v>
                </c:pt>
                <c:pt idx="565">
                  <c:v>0.700351879925315</c:v>
                </c:pt>
                <c:pt idx="566">
                  <c:v>0.70159991931570498</c:v>
                </c:pt>
                <c:pt idx="567">
                  <c:v>0.70284795870609895</c:v>
                </c:pt>
                <c:pt idx="568">
                  <c:v>0.70409599809649404</c:v>
                </c:pt>
                <c:pt idx="569">
                  <c:v>0.70534403748688501</c:v>
                </c:pt>
                <c:pt idx="570">
                  <c:v>0.70659207687727499</c:v>
                </c:pt>
                <c:pt idx="571">
                  <c:v>0.70784011626767296</c:v>
                </c:pt>
                <c:pt idx="572">
                  <c:v>0.70908815565806504</c:v>
                </c:pt>
                <c:pt idx="573">
                  <c:v>0.71033619504845702</c:v>
                </c:pt>
                <c:pt idx="574">
                  <c:v>0.71158423443885199</c:v>
                </c:pt>
                <c:pt idx="575">
                  <c:v>0.71283227382924397</c:v>
                </c:pt>
                <c:pt idx="576">
                  <c:v>0.71408031321963805</c:v>
                </c:pt>
                <c:pt idx="577">
                  <c:v>0.71532835261003003</c:v>
                </c:pt>
                <c:pt idx="578">
                  <c:v>0.716576392000424</c:v>
                </c:pt>
                <c:pt idx="579">
                  <c:v>0.71782443139081697</c:v>
                </c:pt>
                <c:pt idx="580">
                  <c:v>0.71907247078120995</c:v>
                </c:pt>
                <c:pt idx="581">
                  <c:v>0.72032051017160204</c:v>
                </c:pt>
                <c:pt idx="582">
                  <c:v>0.72156854956199701</c:v>
                </c:pt>
                <c:pt idx="583">
                  <c:v>0.72281658895238998</c:v>
                </c:pt>
                <c:pt idx="584">
                  <c:v>0.72406462834278196</c:v>
                </c:pt>
                <c:pt idx="585">
                  <c:v>0.72531266773317504</c:v>
                </c:pt>
                <c:pt idx="586">
                  <c:v>0.72656070712356802</c:v>
                </c:pt>
                <c:pt idx="587">
                  <c:v>0.72780874651396099</c:v>
                </c:pt>
                <c:pt idx="588">
                  <c:v>0.72905678590435397</c:v>
                </c:pt>
                <c:pt idx="589">
                  <c:v>0.73030482529474805</c:v>
                </c:pt>
                <c:pt idx="590">
                  <c:v>0.73155286468514202</c:v>
                </c:pt>
                <c:pt idx="591">
                  <c:v>0.732800904075534</c:v>
                </c:pt>
                <c:pt idx="592">
                  <c:v>0.73404894346592697</c:v>
                </c:pt>
                <c:pt idx="593">
                  <c:v>0.73529698285631895</c:v>
                </c:pt>
                <c:pt idx="594">
                  <c:v>0.73654502224671303</c:v>
                </c:pt>
                <c:pt idx="595">
                  <c:v>0.73779306163710501</c:v>
                </c:pt>
                <c:pt idx="596">
                  <c:v>0.73904110102749898</c:v>
                </c:pt>
                <c:pt idx="597">
                  <c:v>0.74028914041789196</c:v>
                </c:pt>
                <c:pt idx="598">
                  <c:v>0.74153717980828304</c:v>
                </c:pt>
                <c:pt idx="599">
                  <c:v>0.74278521919867702</c:v>
                </c:pt>
                <c:pt idx="600">
                  <c:v>0.74403325858906899</c:v>
                </c:pt>
                <c:pt idx="601">
                  <c:v>0.74528129797946396</c:v>
                </c:pt>
                <c:pt idx="602">
                  <c:v>0.74652933736985705</c:v>
                </c:pt>
                <c:pt idx="603">
                  <c:v>0.74777737676025102</c:v>
                </c:pt>
                <c:pt idx="604">
                  <c:v>0.749025416150645</c:v>
                </c:pt>
                <c:pt idx="605">
                  <c:v>0.75027345554103797</c:v>
                </c:pt>
                <c:pt idx="606">
                  <c:v>0.75152149493142995</c:v>
                </c:pt>
                <c:pt idx="607">
                  <c:v>0.75276953432182303</c:v>
                </c:pt>
                <c:pt idx="608">
                  <c:v>0.754017573712216</c:v>
                </c:pt>
                <c:pt idx="609">
                  <c:v>0.75526561310260798</c:v>
                </c:pt>
                <c:pt idx="610">
                  <c:v>0.75651365249300295</c:v>
                </c:pt>
                <c:pt idx="611">
                  <c:v>0.75776169188339404</c:v>
                </c:pt>
                <c:pt idx="612">
                  <c:v>0.75900973127378801</c:v>
                </c:pt>
                <c:pt idx="613">
                  <c:v>0.76025777066418299</c:v>
                </c:pt>
                <c:pt idx="614">
                  <c:v>0.76150581005457396</c:v>
                </c:pt>
                <c:pt idx="615">
                  <c:v>0.76275384944496805</c:v>
                </c:pt>
                <c:pt idx="616">
                  <c:v>0.76400188883536102</c:v>
                </c:pt>
                <c:pt idx="617">
                  <c:v>0.76524992822575599</c:v>
                </c:pt>
                <c:pt idx="618">
                  <c:v>0.76649796761614497</c:v>
                </c:pt>
                <c:pt idx="619">
                  <c:v>0.76774600700654105</c:v>
                </c:pt>
                <c:pt idx="620">
                  <c:v>0.76899404639693303</c:v>
                </c:pt>
                <c:pt idx="621">
                  <c:v>0.770242085787327</c:v>
                </c:pt>
                <c:pt idx="622">
                  <c:v>0.77149012517771998</c:v>
                </c:pt>
                <c:pt idx="623">
                  <c:v>0.77273816456811295</c:v>
                </c:pt>
                <c:pt idx="624">
                  <c:v>0.77398620395850604</c:v>
                </c:pt>
                <c:pt idx="625">
                  <c:v>0.77523424334889901</c:v>
                </c:pt>
                <c:pt idx="626">
                  <c:v>0.77648228273929298</c:v>
                </c:pt>
                <c:pt idx="627">
                  <c:v>0.77773032212968496</c:v>
                </c:pt>
                <c:pt idx="628">
                  <c:v>0.77897836152007804</c:v>
                </c:pt>
                <c:pt idx="629">
                  <c:v>0.78022640091047002</c:v>
                </c:pt>
                <c:pt idx="630">
                  <c:v>0.78147444030086499</c:v>
                </c:pt>
                <c:pt idx="631">
                  <c:v>0.78272247969125497</c:v>
                </c:pt>
                <c:pt idx="632">
                  <c:v>0.78397051908164905</c:v>
                </c:pt>
                <c:pt idx="633">
                  <c:v>0.78521855847204203</c:v>
                </c:pt>
                <c:pt idx="634">
                  <c:v>0.786466597862437</c:v>
                </c:pt>
                <c:pt idx="635">
                  <c:v>0.78771463725283097</c:v>
                </c:pt>
                <c:pt idx="636">
                  <c:v>0.78896267664322195</c:v>
                </c:pt>
                <c:pt idx="637">
                  <c:v>0.79021071603361603</c:v>
                </c:pt>
                <c:pt idx="638">
                  <c:v>0.79145875542400801</c:v>
                </c:pt>
                <c:pt idx="639">
                  <c:v>0.79270679481440098</c:v>
                </c:pt>
                <c:pt idx="640">
                  <c:v>0.79395483420479396</c:v>
                </c:pt>
                <c:pt idx="641">
                  <c:v>0.79520287359518604</c:v>
                </c:pt>
                <c:pt idx="642">
                  <c:v>0.79645091298558102</c:v>
                </c:pt>
                <c:pt idx="643">
                  <c:v>0.79769895237597299</c:v>
                </c:pt>
                <c:pt idx="644">
                  <c:v>0.79894699176636796</c:v>
                </c:pt>
                <c:pt idx="645">
                  <c:v>0.80019503115676205</c:v>
                </c:pt>
                <c:pt idx="646">
                  <c:v>0.80144307054715402</c:v>
                </c:pt>
                <c:pt idx="647">
                  <c:v>0.802691109937545</c:v>
                </c:pt>
                <c:pt idx="648">
                  <c:v>0.80393914932793797</c:v>
                </c:pt>
                <c:pt idx="649">
                  <c:v>0.80518718871833195</c:v>
                </c:pt>
                <c:pt idx="650">
                  <c:v>0.80643522810872503</c:v>
                </c:pt>
                <c:pt idx="651">
                  <c:v>0.80768326749911701</c:v>
                </c:pt>
                <c:pt idx="652">
                  <c:v>0.80893130688951098</c:v>
                </c:pt>
                <c:pt idx="653">
                  <c:v>0.81017934627990495</c:v>
                </c:pt>
                <c:pt idx="654">
                  <c:v>0.81142738567029704</c:v>
                </c:pt>
                <c:pt idx="655">
                  <c:v>0.81267542506069101</c:v>
                </c:pt>
                <c:pt idx="656">
                  <c:v>0.81392346445108299</c:v>
                </c:pt>
                <c:pt idx="657">
                  <c:v>0.81517150384147596</c:v>
                </c:pt>
                <c:pt idx="658">
                  <c:v>0.81641954323187005</c:v>
                </c:pt>
                <c:pt idx="659">
                  <c:v>0.81766758262226102</c:v>
                </c:pt>
                <c:pt idx="660">
                  <c:v>0.818915622012657</c:v>
                </c:pt>
                <c:pt idx="661">
                  <c:v>0.82016366140304997</c:v>
                </c:pt>
                <c:pt idx="662">
                  <c:v>0.82141170079343995</c:v>
                </c:pt>
                <c:pt idx="663">
                  <c:v>0.82265974018383603</c:v>
                </c:pt>
                <c:pt idx="664">
                  <c:v>0.823907779574229</c:v>
                </c:pt>
                <c:pt idx="665">
                  <c:v>0.82515581896462298</c:v>
                </c:pt>
                <c:pt idx="666">
                  <c:v>0.82640385835501595</c:v>
                </c:pt>
                <c:pt idx="667">
                  <c:v>0.82765189774540804</c:v>
                </c:pt>
                <c:pt idx="668">
                  <c:v>0.82889993713580001</c:v>
                </c:pt>
                <c:pt idx="669">
                  <c:v>0.83014797652619399</c:v>
                </c:pt>
                <c:pt idx="670">
                  <c:v>0.83139601591658696</c:v>
                </c:pt>
                <c:pt idx="671">
                  <c:v>0.83264405530698005</c:v>
                </c:pt>
                <c:pt idx="672">
                  <c:v>0.83389209469737202</c:v>
                </c:pt>
                <c:pt idx="673">
                  <c:v>0.83514013408776799</c:v>
                </c:pt>
                <c:pt idx="674">
                  <c:v>0.83638817347815897</c:v>
                </c:pt>
                <c:pt idx="675">
                  <c:v>0.83763621286855505</c:v>
                </c:pt>
                <c:pt idx="676">
                  <c:v>0.83888425225894703</c:v>
                </c:pt>
                <c:pt idx="677">
                  <c:v>0.840132291649339</c:v>
                </c:pt>
                <c:pt idx="678">
                  <c:v>0.84138033103973198</c:v>
                </c:pt>
                <c:pt idx="679">
                  <c:v>0.84262837043012495</c:v>
                </c:pt>
                <c:pt idx="680">
                  <c:v>0.84387640982051804</c:v>
                </c:pt>
                <c:pt idx="681">
                  <c:v>0.84512444921091301</c:v>
                </c:pt>
                <c:pt idx="682">
                  <c:v>0.84637248860130398</c:v>
                </c:pt>
                <c:pt idx="683">
                  <c:v>0.84762052799169496</c:v>
                </c:pt>
                <c:pt idx="684">
                  <c:v>0.84886856738209104</c:v>
                </c:pt>
                <c:pt idx="685">
                  <c:v>0.85011660677248402</c:v>
                </c:pt>
                <c:pt idx="686">
                  <c:v>0.85136464616287599</c:v>
                </c:pt>
                <c:pt idx="687">
                  <c:v>0.85261268555326997</c:v>
                </c:pt>
                <c:pt idx="688">
                  <c:v>0.85386072494366305</c:v>
                </c:pt>
                <c:pt idx="689">
                  <c:v>0.85510876433405503</c:v>
                </c:pt>
                <c:pt idx="690">
                  <c:v>0.856356803724448</c:v>
                </c:pt>
                <c:pt idx="691">
                  <c:v>0.85760484311484098</c:v>
                </c:pt>
                <c:pt idx="692">
                  <c:v>0.85885288250523595</c:v>
                </c:pt>
                <c:pt idx="693">
                  <c:v>0.86010092189563103</c:v>
                </c:pt>
                <c:pt idx="694">
                  <c:v>0.86134896128602101</c:v>
                </c:pt>
                <c:pt idx="695">
                  <c:v>0.86259700067641398</c:v>
                </c:pt>
                <c:pt idx="696">
                  <c:v>0.86384504006680796</c:v>
                </c:pt>
                <c:pt idx="697">
                  <c:v>0.86509307945720204</c:v>
                </c:pt>
                <c:pt idx="698">
                  <c:v>0.86634111884759202</c:v>
                </c:pt>
                <c:pt idx="699">
                  <c:v>0.86758915823798399</c:v>
                </c:pt>
                <c:pt idx="700">
                  <c:v>0.86883719762837996</c:v>
                </c:pt>
                <c:pt idx="701">
                  <c:v>0.87008523701877305</c:v>
                </c:pt>
                <c:pt idx="702">
                  <c:v>0.87133327640916303</c:v>
                </c:pt>
                <c:pt idx="703">
                  <c:v>0.872581315799559</c:v>
                </c:pt>
                <c:pt idx="704">
                  <c:v>0.87382935518995397</c:v>
                </c:pt>
                <c:pt idx="705">
                  <c:v>0.87507739458034295</c:v>
                </c:pt>
                <c:pt idx="706">
                  <c:v>0.87632543397073703</c:v>
                </c:pt>
                <c:pt idx="707">
                  <c:v>0.87757347336113301</c:v>
                </c:pt>
                <c:pt idx="708">
                  <c:v>0.87882151275152498</c:v>
                </c:pt>
                <c:pt idx="709">
                  <c:v>0.88006955214191696</c:v>
                </c:pt>
                <c:pt idx="710">
                  <c:v>0.88131759153230904</c:v>
                </c:pt>
                <c:pt idx="711">
                  <c:v>0.88256563092270301</c:v>
                </c:pt>
                <c:pt idx="712">
                  <c:v>0.88381367031309599</c:v>
                </c:pt>
                <c:pt idx="713">
                  <c:v>0.88506170970349096</c:v>
                </c:pt>
                <c:pt idx="714">
                  <c:v>0.88630974909388305</c:v>
                </c:pt>
                <c:pt idx="715">
                  <c:v>0.88755778848427602</c:v>
                </c:pt>
                <c:pt idx="716">
                  <c:v>0.888805827874668</c:v>
                </c:pt>
                <c:pt idx="717">
                  <c:v>0.89005386726505997</c:v>
                </c:pt>
                <c:pt idx="718">
                  <c:v>0.89130190665545705</c:v>
                </c:pt>
                <c:pt idx="719">
                  <c:v>0.89254994604584603</c:v>
                </c:pt>
                <c:pt idx="720">
                  <c:v>0.89379798543623901</c:v>
                </c:pt>
                <c:pt idx="721">
                  <c:v>0.89504602482663398</c:v>
                </c:pt>
                <c:pt idx="722">
                  <c:v>0.89629406421702695</c:v>
                </c:pt>
                <c:pt idx="723">
                  <c:v>0.89754210360742004</c:v>
                </c:pt>
                <c:pt idx="724">
                  <c:v>0.89879014299781301</c:v>
                </c:pt>
                <c:pt idx="725">
                  <c:v>0.90003818238820599</c:v>
                </c:pt>
                <c:pt idx="726">
                  <c:v>0.90128622177860096</c:v>
                </c:pt>
                <c:pt idx="727">
                  <c:v>0.90253426116899205</c:v>
                </c:pt>
                <c:pt idx="728">
                  <c:v>0.90378230055938802</c:v>
                </c:pt>
                <c:pt idx="729">
                  <c:v>0.905030339949778</c:v>
                </c:pt>
                <c:pt idx="730">
                  <c:v>0.90627837934017297</c:v>
                </c:pt>
                <c:pt idx="731">
                  <c:v>0.90752641873056705</c:v>
                </c:pt>
                <c:pt idx="732">
                  <c:v>0.90877445812095903</c:v>
                </c:pt>
                <c:pt idx="733">
                  <c:v>0.910022497511354</c:v>
                </c:pt>
                <c:pt idx="734">
                  <c:v>0.91127053690174498</c:v>
                </c:pt>
                <c:pt idx="735">
                  <c:v>0.91251857629213795</c:v>
                </c:pt>
                <c:pt idx="736">
                  <c:v>0.91376661568253204</c:v>
                </c:pt>
                <c:pt idx="737">
                  <c:v>0.91501465507292201</c:v>
                </c:pt>
                <c:pt idx="738">
                  <c:v>0.91626269446331599</c:v>
                </c:pt>
                <c:pt idx="739">
                  <c:v>0.91751073385371096</c:v>
                </c:pt>
                <c:pt idx="740">
                  <c:v>0.91875877324410404</c:v>
                </c:pt>
                <c:pt idx="741">
                  <c:v>0.92000681263449602</c:v>
                </c:pt>
                <c:pt idx="742">
                  <c:v>0.92125485202488799</c:v>
                </c:pt>
                <c:pt idx="743">
                  <c:v>0.92250289141528397</c:v>
                </c:pt>
                <c:pt idx="744">
                  <c:v>0.92375093080567505</c:v>
                </c:pt>
                <c:pt idx="745">
                  <c:v>0.92499897019606803</c:v>
                </c:pt>
                <c:pt idx="746">
                  <c:v>0.926247009586463</c:v>
                </c:pt>
                <c:pt idx="747">
                  <c:v>0.92749504897685497</c:v>
                </c:pt>
                <c:pt idx="748">
                  <c:v>0.92874308836724795</c:v>
                </c:pt>
                <c:pt idx="749">
                  <c:v>0.92999112775764103</c:v>
                </c:pt>
                <c:pt idx="750">
                  <c:v>0.93123916714803501</c:v>
                </c:pt>
                <c:pt idx="751">
                  <c:v>0.93248720653842898</c:v>
                </c:pt>
                <c:pt idx="752">
                  <c:v>0.93373524592882196</c:v>
                </c:pt>
                <c:pt idx="753">
                  <c:v>0.93498328531921304</c:v>
                </c:pt>
                <c:pt idx="754">
                  <c:v>0.93623132470960702</c:v>
                </c:pt>
                <c:pt idx="755">
                  <c:v>0.93747936409999799</c:v>
                </c:pt>
                <c:pt idx="756">
                  <c:v>0.93872740349039396</c:v>
                </c:pt>
                <c:pt idx="757">
                  <c:v>0.93997544288078505</c:v>
                </c:pt>
                <c:pt idx="758">
                  <c:v>0.94122348227117902</c:v>
                </c:pt>
                <c:pt idx="759">
                  <c:v>0.94247152166157</c:v>
                </c:pt>
                <c:pt idx="760">
                  <c:v>0.94371956105196197</c:v>
                </c:pt>
                <c:pt idx="761">
                  <c:v>0.94496760044235895</c:v>
                </c:pt>
                <c:pt idx="762">
                  <c:v>0.94621563983274903</c:v>
                </c:pt>
                <c:pt idx="763">
                  <c:v>0.94746367922314201</c:v>
                </c:pt>
                <c:pt idx="764">
                  <c:v>0.94871171861353598</c:v>
                </c:pt>
                <c:pt idx="765">
                  <c:v>0.94995975800392896</c:v>
                </c:pt>
                <c:pt idx="766">
                  <c:v>0.95120779739432504</c:v>
                </c:pt>
                <c:pt idx="767">
                  <c:v>0.95245583678471801</c:v>
                </c:pt>
                <c:pt idx="768">
                  <c:v>0.95370387617510999</c:v>
                </c:pt>
                <c:pt idx="769">
                  <c:v>0.95495191556550496</c:v>
                </c:pt>
                <c:pt idx="770">
                  <c:v>0.95619995495589605</c:v>
                </c:pt>
                <c:pt idx="771">
                  <c:v>0.95744799434629002</c:v>
                </c:pt>
                <c:pt idx="772">
                  <c:v>0.95869603373668499</c:v>
                </c:pt>
                <c:pt idx="773">
                  <c:v>0.95994407312707697</c:v>
                </c:pt>
                <c:pt idx="774">
                  <c:v>0.96119211251746794</c:v>
                </c:pt>
                <c:pt idx="775">
                  <c:v>0.96244015190786203</c:v>
                </c:pt>
                <c:pt idx="776">
                  <c:v>0.96368819129825301</c:v>
                </c:pt>
                <c:pt idx="777">
                  <c:v>0.96493623068864798</c:v>
                </c:pt>
                <c:pt idx="778">
                  <c:v>0.96618427007903995</c:v>
                </c:pt>
                <c:pt idx="779">
                  <c:v>0.96743230946943504</c:v>
                </c:pt>
                <c:pt idx="780">
                  <c:v>0.96868034885982701</c:v>
                </c:pt>
                <c:pt idx="781">
                  <c:v>0.96992838825021899</c:v>
                </c:pt>
                <c:pt idx="782">
                  <c:v>0.97117642764061296</c:v>
                </c:pt>
                <c:pt idx="783">
                  <c:v>0.97242446703100704</c:v>
                </c:pt>
                <c:pt idx="784">
                  <c:v>0.97367250642139902</c:v>
                </c:pt>
                <c:pt idx="785">
                  <c:v>0.97492054581179299</c:v>
                </c:pt>
                <c:pt idx="786">
                  <c:v>0.97616858520218597</c:v>
                </c:pt>
                <c:pt idx="787">
                  <c:v>0.97741662459257805</c:v>
                </c:pt>
                <c:pt idx="788">
                  <c:v>0.97866466398297203</c:v>
                </c:pt>
                <c:pt idx="789">
                  <c:v>0.979912703373367</c:v>
                </c:pt>
                <c:pt idx="790">
                  <c:v>0.98116074276375798</c:v>
                </c:pt>
                <c:pt idx="791">
                  <c:v>0.98240878215415095</c:v>
                </c:pt>
                <c:pt idx="792">
                  <c:v>0.98365682154454304</c:v>
                </c:pt>
                <c:pt idx="793">
                  <c:v>0.98490486093493701</c:v>
                </c:pt>
                <c:pt idx="794">
                  <c:v>0.98615290032532699</c:v>
                </c:pt>
                <c:pt idx="795">
                  <c:v>0.98740093971572196</c:v>
                </c:pt>
                <c:pt idx="796">
                  <c:v>0.98864897910611504</c:v>
                </c:pt>
                <c:pt idx="797">
                  <c:v>0.98989701849650902</c:v>
                </c:pt>
                <c:pt idx="798">
                  <c:v>0.99114505788690099</c:v>
                </c:pt>
                <c:pt idx="799">
                  <c:v>0.99239309727729696</c:v>
                </c:pt>
                <c:pt idx="800">
                  <c:v>0.99364113666768705</c:v>
                </c:pt>
                <c:pt idx="801">
                  <c:v>0.99488917605808302</c:v>
                </c:pt>
                <c:pt idx="802">
                  <c:v>0.996137215448474</c:v>
                </c:pt>
                <c:pt idx="803">
                  <c:v>0.99738525483886797</c:v>
                </c:pt>
                <c:pt idx="804">
                  <c:v>0.99863329422926195</c:v>
                </c:pt>
                <c:pt idx="805">
                  <c:v>0.99988133361965303</c:v>
                </c:pt>
                <c:pt idx="806">
                  <c:v>1.0011293730100399</c:v>
                </c:pt>
                <c:pt idx="807">
                  <c:v>1.0023774124004401</c:v>
                </c:pt>
                <c:pt idx="808">
                  <c:v>1.0036254517908301</c:v>
                </c:pt>
                <c:pt idx="809">
                  <c:v>1.00487349118122</c:v>
                </c:pt>
                <c:pt idx="810">
                  <c:v>1.00612153057162</c:v>
                </c:pt>
                <c:pt idx="811">
                  <c:v>1.00736956996201</c:v>
                </c:pt>
                <c:pt idx="812">
                  <c:v>1.0086176093524</c:v>
                </c:pt>
                <c:pt idx="813">
                  <c:v>1.0098656487427899</c:v>
                </c:pt>
                <c:pt idx="814">
                  <c:v>1.0111136881331899</c:v>
                </c:pt>
                <c:pt idx="815">
                  <c:v>1.0123617275235799</c:v>
                </c:pt>
                <c:pt idx="816">
                  <c:v>1.0136097669139701</c:v>
                </c:pt>
                <c:pt idx="817">
                  <c:v>1.0148578063043701</c:v>
                </c:pt>
                <c:pt idx="818">
                  <c:v>1.01610584569476</c:v>
                </c:pt>
                <c:pt idx="819">
                  <c:v>1.01735388508516</c:v>
                </c:pt>
                <c:pt idx="820">
                  <c:v>1.01860192447555</c:v>
                </c:pt>
                <c:pt idx="821">
                  <c:v>1.01984996386594</c:v>
                </c:pt>
                <c:pt idx="822">
                  <c:v>1.0210980032563299</c:v>
                </c:pt>
                <c:pt idx="823">
                  <c:v>1.0223460426467199</c:v>
                </c:pt>
                <c:pt idx="824">
                  <c:v>1.0235940820371201</c:v>
                </c:pt>
                <c:pt idx="825">
                  <c:v>1.0248421214275101</c:v>
                </c:pt>
                <c:pt idx="826">
                  <c:v>1.0260901608179001</c:v>
                </c:pt>
                <c:pt idx="827">
                  <c:v>1.0273382002083</c:v>
                </c:pt>
                <c:pt idx="828">
                  <c:v>1.02858623959869</c:v>
                </c:pt>
                <c:pt idx="829">
                  <c:v>1.02983427898908</c:v>
                </c:pt>
                <c:pt idx="830">
                  <c:v>1.0310823183794799</c:v>
                </c:pt>
                <c:pt idx="831">
                  <c:v>1.0323303577698699</c:v>
                </c:pt>
                <c:pt idx="832">
                  <c:v>1.0335783971602599</c:v>
                </c:pt>
                <c:pt idx="833">
                  <c:v>1.0348264365506601</c:v>
                </c:pt>
                <c:pt idx="834">
                  <c:v>1.0360744759410501</c:v>
                </c:pt>
                <c:pt idx="835">
                  <c:v>1.03732251533144</c:v>
                </c:pt>
                <c:pt idx="836">
                  <c:v>1.03857055472183</c:v>
                </c:pt>
                <c:pt idx="837">
                  <c:v>1.03981859411223</c:v>
                </c:pt>
                <c:pt idx="838">
                  <c:v>1.04106663350262</c:v>
                </c:pt>
                <c:pt idx="839">
                  <c:v>1.0423146728930099</c:v>
                </c:pt>
                <c:pt idx="840">
                  <c:v>1.0435627122834099</c:v>
                </c:pt>
                <c:pt idx="841">
                  <c:v>1.0448107516738001</c:v>
                </c:pt>
                <c:pt idx="842">
                  <c:v>1.0460587910641901</c:v>
                </c:pt>
                <c:pt idx="843">
                  <c:v>1.0473068304545901</c:v>
                </c:pt>
                <c:pt idx="844">
                  <c:v>1.04855486984498</c:v>
                </c:pt>
                <c:pt idx="845">
                  <c:v>1.04980290923537</c:v>
                </c:pt>
                <c:pt idx="846">
                  <c:v>1.05105094862577</c:v>
                </c:pt>
                <c:pt idx="847">
                  <c:v>1.05229898801616</c:v>
                </c:pt>
                <c:pt idx="848">
                  <c:v>1.0535470274065499</c:v>
                </c:pt>
                <c:pt idx="849">
                  <c:v>1.0547950667969399</c:v>
                </c:pt>
                <c:pt idx="850">
                  <c:v>1.0560431061873401</c:v>
                </c:pt>
                <c:pt idx="851">
                  <c:v>1.0572911455777301</c:v>
                </c:pt>
                <c:pt idx="852">
                  <c:v>1.0585391849681201</c:v>
                </c:pt>
                <c:pt idx="853">
                  <c:v>1.05978722435852</c:v>
                </c:pt>
                <c:pt idx="854">
                  <c:v>1.06103526374891</c:v>
                </c:pt>
                <c:pt idx="855">
                  <c:v>1.0622833031393</c:v>
                </c:pt>
                <c:pt idx="856">
                  <c:v>1.0635313425296899</c:v>
                </c:pt>
                <c:pt idx="857">
                  <c:v>1.0647793819200899</c:v>
                </c:pt>
                <c:pt idx="858">
                  <c:v>1.0660274213104799</c:v>
                </c:pt>
                <c:pt idx="859">
                  <c:v>1.0672754607008801</c:v>
                </c:pt>
                <c:pt idx="860">
                  <c:v>1.0685235000912701</c:v>
                </c:pt>
                <c:pt idx="861">
                  <c:v>1.06977153948166</c:v>
                </c:pt>
                <c:pt idx="862">
                  <c:v>1.07101957887205</c:v>
                </c:pt>
                <c:pt idx="863">
                  <c:v>1.07226761826244</c:v>
                </c:pt>
                <c:pt idx="864">
                  <c:v>1.07351565765284</c:v>
                </c:pt>
                <c:pt idx="865">
                  <c:v>1.0747636970432399</c:v>
                </c:pt>
                <c:pt idx="866">
                  <c:v>1.0760117364336299</c:v>
                </c:pt>
                <c:pt idx="867">
                  <c:v>1.0772597758240201</c:v>
                </c:pt>
              </c:numCache>
            </c:numRef>
          </c:xVal>
          <c:yVal>
            <c:numRef>
              <c:f>'ArcTan y_z'!$H$3:$H$870</c:f>
              <c:numCache>
                <c:formatCode>0.00E+00</c:formatCode>
                <c:ptCount val="868"/>
                <c:pt idx="0">
                  <c:v>-2.165824092381573E-5</c:v>
                </c:pt>
                <c:pt idx="1">
                  <c:v>1.9343035580043104E-5</c:v>
                </c:pt>
                <c:pt idx="2">
                  <c:v>-1.1502623874769124E-5</c:v>
                </c:pt>
                <c:pt idx="3">
                  <c:v>-1.3102217892236288E-5</c:v>
                </c:pt>
                <c:pt idx="4">
                  <c:v>-1.9969435823731523E-5</c:v>
                </c:pt>
                <c:pt idx="5">
                  <c:v>-2.8495857326759715E-5</c:v>
                </c:pt>
                <c:pt idx="6">
                  <c:v>-3.8777863229931511E-5</c:v>
                </c:pt>
                <c:pt idx="7">
                  <c:v>-5.0885730469217291E-5</c:v>
                </c:pt>
                <c:pt idx="8">
                  <c:v>-6.4883562118085635E-5</c:v>
                </c:pt>
                <c:pt idx="9">
                  <c:v>-8.0831541273365808E-5</c:v>
                </c:pt>
                <c:pt idx="10">
                  <c:v>-9.8783181818995765E-5</c:v>
                </c:pt>
                <c:pt idx="11">
                  <c:v>-1.1878201189504512E-4</c:v>
                </c:pt>
                <c:pt idx="12">
                  <c:v>-1.4085865956471673E-4</c:v>
                </c:pt>
                <c:pt idx="13">
                  <c:v>-1.6502849956110289E-4</c:v>
                </c:pt>
                <c:pt idx="14">
                  <c:v>-1.9129029634813222E-4</c:v>
                </c:pt>
                <c:pt idx="15">
                  <c:v>-2.1962527489358477E-4</c:v>
                </c:pt>
                <c:pt idx="16">
                  <c:v>-2.4999672725831932E-4</c:v>
                </c:pt>
                <c:pt idx="17">
                  <c:v>-2.8235001668670308E-4</c:v>
                </c:pt>
                <c:pt idx="18">
                  <c:v>-3.1661294557312622E-4</c:v>
                </c:pt>
                <c:pt idx="19">
                  <c:v>-3.526962219107001E-4</c:v>
                </c:pt>
                <c:pt idx="20">
                  <c:v>-3.904943215845948E-4</c:v>
                </c:pt>
                <c:pt idx="21">
                  <c:v>-4.2988635262161695E-4</c:v>
                </c:pt>
                <c:pt idx="22">
                  <c:v>-4.7073708711635307E-4</c:v>
                </c:pt>
                <c:pt idx="23">
                  <c:v>-5.1289801324764703E-4</c:v>
                </c:pt>
                <c:pt idx="24">
                  <c:v>-5.5620839696123958E-4</c:v>
                </c:pt>
                <c:pt idx="25">
                  <c:v>-6.0049633382323572E-4</c:v>
                </c:pt>
                <c:pt idx="26">
                  <c:v>-6.4557984966085314E-4</c:v>
                </c:pt>
                <c:pt idx="27">
                  <c:v>-6.9126790240844763E-4</c:v>
                </c:pt>
                <c:pt idx="28">
                  <c:v>-7.3736134046144177E-4</c:v>
                </c:pt>
                <c:pt idx="29">
                  <c:v>-7.8365379009374709E-4</c:v>
                </c:pt>
                <c:pt idx="30">
                  <c:v>-8.2993249512311137E-4</c:v>
                </c:pt>
                <c:pt idx="31">
                  <c:v>-8.7597902445330595E-4</c:v>
                </c:pt>
                <c:pt idx="32">
                  <c:v>-9.215699067898625E-4</c:v>
                </c:pt>
                <c:pt idx="33">
                  <c:v>-9.6647718576130942E-4</c:v>
                </c:pt>
                <c:pt idx="34">
                  <c:v>-1.010468871984389E-3</c:v>
                </c:pt>
                <c:pt idx="35">
                  <c:v>-1.053309332056822E-3</c:v>
                </c:pt>
                <c:pt idx="36">
                  <c:v>-1.094759638970474E-3</c:v>
                </c:pt>
                <c:pt idx="37">
                  <c:v>-1.1345778917846566E-3</c:v>
                </c:pt>
                <c:pt idx="38">
                  <c:v>-1.1725195609559509E-3</c:v>
                </c:pt>
                <c:pt idx="39">
                  <c:v>-1.2083378351615494E-3</c:v>
                </c:pt>
                <c:pt idx="40">
                  <c:v>-1.241784079837397E-3</c:v>
                </c:pt>
                <c:pt idx="41">
                  <c:v>-1.2726084904762082E-3</c:v>
                </c:pt>
                <c:pt idx="42">
                  <c:v>-1.3005612026705696E-3</c:v>
                </c:pt>
                <c:pt idx="43">
                  <c:v>-1.3253941957992428E-3</c:v>
                </c:pt>
                <c:pt idx="44">
                  <c:v>-1.3468646360543356E-3</c:v>
                </c:pt>
                <c:pt idx="45">
                  <c:v>-1.3647403789921395E-3</c:v>
                </c:pt>
                <c:pt idx="46">
                  <c:v>-1.3788085506782613E-3</c:v>
                </c:pt>
                <c:pt idx="47">
                  <c:v>-1.3888882965793605E-3</c:v>
                </c:pt>
                <c:pt idx="48">
                  <c:v>-1.3948482435784126E-3</c:v>
                </c:pt>
                <c:pt idx="49">
                  <c:v>-1.3966281804927328E-3</c:v>
                </c:pt>
                <c:pt idx="50">
                  <c:v>-1.394262756316784E-3</c:v>
                </c:pt>
                <c:pt idx="51">
                  <c:v>-1.3879026872212245E-3</c:v>
                </c:pt>
                <c:pt idx="52">
                  <c:v>-1.3778268707001213E-3</c:v>
                </c:pt>
                <c:pt idx="53">
                  <c:v>-1.3644389392316616E-3</c:v>
                </c:pt>
                <c:pt idx="54">
                  <c:v>-1.3482451504565958E-3</c:v>
                </c:pt>
                <c:pt idx="55">
                  <c:v>-1.3298154015826912E-3</c:v>
                </c:pt>
                <c:pt idx="56">
                  <c:v>-1.3097347783869861E-3</c:v>
                </c:pt>
                <c:pt idx="57">
                  <c:v>-1.2885557377876509E-3</c:v>
                </c:pt>
                <c:pt idx="58">
                  <c:v>-1.2667608706364568E-3</c:v>
                </c:pt>
                <c:pt idx="59">
                  <c:v>-1.2447419716503502E-3</c:v>
                </c:pt>
                <c:pt idx="60">
                  <c:v>-1.2227958238120677E-3</c:v>
                </c:pt>
                <c:pt idx="61">
                  <c:v>-1.2011326778464777E-3</c:v>
                </c:pt>
                <c:pt idx="62">
                  <c:v>-1.1798917129687548E-3</c:v>
                </c:pt>
                <c:pt idx="63">
                  <c:v>-1.1591582713141348E-3</c:v>
                </c:pt>
                <c:pt idx="64">
                  <c:v>-1.1389792795270829E-3</c:v>
                </c:pt>
                <c:pt idx="65">
                  <c:v>-1.1193755696386784E-3</c:v>
                </c:pt>
                <c:pt idx="66">
                  <c:v>-1.1003509135422388E-3</c:v>
                </c:pt>
                <c:pt idx="67">
                  <c:v>-1.0818983790073181E-3</c:v>
                </c:pt>
                <c:pt idx="68">
                  <c:v>-1.0640045646868588E-3</c:v>
                </c:pt>
                <c:pt idx="69">
                  <c:v>-1.0466524118293889E-3</c:v>
                </c:pt>
                <c:pt idx="70">
                  <c:v>-1.0298230054117527E-3</c:v>
                </c:pt>
                <c:pt idx="71">
                  <c:v>-1.0134967084108667E-3</c:v>
                </c:pt>
                <c:pt idx="72">
                  <c:v>-9.9765385229903109E-4</c:v>
                </c:pt>
                <c:pt idx="73">
                  <c:v>-9.8227515191462293E-4</c:v>
                </c:pt>
                <c:pt idx="74">
                  <c:v>-9.6734194494562786E-4</c:v>
                </c:pt>
                <c:pt idx="75">
                  <c:v>-9.5283632114244172E-4</c:v>
                </c:pt>
                <c:pt idx="76">
                  <c:v>-9.3874118228765154E-4</c:v>
                </c:pt>
                <c:pt idx="77">
                  <c:v>-9.250402589658825E-4</c:v>
                </c:pt>
                <c:pt idx="78">
                  <c:v>-9.1171810086200739E-4</c:v>
                </c:pt>
                <c:pt idx="79">
                  <c:v>-8.9876005049352513E-4</c:v>
                </c:pt>
                <c:pt idx="80">
                  <c:v>-8.8615220604726895E-4</c:v>
                </c:pt>
                <c:pt idx="81">
                  <c:v>-8.7388137629842196E-4</c:v>
                </c:pt>
                <c:pt idx="82">
                  <c:v>-8.6193503336576738E-4</c:v>
                </c:pt>
                <c:pt idx="83">
                  <c:v>-8.5030126289580075E-4</c:v>
                </c:pt>
                <c:pt idx="84">
                  <c:v>-8.3896871480115495E-4</c:v>
                </c:pt>
                <c:pt idx="85">
                  <c:v>-8.2792655762417252E-4</c:v>
                </c:pt>
                <c:pt idx="86">
                  <c:v>-8.1716443653529326E-4</c:v>
                </c:pt>
                <c:pt idx="87">
                  <c:v>-8.0667243549834597E-4</c:v>
                </c:pt>
                <c:pt idx="88">
                  <c:v>-7.9644104533056032E-4</c:v>
                </c:pt>
                <c:pt idx="89">
                  <c:v>-7.8646113522672231E-4</c:v>
                </c:pt>
                <c:pt idx="90">
                  <c:v>-7.7672392829075264E-4</c:v>
                </c:pt>
                <c:pt idx="91">
                  <c:v>-7.6722098188411675E-4</c:v>
                </c:pt>
                <c:pt idx="92">
                  <c:v>-7.5794417090092262E-4</c:v>
                </c:pt>
                <c:pt idx="93">
                  <c:v>-7.4888567309213479E-4</c:v>
                </c:pt>
                <c:pt idx="94">
                  <c:v>-7.4003795664671999E-4</c:v>
                </c:pt>
                <c:pt idx="95">
                  <c:v>-7.313937682982475E-4</c:v>
                </c:pt>
                <c:pt idx="96">
                  <c:v>-7.2294612292687541E-4</c:v>
                </c:pt>
                <c:pt idx="97">
                  <c:v>-7.1468829366509116E-4</c:v>
                </c:pt>
                <c:pt idx="98">
                  <c:v>-7.0661380364107614E-4</c:v>
                </c:pt>
                <c:pt idx="99">
                  <c:v>-6.9871641903680173E-4</c:v>
                </c:pt>
                <c:pt idx="100">
                  <c:v>-6.9099014326126781E-4</c:v>
                </c:pt>
                <c:pt idx="101">
                  <c:v>-6.8342921199383952E-4</c:v>
                </c:pt>
                <c:pt idx="102">
                  <c:v>-6.76028088683216E-4</c:v>
                </c:pt>
                <c:pt idx="103">
                  <c:v>-6.687814601929711E-4</c:v>
                </c:pt>
                <c:pt idx="104">
                  <c:v>-6.6168423228143123E-4</c:v>
                </c:pt>
                <c:pt idx="105">
                  <c:v>-6.5473152450287362E-4</c:v>
                </c:pt>
                <c:pt idx="106">
                  <c:v>-6.4791866462641341E-4</c:v>
                </c:pt>
                <c:pt idx="107">
                  <c:v>-6.4124118260679196E-4</c:v>
                </c:pt>
                <c:pt idx="108">
                  <c:v>-6.3469480391906336E-4</c:v>
                </c:pt>
                <c:pt idx="109">
                  <c:v>-6.2827544234101448E-4</c:v>
                </c:pt>
                <c:pt idx="110">
                  <c:v>-6.2197919230987033E-4</c:v>
                </c:pt>
                <c:pt idx="111">
                  <c:v>-6.1580227140083489E-4</c:v>
                </c:pt>
                <c:pt idx="112">
                  <c:v>-6.0974091713022615E-4</c:v>
                </c:pt>
                <c:pt idx="113">
                  <c:v>-6.037915357477488E-4</c:v>
                </c:pt>
                <c:pt idx="114">
                  <c:v>-5.9795071947368026E-4</c:v>
                </c:pt>
                <c:pt idx="115">
                  <c:v>-5.9221523309548562E-4</c:v>
                </c:pt>
                <c:pt idx="116">
                  <c:v>-5.8658204847005597E-4</c:v>
                </c:pt>
                <c:pt idx="117">
                  <c:v>-5.8104842374189902E-4</c:v>
                </c:pt>
                <c:pt idx="118">
                  <c:v>-5.7561174262550825E-4</c:v>
                </c:pt>
                <c:pt idx="119">
                  <c:v>-5.7026947970880923E-4</c:v>
                </c:pt>
                <c:pt idx="120">
                  <c:v>-5.6501919654161853E-4</c:v>
                </c:pt>
                <c:pt idx="121">
                  <c:v>-5.5985853792450636E-4</c:v>
                </c:pt>
                <c:pt idx="122">
                  <c:v>-5.5478522838601151E-4</c:v>
                </c:pt>
                <c:pt idx="123">
                  <c:v>-5.4979706883729175E-4</c:v>
                </c:pt>
                <c:pt idx="124">
                  <c:v>-5.4489193339379513E-4</c:v>
                </c:pt>
                <c:pt idx="125">
                  <c:v>-5.4006776635432503E-4</c:v>
                </c:pt>
                <c:pt idx="126">
                  <c:v>-5.3532257932849367E-4</c:v>
                </c:pt>
                <c:pt idx="127">
                  <c:v>-5.3065444850408617E-4</c:v>
                </c:pt>
                <c:pt idx="128">
                  <c:v>-5.2606151204650804E-4</c:v>
                </c:pt>
                <c:pt idx="129">
                  <c:v>-5.2154196762287802E-4</c:v>
                </c:pt>
                <c:pt idx="130">
                  <c:v>-5.17094070043882E-4</c:v>
                </c:pt>
                <c:pt idx="131">
                  <c:v>-5.1271612901687962E-4</c:v>
                </c:pt>
                <c:pt idx="132">
                  <c:v>-5.0840650700421106E-4</c:v>
                </c:pt>
                <c:pt idx="133">
                  <c:v>-5.0416361718100982E-4</c:v>
                </c:pt>
                <c:pt idx="134">
                  <c:v>-4.9998592148709669E-4</c:v>
                </c:pt>
                <c:pt idx="135">
                  <c:v>-4.9587192876807053E-4</c:v>
                </c:pt>
                <c:pt idx="136">
                  <c:v>-4.9182019300070745E-4</c:v>
                </c:pt>
                <c:pt idx="137">
                  <c:v>-4.8782931159840236E-4</c:v>
                </c:pt>
                <c:pt idx="138">
                  <c:v>-4.8389792379231647E-4</c:v>
                </c:pt>
                <c:pt idx="139">
                  <c:v>-4.8002470908444812E-4</c:v>
                </c:pt>
                <c:pt idx="140">
                  <c:v>-4.7620838576884129E-4</c:v>
                </c:pt>
                <c:pt idx="141">
                  <c:v>-4.724477095174767E-4</c:v>
                </c:pt>
                <c:pt idx="142">
                  <c:v>-4.6874147202759659E-4</c:v>
                </c:pt>
                <c:pt idx="143">
                  <c:v>-4.650884997273358E-4</c:v>
                </c:pt>
                <c:pt idx="144">
                  <c:v>-4.6148765253675977E-4</c:v>
                </c:pt>
                <c:pt idx="145">
                  <c:v>-4.5793782268156491E-4</c:v>
                </c:pt>
                <c:pt idx="146">
                  <c:v>-4.5443793355686991E-4</c:v>
                </c:pt>
                <c:pt idx="147">
                  <c:v>-4.509869386385838E-4</c:v>
                </c:pt>
                <c:pt idx="148">
                  <c:v>-4.4758382044011492E-4</c:v>
                </c:pt>
                <c:pt idx="149">
                  <c:v>-4.442275895121979E-4</c:v>
                </c:pt>
                <c:pt idx="150">
                  <c:v>-4.409172834837743E-4</c:v>
                </c:pt>
                <c:pt idx="151">
                  <c:v>-4.3765196614196174E-4</c:v>
                </c:pt>
                <c:pt idx="152">
                  <c:v>-4.3443072654931591E-4</c:v>
                </c:pt>
                <c:pt idx="153">
                  <c:v>-4.3125267819657482E-4</c:v>
                </c:pt>
                <c:pt idx="154">
                  <c:v>-4.2811695818925432E-4</c:v>
                </c:pt>
                <c:pt idx="155">
                  <c:v>-4.2502272646655759E-4</c:v>
                </c:pt>
                <c:pt idx="156">
                  <c:v>-4.219691650510405E-4</c:v>
                </c:pt>
                <c:pt idx="157">
                  <c:v>-4.1895547732771738E-4</c:v>
                </c:pt>
                <c:pt idx="158">
                  <c:v>-4.1598088735119267E-4</c:v>
                </c:pt>
                <c:pt idx="159">
                  <c:v>-4.130446391795925E-4</c:v>
                </c:pt>
                <c:pt idx="160">
                  <c:v>-4.1014599623409543E-4</c:v>
                </c:pt>
                <c:pt idx="161">
                  <c:v>-4.0728424068290996E-4</c:v>
                </c:pt>
                <c:pt idx="162">
                  <c:v>-4.0445867284861586E-4</c:v>
                </c:pt>
                <c:pt idx="163">
                  <c:v>-4.0166861063785478E-4</c:v>
                </c:pt>
                <c:pt idx="164">
                  <c:v>-3.9891338899238364E-4</c:v>
                </c:pt>
                <c:pt idx="165">
                  <c:v>-3.9619235936056796E-4</c:v>
                </c:pt>
                <c:pt idx="166">
                  <c:v>-3.9350488918841152E-4</c:v>
                </c:pt>
                <c:pt idx="167">
                  <c:v>-3.9085036142935041E-4</c:v>
                </c:pt>
                <c:pt idx="168">
                  <c:v>-3.8822817407188761E-4</c:v>
                </c:pt>
                <c:pt idx="169">
                  <c:v>-3.8563773968446356E-4</c:v>
                </c:pt>
                <c:pt idx="170">
                  <c:v>-3.8307848497672389E-4</c:v>
                </c:pt>
                <c:pt idx="171">
                  <c:v>-3.805498503765225E-4</c:v>
                </c:pt>
                <c:pt idx="172">
                  <c:v>-3.780512896220597E-4</c:v>
                </c:pt>
                <c:pt idx="173">
                  <c:v>-3.7558226936843734E-4</c:v>
                </c:pt>
                <c:pt idx="174">
                  <c:v>-3.7314226880812531E-4</c:v>
                </c:pt>
                <c:pt idx="175">
                  <c:v>-3.7073077930471971E-4</c:v>
                </c:pt>
                <c:pt idx="176">
                  <c:v>-3.6834730403945435E-4</c:v>
                </c:pt>
                <c:pt idx="177">
                  <c:v>-3.6599135766997082E-4</c:v>
                </c:pt>
                <c:pt idx="178">
                  <c:v>-3.6366246600085049E-4</c:v>
                </c:pt>
                <c:pt idx="179">
                  <c:v>-3.6136016566541815E-4</c:v>
                </c:pt>
                <c:pt idx="180">
                  <c:v>-3.5908400381839468E-4</c:v>
                </c:pt>
                <c:pt idx="181">
                  <c:v>-3.5683353783894496E-4</c:v>
                </c:pt>
                <c:pt idx="182">
                  <c:v>-3.5460833504374531E-4</c:v>
                </c:pt>
                <c:pt idx="183">
                  <c:v>-3.5240797240963844E-4</c:v>
                </c:pt>
                <c:pt idx="184">
                  <c:v>-3.5023203630555374E-4</c:v>
                </c:pt>
                <c:pt idx="185">
                  <c:v>-3.480801222332718E-4</c:v>
                </c:pt>
                <c:pt idx="186">
                  <c:v>-3.4595183457675178E-4</c:v>
                </c:pt>
                <c:pt idx="187">
                  <c:v>-3.4384678635966339E-4</c:v>
                </c:pt>
                <c:pt idx="188">
                  <c:v>-3.417645990108182E-4</c:v>
                </c:pt>
                <c:pt idx="189">
                  <c:v>-3.3970490213720465E-4</c:v>
                </c:pt>
                <c:pt idx="190">
                  <c:v>-3.3766733330432879E-4</c:v>
                </c:pt>
                <c:pt idx="191">
                  <c:v>-3.3565153782360576E-4</c:v>
                </c:pt>
                <c:pt idx="192">
                  <c:v>-3.3365716854653394E-4</c:v>
                </c:pt>
                <c:pt idx="193">
                  <c:v>-3.3168388566538916E-4</c:v>
                </c:pt>
                <c:pt idx="194">
                  <c:v>-3.2973135652020663E-4</c:v>
                </c:pt>
                <c:pt idx="195">
                  <c:v>-3.2779925541182947E-4</c:v>
                </c:pt>
                <c:pt idx="196">
                  <c:v>-3.2588726342079599E-4</c:v>
                </c:pt>
                <c:pt idx="197">
                  <c:v>-3.2399506823182925E-4</c:v>
                </c:pt>
                <c:pt idx="198">
                  <c:v>-3.2212236396378775E-4</c:v>
                </c:pt>
                <c:pt idx="199">
                  <c:v>-3.2026885100481216E-4</c:v>
                </c:pt>
                <c:pt idx="200">
                  <c:v>-3.1843423585253057E-4</c:v>
                </c:pt>
                <c:pt idx="201">
                  <c:v>-3.1661823095912282E-4</c:v>
                </c:pt>
                <c:pt idx="202">
                  <c:v>-3.1482055458107122E-4</c:v>
                </c:pt>
                <c:pt idx="203">
                  <c:v>-3.1304093063345213E-4</c:v>
                </c:pt>
                <c:pt idx="204">
                  <c:v>-3.1127908854857518E-4</c:v>
                </c:pt>
                <c:pt idx="205">
                  <c:v>-3.0953476313885341E-4</c:v>
                </c:pt>
                <c:pt idx="206">
                  <c:v>-3.078076944637363E-4</c:v>
                </c:pt>
                <c:pt idx="207">
                  <c:v>-3.0609762770058267E-4</c:v>
                </c:pt>
                <c:pt idx="208">
                  <c:v>-3.0440431301931303E-4</c:v>
                </c:pt>
                <c:pt idx="209">
                  <c:v>-3.0272750546073677E-4</c:v>
                </c:pt>
                <c:pt idx="210">
                  <c:v>-3.0106696481842714E-4</c:v>
                </c:pt>
                <c:pt idx="211">
                  <c:v>-2.9942245552399768E-4</c:v>
                </c:pt>
                <c:pt idx="212">
                  <c:v>-2.9779374653570681E-4</c:v>
                </c:pt>
                <c:pt idx="213">
                  <c:v>-2.961806112302467E-4</c:v>
                </c:pt>
                <c:pt idx="214">
                  <c:v>-2.9458282729761983E-4</c:v>
                </c:pt>
                <c:pt idx="215">
                  <c:v>-2.9300017663901111E-4</c:v>
                </c:pt>
                <c:pt idx="216">
                  <c:v>-2.9143244526753795E-4</c:v>
                </c:pt>
                <c:pt idx="217">
                  <c:v>-2.8987942321180403E-4</c:v>
                </c:pt>
                <c:pt idx="218">
                  <c:v>-2.8834090442214909E-4</c:v>
                </c:pt>
                <c:pt idx="219">
                  <c:v>-2.8681668667951312E-4</c:v>
                </c:pt>
                <c:pt idx="220">
                  <c:v>-2.8530657150683105E-4</c:v>
                </c:pt>
                <c:pt idx="221">
                  <c:v>-2.838103640828773E-4</c:v>
                </c:pt>
                <c:pt idx="222">
                  <c:v>-2.8232787315847751E-4</c:v>
                </c:pt>
                <c:pt idx="223">
                  <c:v>-2.8085891097501682E-4</c:v>
                </c:pt>
                <c:pt idx="224">
                  <c:v>-2.7940329318516431E-4</c:v>
                </c:pt>
                <c:pt idx="225">
                  <c:v>-2.7796083877575328E-4</c:v>
                </c:pt>
                <c:pt idx="226">
                  <c:v>-2.7653136999273979E-4</c:v>
                </c:pt>
                <c:pt idx="227">
                  <c:v>-2.7511471226818716E-4</c:v>
                </c:pt>
                <c:pt idx="228">
                  <c:v>-2.7371069414919183E-4</c:v>
                </c:pt>
                <c:pt idx="229">
                  <c:v>-2.7231914722870989E-4</c:v>
                </c:pt>
                <c:pt idx="230">
                  <c:v>-2.7093990607822524E-4</c:v>
                </c:pt>
                <c:pt idx="231">
                  <c:v>-2.6957280818218631E-4</c:v>
                </c:pt>
                <c:pt idx="232">
                  <c:v>-2.682176938741707E-4</c:v>
                </c:pt>
                <c:pt idx="233">
                  <c:v>-2.6687440627471884E-4</c:v>
                </c:pt>
                <c:pt idx="234">
                  <c:v>-2.6554279123079666E-4</c:v>
                </c:pt>
                <c:pt idx="235">
                  <c:v>-2.6422269725681651E-4</c:v>
                </c:pt>
                <c:pt idx="236">
                  <c:v>-2.6291397547719108E-4</c:v>
                </c:pt>
                <c:pt idx="237">
                  <c:v>-2.61616479570366E-4</c:v>
                </c:pt>
                <c:pt idx="238">
                  <c:v>-2.603300657142843E-4</c:v>
                </c:pt>
                <c:pt idx="239">
                  <c:v>-2.5905459253323926E-4</c:v>
                </c:pt>
                <c:pt idx="240">
                  <c:v>-2.5778992104607819E-4</c:v>
                </c:pt>
                <c:pt idx="241">
                  <c:v>-2.5653591461572919E-4</c:v>
                </c:pt>
                <c:pt idx="242">
                  <c:v>-2.5529243889998006E-4</c:v>
                </c:pt>
                <c:pt idx="243">
                  <c:v>-2.5405936180349705E-4</c:v>
                </c:pt>
                <c:pt idx="244">
                  <c:v>-2.5283655343106279E-4</c:v>
                </c:pt>
                <c:pt idx="245">
                  <c:v>-2.5162388604194541E-4</c:v>
                </c:pt>
                <c:pt idx="246">
                  <c:v>-2.5042123400542275E-4</c:v>
                </c:pt>
                <c:pt idx="247">
                  <c:v>-2.492284737573923E-4</c:v>
                </c:pt>
                <c:pt idx="248">
                  <c:v>-2.4804548375804872E-4</c:v>
                </c:pt>
                <c:pt idx="249">
                  <c:v>-2.4687214445060337E-4</c:v>
                </c:pt>
                <c:pt idx="250">
                  <c:v>-2.457083382210031E-4</c:v>
                </c:pt>
                <c:pt idx="251">
                  <c:v>-2.4455394935863018E-4</c:v>
                </c:pt>
                <c:pt idx="252">
                  <c:v>-2.4340886401794961E-4</c:v>
                </c:pt>
                <c:pt idx="253">
                  <c:v>-2.4227297018108299E-4</c:v>
                </c:pt>
                <c:pt idx="254">
                  <c:v>-2.4114615762128375E-4</c:v>
                </c:pt>
                <c:pt idx="255">
                  <c:v>-2.4002831786726857E-4</c:v>
                </c:pt>
                <c:pt idx="256">
                  <c:v>-2.3891934416842106E-4</c:v>
                </c:pt>
                <c:pt idx="257">
                  <c:v>-2.3781913146080644E-4</c:v>
                </c:pt>
                <c:pt idx="258">
                  <c:v>-2.367275763339807E-4</c:v>
                </c:pt>
                <c:pt idx="259">
                  <c:v>-2.3564457699859907E-4</c:v>
                </c:pt>
                <c:pt idx="260">
                  <c:v>-2.3457003325477499E-4</c:v>
                </c:pt>
                <c:pt idx="261">
                  <c:v>-2.3350384646116475E-4</c:v>
                </c:pt>
                <c:pt idx="262">
                  <c:v>-2.3244591950479819E-4</c:v>
                </c:pt>
                <c:pt idx="263">
                  <c:v>-2.3139615677157801E-4</c:v>
                </c:pt>
                <c:pt idx="264">
                  <c:v>-2.303544641174811E-4</c:v>
                </c:pt>
                <c:pt idx="265">
                  <c:v>-2.2932074884041018E-4</c:v>
                </c:pt>
                <c:pt idx="266">
                  <c:v>-2.2829491965269401E-4</c:v>
                </c:pt>
                <c:pt idx="267">
                  <c:v>-2.2727688665421714E-4</c:v>
                </c:pt>
                <c:pt idx="268">
                  <c:v>-2.2626656130614529E-4</c:v>
                </c:pt>
                <c:pt idx="269">
                  <c:v>-2.2526385640527481E-4</c:v>
                </c:pt>
                <c:pt idx="270">
                  <c:v>-2.2426868605892345E-4</c:v>
                </c:pt>
                <c:pt idx="271">
                  <c:v>-2.2328096566041672E-4</c:v>
                </c:pt>
                <c:pt idx="272">
                  <c:v>-2.2230061186510116E-4</c:v>
                </c:pt>
                <c:pt idx="273">
                  <c:v>-2.2132754256690983E-4</c:v>
                </c:pt>
                <c:pt idx="274">
                  <c:v>-2.203616768754252E-4</c:v>
                </c:pt>
                <c:pt idx="275">
                  <c:v>-2.1940293509348249E-4</c:v>
                </c:pt>
                <c:pt idx="276">
                  <c:v>-2.1845123869522915E-4</c:v>
                </c:pt>
                <c:pt idx="277">
                  <c:v>-2.1750651030469885E-4</c:v>
                </c:pt>
                <c:pt idx="278">
                  <c:v>-2.1656867367483227E-4</c:v>
                </c:pt>
                <c:pt idx="279">
                  <c:v>-2.1563765366696663E-4</c:v>
                </c:pt>
                <c:pt idx="280">
                  <c:v>-2.1471337623077226E-4</c:v>
                </c:pt>
                <c:pt idx="281">
                  <c:v>-2.1379576838460591E-4</c:v>
                </c:pt>
                <c:pt idx="282">
                  <c:v>-2.1288475819631776E-4</c:v>
                </c:pt>
                <c:pt idx="283">
                  <c:v>-2.1198027476444052E-4</c:v>
                </c:pt>
                <c:pt idx="284">
                  <c:v>-2.1108224819980128E-4</c:v>
                </c:pt>
                <c:pt idx="285">
                  <c:v>-2.1019060960752255E-4</c:v>
                </c:pt>
                <c:pt idx="286">
                  <c:v>-2.0930529106939202E-4</c:v>
                </c:pt>
                <c:pt idx="287">
                  <c:v>-2.0842622562663136E-4</c:v>
                </c:pt>
                <c:pt idx="288">
                  <c:v>-2.0755334726300277E-4</c:v>
                </c:pt>
                <c:pt idx="289">
                  <c:v>-2.0668659088828633E-4</c:v>
                </c:pt>
                <c:pt idx="290">
                  <c:v>-2.0582589232210447E-4</c:v>
                </c:pt>
                <c:pt idx="291">
                  <c:v>-2.0497118827806911E-4</c:v>
                </c:pt>
                <c:pt idx="292">
                  <c:v>-2.041224163482828E-4</c:v>
                </c:pt>
                <c:pt idx="293">
                  <c:v>-2.0327951498813986E-4</c:v>
                </c:pt>
                <c:pt idx="294">
                  <c:v>-2.0244242350145349E-4</c:v>
                </c:pt>
                <c:pt idx="295">
                  <c:v>-2.0161108202588237E-4</c:v>
                </c:pt>
                <c:pt idx="296">
                  <c:v>-2.0078543151866554E-4</c:v>
                </c:pt>
                <c:pt idx="297">
                  <c:v>-1.999654137426448E-4</c:v>
                </c:pt>
                <c:pt idx="298">
                  <c:v>-1.9915097125256355E-4</c:v>
                </c:pt>
                <c:pt idx="299">
                  <c:v>-1.9834204738166048E-4</c:v>
                </c:pt>
                <c:pt idx="300">
                  <c:v>-1.9753858622852154E-4</c:v>
                </c:pt>
                <c:pt idx="301">
                  <c:v>-1.9674053264420564E-4</c:v>
                </c:pt>
                <c:pt idx="302">
                  <c:v>-1.9594783221962237E-4</c:v>
                </c:pt>
                <c:pt idx="303">
                  <c:v>-1.9516043127317065E-4</c:v>
                </c:pt>
                <c:pt idx="304">
                  <c:v>-1.9437827683861737E-4</c:v>
                </c:pt>
                <c:pt idx="305">
                  <c:v>-1.936013166532218E-4</c:v>
                </c:pt>
                <c:pt idx="306">
                  <c:v>-1.9282949914609492E-4</c:v>
                </c:pt>
                <c:pt idx="307">
                  <c:v>-1.9206277342678741E-4</c:v>
                </c:pt>
                <c:pt idx="308">
                  <c:v>-1.9130108927410791E-4</c:v>
                </c:pt>
                <c:pt idx="309">
                  <c:v>-1.9054439712515168E-4</c:v>
                </c:pt>
                <c:pt idx="310">
                  <c:v>-1.8979264806455218E-4</c:v>
                </c:pt>
                <c:pt idx="311">
                  <c:v>-1.8904579381394488E-4</c:v>
                </c:pt>
                <c:pt idx="312">
                  <c:v>-1.8830378672162509E-4</c:v>
                </c:pt>
                <c:pt idx="313">
                  <c:v>-1.8756657975241704E-4</c:v>
                </c:pt>
                <c:pt idx="314">
                  <c:v>-1.8683412647773305E-4</c:v>
                </c:pt>
                <c:pt idx="315">
                  <c:v>-1.8610638106582805E-4</c:v>
                </c:pt>
                <c:pt idx="316">
                  <c:v>-1.853832982722402E-4</c:v>
                </c:pt>
                <c:pt idx="317">
                  <c:v>-1.8466483343041186E-4</c:v>
                </c:pt>
                <c:pt idx="318">
                  <c:v>-1.8395094244249367E-4</c:v>
                </c:pt>
                <c:pt idx="319">
                  <c:v>-1.8324158177032102E-4</c:v>
                </c:pt>
                <c:pt idx="320">
                  <c:v>-1.8253670842656325E-4</c:v>
                </c:pt>
                <c:pt idx="321">
                  <c:v>-1.8183627996604072E-4</c:v>
                </c:pt>
                <c:pt idx="322">
                  <c:v>-1.8114025447720536E-4</c:v>
                </c:pt>
                <c:pt idx="323">
                  <c:v>-1.8044859057377656E-4</c:v>
                </c:pt>
                <c:pt idx="324">
                  <c:v>-1.7976124738654334E-4</c:v>
                </c:pt>
                <c:pt idx="325">
                  <c:v>-1.7907818455531027E-4</c:v>
                </c:pt>
                <c:pt idx="326">
                  <c:v>-1.7839936222100128E-4</c:v>
                </c:pt>
                <c:pt idx="327">
                  <c:v>-1.7772474101790156E-4</c:v>
                </c:pt>
                <c:pt idx="328">
                  <c:v>-1.7705428206605286E-4</c:v>
                </c:pt>
                <c:pt idx="329">
                  <c:v>-1.7638794696377813E-4</c:v>
                </c:pt>
                <c:pt idx="330">
                  <c:v>-1.7572569778035769E-4</c:v>
                </c:pt>
                <c:pt idx="331">
                  <c:v>-1.7506749704882332E-4</c:v>
                </c:pt>
                <c:pt idx="332">
                  <c:v>-1.7441330775889606E-4</c:v>
                </c:pt>
                <c:pt idx="333">
                  <c:v>-1.737630933500509E-4</c:v>
                </c:pt>
                <c:pt idx="334">
                  <c:v>-1.7311681770470198E-4</c:v>
                </c:pt>
                <c:pt idx="335">
                  <c:v>-1.7247444514151831E-4</c:v>
                </c:pt>
                <c:pt idx="336">
                  <c:v>-1.7183594040885169E-4</c:v>
                </c:pt>
                <c:pt idx="337">
                  <c:v>-1.712012686782959E-4</c:v>
                </c:pt>
                <c:pt idx="338">
                  <c:v>-1.7057039553834547E-4</c:v>
                </c:pt>
                <c:pt idx="339">
                  <c:v>-1.6994328698818504E-4</c:v>
                </c:pt>
                <c:pt idx="340">
                  <c:v>-1.6931990943157188E-4</c:v>
                </c:pt>
                <c:pt idx="341">
                  <c:v>-1.687002296708429E-4</c:v>
                </c:pt>
                <c:pt idx="342">
                  <c:v>-1.6808421490101778E-4</c:v>
                </c:pt>
                <c:pt idx="343">
                  <c:v>-1.6747183270401074E-4</c:v>
                </c:pt>
                <c:pt idx="344">
                  <c:v>-1.6686305104294638E-4</c:v>
                </c:pt>
                <c:pt idx="345">
                  <c:v>-1.6625783825656716E-4</c:v>
                </c:pt>
                <c:pt idx="346">
                  <c:v>-1.6565616305374865E-4</c:v>
                </c:pt>
                <c:pt idx="347">
                  <c:v>-1.6505799450810797E-4</c:v>
                </c:pt>
                <c:pt idx="348">
                  <c:v>-1.6446330205269902E-4</c:v>
                </c:pt>
                <c:pt idx="349">
                  <c:v>-1.6387205547480963E-4</c:v>
                </c:pt>
                <c:pt idx="350">
                  <c:v>-1.6328422491084671E-4</c:v>
                </c:pt>
                <c:pt idx="351">
                  <c:v>-1.626997808413036E-4</c:v>
                </c:pt>
                <c:pt idx="352">
                  <c:v>-1.6211869408582044E-4</c:v>
                </c:pt>
                <c:pt idx="353">
                  <c:v>-1.6154093579833027E-4</c:v>
                </c:pt>
                <c:pt idx="354">
                  <c:v>-1.6096647746228072E-4</c:v>
                </c:pt>
                <c:pt idx="355">
                  <c:v>-1.6039529088594521E-4</c:v>
                </c:pt>
                <c:pt idx="356">
                  <c:v>-1.5982734819781219E-4</c:v>
                </c:pt>
                <c:pt idx="357">
                  <c:v>-1.592626218420489E-4</c:v>
                </c:pt>
                <c:pt idx="358">
                  <c:v>-1.5870108457404552E-4</c:v>
                </c:pt>
                <c:pt idx="359">
                  <c:v>-1.5814270945603274E-4</c:v>
                </c:pt>
                <c:pt idx="360">
                  <c:v>-1.5758746985277929E-4</c:v>
                </c:pt>
                <c:pt idx="361">
                  <c:v>-1.5703533942734826E-4</c:v>
                </c:pt>
                <c:pt idx="362">
                  <c:v>-1.5648629213694184E-4</c:v>
                </c:pt>
                <c:pt idx="363">
                  <c:v>-1.5594030222879752E-4</c:v>
                </c:pt>
                <c:pt idx="364">
                  <c:v>-1.5539734423616788E-4</c:v>
                </c:pt>
                <c:pt idx="365">
                  <c:v>-1.5485739297436103E-4</c:v>
                </c:pt>
                <c:pt idx="366">
                  <c:v>-1.5432042353684354E-4</c:v>
                </c:pt>
                <c:pt idx="367">
                  <c:v>-1.5378641129140981E-4</c:v>
                </c:pt>
                <c:pt idx="368">
                  <c:v>-1.5325533187642097E-4</c:v>
                </c:pt>
                <c:pt idx="369">
                  <c:v>-1.5272716119709475E-4</c:v>
                </c:pt>
                <c:pt idx="370">
                  <c:v>-1.5220187542186347E-4</c:v>
                </c:pt>
                <c:pt idx="371">
                  <c:v>-1.5167945097879147E-4</c:v>
                </c:pt>
                <c:pt idx="372">
                  <c:v>-1.5115986455204499E-4</c:v>
                </c:pt>
                <c:pt idx="373">
                  <c:v>-1.5064309307842753E-4</c:v>
                </c:pt>
                <c:pt idx="374">
                  <c:v>-1.5012911374396323E-4</c:v>
                </c:pt>
                <c:pt idx="375">
                  <c:v>-1.4961790398054496E-4</c:v>
                </c:pt>
                <c:pt idx="376">
                  <c:v>-1.491094414626263E-4</c:v>
                </c:pt>
                <c:pt idx="377">
                  <c:v>-1.4860370410397293E-4</c:v>
                </c:pt>
                <c:pt idx="378">
                  <c:v>-1.4810067005446484E-4</c:v>
                </c:pt>
                <c:pt idx="379">
                  <c:v>-1.476003176969503E-4</c:v>
                </c:pt>
                <c:pt idx="380">
                  <c:v>-1.4710262564414747E-4</c:v>
                </c:pt>
                <c:pt idx="381">
                  <c:v>-1.4660757273559887E-4</c:v>
                </c:pt>
                <c:pt idx="382">
                  <c:v>-1.4611513803467101E-4</c:v>
                </c:pt>
                <c:pt idx="383">
                  <c:v>-1.4562530082560418E-4</c:v>
                </c:pt>
                <c:pt idx="384">
                  <c:v>-1.4513804061060459E-4</c:v>
                </c:pt>
                <c:pt idx="385">
                  <c:v>-1.4465333710698665E-4</c:v>
                </c:pt>
                <c:pt idx="386">
                  <c:v>-1.4417117024436311E-4</c:v>
                </c:pt>
                <c:pt idx="387">
                  <c:v>-1.4369152016186789E-4</c:v>
                </c:pt>
                <c:pt idx="388">
                  <c:v>-1.4321436720543234E-4</c:v>
                </c:pt>
                <c:pt idx="389">
                  <c:v>-1.4273969192509842E-4</c:v>
                </c:pt>
                <c:pt idx="390">
                  <c:v>-1.4226747507237983E-4</c:v>
                </c:pt>
                <c:pt idx="391">
                  <c:v>-1.4179769759765839E-4</c:v>
                </c:pt>
                <c:pt idx="392">
                  <c:v>-1.4133034064761876E-4</c:v>
                </c:pt>
                <c:pt idx="393">
                  <c:v>-1.4086538556273308E-4</c:v>
                </c:pt>
                <c:pt idx="394">
                  <c:v>-1.404028138747724E-4</c:v>
                </c:pt>
                <c:pt idx="395">
                  <c:v>-1.3994260730436353E-4</c:v>
                </c:pt>
                <c:pt idx="396">
                  <c:v>-1.3948474775857841E-4</c:v>
                </c:pt>
                <c:pt idx="397">
                  <c:v>-1.3902921732856781E-4</c:v>
                </c:pt>
                <c:pt idx="398">
                  <c:v>-1.3857599828722285E-4</c:v>
                </c:pt>
                <c:pt idx="399">
                  <c:v>-1.381250730868754E-4</c:v>
                </c:pt>
                <c:pt idx="400">
                  <c:v>-1.3767642435703566E-4</c:v>
                </c:pt>
                <c:pt idx="401">
                  <c:v>-1.3723003490215906E-4</c:v>
                </c:pt>
                <c:pt idx="402">
                  <c:v>-1.3678588769944916E-4</c:v>
                </c:pt>
                <c:pt idx="403">
                  <c:v>-1.3634396589669832E-4</c:v>
                </c:pt>
                <c:pt idx="404">
                  <c:v>-1.3590425281015021E-4</c:v>
                </c:pt>
                <c:pt idx="405">
                  <c:v>-1.354667319224024E-4</c:v>
                </c:pt>
                <c:pt idx="406">
                  <c:v>-1.3503138688034224E-4</c:v>
                </c:pt>
                <c:pt idx="407">
                  <c:v>-1.3459820149310192E-4</c:v>
                </c:pt>
                <c:pt idx="408">
                  <c:v>-1.3416715973005701E-4</c:v>
                </c:pt>
                <c:pt idx="409">
                  <c:v>-1.3373824571884666E-4</c:v>
                </c:pt>
                <c:pt idx="410">
                  <c:v>-1.3331144374342498E-4</c:v>
                </c:pt>
                <c:pt idx="411">
                  <c:v>-1.3288673824214461E-4</c:v>
                </c:pt>
                <c:pt idx="412">
                  <c:v>-1.3246411380586E-4</c:v>
                </c:pt>
                <c:pt idx="413">
                  <c:v>-1.3204355517606859E-4</c:v>
                </c:pt>
                <c:pt idx="414">
                  <c:v>-1.3162504724307039E-4</c:v>
                </c:pt>
                <c:pt idx="415">
                  <c:v>-1.312085750441645E-4</c:v>
                </c:pt>
                <c:pt idx="416">
                  <c:v>-1.3079412376185812E-4</c:v>
                </c:pt>
                <c:pt idx="417">
                  <c:v>-1.3038167872211516E-4</c:v>
                </c:pt>
                <c:pt idx="418">
                  <c:v>-1.2997122539262077E-4</c:v>
                </c:pt>
                <c:pt idx="419">
                  <c:v>-1.2956274938107898E-4</c:v>
                </c:pt>
                <c:pt idx="420">
                  <c:v>-1.2915623643352449E-4</c:v>
                </c:pt>
                <c:pt idx="421">
                  <c:v>-1.2875167243266906E-4</c:v>
                </c:pt>
                <c:pt idx="422">
                  <c:v>-1.2834904339626503E-4</c:v>
                </c:pt>
                <c:pt idx="423">
                  <c:v>-1.2794833547549617E-4</c:v>
                </c:pt>
                <c:pt idx="424">
                  <c:v>-1.2754953495338882E-4</c:v>
                </c:pt>
                <c:pt idx="425">
                  <c:v>-1.271526282432475E-4</c:v>
                </c:pt>
                <c:pt idx="426">
                  <c:v>-1.2675760188710894E-4</c:v>
                </c:pt>
                <c:pt idx="427">
                  <c:v>-1.2636444255422632E-4</c:v>
                </c:pt>
                <c:pt idx="428">
                  <c:v>-1.2597313703956406E-4</c:v>
                </c:pt>
                <c:pt idx="429">
                  <c:v>-1.2558367226232322E-4</c:v>
                </c:pt>
                <c:pt idx="430">
                  <c:v>-1.2519603526448325E-4</c:v>
                </c:pt>
                <c:pt idx="431">
                  <c:v>-1.2481021320936289E-4</c:v>
                </c:pt>
                <c:pt idx="432">
                  <c:v>-1.2442619338020569E-4</c:v>
                </c:pt>
                <c:pt idx="433">
                  <c:v>-1.2404396317878104E-4</c:v>
                </c:pt>
                <c:pt idx="434">
                  <c:v>-1.2366351012400715E-4</c:v>
                </c:pt>
                <c:pt idx="435">
                  <c:v>-1.2328482185059225E-4</c:v>
                </c:pt>
                <c:pt idx="436">
                  <c:v>-1.2290788610769661E-4</c:v>
                </c:pt>
                <c:pt idx="437">
                  <c:v>-1.2253269075760773E-4</c:v>
                </c:pt>
                <c:pt idx="438">
                  <c:v>-1.2215922377444198E-4</c:v>
                </c:pt>
                <c:pt idx="439">
                  <c:v>-1.2178747324285624E-4</c:v>
                </c:pt>
                <c:pt idx="440">
                  <c:v>-1.2141742735678151E-4</c:v>
                </c:pt>
                <c:pt idx="441">
                  <c:v>-1.2104907441817551E-4</c:v>
                </c:pt>
                <c:pt idx="442">
                  <c:v>-1.206824028357839E-4</c:v>
                </c:pt>
                <c:pt idx="443">
                  <c:v>-1.2031740112393456E-4</c:v>
                </c:pt>
                <c:pt idx="444">
                  <c:v>-1.1995405790132722E-4</c:v>
                </c:pt>
                <c:pt idx="445">
                  <c:v>-1.1959236188985756E-4</c:v>
                </c:pt>
                <c:pt idx="446">
                  <c:v>-1.1923230191344758E-4</c:v>
                </c:pt>
                <c:pt idx="447">
                  <c:v>-1.1887386689689609E-4</c:v>
                </c:pt>
                <c:pt idx="448">
                  <c:v>-1.1851704586474026E-4</c:v>
                </c:pt>
                <c:pt idx="449">
                  <c:v>-1.1816182794014038E-4</c:v>
                </c:pt>
                <c:pt idx="450">
                  <c:v>-1.1780820234376787E-4</c:v>
                </c:pt>
                <c:pt idx="451">
                  <c:v>-1.1745615839272174E-4</c:v>
                </c:pt>
                <c:pt idx="452">
                  <c:v>-1.1710568549944723E-4</c:v>
                </c:pt>
                <c:pt idx="453">
                  <c:v>-1.1675677317067855E-4</c:v>
                </c:pt>
                <c:pt idx="454">
                  <c:v>-1.164094110063884E-4</c:v>
                </c:pt>
                <c:pt idx="455">
                  <c:v>-1.1606358869875803E-4</c:v>
                </c:pt>
                <c:pt idx="456">
                  <c:v>-1.1571929603115389E-4</c:v>
                </c:pt>
                <c:pt idx="457">
                  <c:v>-1.1537652287712459E-4</c:v>
                </c:pt>
                <c:pt idx="458">
                  <c:v>-1.150352591994057E-4</c:v>
                </c:pt>
                <c:pt idx="459">
                  <c:v>-1.1469549504894156E-4</c:v>
                </c:pt>
                <c:pt idx="460">
                  <c:v>-1.1435722056391886E-4</c:v>
                </c:pt>
                <c:pt idx="461">
                  <c:v>-1.1402042596881066E-4</c:v>
                </c:pt>
                <c:pt idx="462">
                  <c:v>-1.1368510157343539E-4</c:v>
                </c:pt>
                <c:pt idx="463">
                  <c:v>-1.1335123777202826E-4</c:v>
                </c:pt>
                <c:pt idx="464">
                  <c:v>-1.1301882504232476E-4</c:v>
                </c:pt>
                <c:pt idx="465">
                  <c:v>-1.126878539446514E-4</c:v>
                </c:pt>
                <c:pt idx="466">
                  <c:v>-1.1235831512103691E-4</c:v>
                </c:pt>
                <c:pt idx="467">
                  <c:v>-1.1203019929432766E-4</c:v>
                </c:pt>
                <c:pt idx="468">
                  <c:v>-1.1170349726731807E-4</c:v>
                </c:pt>
                <c:pt idx="469">
                  <c:v>-1.1137819992188888E-4</c:v>
                </c:pt>
                <c:pt idx="470">
                  <c:v>-1.1105429821816351E-4</c:v>
                </c:pt>
                <c:pt idx="471">
                  <c:v>-1.1073178319366652E-4</c:v>
                </c:pt>
                <c:pt idx="472">
                  <c:v>-1.1041064596249828E-4</c:v>
                </c:pt>
                <c:pt idx="473">
                  <c:v>-1.1009087771451915E-4</c:v>
                </c:pt>
                <c:pt idx="474">
                  <c:v>-1.0977246971454358E-4</c:v>
                </c:pt>
                <c:pt idx="475">
                  <c:v>-1.0945541330154531E-4</c:v>
                </c:pt>
                <c:pt idx="476">
                  <c:v>-1.0913969988786988E-4</c:v>
                </c:pt>
                <c:pt idx="477">
                  <c:v>-1.0882532095846388E-4</c:v>
                </c:pt>
                <c:pt idx="478">
                  <c:v>-1.0851226807010193E-4</c:v>
                </c:pt>
                <c:pt idx="479">
                  <c:v>-1.0820053285063949E-4</c:v>
                </c:pt>
                <c:pt idx="480">
                  <c:v>-1.0789010699826096E-4</c:v>
                </c:pt>
                <c:pt idx="481">
                  <c:v>-1.075809822807427E-4</c:v>
                </c:pt>
                <c:pt idx="482">
                  <c:v>-1.0727315053472852E-4</c:v>
                </c:pt>
                <c:pt idx="483">
                  <c:v>-1.0696660366500765E-4</c:v>
                </c:pt>
                <c:pt idx="484">
                  <c:v>-1.0666133364380822E-4</c:v>
                </c:pt>
                <c:pt idx="485">
                  <c:v>-1.0635733251009322E-4</c:v>
                </c:pt>
                <c:pt idx="486">
                  <c:v>-1.0605459236887183E-4</c:v>
                </c:pt>
                <c:pt idx="487">
                  <c:v>-1.0575310539051365E-4</c:v>
                </c:pt>
                <c:pt idx="488">
                  <c:v>-1.0545286381007414E-4</c:v>
                </c:pt>
                <c:pt idx="489">
                  <c:v>-1.0515385992662797E-4</c:v>
                </c:pt>
                <c:pt idx="490">
                  <c:v>-1.0485608610261241E-4</c:v>
                </c:pt>
                <c:pt idx="491">
                  <c:v>-1.0455953476317245E-4</c:v>
                </c:pt>
                <c:pt idx="492">
                  <c:v>-1.0426419839552492E-4</c:v>
                </c:pt>
                <c:pt idx="493">
                  <c:v>-1.0397006954831782E-4</c:v>
                </c:pt>
                <c:pt idx="494">
                  <c:v>-1.0367714083100821E-4</c:v>
                </c:pt>
                <c:pt idx="495">
                  <c:v>-1.0338540491324097E-4</c:v>
                </c:pt>
                <c:pt idx="496">
                  <c:v>-1.0309485452423697E-4</c:v>
                </c:pt>
                <c:pt idx="497">
                  <c:v>-1.0280548245219103E-4</c:v>
                </c:pt>
                <c:pt idx="498">
                  <c:v>-1.0251728154367281E-4</c:v>
                </c:pt>
                <c:pt idx="499">
                  <c:v>-1.0223024470304043E-4</c:v>
                </c:pt>
                <c:pt idx="500">
                  <c:v>-1.0194436489185454E-4</c:v>
                </c:pt>
                <c:pt idx="501">
                  <c:v>-1.0165963512830484E-4</c:v>
                </c:pt>
                <c:pt idx="502">
                  <c:v>-1.0137604848664239E-4</c:v>
                </c:pt>
                <c:pt idx="503">
                  <c:v>-1.0109359809661862E-4</c:v>
                </c:pt>
                <c:pt idx="504">
                  <c:v>-1.0081227714292589E-4</c:v>
                </c:pt>
                <c:pt idx="505">
                  <c:v>-1.0053207886465402E-4</c:v>
                </c:pt>
                <c:pt idx="506">
                  <c:v>-1.0025299655474953E-4</c:v>
                </c:pt>
                <c:pt idx="507">
                  <c:v>-9.9975023559474457E-5</c:v>
                </c:pt>
                <c:pt idx="508">
                  <c:v>-9.9698153277883787E-5</c:v>
                </c:pt>
                <c:pt idx="509">
                  <c:v>-9.9422379161300865E-5</c:v>
                </c:pt>
                <c:pt idx="510">
                  <c:v>-9.9147694712798442E-5</c:v>
                </c:pt>
                <c:pt idx="511">
                  <c:v>-9.887409348669266E-5</c:v>
                </c:pt>
                <c:pt idx="512">
                  <c:v>-9.8601569088036407E-5</c:v>
                </c:pt>
                <c:pt idx="513">
                  <c:v>-9.8330115172120446E-5</c:v>
                </c:pt>
                <c:pt idx="514">
                  <c:v>-9.8059725443984104E-5</c:v>
                </c:pt>
                <c:pt idx="515">
                  <c:v>-9.7790393657926349E-5</c:v>
                </c:pt>
                <c:pt idx="516">
                  <c:v>-9.7522113617023537E-5</c:v>
                </c:pt>
                <c:pt idx="517">
                  <c:v>-9.7254879172658436E-5</c:v>
                </c:pt>
                <c:pt idx="518">
                  <c:v>-9.6988684224045505E-5</c:v>
                </c:pt>
                <c:pt idx="519">
                  <c:v>-9.6723522717770546E-5</c:v>
                </c:pt>
                <c:pt idx="520">
                  <c:v>-9.6459388647330782E-5</c:v>
                </c:pt>
                <c:pt idx="521">
                  <c:v>-9.6196276052678924E-5</c:v>
                </c:pt>
                <c:pt idx="522">
                  <c:v>-9.593417901977846E-5</c:v>
                </c:pt>
                <c:pt idx="523">
                  <c:v>-9.567309168015944E-5</c:v>
                </c:pt>
                <c:pt idx="524">
                  <c:v>-9.5413008210477806E-5</c:v>
                </c:pt>
                <c:pt idx="525">
                  <c:v>-9.5153922832086113E-5</c:v>
                </c:pt>
                <c:pt idx="526">
                  <c:v>-9.4895829810604404E-5</c:v>
                </c:pt>
                <c:pt idx="527">
                  <c:v>-9.4638723455494985E-5</c:v>
                </c:pt>
                <c:pt idx="528">
                  <c:v>-9.4382598119648338E-5</c:v>
                </c:pt>
                <c:pt idx="529">
                  <c:v>-9.4127448198965235E-5</c:v>
                </c:pt>
                <c:pt idx="530">
                  <c:v>-9.3873268131950481E-5</c:v>
                </c:pt>
                <c:pt idx="531">
                  <c:v>-9.3620052399310492E-5</c:v>
                </c:pt>
                <c:pt idx="532">
                  <c:v>-9.3367795523548351E-5</c:v>
                </c:pt>
                <c:pt idx="533">
                  <c:v>-9.3116492068574859E-5</c:v>
                </c:pt>
                <c:pt idx="534">
                  <c:v>-9.2866136639313865E-5</c:v>
                </c:pt>
                <c:pt idx="535">
                  <c:v>-9.2616723881318747E-5</c:v>
                </c:pt>
                <c:pt idx="536">
                  <c:v>-9.2368248480388982E-5</c:v>
                </c:pt>
                <c:pt idx="537">
                  <c:v>-9.2120705162193549E-5</c:v>
                </c:pt>
                <c:pt idx="538">
                  <c:v>-9.1874088691898574E-5</c:v>
                </c:pt>
                <c:pt idx="539">
                  <c:v>-9.1628393873794566E-5</c:v>
                </c:pt>
                <c:pt idx="540">
                  <c:v>-9.1383615550937847E-5</c:v>
                </c:pt>
                <c:pt idx="541">
                  <c:v>-9.1139748604783695E-5</c:v>
                </c:pt>
                <c:pt idx="542">
                  <c:v>-9.0896787954832613E-5</c:v>
                </c:pt>
                <c:pt idx="543">
                  <c:v>-9.0654728558276835E-5</c:v>
                </c:pt>
                <c:pt idx="544">
                  <c:v>-9.0413565409652627E-5</c:v>
                </c:pt>
                <c:pt idx="545">
                  <c:v>-9.0173293540492645E-5</c:v>
                </c:pt>
                <c:pt idx="546">
                  <c:v>-8.9933908018987563E-5</c:v>
                </c:pt>
                <c:pt idx="547">
                  <c:v>-8.9695403949646845E-5</c:v>
                </c:pt>
                <c:pt idx="548">
                  <c:v>-8.9457776472964045E-5</c:v>
                </c:pt>
                <c:pt idx="549">
                  <c:v>-8.9221020765090959E-5</c:v>
                </c:pt>
                <c:pt idx="550">
                  <c:v>-8.8985132037507083E-5</c:v>
                </c:pt>
                <c:pt idx="551">
                  <c:v>-8.8750105536697304E-5</c:v>
                </c:pt>
                <c:pt idx="552">
                  <c:v>-8.851593654383527E-5</c:v>
                </c:pt>
                <c:pt idx="553">
                  <c:v>-8.8282620374464154E-5</c:v>
                </c:pt>
                <c:pt idx="554">
                  <c:v>-8.8050152378186836E-5</c:v>
                </c:pt>
                <c:pt idx="555">
                  <c:v>-8.7818527938356055E-5</c:v>
                </c:pt>
                <c:pt idx="556">
                  <c:v>-8.7587742471767526E-5</c:v>
                </c:pt>
                <c:pt idx="557">
                  <c:v>-8.7357791428360358E-5</c:v>
                </c:pt>
                <c:pt idx="558">
                  <c:v>-8.7128670290916179E-5</c:v>
                </c:pt>
                <c:pt idx="559">
                  <c:v>-8.690037457476263E-5</c:v>
                </c:pt>
                <c:pt idx="560">
                  <c:v>-8.6672899827483005E-5</c:v>
                </c:pt>
                <c:pt idx="561">
                  <c:v>-8.6446241628624734E-5</c:v>
                </c:pt>
                <c:pt idx="562">
                  <c:v>-8.6220395589414346E-5</c:v>
                </c:pt>
                <c:pt idx="563">
                  <c:v>-8.5995357352473248E-5</c:v>
                </c:pt>
                <c:pt idx="564">
                  <c:v>-8.5771122591539218E-5</c:v>
                </c:pt>
                <c:pt idx="565">
                  <c:v>-8.5547687011186939E-5</c:v>
                </c:pt>
                <c:pt idx="566">
                  <c:v>-8.5325046346554551E-5</c:v>
                </c:pt>
                <c:pt idx="567">
                  <c:v>-8.5103196363072614E-5</c:v>
                </c:pt>
                <c:pt idx="568">
                  <c:v>-8.4882132856195885E-5</c:v>
                </c:pt>
                <c:pt idx="569">
                  <c:v>-8.4661851651137736E-5</c:v>
                </c:pt>
                <c:pt idx="570">
                  <c:v>-8.444234860260604E-5</c:v>
                </c:pt>
                <c:pt idx="571">
                  <c:v>-8.4223619594543312E-5</c:v>
                </c:pt>
                <c:pt idx="572">
                  <c:v>-8.4005660539871884E-5</c:v>
                </c:pt>
                <c:pt idx="573">
                  <c:v>-8.3788467380236934E-5</c:v>
                </c:pt>
                <c:pt idx="574">
                  <c:v>-8.357203608575429E-5</c:v>
                </c:pt>
                <c:pt idx="575">
                  <c:v>-8.3356362654764054E-5</c:v>
                </c:pt>
                <c:pt idx="576">
                  <c:v>-8.3141443113579814E-5</c:v>
                </c:pt>
                <c:pt idx="577">
                  <c:v>-8.2927273516248469E-5</c:v>
                </c:pt>
                <c:pt idx="578">
                  <c:v>-8.2713849944306958E-5</c:v>
                </c:pt>
                <c:pt idx="579">
                  <c:v>-8.2501168506542773E-5</c:v>
                </c:pt>
                <c:pt idx="580">
                  <c:v>-8.228922533875846E-5</c:v>
                </c:pt>
                <c:pt idx="581">
                  <c:v>-8.2078016603537212E-5</c:v>
                </c:pt>
                <c:pt idx="582">
                  <c:v>-8.1867538490010917E-5</c:v>
                </c:pt>
                <c:pt idx="583">
                  <c:v>-8.1657787213633046E-5</c:v>
                </c:pt>
                <c:pt idx="584">
                  <c:v>-8.1448759015947895E-5</c:v>
                </c:pt>
                <c:pt idx="585">
                  <c:v>-8.1240450164369216E-5</c:v>
                </c:pt>
                <c:pt idx="586">
                  <c:v>-8.1032856951957467E-5</c:v>
                </c:pt>
                <c:pt idx="587">
                  <c:v>-8.0825975697199548E-5</c:v>
                </c:pt>
                <c:pt idx="588">
                  <c:v>-8.061980274379099E-5</c:v>
                </c:pt>
                <c:pt idx="589">
                  <c:v>-8.0414334460420168E-5</c:v>
                </c:pt>
                <c:pt idx="590">
                  <c:v>-8.0209567240557223E-5</c:v>
                </c:pt>
                <c:pt idx="591">
                  <c:v>-8.0005497502240241E-5</c:v>
                </c:pt>
                <c:pt idx="592">
                  <c:v>-7.980212168786907E-5</c:v>
                </c:pt>
                <c:pt idx="593">
                  <c:v>-7.9599436263995166E-5</c:v>
                </c:pt>
                <c:pt idx="594">
                  <c:v>-7.9397437721120335E-5</c:v>
                </c:pt>
                <c:pt idx="595">
                  <c:v>-7.9196122573493353E-5</c:v>
                </c:pt>
                <c:pt idx="596">
                  <c:v>-7.8995487358907285E-5</c:v>
                </c:pt>
                <c:pt idx="597">
                  <c:v>-7.8795528638504167E-5</c:v>
                </c:pt>
                <c:pt idx="598">
                  <c:v>-7.8596242996576709E-5</c:v>
                </c:pt>
                <c:pt idx="599">
                  <c:v>-7.8397627040373104E-5</c:v>
                </c:pt>
                <c:pt idx="600">
                  <c:v>-7.8199677399906961E-5</c:v>
                </c:pt>
                <c:pt idx="601">
                  <c:v>-7.8002390727764301E-5</c:v>
                </c:pt>
                <c:pt idx="602">
                  <c:v>-7.780576369891596E-5</c:v>
                </c:pt>
                <c:pt idx="603">
                  <c:v>-7.7609793010531301E-5</c:v>
                </c:pt>
                <c:pt idx="604">
                  <c:v>-7.7414475381791658E-5</c:v>
                </c:pt>
                <c:pt idx="605">
                  <c:v>-7.7219807553708807E-5</c:v>
                </c:pt>
                <c:pt idx="606">
                  <c:v>-7.7025786288943124E-5</c:v>
                </c:pt>
                <c:pt idx="607">
                  <c:v>-7.6832408371623896E-5</c:v>
                </c:pt>
                <c:pt idx="608">
                  <c:v>-7.6639670607171799E-5</c:v>
                </c:pt>
                <c:pt idx="609">
                  <c:v>-7.6447569822123577E-5</c:v>
                </c:pt>
                <c:pt idx="610">
                  <c:v>-7.6256102863956444E-5</c:v>
                </c:pt>
                <c:pt idx="611">
                  <c:v>-7.6065266600917487E-5</c:v>
                </c:pt>
                <c:pt idx="612">
                  <c:v>-7.5875057921851493E-5</c:v>
                </c:pt>
                <c:pt idx="613">
                  <c:v>-7.5685473736032029E-5</c:v>
                </c:pt>
                <c:pt idx="614">
                  <c:v>-7.5496510972994938E-5</c:v>
                </c:pt>
                <c:pt idx="615">
                  <c:v>-7.5308166582371952E-5</c:v>
                </c:pt>
                <c:pt idx="616">
                  <c:v>-7.5120437533726005E-5</c:v>
                </c:pt>
                <c:pt idx="617">
                  <c:v>-7.4933320816389875E-5</c:v>
                </c:pt>
                <c:pt idx="618">
                  <c:v>-7.4746813439304662E-5</c:v>
                </c:pt>
                <c:pt idx="619">
                  <c:v>-7.4560912430859401E-5</c:v>
                </c:pt>
                <c:pt idx="620">
                  <c:v>-7.4375614838735553E-5</c:v>
                </c:pt>
                <c:pt idx="621">
                  <c:v>-7.4190917729748498E-5</c:v>
                </c:pt>
                <c:pt idx="622">
                  <c:v>-7.4006818189694702E-5</c:v>
                </c:pt>
                <c:pt idx="623">
                  <c:v>-7.3823313323195515E-5</c:v>
                </c:pt>
                <c:pt idx="624">
                  <c:v>-7.3640400253549508E-5</c:v>
                </c:pt>
                <c:pt idx="625">
                  <c:v>-7.3458076122578348E-5</c:v>
                </c:pt>
                <c:pt idx="626">
                  <c:v>-7.3276338090480302E-5</c:v>
                </c:pt>
                <c:pt idx="627">
                  <c:v>-7.3095183335681425E-5</c:v>
                </c:pt>
                <c:pt idx="628">
                  <c:v>-7.2914609054690593E-5</c:v>
                </c:pt>
                <c:pt idx="629">
                  <c:v>-7.2734612461953574E-5</c:v>
                </c:pt>
                <c:pt idx="630">
                  <c:v>-7.2555190789711692E-5</c:v>
                </c:pt>
                <c:pt idx="631">
                  <c:v>-7.2376341287858867E-5</c:v>
                </c:pt>
                <c:pt idx="632">
                  <c:v>-7.2198061223799484E-5</c:v>
                </c:pt>
                <c:pt idx="633">
                  <c:v>-7.2020347882312494E-5</c:v>
                </c:pt>
                <c:pt idx="634">
                  <c:v>-7.1843198565411451E-5</c:v>
                </c:pt>
                <c:pt idx="635">
                  <c:v>-7.1666610592208225E-5</c:v>
                </c:pt>
                <c:pt idx="636">
                  <c:v>-7.1490581298778476E-5</c:v>
                </c:pt>
                <c:pt idx="637">
                  <c:v>-7.1315108038026717E-5</c:v>
                </c:pt>
                <c:pt idx="638">
                  <c:v>-7.1140188179554404E-5</c:v>
                </c:pt>
                <c:pt idx="639">
                  <c:v>-7.0965819109528112E-5</c:v>
                </c:pt>
                <c:pt idx="640">
                  <c:v>-7.0791998230549416E-5</c:v>
                </c:pt>
                <c:pt idx="641">
                  <c:v>-7.061872296152621E-5</c:v>
                </c:pt>
                <c:pt idx="642">
                  <c:v>-7.0445990737543594E-5</c:v>
                </c:pt>
                <c:pt idx="643">
                  <c:v>-7.0273799009740298E-5</c:v>
                </c:pt>
                <c:pt idx="644">
                  <c:v>-7.0102145245180006E-5</c:v>
                </c:pt>
                <c:pt idx="645">
                  <c:v>-6.9931026926728661E-5</c:v>
                </c:pt>
                <c:pt idx="646">
                  <c:v>-6.9760441552932492E-5</c:v>
                </c:pt>
                <c:pt idx="647">
                  <c:v>-6.9590386637893362E-5</c:v>
                </c:pt>
                <c:pt idx="648">
                  <c:v>-6.9420859711150356E-5</c:v>
                </c:pt>
                <c:pt idx="649">
                  <c:v>-6.9251858317559867E-5</c:v>
                </c:pt>
                <c:pt idx="650">
                  <c:v>-6.9083380017175309E-5</c:v>
                </c:pt>
                <c:pt idx="651">
                  <c:v>-6.8915422385132973E-5</c:v>
                </c:pt>
                <c:pt idx="652">
                  <c:v>-6.874798301153171E-5</c:v>
                </c:pt>
                <c:pt idx="653">
                  <c:v>-6.8581059501320618E-5</c:v>
                </c:pt>
                <c:pt idx="654">
                  <c:v>-6.8414649474184597E-5</c:v>
                </c:pt>
                <c:pt idx="655">
                  <c:v>-6.8248750564428833E-5</c:v>
                </c:pt>
                <c:pt idx="656">
                  <c:v>-6.8083360420869953E-5</c:v>
                </c:pt>
                <c:pt idx="657">
                  <c:v>-6.791847670672227E-5</c:v>
                </c:pt>
                <c:pt idx="658">
                  <c:v>-6.7754097099489624E-5</c:v>
                </c:pt>
                <c:pt idx="659">
                  <c:v>-6.7590219290854879E-5</c:v>
                </c:pt>
                <c:pt idx="660">
                  <c:v>-6.7426840986572985E-5</c:v>
                </c:pt>
                <c:pt idx="661">
                  <c:v>-6.7263959906363431E-5</c:v>
                </c:pt>
                <c:pt idx="662">
                  <c:v>-6.7101573783804209E-5</c:v>
                </c:pt>
                <c:pt idx="663">
                  <c:v>-6.6939680366225453E-5</c:v>
                </c:pt>
                <c:pt idx="664">
                  <c:v>-6.6778277414609015E-5</c:v>
                </c:pt>
                <c:pt idx="665">
                  <c:v>-6.6617362703480764E-5</c:v>
                </c:pt>
                <c:pt idx="666">
                  <c:v>-6.6456934020810431E-5</c:v>
                </c:pt>
                <c:pt idx="667">
                  <c:v>-6.6296989167911023E-5</c:v>
                </c:pt>
                <c:pt idx="668">
                  <c:v>-6.6137525959336489E-5</c:v>
                </c:pt>
                <c:pt idx="669">
                  <c:v>-6.5978542222783191E-5</c:v>
                </c:pt>
                <c:pt idx="670">
                  <c:v>-6.5820035798991948E-5</c:v>
                </c:pt>
                <c:pt idx="671">
                  <c:v>-6.5662004541648669E-5</c:v>
                </c:pt>
                <c:pt idx="672">
                  <c:v>-6.5504446317288942E-5</c:v>
                </c:pt>
                <c:pt idx="673">
                  <c:v>-6.5347359005200875E-5</c:v>
                </c:pt>
                <c:pt idx="674">
                  <c:v>-6.519074049733148E-5</c:v>
                </c:pt>
                <c:pt idx="675">
                  <c:v>-6.5034588698189522E-5</c:v>
                </c:pt>
                <c:pt idx="676">
                  <c:v>-6.4878901524756294E-5</c:v>
                </c:pt>
                <c:pt idx="677">
                  <c:v>-6.4723676906388469E-5</c:v>
                </c:pt>
                <c:pt idx="678">
                  <c:v>-6.4568912784729917E-5</c:v>
                </c:pt>
                <c:pt idx="679">
                  <c:v>-6.4414607113618557E-5</c:v>
                </c:pt>
                <c:pt idx="680">
                  <c:v>-6.4260757858996924E-5</c:v>
                </c:pt>
                <c:pt idx="681">
                  <c:v>-6.4107362998822856E-5</c:v>
                </c:pt>
                <c:pt idx="682">
                  <c:v>-6.395442052298135E-5</c:v>
                </c:pt>
                <c:pt idx="683">
                  <c:v>-6.3801928433195309E-5</c:v>
                </c:pt>
                <c:pt idx="684">
                  <c:v>-6.3649884742939339E-5</c:v>
                </c:pt>
                <c:pt idx="685">
                  <c:v>-6.3498287477354497E-5</c:v>
                </c:pt>
                <c:pt idx="686">
                  <c:v>-6.3347134673161324E-5</c:v>
                </c:pt>
                <c:pt idx="687">
                  <c:v>-6.3196424378575503E-5</c:v>
                </c:pt>
                <c:pt idx="688">
                  <c:v>-6.3046154653224111E-5</c:v>
                </c:pt>
                <c:pt idx="689">
                  <c:v>-6.2896323568062496E-5</c:v>
                </c:pt>
                <c:pt idx="690">
                  <c:v>-6.2746929205290767E-5</c:v>
                </c:pt>
                <c:pt idx="691">
                  <c:v>-6.2597969658272686E-5</c:v>
                </c:pt>
                <c:pt idx="692">
                  <c:v>-6.2449443031455012E-5</c:v>
                </c:pt>
                <c:pt idx="693">
                  <c:v>-6.2301347440286948E-5</c:v>
                </c:pt>
                <c:pt idx="694">
                  <c:v>-6.215368101113896E-5</c:v>
                </c:pt>
                <c:pt idx="695">
                  <c:v>-6.2006441881225542E-5</c:v>
                </c:pt>
                <c:pt idx="696">
                  <c:v>-6.1859628198525851E-5</c:v>
                </c:pt>
                <c:pt idx="697">
                  <c:v>-6.1713238121707109E-5</c:v>
                </c:pt>
                <c:pt idx="698">
                  <c:v>-6.1567269820046313E-5</c:v>
                </c:pt>
                <c:pt idx="699">
                  <c:v>-6.1421721473354618E-5</c:v>
                </c:pt>
                <c:pt idx="700">
                  <c:v>-6.1276591271901368E-5</c:v>
                </c:pt>
                <c:pt idx="701">
                  <c:v>-6.1131877416340235E-5</c:v>
                </c:pt>
                <c:pt idx="702">
                  <c:v>-6.0987578117633644E-5</c:v>
                </c:pt>
                <c:pt idx="703">
                  <c:v>-6.0843691596977983E-5</c:v>
                </c:pt>
                <c:pt idx="704">
                  <c:v>-6.0700216085733696E-5</c:v>
                </c:pt>
                <c:pt idx="705">
                  <c:v>-6.0557149825350744E-5</c:v>
                </c:pt>
                <c:pt idx="706">
                  <c:v>-6.0414491067295552E-5</c:v>
                </c:pt>
                <c:pt idx="707">
                  <c:v>-6.0272238072982784E-5</c:v>
                </c:pt>
                <c:pt idx="708">
                  <c:v>-6.01303891137027E-5</c:v>
                </c:pt>
                <c:pt idx="709">
                  <c:v>-5.9988942470551087E-5</c:v>
                </c:pt>
                <c:pt idx="710">
                  <c:v>-5.9847896434361107E-5</c:v>
                </c:pt>
                <c:pt idx="711">
                  <c:v>-5.9707249305633303E-5</c:v>
                </c:pt>
                <c:pt idx="712">
                  <c:v>-5.9566999394467497E-5</c:v>
                </c:pt>
                <c:pt idx="713">
                  <c:v>-5.9427145020495821E-5</c:v>
                </c:pt>
                <c:pt idx="714">
                  <c:v>-5.9287684512814842E-5</c:v>
                </c:pt>
                <c:pt idx="715">
                  <c:v>-5.9148616209919066E-5</c:v>
                </c:pt>
                <c:pt idx="716">
                  <c:v>-5.9009938459635676E-5</c:v>
                </c:pt>
                <c:pt idx="717">
                  <c:v>-5.8871649619058381E-5</c:v>
                </c:pt>
                <c:pt idx="718">
                  <c:v>-5.8733748054482312E-5</c:v>
                </c:pt>
                <c:pt idx="719">
                  <c:v>-5.8596232141341312E-5</c:v>
                </c:pt>
                <c:pt idx="720">
                  <c:v>-5.8459100264141428E-5</c:v>
                </c:pt>
                <c:pt idx="721">
                  <c:v>-5.8322350816400332E-5</c:v>
                </c:pt>
                <c:pt idx="722">
                  <c:v>-5.8185982200583479E-5</c:v>
                </c:pt>
                <c:pt idx="723">
                  <c:v>-5.8049992828040903E-5</c:v>
                </c:pt>
                <c:pt idx="724">
                  <c:v>-5.7914381118947506E-5</c:v>
                </c:pt>
                <c:pt idx="725">
                  <c:v>-5.777914550223998E-5</c:v>
                </c:pt>
                <c:pt idx="726">
                  <c:v>-5.7644284415557545E-5</c:v>
                </c:pt>
                <c:pt idx="727">
                  <c:v>-5.7509796305181768E-5</c:v>
                </c:pt>
                <c:pt idx="728">
                  <c:v>-5.7375679625974773E-5</c:v>
                </c:pt>
                <c:pt idx="729">
                  <c:v>-5.7241932841323592E-5</c:v>
                </c:pt>
                <c:pt idx="730">
                  <c:v>-5.7108554423078095E-5</c:v>
                </c:pt>
                <c:pt idx="731">
                  <c:v>-5.6975542851495061E-5</c:v>
                </c:pt>
                <c:pt idx="732">
                  <c:v>-5.6842896615179369E-5</c:v>
                </c:pt>
                <c:pt idx="733">
                  <c:v>-5.6710614211027224E-5</c:v>
                </c:pt>
                <c:pt idx="734">
                  <c:v>-5.6578694144168705E-5</c:v>
                </c:pt>
                <c:pt idx="735">
                  <c:v>-5.6447134927912454E-5</c:v>
                </c:pt>
                <c:pt idx="736">
                  <c:v>-5.6315935083689216E-5</c:v>
                </c:pt>
                <c:pt idx="737">
                  <c:v>-5.6185093140996582E-5</c:v>
                </c:pt>
                <c:pt idx="738">
                  <c:v>-5.6054607637343839E-5</c:v>
                </c:pt>
                <c:pt idx="739">
                  <c:v>-5.5924477118197281E-5</c:v>
                </c:pt>
                <c:pt idx="740">
                  <c:v>-5.5794700136927378E-5</c:v>
                </c:pt>
                <c:pt idx="741">
                  <c:v>-5.5665275254753977E-5</c:v>
                </c:pt>
                <c:pt idx="742">
                  <c:v>-5.5536201040693849E-5</c:v>
                </c:pt>
                <c:pt idx="743">
                  <c:v>-5.5407476071506164E-5</c:v>
                </c:pt>
                <c:pt idx="744">
                  <c:v>-5.527909893164346E-5</c:v>
                </c:pt>
                <c:pt idx="745">
                  <c:v>-5.5151068213197007E-5</c:v>
                </c:pt>
                <c:pt idx="746">
                  <c:v>-5.5023382515845365E-5</c:v>
                </c:pt>
                <c:pt idx="747">
                  <c:v>-5.4896040446806383E-5</c:v>
                </c:pt>
                <c:pt idx="748">
                  <c:v>-5.476904062078197E-5</c:v>
                </c:pt>
                <c:pt idx="749">
                  <c:v>-5.4642381659912404E-5</c:v>
                </c:pt>
                <c:pt idx="750">
                  <c:v>-5.451606219372229E-5</c:v>
                </c:pt>
                <c:pt idx="751">
                  <c:v>-5.439008085907503E-5</c:v>
                </c:pt>
                <c:pt idx="752">
                  <c:v>-5.4264436300120667E-5</c:v>
                </c:pt>
                <c:pt idx="753">
                  <c:v>-5.4139127168249419E-5</c:v>
                </c:pt>
                <c:pt idx="754">
                  <c:v>-5.4014152122041717E-5</c:v>
                </c:pt>
                <c:pt idx="755">
                  <c:v>-5.3889509827221935E-5</c:v>
                </c:pt>
                <c:pt idx="756">
                  <c:v>-5.3765198956609222E-5</c:v>
                </c:pt>
                <c:pt idx="757">
                  <c:v>-5.3641218190072648E-5</c:v>
                </c:pt>
                <c:pt idx="758">
                  <c:v>-5.3517566214481696E-5</c:v>
                </c:pt>
                <c:pt idx="759">
                  <c:v>-5.3394241723662643E-5</c:v>
                </c:pt>
                <c:pt idx="760">
                  <c:v>-5.3271243418349766E-5</c:v>
                </c:pt>
                <c:pt idx="761">
                  <c:v>-5.3148570006142682E-5</c:v>
                </c:pt>
                <c:pt idx="762">
                  <c:v>-5.3026220201458925E-5</c:v>
                </c:pt>
                <c:pt idx="763">
                  <c:v>-5.2904192725489756E-5</c:v>
                </c:pt>
                <c:pt idx="764">
                  <c:v>-5.2782486306155735E-5</c:v>
                </c:pt>
                <c:pt idx="765">
                  <c:v>-5.2661099678061706E-5</c:v>
                </c:pt>
                <c:pt idx="766">
                  <c:v>-5.2540031582454427E-5</c:v>
                </c:pt>
                <c:pt idx="767">
                  <c:v>-5.2419280767178279E-5</c:v>
                </c:pt>
                <c:pt idx="768">
                  <c:v>-5.2298845986631469E-5</c:v>
                </c:pt>
                <c:pt idx="769">
                  <c:v>-5.2178726001723678E-5</c:v>
                </c:pt>
                <c:pt idx="770">
                  <c:v>-5.2058919579834672E-5</c:v>
                </c:pt>
                <c:pt idx="771">
                  <c:v>-5.1939425494769788E-5</c:v>
                </c:pt>
                <c:pt idx="772">
                  <c:v>-5.1820242526720185E-5</c:v>
                </c:pt>
                <c:pt idx="773">
                  <c:v>-5.1701369462220866E-5</c:v>
                </c:pt>
                <c:pt idx="774">
                  <c:v>-5.1582805094108868E-5</c:v>
                </c:pt>
                <c:pt idx="775">
                  <c:v>-5.1464548221482337E-5</c:v>
                </c:pt>
                <c:pt idx="776">
                  <c:v>-5.1346597649661286E-5</c:v>
                </c:pt>
                <c:pt idx="777">
                  <c:v>-5.1228952190145753E-5</c:v>
                </c:pt>
                <c:pt idx="778">
                  <c:v>-5.1111610660577171E-5</c:v>
                </c:pt>
                <c:pt idx="779">
                  <c:v>-5.0994571884697475E-5</c:v>
                </c:pt>
                <c:pt idx="780">
                  <c:v>-5.0877834692311513E-5</c:v>
                </c:pt>
                <c:pt idx="781">
                  <c:v>-5.0761397919246223E-5</c:v>
                </c:pt>
                <c:pt idx="782">
                  <c:v>-5.0645260407312833E-5</c:v>
                </c:pt>
                <c:pt idx="783">
                  <c:v>-5.0529421004268926E-5</c:v>
                </c:pt>
                <c:pt idx="784">
                  <c:v>-5.0413878563779365E-5</c:v>
                </c:pt>
                <c:pt idx="785">
                  <c:v>-5.029863194537902E-5</c:v>
                </c:pt>
                <c:pt idx="786">
                  <c:v>-5.0183680014435072E-5</c:v>
                </c:pt>
                <c:pt idx="787">
                  <c:v>-5.0069021642110228E-5</c:v>
                </c:pt>
                <c:pt idx="788">
                  <c:v>-4.9954655705324594E-5</c:v>
                </c:pt>
                <c:pt idx="789">
                  <c:v>-4.9840581086720304E-5</c:v>
                </c:pt>
                <c:pt idx="790">
                  <c:v>-4.9726796674625051E-5</c:v>
                </c:pt>
                <c:pt idx="791">
                  <c:v>-4.9613301363014561E-5</c:v>
                </c:pt>
                <c:pt idx="792">
                  <c:v>-4.9500094051478604E-5</c:v>
                </c:pt>
                <c:pt idx="793">
                  <c:v>-4.9387173645184088E-5</c:v>
                </c:pt>
                <c:pt idx="794">
                  <c:v>-4.9274539054840251E-5</c:v>
                </c:pt>
                <c:pt idx="795">
                  <c:v>-4.9162189196663823E-5</c:v>
                </c:pt>
                <c:pt idx="796">
                  <c:v>-4.905012299234414E-5</c:v>
                </c:pt>
                <c:pt idx="797">
                  <c:v>-4.8938339369008289E-5</c:v>
                </c:pt>
                <c:pt idx="798">
                  <c:v>-4.8826837259187365E-5</c:v>
                </c:pt>
                <c:pt idx="799">
                  <c:v>-4.8715615600782017E-5</c:v>
                </c:pt>
                <c:pt idx="800">
                  <c:v>-4.8604673337029685E-5</c:v>
                </c:pt>
                <c:pt idx="801">
                  <c:v>-4.8494009416469469E-5</c:v>
                </c:pt>
                <c:pt idx="802">
                  <c:v>-4.8383622792910702E-5</c:v>
                </c:pt>
                <c:pt idx="803">
                  <c:v>-4.8273512425398741E-5</c:v>
                </c:pt>
                <c:pt idx="804">
                  <c:v>-4.8163677278182457E-5</c:v>
                </c:pt>
                <c:pt idx="805">
                  <c:v>-4.8054116320682617E-5</c:v>
                </c:pt>
                <c:pt idx="806">
                  <c:v>-4.794482852745888E-5</c:v>
                </c:pt>
                <c:pt idx="807">
                  <c:v>-4.7835812878176336E-5</c:v>
                </c:pt>
                <c:pt idx="808">
                  <c:v>-4.7727068357578338E-5</c:v>
                </c:pt>
                <c:pt idx="809">
                  <c:v>-4.7618593955449505E-5</c:v>
                </c:pt>
                <c:pt idx="810">
                  <c:v>-4.7510388666587505E-5</c:v>
                </c:pt>
                <c:pt idx="811">
                  <c:v>-4.7402451490772501E-5</c:v>
                </c:pt>
                <c:pt idx="812">
                  <c:v>-4.7294781432733948E-5</c:v>
                </c:pt>
                <c:pt idx="813">
                  <c:v>-4.7187377502121679E-5</c:v>
                </c:pt>
                <c:pt idx="814">
                  <c:v>-4.7080238713474995E-5</c:v>
                </c:pt>
                <c:pt idx="815">
                  <c:v>-4.697336408619362E-5</c:v>
                </c:pt>
                <c:pt idx="816">
                  <c:v>-4.6866752644506216E-5</c:v>
                </c:pt>
                <c:pt idx="817">
                  <c:v>-4.6760403417440607E-5</c:v>
                </c:pt>
                <c:pt idx="818">
                  <c:v>-4.6654315438796358E-5</c:v>
                </c:pt>
                <c:pt idx="819">
                  <c:v>-4.6548487747113154E-5</c:v>
                </c:pt>
                <c:pt idx="820">
                  <c:v>-4.6442919385643937E-5</c:v>
                </c:pt>
                <c:pt idx="821">
                  <c:v>-4.6337609402323743E-5</c:v>
                </c:pt>
                <c:pt idx="822">
                  <c:v>-4.6232556849742587E-5</c:v>
                </c:pt>
                <c:pt idx="823">
                  <c:v>-4.6127760785117075E-5</c:v>
                </c:pt>
                <c:pt idx="824">
                  <c:v>-4.6023220270260747E-5</c:v>
                </c:pt>
                <c:pt idx="825">
                  <c:v>-4.5918934371559688E-5</c:v>
                </c:pt>
                <c:pt idx="826">
                  <c:v>-4.5814902159939749E-5</c:v>
                </c:pt>
                <c:pt idx="827">
                  <c:v>-4.5711122710841647E-5</c:v>
                </c:pt>
                <c:pt idx="828">
                  <c:v>-4.5607595104195115E-5</c:v>
                </c:pt>
                <c:pt idx="829">
                  <c:v>-4.5504318424388599E-5</c:v>
                </c:pt>
                <c:pt idx="830">
                  <c:v>-4.5401291760242981E-5</c:v>
                </c:pt>
                <c:pt idx="831">
                  <c:v>-4.5298514204987596E-5</c:v>
                </c:pt>
                <c:pt idx="832">
                  <c:v>-4.5195984856229891E-5</c:v>
                </c:pt>
                <c:pt idx="833">
                  <c:v>-4.5093702815930071E-5</c:v>
                </c:pt>
                <c:pt idx="834">
                  <c:v>-4.4991667190377419E-5</c:v>
                </c:pt>
                <c:pt idx="835">
                  <c:v>-4.4889877090160514E-5</c:v>
                </c:pt>
                <c:pt idx="836">
                  <c:v>-4.4788331630143572E-5</c:v>
                </c:pt>
                <c:pt idx="837">
                  <c:v>-4.468702992944018E-5</c:v>
                </c:pt>
                <c:pt idx="838">
                  <c:v>-4.4585971111389024E-5</c:v>
                </c:pt>
                <c:pt idx="839">
                  <c:v>-4.4485154303526199E-5</c:v>
                </c:pt>
                <c:pt idx="840">
                  <c:v>-4.4384578637561715E-5</c:v>
                </c:pt>
                <c:pt idx="841">
                  <c:v>-4.4284243249355545E-5</c:v>
                </c:pt>
                <c:pt idx="842">
                  <c:v>-4.418414727889021E-5</c:v>
                </c:pt>
                <c:pt idx="843">
                  <c:v>-4.4084289870247536E-5</c:v>
                </c:pt>
                <c:pt idx="844">
                  <c:v>-4.3984670171586294E-5</c:v>
                </c:pt>
                <c:pt idx="845">
                  <c:v>-4.3885287335113918E-5</c:v>
                </c:pt>
                <c:pt idx="846">
                  <c:v>-4.3786140517065083E-5</c:v>
                </c:pt>
                <c:pt idx="847">
                  <c:v>-4.3687228877678261E-5</c:v>
                </c:pt>
                <c:pt idx="848">
                  <c:v>-4.3588551581170431E-5</c:v>
                </c:pt>
                <c:pt idx="849">
                  <c:v>-4.3490107795714099E-5</c:v>
                </c:pt>
                <c:pt idx="850">
                  <c:v>-4.3391896693413225E-5</c:v>
                </c:pt>
                <c:pt idx="851">
                  <c:v>-4.3293917450283191E-5</c:v>
                </c:pt>
                <c:pt idx="852">
                  <c:v>-4.319616924622316E-5</c:v>
                </c:pt>
                <c:pt idx="853">
                  <c:v>-4.3098651264995701E-5</c:v>
                </c:pt>
                <c:pt idx="854">
                  <c:v>-4.300136269420507E-5</c:v>
                </c:pt>
                <c:pt idx="855">
                  <c:v>-4.2904302725271758E-5</c:v>
                </c:pt>
                <c:pt idx="856">
                  <c:v>-4.2807470553412579E-5</c:v>
                </c:pt>
                <c:pt idx="857">
                  <c:v>-4.2710865377616892E-5</c:v>
                </c:pt>
                <c:pt idx="858">
                  <c:v>-4.2614486400626592E-5</c:v>
                </c:pt>
                <c:pt idx="859">
                  <c:v>-4.2518332828910511E-5</c:v>
                </c:pt>
                <c:pt idx="860">
                  <c:v>-4.2422403872647194E-5</c:v>
                </c:pt>
                <c:pt idx="861">
                  <c:v>-4.2326698745699221E-5</c:v>
                </c:pt>
                <c:pt idx="862">
                  <c:v>-4.2231216665594248E-5</c:v>
                </c:pt>
                <c:pt idx="863">
                  <c:v>-4.2135956853502528E-5</c:v>
                </c:pt>
                <c:pt idx="864">
                  <c:v>-4.2040918534216031E-5</c:v>
                </c:pt>
                <c:pt idx="865">
                  <c:v>-4.194610093612796E-5</c:v>
                </c:pt>
                <c:pt idx="866">
                  <c:v>-4.1851503291211607E-5</c:v>
                </c:pt>
                <c:pt idx="867">
                  <c:v>-4.1757124834998831E-5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F55-49F0-A24A-3B89F24A4DCF}"/>
            </c:ext>
          </c:extLst>
        </c:ser>
        <c:ser>
          <c:idx val="6"/>
          <c:order val="3"/>
          <c:tx>
            <c:strRef>
              <c:f>'ArcTan y_z'!$L$35</c:f>
              <c:strCache>
                <c:ptCount val="1"/>
                <c:pt idx="0">
                  <c:v>As built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811"/>
              <c:layout>
                <c:manualLayout>
                  <c:x val="-0.16727911822586242"/>
                  <c:y val="-0.1673792101998833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2F9648F-A751-4367-A1B5-FDB750CEF917}" type="YVALUE">
                      <a:rPr lang="en-US" baseline="0"/>
                      <a:pPr>
                        <a:defRPr/>
                      </a:pPr>
                      <a:t>[Y VALUE]</a:t>
                    </a:fld>
                    <a:endParaRPr lang="en-US"/>
                  </a:p>
                </c:rich>
              </c:tx>
              <c:numFmt formatCode="#,##0.000" sourceLinked="0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F55-49F0-A24A-3B89F24A4DCF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'ArcTan y_z'!$I$3:$I$870</c:f>
              <c:numCache>
                <c:formatCode>0.00E+00</c:formatCode>
                <c:ptCount val="868"/>
                <c:pt idx="0">
                  <c:v>1.3279471096288001E-3</c:v>
                </c:pt>
                <c:pt idx="1">
                  <c:v>1.8607203265296099E-3</c:v>
                </c:pt>
                <c:pt idx="2">
                  <c:v>2.3944810958429199E-3</c:v>
                </c:pt>
                <c:pt idx="3">
                  <c:v>3.1962015487094E-3</c:v>
                </c:pt>
                <c:pt idx="4">
                  <c:v>4.2663462051932303E-3</c:v>
                </c:pt>
                <c:pt idx="5">
                  <c:v>5.33966707905403E-3</c:v>
                </c:pt>
                <c:pt idx="6">
                  <c:v>6.4163170782096501E-3</c:v>
                </c:pt>
                <c:pt idx="7">
                  <c:v>7.4964499737438803E-3</c:v>
                </c:pt>
                <c:pt idx="8">
                  <c:v>8.5802122648511205E-3</c:v>
                </c:pt>
                <c:pt idx="9">
                  <c:v>9.6677381995283803E-3</c:v>
                </c:pt>
                <c:pt idx="10">
                  <c:v>1.0759147015559901E-2</c:v>
                </c:pt>
                <c:pt idx="11">
                  <c:v>1.1854541619762401E-2</c:v>
                </c:pt>
                <c:pt idx="12">
                  <c:v>1.29540081840938E-2</c:v>
                </c:pt>
                <c:pt idx="13">
                  <c:v>1.40576163247083E-2</c:v>
                </c:pt>
                <c:pt idx="14">
                  <c:v>1.5165419674685199E-2</c:v>
                </c:pt>
                <c:pt idx="15">
                  <c:v>1.62774567229786E-2</c:v>
                </c:pt>
                <c:pt idx="16">
                  <c:v>1.7393751839547798E-2</c:v>
                </c:pt>
                <c:pt idx="17">
                  <c:v>1.8514316426747699E-2</c:v>
                </c:pt>
                <c:pt idx="18">
                  <c:v>1.9639150146269001E-2</c:v>
                </c:pt>
                <c:pt idx="19">
                  <c:v>2.07682421849744E-2</c:v>
                </c:pt>
                <c:pt idx="20">
                  <c:v>2.1901572523767902E-2</c:v>
                </c:pt>
                <c:pt idx="21">
                  <c:v>2.30391131796478E-2</c:v>
                </c:pt>
                <c:pt idx="22">
                  <c:v>2.4180829394569298E-2</c:v>
                </c:pt>
                <c:pt idx="23">
                  <c:v>2.53266807623947E-2</c:v>
                </c:pt>
                <c:pt idx="24">
                  <c:v>2.6476622273116E-2</c:v>
                </c:pt>
                <c:pt idx="25">
                  <c:v>2.7630605263910799E-2</c:v>
                </c:pt>
                <c:pt idx="26">
                  <c:v>2.8788578275355199E-2</c:v>
                </c:pt>
                <c:pt idx="27">
                  <c:v>2.9950487809599399E-2</c:v>
                </c:pt>
                <c:pt idx="28">
                  <c:v>3.1116278987009801E-2</c:v>
                </c:pt>
                <c:pt idx="29">
                  <c:v>3.2285896105029799E-2</c:v>
                </c:pt>
                <c:pt idx="30">
                  <c:v>3.3459283102455703E-2</c:v>
                </c:pt>
                <c:pt idx="31">
                  <c:v>3.4636383929634397E-2</c:v>
                </c:pt>
                <c:pt idx="32">
                  <c:v>3.5817142828312297E-2</c:v>
                </c:pt>
                <c:pt idx="33">
                  <c:v>3.7001504523296501E-2</c:v>
                </c:pt>
                <c:pt idx="34">
                  <c:v>3.81894143249462E-2</c:v>
                </c:pt>
                <c:pt idx="35">
                  <c:v>3.9380818141276697E-2</c:v>
                </c:pt>
                <c:pt idx="36">
                  <c:v>4.0575662393413502E-2</c:v>
                </c:pt>
                <c:pt idx="37">
                  <c:v>4.1773893825146798E-2</c:v>
                </c:pt>
                <c:pt idx="38">
                  <c:v>4.2975459191548201E-2</c:v>
                </c:pt>
                <c:pt idx="39">
                  <c:v>4.4180304802062802E-2</c:v>
                </c:pt>
                <c:pt idx="40">
                  <c:v>4.5388375890861199E-2</c:v>
                </c:pt>
                <c:pt idx="41">
                  <c:v>4.6599615770928603E-2</c:v>
                </c:pt>
                <c:pt idx="42">
                  <c:v>4.7813964727330301E-2</c:v>
                </c:pt>
                <c:pt idx="43">
                  <c:v>4.9031358589154597E-2</c:v>
                </c:pt>
                <c:pt idx="44">
                  <c:v>5.0251726922677702E-2</c:v>
                </c:pt>
                <c:pt idx="45">
                  <c:v>5.1474990807956603E-2</c:v>
                </c:pt>
                <c:pt idx="46">
                  <c:v>5.2701060189886302E-2</c:v>
                </c:pt>
                <c:pt idx="47">
                  <c:v>5.3929830903067501E-2</c:v>
                </c:pt>
                <c:pt idx="48">
                  <c:v>5.5161181566351802E-2</c:v>
                </c:pt>
                <c:pt idx="49">
                  <c:v>5.6394970810527897E-2</c:v>
                </c:pt>
                <c:pt idx="50">
                  <c:v>5.7631035424948802E-2</c:v>
                </c:pt>
                <c:pt idx="51">
                  <c:v>5.8869190232733098E-2</c:v>
                </c:pt>
                <c:pt idx="52">
                  <c:v>6.0109230366188003E-2</c:v>
                </c:pt>
                <c:pt idx="53">
                  <c:v>6.1350936349488697E-2</c:v>
                </c:pt>
                <c:pt idx="54">
                  <c:v>6.25940817041169E-2</c:v>
                </c:pt>
                <c:pt idx="55">
                  <c:v>6.3838442153274999E-2</c:v>
                </c:pt>
                <c:pt idx="56">
                  <c:v>6.5083804965615194E-2</c:v>
                </c:pt>
                <c:pt idx="57">
                  <c:v>6.6329976879746802E-2</c:v>
                </c:pt>
                <c:pt idx="58">
                  <c:v>6.75767894538261E-2</c:v>
                </c:pt>
                <c:pt idx="59">
                  <c:v>6.8824101335533794E-2</c:v>
                </c:pt>
                <c:pt idx="60">
                  <c:v>7.0071797741743602E-2</c:v>
                </c:pt>
                <c:pt idx="61">
                  <c:v>7.1319787890589001E-2</c:v>
                </c:pt>
                <c:pt idx="62">
                  <c:v>7.2568001373085694E-2</c:v>
                </c:pt>
                <c:pt idx="63">
                  <c:v>7.3816384248902203E-2</c:v>
                </c:pt>
                <c:pt idx="64">
                  <c:v>7.5064895438090404E-2</c:v>
                </c:pt>
                <c:pt idx="65">
                  <c:v>7.6313503653776094E-2</c:v>
                </c:pt>
                <c:pt idx="66">
                  <c:v>7.7562184955290797E-2</c:v>
                </c:pt>
                <c:pt idx="67">
                  <c:v>7.8810920859612305E-2</c:v>
                </c:pt>
                <c:pt idx="68">
                  <c:v>8.0059696926325696E-2</c:v>
                </c:pt>
                <c:pt idx="69">
                  <c:v>8.1308501707022904E-2</c:v>
                </c:pt>
                <c:pt idx="70">
                  <c:v>8.2557325975438994E-2</c:v>
                </c:pt>
                <c:pt idx="71">
                  <c:v>8.3806162162556305E-2</c:v>
                </c:pt>
                <c:pt idx="72">
                  <c:v>8.5055003945639598E-2</c:v>
                </c:pt>
                <c:pt idx="73">
                  <c:v>8.63038459482173E-2</c:v>
                </c:pt>
                <c:pt idx="74">
                  <c:v>8.7552683523104302E-2</c:v>
                </c:pt>
                <c:pt idx="75">
                  <c:v>8.8801512596407894E-2</c:v>
                </c:pt>
                <c:pt idx="76">
                  <c:v>9.0050329557730499E-2</c:v>
                </c:pt>
                <c:pt idx="77">
                  <c:v>9.1299131184108206E-2</c:v>
                </c:pt>
                <c:pt idx="78">
                  <c:v>9.2547914590090402E-2</c:v>
                </c:pt>
                <c:pt idx="79">
                  <c:v>9.3796677196950701E-2</c:v>
                </c:pt>
                <c:pt idx="80">
                  <c:v>9.5045416716194805E-2</c:v>
                </c:pt>
                <c:pt idx="81">
                  <c:v>9.6294131142626499E-2</c:v>
                </c:pt>
                <c:pt idx="82">
                  <c:v>9.7542818753662705E-2</c:v>
                </c:pt>
                <c:pt idx="83">
                  <c:v>9.8791478111418099E-2</c:v>
                </c:pt>
                <c:pt idx="84">
                  <c:v>0.10004010806514101</c:v>
                </c:pt>
                <c:pt idx="85">
                  <c:v>0.101288707751636</c:v>
                </c:pt>
                <c:pt idx="86">
                  <c:v>0.10253727659234101</c:v>
                </c:pt>
                <c:pt idx="87">
                  <c:v>0.103785814285864</c:v>
                </c:pt>
                <c:pt idx="88">
                  <c:v>0.10503432079564499</c:v>
                </c:pt>
                <c:pt idx="89">
                  <c:v>0.106282796332742</c:v>
                </c:pt>
                <c:pt idx="90">
                  <c:v>0.107531241334564</c:v>
                </c:pt>
                <c:pt idx="91">
                  <c:v>0.10877965644024</c:v>
                </c:pt>
                <c:pt idx="92">
                  <c:v>0.11002804246384</c:v>
                </c:pt>
                <c:pt idx="93">
                  <c:v>0.11127640036651899</c:v>
                </c:pt>
                <c:pt idx="94">
                  <c:v>0.112524731228615</c:v>
                </c:pt>
                <c:pt idx="95">
                  <c:v>0.113773036222519</c:v>
                </c:pt>
                <c:pt idx="96">
                  <c:v>0.115021316587102</c:v>
                </c:pt>
                <c:pt idx="97">
                  <c:v>0.116269573604236</c:v>
                </c:pt>
                <c:pt idx="98">
                  <c:v>0.117517808577807</c:v>
                </c:pt>
                <c:pt idx="99">
                  <c:v>0.11876602281545399</c:v>
                </c:pt>
                <c:pt idx="100">
                  <c:v>0.120014217613091</c:v>
                </c:pt>
                <c:pt idx="101">
                  <c:v>0.121262394242151</c:v>
                </c:pt>
                <c:pt idx="102">
                  <c:v>0.122510553939408</c:v>
                </c:pt>
                <c:pt idx="103">
                  <c:v>0.123758697899123</c:v>
                </c:pt>
                <c:pt idx="104">
                  <c:v>0.12500682726727599</c:v>
                </c:pt>
                <c:pt idx="105">
                  <c:v>0.126254943137525</c:v>
                </c:pt>
                <c:pt idx="106">
                  <c:v>0.127503046548638</c:v>
                </c:pt>
                <c:pt idx="107">
                  <c:v>0.128751138483094</c:v>
                </c:pt>
                <c:pt idx="108">
                  <c:v>0.12999921986666901</c:v>
                </c:pt>
                <c:pt idx="109">
                  <c:v>0.13124729156873</c:v>
                </c:pt>
                <c:pt idx="110">
                  <c:v>0.13249535440527199</c:v>
                </c:pt>
                <c:pt idx="111">
                  <c:v>0.13374340939922799</c:v>
                </c:pt>
                <c:pt idx="112">
                  <c:v>0.13499145831972201</c:v>
                </c:pt>
                <c:pt idx="113">
                  <c:v>0.13623950292845599</c:v>
                </c:pt>
                <c:pt idx="114">
                  <c:v>0.137487544836392</c:v>
                </c:pt>
                <c:pt idx="115">
                  <c:v>0.13873558551154699</c:v>
                </c:pt>
                <c:pt idx="116">
                  <c:v>0.139983626030241</c:v>
                </c:pt>
                <c:pt idx="117">
                  <c:v>0.14123166654893499</c:v>
                </c:pt>
                <c:pt idx="118">
                  <c:v>0.142479707067629</c:v>
                </c:pt>
                <c:pt idx="119">
                  <c:v>0.14372774758632301</c:v>
                </c:pt>
                <c:pt idx="120">
                  <c:v>0.14497578810501699</c:v>
                </c:pt>
                <c:pt idx="121">
                  <c:v>0.146223828623712</c:v>
                </c:pt>
                <c:pt idx="122">
                  <c:v>0.14747186914240601</c:v>
                </c:pt>
                <c:pt idx="123">
                  <c:v>0.14871990966109999</c:v>
                </c:pt>
                <c:pt idx="124">
                  <c:v>0.149967950179794</c:v>
                </c:pt>
                <c:pt idx="125">
                  <c:v>0.15121599069848801</c:v>
                </c:pt>
                <c:pt idx="126">
                  <c:v>0.15246403121718199</c:v>
                </c:pt>
                <c:pt idx="127">
                  <c:v>0.153712071735876</c:v>
                </c:pt>
                <c:pt idx="128">
                  <c:v>0.15496011225456999</c:v>
                </c:pt>
                <c:pt idx="129">
                  <c:v>0.156208152773265</c:v>
                </c:pt>
                <c:pt idx="130">
                  <c:v>0.15745619329195801</c:v>
                </c:pt>
                <c:pt idx="131">
                  <c:v>0.15870423381065299</c:v>
                </c:pt>
                <c:pt idx="132">
                  <c:v>0.159952274329347</c:v>
                </c:pt>
                <c:pt idx="133">
                  <c:v>0.16120031484804101</c:v>
                </c:pt>
                <c:pt idx="134">
                  <c:v>0.16244835536673499</c:v>
                </c:pt>
                <c:pt idx="135">
                  <c:v>0.163696395885429</c:v>
                </c:pt>
                <c:pt idx="136">
                  <c:v>0.16494443640412401</c:v>
                </c:pt>
                <c:pt idx="137">
                  <c:v>0.166192476922817</c:v>
                </c:pt>
                <c:pt idx="138">
                  <c:v>0.16744051744151101</c:v>
                </c:pt>
                <c:pt idx="139">
                  <c:v>0.16868855796020599</c:v>
                </c:pt>
                <c:pt idx="140">
                  <c:v>0.1699365984789</c:v>
                </c:pt>
                <c:pt idx="141">
                  <c:v>0.17118463899759401</c:v>
                </c:pt>
                <c:pt idx="142">
                  <c:v>0.17243267951628799</c:v>
                </c:pt>
                <c:pt idx="143">
                  <c:v>0.173680720034982</c:v>
                </c:pt>
                <c:pt idx="144">
                  <c:v>0.17492876055367601</c:v>
                </c:pt>
                <c:pt idx="145">
                  <c:v>0.17617680107236999</c:v>
                </c:pt>
                <c:pt idx="146">
                  <c:v>0.177424841591064</c:v>
                </c:pt>
                <c:pt idx="147">
                  <c:v>0.17867288210975801</c:v>
                </c:pt>
                <c:pt idx="148">
                  <c:v>0.17992092262845299</c:v>
                </c:pt>
                <c:pt idx="149">
                  <c:v>0.18116896314714701</c:v>
                </c:pt>
                <c:pt idx="150">
                  <c:v>0.18241700366584099</c:v>
                </c:pt>
                <c:pt idx="151">
                  <c:v>0.183665044184535</c:v>
                </c:pt>
                <c:pt idx="152">
                  <c:v>0.18491308470322901</c:v>
                </c:pt>
                <c:pt idx="153">
                  <c:v>0.18616112522192299</c:v>
                </c:pt>
                <c:pt idx="154">
                  <c:v>0.187409165740617</c:v>
                </c:pt>
                <c:pt idx="155">
                  <c:v>0.18865720625931201</c:v>
                </c:pt>
                <c:pt idx="156">
                  <c:v>0.18990524677800499</c:v>
                </c:pt>
                <c:pt idx="157">
                  <c:v>0.1911532872967</c:v>
                </c:pt>
                <c:pt idx="158">
                  <c:v>0.19240132781539299</c:v>
                </c:pt>
                <c:pt idx="159">
                  <c:v>0.193649368334088</c:v>
                </c:pt>
                <c:pt idx="160">
                  <c:v>0.19489740885278201</c:v>
                </c:pt>
                <c:pt idx="161">
                  <c:v>0.19614544937147599</c:v>
                </c:pt>
                <c:pt idx="162">
                  <c:v>0.19739348989017</c:v>
                </c:pt>
                <c:pt idx="163">
                  <c:v>0.19864153040886401</c:v>
                </c:pt>
                <c:pt idx="164">
                  <c:v>0.19988957092755799</c:v>
                </c:pt>
                <c:pt idx="165">
                  <c:v>0.201137611446253</c:v>
                </c:pt>
                <c:pt idx="166">
                  <c:v>0.20238565196494601</c:v>
                </c:pt>
                <c:pt idx="167">
                  <c:v>0.20363369248363999</c:v>
                </c:pt>
                <c:pt idx="168">
                  <c:v>0.204881733002335</c:v>
                </c:pt>
                <c:pt idx="169">
                  <c:v>0.20612977352102901</c:v>
                </c:pt>
                <c:pt idx="170">
                  <c:v>0.207377814039723</c:v>
                </c:pt>
                <c:pt idx="171">
                  <c:v>0.20862585455841701</c:v>
                </c:pt>
                <c:pt idx="172">
                  <c:v>0.20987389507711099</c:v>
                </c:pt>
                <c:pt idx="173">
                  <c:v>0.211121935595806</c:v>
                </c:pt>
                <c:pt idx="174">
                  <c:v>0.21236997611450001</c:v>
                </c:pt>
                <c:pt idx="175">
                  <c:v>0.21361801663319399</c:v>
                </c:pt>
                <c:pt idx="176">
                  <c:v>0.214866057151888</c:v>
                </c:pt>
                <c:pt idx="177">
                  <c:v>0.21611409767058201</c:v>
                </c:pt>
                <c:pt idx="178">
                  <c:v>0.21736213818927599</c:v>
                </c:pt>
                <c:pt idx="179">
                  <c:v>0.21861017870797</c:v>
                </c:pt>
                <c:pt idx="180">
                  <c:v>0.21985821922666399</c:v>
                </c:pt>
                <c:pt idx="181">
                  <c:v>0.221106259745358</c:v>
                </c:pt>
                <c:pt idx="182">
                  <c:v>0.22235430026405301</c:v>
                </c:pt>
                <c:pt idx="183">
                  <c:v>0.22360234078274599</c:v>
                </c:pt>
                <c:pt idx="184">
                  <c:v>0.224850381301441</c:v>
                </c:pt>
                <c:pt idx="185">
                  <c:v>0.22609842182013401</c:v>
                </c:pt>
                <c:pt idx="186">
                  <c:v>0.22734646233882899</c:v>
                </c:pt>
                <c:pt idx="187">
                  <c:v>0.228594502857523</c:v>
                </c:pt>
                <c:pt idx="188">
                  <c:v>0.22984254337621701</c:v>
                </c:pt>
                <c:pt idx="189">
                  <c:v>0.23109058389491099</c:v>
                </c:pt>
                <c:pt idx="190">
                  <c:v>0.232338624413605</c:v>
                </c:pt>
                <c:pt idx="191">
                  <c:v>0.23358666493229999</c:v>
                </c:pt>
                <c:pt idx="192">
                  <c:v>0.234834705450994</c:v>
                </c:pt>
                <c:pt idx="193">
                  <c:v>0.23608274596968701</c:v>
                </c:pt>
                <c:pt idx="194">
                  <c:v>0.23733078648838199</c:v>
                </c:pt>
                <c:pt idx="195">
                  <c:v>0.238578827007076</c:v>
                </c:pt>
                <c:pt idx="196">
                  <c:v>0.23982686752577001</c:v>
                </c:pt>
                <c:pt idx="197">
                  <c:v>0.24107490804446499</c:v>
                </c:pt>
                <c:pt idx="198">
                  <c:v>0.242322948563159</c:v>
                </c:pt>
                <c:pt idx="199">
                  <c:v>0.24357098908185301</c:v>
                </c:pt>
                <c:pt idx="200">
                  <c:v>0.244819029600546</c:v>
                </c:pt>
                <c:pt idx="201">
                  <c:v>0.246067070119241</c:v>
                </c:pt>
                <c:pt idx="202">
                  <c:v>0.24731511063793499</c:v>
                </c:pt>
                <c:pt idx="203">
                  <c:v>0.24856315115663</c:v>
                </c:pt>
                <c:pt idx="204">
                  <c:v>0.24981119167532401</c:v>
                </c:pt>
                <c:pt idx="205">
                  <c:v>0.25105923219401799</c:v>
                </c:pt>
                <c:pt idx="206">
                  <c:v>0.25230727271271203</c:v>
                </c:pt>
                <c:pt idx="207">
                  <c:v>0.25355531323140601</c:v>
                </c:pt>
                <c:pt idx="208">
                  <c:v>0.25480335375009999</c:v>
                </c:pt>
                <c:pt idx="209">
                  <c:v>0.25605139426879397</c:v>
                </c:pt>
                <c:pt idx="210">
                  <c:v>0.25729943478748801</c:v>
                </c:pt>
                <c:pt idx="211">
                  <c:v>0.25854747530618299</c:v>
                </c:pt>
                <c:pt idx="212">
                  <c:v>0.25979551582487598</c:v>
                </c:pt>
                <c:pt idx="213">
                  <c:v>0.26104355634357101</c:v>
                </c:pt>
                <c:pt idx="214">
                  <c:v>0.262291596862265</c:v>
                </c:pt>
                <c:pt idx="215">
                  <c:v>0.26353963738095898</c:v>
                </c:pt>
                <c:pt idx="216">
                  <c:v>0.26478767789965302</c:v>
                </c:pt>
                <c:pt idx="217">
                  <c:v>0.266035718418347</c:v>
                </c:pt>
                <c:pt idx="218">
                  <c:v>0.26728375893704198</c:v>
                </c:pt>
                <c:pt idx="219">
                  <c:v>0.26853179945573602</c:v>
                </c:pt>
                <c:pt idx="220">
                  <c:v>0.269779839974429</c:v>
                </c:pt>
                <c:pt idx="221">
                  <c:v>0.27102788049312398</c:v>
                </c:pt>
                <c:pt idx="222">
                  <c:v>0.27227592101181802</c:v>
                </c:pt>
                <c:pt idx="223">
                  <c:v>0.27352396153051201</c:v>
                </c:pt>
                <c:pt idx="224">
                  <c:v>0.27477200204920599</c:v>
                </c:pt>
                <c:pt idx="225">
                  <c:v>0.27602004256790003</c:v>
                </c:pt>
                <c:pt idx="226">
                  <c:v>0.27726808308659501</c:v>
                </c:pt>
                <c:pt idx="227">
                  <c:v>0.27851612360528899</c:v>
                </c:pt>
                <c:pt idx="228">
                  <c:v>0.27976416412398197</c:v>
                </c:pt>
                <c:pt idx="229">
                  <c:v>0.28101220464267701</c:v>
                </c:pt>
                <c:pt idx="230">
                  <c:v>0.28226024516137099</c:v>
                </c:pt>
                <c:pt idx="231">
                  <c:v>0.28350828568006597</c:v>
                </c:pt>
                <c:pt idx="232">
                  <c:v>0.28475632619875901</c:v>
                </c:pt>
                <c:pt idx="233">
                  <c:v>0.286004366717453</c:v>
                </c:pt>
                <c:pt idx="234">
                  <c:v>0.28725240723614698</c:v>
                </c:pt>
                <c:pt idx="235">
                  <c:v>0.28850044775484202</c:v>
                </c:pt>
                <c:pt idx="236">
                  <c:v>0.289748488273536</c:v>
                </c:pt>
                <c:pt idx="237">
                  <c:v>0.29099652879222998</c:v>
                </c:pt>
                <c:pt idx="238">
                  <c:v>0.29224456931092502</c:v>
                </c:pt>
                <c:pt idx="239">
                  <c:v>0.293492609829618</c:v>
                </c:pt>
                <c:pt idx="240">
                  <c:v>0.29474065034831198</c:v>
                </c:pt>
                <c:pt idx="241">
                  <c:v>0.29598869086700702</c:v>
                </c:pt>
                <c:pt idx="242">
                  <c:v>0.2972367313857</c:v>
                </c:pt>
                <c:pt idx="243">
                  <c:v>0.29848477190439499</c:v>
                </c:pt>
                <c:pt idx="244">
                  <c:v>0.29973281242308902</c:v>
                </c:pt>
                <c:pt idx="245">
                  <c:v>0.30098085294178301</c:v>
                </c:pt>
                <c:pt idx="246">
                  <c:v>0.30222889346047699</c:v>
                </c:pt>
                <c:pt idx="247">
                  <c:v>0.30347693397917203</c:v>
                </c:pt>
                <c:pt idx="248">
                  <c:v>0.30472497449786601</c:v>
                </c:pt>
                <c:pt idx="249">
                  <c:v>0.30597301501655999</c:v>
                </c:pt>
                <c:pt idx="250">
                  <c:v>0.30722105553525397</c:v>
                </c:pt>
                <c:pt idx="251">
                  <c:v>0.30846909605394801</c:v>
                </c:pt>
                <c:pt idx="252">
                  <c:v>0.30971713657264199</c:v>
                </c:pt>
                <c:pt idx="253">
                  <c:v>0.31096517709133698</c:v>
                </c:pt>
                <c:pt idx="254">
                  <c:v>0.31221321761003001</c:v>
                </c:pt>
                <c:pt idx="255">
                  <c:v>0.313461258128725</c:v>
                </c:pt>
                <c:pt idx="256">
                  <c:v>0.31470929864741898</c:v>
                </c:pt>
                <c:pt idx="257">
                  <c:v>0.31595733916611202</c:v>
                </c:pt>
                <c:pt idx="258">
                  <c:v>0.317205379684807</c:v>
                </c:pt>
                <c:pt idx="259">
                  <c:v>0.31845342020350098</c:v>
                </c:pt>
                <c:pt idx="260">
                  <c:v>0.31970146072219502</c:v>
                </c:pt>
                <c:pt idx="261">
                  <c:v>0.32094950124089</c:v>
                </c:pt>
                <c:pt idx="262">
                  <c:v>0.32219754175958398</c:v>
                </c:pt>
                <c:pt idx="263">
                  <c:v>0.32344558227827802</c:v>
                </c:pt>
                <c:pt idx="264">
                  <c:v>0.324693622796972</c:v>
                </c:pt>
                <c:pt idx="265">
                  <c:v>0.32594166331566599</c:v>
                </c:pt>
                <c:pt idx="266">
                  <c:v>0.32718970383436002</c:v>
                </c:pt>
                <c:pt idx="267">
                  <c:v>0.32843774435305301</c:v>
                </c:pt>
                <c:pt idx="268">
                  <c:v>0.32968578487174799</c:v>
                </c:pt>
                <c:pt idx="269">
                  <c:v>0.33093382539044303</c:v>
                </c:pt>
                <c:pt idx="270">
                  <c:v>0.33218186590913701</c:v>
                </c:pt>
                <c:pt idx="271">
                  <c:v>0.33342990642783099</c:v>
                </c:pt>
                <c:pt idx="272">
                  <c:v>0.33467794694652497</c:v>
                </c:pt>
                <c:pt idx="273">
                  <c:v>0.33592598746521901</c:v>
                </c:pt>
                <c:pt idx="274">
                  <c:v>0.33717402798391299</c:v>
                </c:pt>
                <c:pt idx="275">
                  <c:v>0.33842206850260698</c:v>
                </c:pt>
                <c:pt idx="276">
                  <c:v>0.33967010902130101</c:v>
                </c:pt>
                <c:pt idx="277">
                  <c:v>0.340918149539996</c:v>
                </c:pt>
                <c:pt idx="278">
                  <c:v>0.34216619005868898</c:v>
                </c:pt>
                <c:pt idx="279">
                  <c:v>0.34341423057738402</c:v>
                </c:pt>
                <c:pt idx="280">
                  <c:v>0.344662271096078</c:v>
                </c:pt>
                <c:pt idx="281">
                  <c:v>0.34591031161477298</c:v>
                </c:pt>
                <c:pt idx="282">
                  <c:v>0.34715835213346702</c:v>
                </c:pt>
                <c:pt idx="283">
                  <c:v>0.348406392652161</c:v>
                </c:pt>
                <c:pt idx="284">
                  <c:v>0.34965443317085398</c:v>
                </c:pt>
                <c:pt idx="285">
                  <c:v>0.35090247368954902</c:v>
                </c:pt>
                <c:pt idx="286">
                  <c:v>0.352150514208242</c:v>
                </c:pt>
                <c:pt idx="287">
                  <c:v>0.35339855472693699</c:v>
                </c:pt>
                <c:pt idx="288">
                  <c:v>0.35464659524563102</c:v>
                </c:pt>
                <c:pt idx="289">
                  <c:v>0.35589463576432501</c:v>
                </c:pt>
                <c:pt idx="290">
                  <c:v>0.35714267628301999</c:v>
                </c:pt>
                <c:pt idx="291">
                  <c:v>0.35839071680171303</c:v>
                </c:pt>
                <c:pt idx="292">
                  <c:v>0.35963875732040701</c:v>
                </c:pt>
                <c:pt idx="293">
                  <c:v>0.36088679783910099</c:v>
                </c:pt>
                <c:pt idx="294">
                  <c:v>0.36213483835779497</c:v>
                </c:pt>
                <c:pt idx="295">
                  <c:v>0.36338287887649001</c:v>
                </c:pt>
                <c:pt idx="296">
                  <c:v>0.36463091939518399</c:v>
                </c:pt>
                <c:pt idx="297">
                  <c:v>0.36587895991387798</c:v>
                </c:pt>
                <c:pt idx="298">
                  <c:v>0.36712700043257201</c:v>
                </c:pt>
                <c:pt idx="299">
                  <c:v>0.368375040951267</c:v>
                </c:pt>
                <c:pt idx="300">
                  <c:v>0.36962308146996098</c:v>
                </c:pt>
                <c:pt idx="301">
                  <c:v>0.37087112198865502</c:v>
                </c:pt>
                <c:pt idx="302">
                  <c:v>0.372119162507349</c:v>
                </c:pt>
                <c:pt idx="303">
                  <c:v>0.37336720302604298</c:v>
                </c:pt>
                <c:pt idx="304">
                  <c:v>0.37461524354473802</c:v>
                </c:pt>
                <c:pt idx="305">
                  <c:v>0.375863284063431</c:v>
                </c:pt>
                <c:pt idx="306">
                  <c:v>0.37711132458212598</c:v>
                </c:pt>
                <c:pt idx="307">
                  <c:v>0.37835936510082002</c:v>
                </c:pt>
                <c:pt idx="308">
                  <c:v>0.379607405619515</c:v>
                </c:pt>
                <c:pt idx="309">
                  <c:v>0.38085544613820899</c:v>
                </c:pt>
                <c:pt idx="310">
                  <c:v>0.38210348665690202</c:v>
                </c:pt>
                <c:pt idx="311">
                  <c:v>0.38335152717559501</c:v>
                </c:pt>
                <c:pt idx="312">
                  <c:v>0.38459956769429099</c:v>
                </c:pt>
                <c:pt idx="313">
                  <c:v>0.38584760821298503</c:v>
                </c:pt>
                <c:pt idx="314">
                  <c:v>0.38709564873167901</c:v>
                </c:pt>
                <c:pt idx="315">
                  <c:v>0.38834368925037299</c:v>
                </c:pt>
                <c:pt idx="316">
                  <c:v>0.38959172976906797</c:v>
                </c:pt>
                <c:pt idx="317">
                  <c:v>0.39083977028776101</c:v>
                </c:pt>
                <c:pt idx="318">
                  <c:v>0.39208781080645499</c:v>
                </c:pt>
                <c:pt idx="319">
                  <c:v>0.39333585132514998</c:v>
                </c:pt>
                <c:pt idx="320">
                  <c:v>0.39458389184384302</c:v>
                </c:pt>
                <c:pt idx="321">
                  <c:v>0.395831932362538</c:v>
                </c:pt>
                <c:pt idx="322">
                  <c:v>0.39707997288123198</c:v>
                </c:pt>
                <c:pt idx="323">
                  <c:v>0.39832801339992602</c:v>
                </c:pt>
                <c:pt idx="324">
                  <c:v>0.39957605391862</c:v>
                </c:pt>
                <c:pt idx="325">
                  <c:v>0.40082409443731398</c:v>
                </c:pt>
                <c:pt idx="326">
                  <c:v>0.40207213495600702</c:v>
                </c:pt>
                <c:pt idx="327">
                  <c:v>0.403320175474702</c:v>
                </c:pt>
                <c:pt idx="328">
                  <c:v>0.40456821599339698</c:v>
                </c:pt>
                <c:pt idx="329">
                  <c:v>0.40581625651209202</c:v>
                </c:pt>
                <c:pt idx="330">
                  <c:v>0.40706429703078401</c:v>
                </c:pt>
                <c:pt idx="331">
                  <c:v>0.40831233754947899</c:v>
                </c:pt>
                <c:pt idx="332">
                  <c:v>0.40956037806817203</c:v>
                </c:pt>
                <c:pt idx="333">
                  <c:v>0.41080841858686801</c:v>
                </c:pt>
                <c:pt idx="334">
                  <c:v>0.41205645910556099</c:v>
                </c:pt>
                <c:pt idx="335">
                  <c:v>0.41330449962425603</c:v>
                </c:pt>
                <c:pt idx="336">
                  <c:v>0.41455254014294901</c:v>
                </c:pt>
                <c:pt idx="337">
                  <c:v>0.41580058066164499</c:v>
                </c:pt>
                <c:pt idx="338">
                  <c:v>0.41704862118033798</c:v>
                </c:pt>
                <c:pt idx="339">
                  <c:v>0.41829666169903201</c:v>
                </c:pt>
                <c:pt idx="340">
                  <c:v>0.419544702217726</c:v>
                </c:pt>
                <c:pt idx="341">
                  <c:v>0.42079274273642098</c:v>
                </c:pt>
                <c:pt idx="342">
                  <c:v>0.42204078325511402</c:v>
                </c:pt>
                <c:pt idx="343">
                  <c:v>0.423288823773808</c:v>
                </c:pt>
                <c:pt idx="344">
                  <c:v>0.42453686429250398</c:v>
                </c:pt>
                <c:pt idx="345">
                  <c:v>0.42578490481119702</c:v>
                </c:pt>
                <c:pt idx="346">
                  <c:v>0.427032945329892</c:v>
                </c:pt>
                <c:pt idx="347">
                  <c:v>0.42828098584858498</c:v>
                </c:pt>
                <c:pt idx="348">
                  <c:v>0.42952902636728002</c:v>
                </c:pt>
                <c:pt idx="349">
                  <c:v>0.430777066885973</c:v>
                </c:pt>
                <c:pt idx="350">
                  <c:v>0.43202510740466799</c:v>
                </c:pt>
                <c:pt idx="351">
                  <c:v>0.43327314792336202</c:v>
                </c:pt>
                <c:pt idx="352">
                  <c:v>0.43452118844205601</c:v>
                </c:pt>
                <c:pt idx="353">
                  <c:v>0.43576922896074999</c:v>
                </c:pt>
                <c:pt idx="354">
                  <c:v>0.43701726947944503</c:v>
                </c:pt>
                <c:pt idx="355">
                  <c:v>0.43826530999813701</c:v>
                </c:pt>
                <c:pt idx="356">
                  <c:v>0.43951335051683199</c:v>
                </c:pt>
                <c:pt idx="357">
                  <c:v>0.44076139103552697</c:v>
                </c:pt>
                <c:pt idx="358">
                  <c:v>0.44200943155422101</c:v>
                </c:pt>
                <c:pt idx="359">
                  <c:v>0.44325747207291599</c:v>
                </c:pt>
                <c:pt idx="360">
                  <c:v>0.44450551259160898</c:v>
                </c:pt>
                <c:pt idx="361">
                  <c:v>0.44575355311030401</c:v>
                </c:pt>
                <c:pt idx="362">
                  <c:v>0.447001593628998</c:v>
                </c:pt>
                <c:pt idx="363">
                  <c:v>0.44824963414769198</c:v>
                </c:pt>
                <c:pt idx="364">
                  <c:v>0.44949767466638402</c:v>
                </c:pt>
                <c:pt idx="365">
                  <c:v>0.450745715185079</c:v>
                </c:pt>
                <c:pt idx="366">
                  <c:v>0.45199375570377498</c:v>
                </c:pt>
                <c:pt idx="367">
                  <c:v>0.45324179622246902</c:v>
                </c:pt>
                <c:pt idx="368">
                  <c:v>0.454489836741162</c:v>
                </c:pt>
                <c:pt idx="369">
                  <c:v>0.45573787725985698</c:v>
                </c:pt>
                <c:pt idx="370">
                  <c:v>0.45698591777855002</c:v>
                </c:pt>
                <c:pt idx="371">
                  <c:v>0.458233958297244</c:v>
                </c:pt>
                <c:pt idx="372">
                  <c:v>0.45948199881593998</c:v>
                </c:pt>
                <c:pt idx="373">
                  <c:v>0.46073003933463302</c:v>
                </c:pt>
                <c:pt idx="374">
                  <c:v>0.46197807985332801</c:v>
                </c:pt>
                <c:pt idx="375">
                  <c:v>0.46322612037202199</c:v>
                </c:pt>
                <c:pt idx="376">
                  <c:v>0.46447416089071503</c:v>
                </c:pt>
                <c:pt idx="377">
                  <c:v>0.46572220140941001</c:v>
                </c:pt>
                <c:pt idx="378">
                  <c:v>0.46697024192810399</c:v>
                </c:pt>
                <c:pt idx="379">
                  <c:v>0.46821828244679697</c:v>
                </c:pt>
                <c:pt idx="380">
                  <c:v>0.46946632296549201</c:v>
                </c:pt>
                <c:pt idx="381">
                  <c:v>0.47071436348418599</c:v>
                </c:pt>
                <c:pt idx="382">
                  <c:v>0.47196240400287998</c:v>
                </c:pt>
                <c:pt idx="383">
                  <c:v>0.47321044452157401</c:v>
                </c:pt>
                <c:pt idx="384">
                  <c:v>0.474458485040269</c:v>
                </c:pt>
                <c:pt idx="385">
                  <c:v>0.47570652555896198</c:v>
                </c:pt>
                <c:pt idx="386">
                  <c:v>0.47695456607765602</c:v>
                </c:pt>
                <c:pt idx="387">
                  <c:v>0.478202606596351</c:v>
                </c:pt>
                <c:pt idx="388">
                  <c:v>0.47945064711504498</c:v>
                </c:pt>
                <c:pt idx="389">
                  <c:v>0.48069868763374002</c:v>
                </c:pt>
                <c:pt idx="390">
                  <c:v>0.481946728152432</c:v>
                </c:pt>
                <c:pt idx="391">
                  <c:v>0.48319476867112598</c:v>
                </c:pt>
                <c:pt idx="392">
                  <c:v>0.48444280918982002</c:v>
                </c:pt>
                <c:pt idx="393">
                  <c:v>0.485690849708515</c:v>
                </c:pt>
                <c:pt idx="394">
                  <c:v>0.48693889022720899</c:v>
                </c:pt>
                <c:pt idx="395">
                  <c:v>0.48818693074590302</c:v>
                </c:pt>
                <c:pt idx="396">
                  <c:v>0.48943497126459701</c:v>
                </c:pt>
                <c:pt idx="397">
                  <c:v>0.49068301178329099</c:v>
                </c:pt>
                <c:pt idx="398">
                  <c:v>0.49193105230198497</c:v>
                </c:pt>
                <c:pt idx="399">
                  <c:v>0.49317909282068001</c:v>
                </c:pt>
                <c:pt idx="400">
                  <c:v>0.49442713333937199</c:v>
                </c:pt>
                <c:pt idx="401">
                  <c:v>0.49567517385806598</c:v>
                </c:pt>
                <c:pt idx="402">
                  <c:v>0.49692321437676101</c:v>
                </c:pt>
                <c:pt idx="403">
                  <c:v>0.49817125489545599</c:v>
                </c:pt>
                <c:pt idx="404">
                  <c:v>0.49941929541414898</c:v>
                </c:pt>
                <c:pt idx="405">
                  <c:v>0.50066733593284396</c:v>
                </c:pt>
                <c:pt idx="406">
                  <c:v>0.50191537645153805</c:v>
                </c:pt>
                <c:pt idx="407">
                  <c:v>0.50316341697023304</c:v>
                </c:pt>
                <c:pt idx="408">
                  <c:v>0.50441145748892602</c:v>
                </c:pt>
                <c:pt idx="409">
                  <c:v>0.505659498007619</c:v>
                </c:pt>
                <c:pt idx="410">
                  <c:v>0.50690753852631398</c:v>
                </c:pt>
                <c:pt idx="411">
                  <c:v>0.50815557904500797</c:v>
                </c:pt>
                <c:pt idx="412">
                  <c:v>0.50940361956370195</c:v>
                </c:pt>
                <c:pt idx="413">
                  <c:v>0.51065166008239404</c:v>
                </c:pt>
                <c:pt idx="414">
                  <c:v>0.51189970060109002</c:v>
                </c:pt>
                <c:pt idx="415">
                  <c:v>0.51314774111978401</c:v>
                </c:pt>
                <c:pt idx="416">
                  <c:v>0.51439578163847899</c:v>
                </c:pt>
                <c:pt idx="417">
                  <c:v>0.51564382215717197</c:v>
                </c:pt>
                <c:pt idx="418">
                  <c:v>0.51689186267586795</c:v>
                </c:pt>
                <c:pt idx="419">
                  <c:v>0.51813990319456105</c:v>
                </c:pt>
                <c:pt idx="420">
                  <c:v>0.51938794371325403</c:v>
                </c:pt>
                <c:pt idx="421">
                  <c:v>0.52063598423194801</c:v>
                </c:pt>
                <c:pt idx="422">
                  <c:v>0.52188402475064299</c:v>
                </c:pt>
                <c:pt idx="423">
                  <c:v>0.52313206526933997</c:v>
                </c:pt>
                <c:pt idx="424">
                  <c:v>0.52438010578802996</c:v>
                </c:pt>
                <c:pt idx="425">
                  <c:v>0.52562814630672605</c:v>
                </c:pt>
                <c:pt idx="426">
                  <c:v>0.52687618682541904</c:v>
                </c:pt>
                <c:pt idx="427">
                  <c:v>0.52812422734411302</c:v>
                </c:pt>
                <c:pt idx="428">
                  <c:v>0.529372267862808</c:v>
                </c:pt>
                <c:pt idx="429">
                  <c:v>0.53062030838150298</c:v>
                </c:pt>
                <c:pt idx="430">
                  <c:v>0.53186834890019596</c:v>
                </c:pt>
                <c:pt idx="431">
                  <c:v>0.53311638941888995</c:v>
                </c:pt>
                <c:pt idx="432">
                  <c:v>0.53436442993758404</c:v>
                </c:pt>
                <c:pt idx="433">
                  <c:v>0.53561247045627802</c:v>
                </c:pt>
                <c:pt idx="434">
                  <c:v>0.53686051097497201</c:v>
                </c:pt>
                <c:pt idx="435">
                  <c:v>0.53810855149366599</c:v>
                </c:pt>
                <c:pt idx="436">
                  <c:v>0.53935659201235997</c:v>
                </c:pt>
                <c:pt idx="437">
                  <c:v>0.54060463253105495</c:v>
                </c:pt>
                <c:pt idx="438">
                  <c:v>0.54185267304975004</c:v>
                </c:pt>
                <c:pt idx="439">
                  <c:v>0.54310071356844303</c:v>
                </c:pt>
                <c:pt idx="440">
                  <c:v>0.54434875408713601</c:v>
                </c:pt>
                <c:pt idx="441">
                  <c:v>0.54559679460583199</c:v>
                </c:pt>
                <c:pt idx="442">
                  <c:v>0.54684483512452498</c:v>
                </c:pt>
                <c:pt idx="443">
                  <c:v>0.54809287564321996</c:v>
                </c:pt>
                <c:pt idx="444">
                  <c:v>0.54934091616191205</c:v>
                </c:pt>
                <c:pt idx="445">
                  <c:v>0.55058895668060703</c:v>
                </c:pt>
                <c:pt idx="446">
                  <c:v>0.55183699719930202</c:v>
                </c:pt>
                <c:pt idx="447">
                  <c:v>0.553085037717996</c:v>
                </c:pt>
                <c:pt idx="448">
                  <c:v>0.55433307823668898</c:v>
                </c:pt>
                <c:pt idx="449">
                  <c:v>0.55558111875538296</c:v>
                </c:pt>
                <c:pt idx="450">
                  <c:v>0.55682915927407906</c:v>
                </c:pt>
                <c:pt idx="451">
                  <c:v>0.55807719979277104</c:v>
                </c:pt>
                <c:pt idx="452">
                  <c:v>0.55932524031146702</c:v>
                </c:pt>
                <c:pt idx="453">
                  <c:v>0.56057328083015801</c:v>
                </c:pt>
                <c:pt idx="454">
                  <c:v>0.56182132134885299</c:v>
                </c:pt>
                <c:pt idx="455">
                  <c:v>0.56306936186754797</c:v>
                </c:pt>
                <c:pt idx="456">
                  <c:v>0.56431740238624195</c:v>
                </c:pt>
                <c:pt idx="457">
                  <c:v>0.56556544290493704</c:v>
                </c:pt>
                <c:pt idx="458">
                  <c:v>0.56681348342363103</c:v>
                </c:pt>
                <c:pt idx="459">
                  <c:v>0.56806152394232501</c:v>
                </c:pt>
                <c:pt idx="460">
                  <c:v>0.56930956446101799</c:v>
                </c:pt>
                <c:pt idx="461">
                  <c:v>0.57055760497971297</c:v>
                </c:pt>
                <c:pt idx="462">
                  <c:v>0.57180564549840496</c:v>
                </c:pt>
                <c:pt idx="463">
                  <c:v>0.57305368601710205</c:v>
                </c:pt>
                <c:pt idx="464">
                  <c:v>0.57430172653579603</c:v>
                </c:pt>
                <c:pt idx="465">
                  <c:v>0.57554976705448802</c:v>
                </c:pt>
                <c:pt idx="466">
                  <c:v>0.576797807573183</c:v>
                </c:pt>
                <c:pt idx="467">
                  <c:v>0.57804584809187698</c:v>
                </c:pt>
                <c:pt idx="468">
                  <c:v>0.57929388861057096</c:v>
                </c:pt>
                <c:pt idx="469">
                  <c:v>0.58054192912926506</c:v>
                </c:pt>
                <c:pt idx="470">
                  <c:v>0.58178996964795904</c:v>
                </c:pt>
                <c:pt idx="471">
                  <c:v>0.58303801016665302</c:v>
                </c:pt>
                <c:pt idx="472">
                  <c:v>0.584286050685347</c:v>
                </c:pt>
                <c:pt idx="473">
                  <c:v>0.58553409120404298</c:v>
                </c:pt>
                <c:pt idx="474">
                  <c:v>0.58678213172273497</c:v>
                </c:pt>
                <c:pt idx="475">
                  <c:v>0.58803017224143095</c:v>
                </c:pt>
                <c:pt idx="476">
                  <c:v>0.58927821276012404</c:v>
                </c:pt>
                <c:pt idx="477">
                  <c:v>0.59052625327881902</c:v>
                </c:pt>
                <c:pt idx="478">
                  <c:v>0.59177429379751301</c:v>
                </c:pt>
                <c:pt idx="479">
                  <c:v>0.59302233431620699</c:v>
                </c:pt>
                <c:pt idx="480">
                  <c:v>0.59427037483489997</c:v>
                </c:pt>
                <c:pt idx="481">
                  <c:v>0.59551841535359396</c:v>
                </c:pt>
                <c:pt idx="482">
                  <c:v>0.59676645587228805</c:v>
                </c:pt>
                <c:pt idx="483">
                  <c:v>0.59801449639098403</c:v>
                </c:pt>
                <c:pt idx="484">
                  <c:v>0.59926253690967701</c:v>
                </c:pt>
                <c:pt idx="485">
                  <c:v>0.60051057742837</c:v>
                </c:pt>
                <c:pt idx="486">
                  <c:v>0.60175861794706398</c:v>
                </c:pt>
                <c:pt idx="487">
                  <c:v>0.60300665846575696</c:v>
                </c:pt>
                <c:pt idx="488">
                  <c:v>0.60425469898445205</c:v>
                </c:pt>
                <c:pt idx="489">
                  <c:v>0.60550273950314804</c:v>
                </c:pt>
                <c:pt idx="490">
                  <c:v>0.60675078002184002</c:v>
                </c:pt>
                <c:pt idx="491">
                  <c:v>0.607998820540536</c:v>
                </c:pt>
                <c:pt idx="492">
                  <c:v>0.60924686105922898</c:v>
                </c:pt>
                <c:pt idx="493">
                  <c:v>0.61049490157792397</c:v>
                </c:pt>
                <c:pt idx="494">
                  <c:v>0.61174294209661795</c:v>
                </c:pt>
                <c:pt idx="495">
                  <c:v>0.61299098261531104</c:v>
                </c:pt>
                <c:pt idx="496">
                  <c:v>0.61423902313400702</c:v>
                </c:pt>
                <c:pt idx="497">
                  <c:v>0.61548706365269901</c:v>
                </c:pt>
                <c:pt idx="498">
                  <c:v>0.61673510417139399</c:v>
                </c:pt>
                <c:pt idx="499">
                  <c:v>0.61798314469008797</c:v>
                </c:pt>
                <c:pt idx="500">
                  <c:v>0.61923118520878295</c:v>
                </c:pt>
                <c:pt idx="501">
                  <c:v>0.62047922572747405</c:v>
                </c:pt>
                <c:pt idx="502">
                  <c:v>0.62172726624617103</c:v>
                </c:pt>
                <c:pt idx="503">
                  <c:v>0.62297530676486401</c:v>
                </c:pt>
                <c:pt idx="504">
                  <c:v>0.62422334728355899</c:v>
                </c:pt>
                <c:pt idx="505">
                  <c:v>0.62547138780225298</c:v>
                </c:pt>
                <c:pt idx="506">
                  <c:v>0.62671942832094596</c:v>
                </c:pt>
                <c:pt idx="507">
                  <c:v>0.62796746883964105</c:v>
                </c:pt>
                <c:pt idx="508">
                  <c:v>0.62921550935833503</c:v>
                </c:pt>
                <c:pt idx="509">
                  <c:v>0.63046354987702902</c:v>
                </c:pt>
                <c:pt idx="510">
                  <c:v>0.631711590395723</c:v>
                </c:pt>
                <c:pt idx="511">
                  <c:v>0.63295963091441698</c:v>
                </c:pt>
                <c:pt idx="512">
                  <c:v>0.63420767143311096</c:v>
                </c:pt>
                <c:pt idx="513">
                  <c:v>0.63545571195180595</c:v>
                </c:pt>
                <c:pt idx="514">
                  <c:v>0.63670375247050004</c:v>
                </c:pt>
                <c:pt idx="515">
                  <c:v>0.63795179298919302</c:v>
                </c:pt>
                <c:pt idx="516">
                  <c:v>0.639199833507888</c:v>
                </c:pt>
                <c:pt idx="517">
                  <c:v>0.64044787402658299</c:v>
                </c:pt>
                <c:pt idx="518">
                  <c:v>0.64169591454527597</c:v>
                </c:pt>
                <c:pt idx="519">
                  <c:v>0.64294395506396895</c:v>
                </c:pt>
                <c:pt idx="520">
                  <c:v>0.64419199558266405</c:v>
                </c:pt>
                <c:pt idx="521">
                  <c:v>0.64544003610135803</c:v>
                </c:pt>
                <c:pt idx="522">
                  <c:v>0.64668807662005301</c:v>
                </c:pt>
                <c:pt idx="523">
                  <c:v>0.64793611713874499</c:v>
                </c:pt>
                <c:pt idx="524">
                  <c:v>0.64918415765744197</c:v>
                </c:pt>
                <c:pt idx="525">
                  <c:v>0.65043219817613396</c:v>
                </c:pt>
                <c:pt idx="526">
                  <c:v>0.65168023869482905</c:v>
                </c:pt>
                <c:pt idx="527">
                  <c:v>0.65292827921352203</c:v>
                </c:pt>
                <c:pt idx="528">
                  <c:v>0.65417631973221702</c:v>
                </c:pt>
                <c:pt idx="529">
                  <c:v>0.655424360250911</c:v>
                </c:pt>
                <c:pt idx="530">
                  <c:v>0.65667240076960398</c:v>
                </c:pt>
                <c:pt idx="531">
                  <c:v>0.65792044128829896</c:v>
                </c:pt>
                <c:pt idx="532">
                  <c:v>0.65916848180699195</c:v>
                </c:pt>
                <c:pt idx="533">
                  <c:v>0.66041652232568704</c:v>
                </c:pt>
                <c:pt idx="534">
                  <c:v>0.66166456284438202</c:v>
                </c:pt>
                <c:pt idx="535">
                  <c:v>0.662912603363076</c:v>
                </c:pt>
                <c:pt idx="536">
                  <c:v>0.66416064388176999</c:v>
                </c:pt>
                <c:pt idx="537">
                  <c:v>0.66540868440046397</c:v>
                </c:pt>
                <c:pt idx="538">
                  <c:v>0.66665672491915695</c:v>
                </c:pt>
                <c:pt idx="539">
                  <c:v>0.66790476543785204</c:v>
                </c:pt>
                <c:pt idx="540">
                  <c:v>0.66915280595654403</c:v>
                </c:pt>
                <c:pt idx="541">
                  <c:v>0.67040084647524101</c:v>
                </c:pt>
                <c:pt idx="542">
                  <c:v>0.67164888699393399</c:v>
                </c:pt>
                <c:pt idx="543">
                  <c:v>0.67289692751262697</c:v>
                </c:pt>
                <c:pt idx="544">
                  <c:v>0.67414496803132196</c:v>
                </c:pt>
                <c:pt idx="545">
                  <c:v>0.67539300855001705</c:v>
                </c:pt>
                <c:pt idx="546">
                  <c:v>0.67664104906871003</c:v>
                </c:pt>
                <c:pt idx="547">
                  <c:v>0.67788908958740302</c:v>
                </c:pt>
                <c:pt idx="548">
                  <c:v>0.679137130106097</c:v>
                </c:pt>
                <c:pt idx="549">
                  <c:v>0.68038517062479298</c:v>
                </c:pt>
                <c:pt idx="550">
                  <c:v>0.68163321114348696</c:v>
                </c:pt>
                <c:pt idx="551">
                  <c:v>0.68288125166218105</c:v>
                </c:pt>
                <c:pt idx="552">
                  <c:v>0.68412929218087404</c:v>
                </c:pt>
                <c:pt idx="553">
                  <c:v>0.68537733269956802</c:v>
                </c:pt>
                <c:pt idx="554">
                  <c:v>0.686625373218262</c:v>
                </c:pt>
                <c:pt idx="555">
                  <c:v>0.68787341373695798</c:v>
                </c:pt>
                <c:pt idx="556">
                  <c:v>0.68912145425564997</c:v>
                </c:pt>
                <c:pt idx="557">
                  <c:v>0.69036949477434495</c:v>
                </c:pt>
                <c:pt idx="558">
                  <c:v>0.69161753529303804</c:v>
                </c:pt>
                <c:pt idx="559">
                  <c:v>0.69286557581173303</c:v>
                </c:pt>
                <c:pt idx="560">
                  <c:v>0.69411361633042701</c:v>
                </c:pt>
                <c:pt idx="561">
                  <c:v>0.69536165684911999</c:v>
                </c:pt>
                <c:pt idx="562">
                  <c:v>0.69660969736781497</c:v>
                </c:pt>
                <c:pt idx="563">
                  <c:v>0.69785773788650995</c:v>
                </c:pt>
                <c:pt idx="564">
                  <c:v>0.69910577840520305</c:v>
                </c:pt>
                <c:pt idx="565">
                  <c:v>0.70035381892389803</c:v>
                </c:pt>
                <c:pt idx="566">
                  <c:v>0.70160185944259101</c:v>
                </c:pt>
                <c:pt idx="567">
                  <c:v>0.70284989996128699</c:v>
                </c:pt>
                <c:pt idx="568">
                  <c:v>0.70409794047997998</c:v>
                </c:pt>
                <c:pt idx="569">
                  <c:v>0.70534598099867496</c:v>
                </c:pt>
                <c:pt idx="570">
                  <c:v>0.70659402151737005</c:v>
                </c:pt>
                <c:pt idx="571">
                  <c:v>0.70784206203606204</c:v>
                </c:pt>
                <c:pt idx="572">
                  <c:v>0.70909010255475502</c:v>
                </c:pt>
                <c:pt idx="573">
                  <c:v>0.71033814307345</c:v>
                </c:pt>
                <c:pt idx="574">
                  <c:v>0.71158618359214398</c:v>
                </c:pt>
                <c:pt idx="575">
                  <c:v>0.71283422411083697</c:v>
                </c:pt>
                <c:pt idx="576">
                  <c:v>0.71408226462953395</c:v>
                </c:pt>
                <c:pt idx="577">
                  <c:v>0.71533030514822904</c:v>
                </c:pt>
                <c:pt idx="578">
                  <c:v>0.71657834566692002</c:v>
                </c:pt>
                <c:pt idx="579">
                  <c:v>0.71782638618561501</c:v>
                </c:pt>
                <c:pt idx="580">
                  <c:v>0.71907442670430799</c:v>
                </c:pt>
                <c:pt idx="581">
                  <c:v>0.72032246722300297</c:v>
                </c:pt>
                <c:pt idx="582">
                  <c:v>0.72157050774169595</c:v>
                </c:pt>
                <c:pt idx="583">
                  <c:v>0.72281854826039205</c:v>
                </c:pt>
                <c:pt idx="584">
                  <c:v>0.72406658877908503</c:v>
                </c:pt>
                <c:pt idx="585">
                  <c:v>0.72531462929777901</c:v>
                </c:pt>
                <c:pt idx="586">
                  <c:v>0.72656266981647499</c:v>
                </c:pt>
                <c:pt idx="587">
                  <c:v>0.72781071033516798</c:v>
                </c:pt>
                <c:pt idx="588">
                  <c:v>0.72905875085386096</c:v>
                </c:pt>
                <c:pt idx="589">
                  <c:v>0.73030679137255705</c:v>
                </c:pt>
                <c:pt idx="590">
                  <c:v>0.73155483189125203</c:v>
                </c:pt>
                <c:pt idx="591">
                  <c:v>0.73280287240994502</c:v>
                </c:pt>
                <c:pt idx="592">
                  <c:v>0.734050912928638</c:v>
                </c:pt>
                <c:pt idx="593">
                  <c:v>0.73529895344733298</c:v>
                </c:pt>
                <c:pt idx="594">
                  <c:v>0.73654699396602696</c:v>
                </c:pt>
                <c:pt idx="595">
                  <c:v>0.73779503448471895</c:v>
                </c:pt>
                <c:pt idx="596">
                  <c:v>0.73904307500341404</c:v>
                </c:pt>
                <c:pt idx="597">
                  <c:v>0.74029111552210802</c:v>
                </c:pt>
                <c:pt idx="598">
                  <c:v>0.741539156040804</c:v>
                </c:pt>
                <c:pt idx="599">
                  <c:v>0.74278719655949599</c:v>
                </c:pt>
                <c:pt idx="600">
                  <c:v>0.74403523707818997</c:v>
                </c:pt>
                <c:pt idx="601">
                  <c:v>0.74528327759688395</c:v>
                </c:pt>
                <c:pt idx="602">
                  <c:v>0.74653131811557805</c:v>
                </c:pt>
                <c:pt idx="603">
                  <c:v>0.74777935863427403</c:v>
                </c:pt>
                <c:pt idx="604">
                  <c:v>0.74902739915296401</c:v>
                </c:pt>
                <c:pt idx="605">
                  <c:v>0.75027543967165999</c:v>
                </c:pt>
                <c:pt idx="606">
                  <c:v>0.75152348019035597</c:v>
                </c:pt>
                <c:pt idx="607">
                  <c:v>0.75277152070904996</c:v>
                </c:pt>
                <c:pt idx="608">
                  <c:v>0.75401956122774405</c:v>
                </c:pt>
                <c:pt idx="609">
                  <c:v>0.75526760174643803</c:v>
                </c:pt>
                <c:pt idx="610">
                  <c:v>0.75651564226513102</c:v>
                </c:pt>
                <c:pt idx="611">
                  <c:v>0.757763682783827</c:v>
                </c:pt>
                <c:pt idx="612">
                  <c:v>0.75901172330251798</c:v>
                </c:pt>
                <c:pt idx="613">
                  <c:v>0.76025976382121496</c:v>
                </c:pt>
                <c:pt idx="614">
                  <c:v>0.76150780433990894</c:v>
                </c:pt>
                <c:pt idx="615">
                  <c:v>0.76275584485860204</c:v>
                </c:pt>
                <c:pt idx="616">
                  <c:v>0.76400388537729502</c:v>
                </c:pt>
                <c:pt idx="617">
                  <c:v>0.765251925895992</c:v>
                </c:pt>
                <c:pt idx="618">
                  <c:v>0.76649996641468399</c:v>
                </c:pt>
                <c:pt idx="619">
                  <c:v>0.76774800693337997</c:v>
                </c:pt>
                <c:pt idx="620">
                  <c:v>0.76899604745207295</c:v>
                </c:pt>
                <c:pt idx="621">
                  <c:v>0.77024408797076704</c:v>
                </c:pt>
                <c:pt idx="622">
                  <c:v>0.77149212848946003</c:v>
                </c:pt>
                <c:pt idx="623">
                  <c:v>0.77274016900815401</c:v>
                </c:pt>
                <c:pt idx="624">
                  <c:v>0.77398820952684899</c:v>
                </c:pt>
                <c:pt idx="625">
                  <c:v>0.77523625004554197</c:v>
                </c:pt>
                <c:pt idx="626">
                  <c:v>0.77648429056423496</c:v>
                </c:pt>
                <c:pt idx="627">
                  <c:v>0.77773233108293205</c:v>
                </c:pt>
                <c:pt idx="628">
                  <c:v>0.77898037160162703</c:v>
                </c:pt>
                <c:pt idx="629">
                  <c:v>0.78022841212032201</c:v>
                </c:pt>
                <c:pt idx="630">
                  <c:v>0.781476452639013</c:v>
                </c:pt>
                <c:pt idx="631">
                  <c:v>0.78272449315770798</c:v>
                </c:pt>
                <c:pt idx="632">
                  <c:v>0.78397253367640096</c:v>
                </c:pt>
                <c:pt idx="633">
                  <c:v>0.78522057419509605</c:v>
                </c:pt>
                <c:pt idx="634">
                  <c:v>0.78646861471378904</c:v>
                </c:pt>
                <c:pt idx="635">
                  <c:v>0.78771665523248502</c:v>
                </c:pt>
                <c:pt idx="636">
                  <c:v>0.788964695751176</c:v>
                </c:pt>
                <c:pt idx="637">
                  <c:v>0.79021273626986999</c:v>
                </c:pt>
                <c:pt idx="638">
                  <c:v>0.79146077678856397</c:v>
                </c:pt>
                <c:pt idx="639">
                  <c:v>0.79270881730726095</c:v>
                </c:pt>
                <c:pt idx="640">
                  <c:v>0.79395685782595404</c:v>
                </c:pt>
                <c:pt idx="641">
                  <c:v>0.79520489834464902</c:v>
                </c:pt>
                <c:pt idx="642">
                  <c:v>0.79645293886334401</c:v>
                </c:pt>
                <c:pt idx="643">
                  <c:v>0.79770097938203699</c:v>
                </c:pt>
                <c:pt idx="644">
                  <c:v>0.79894901990072997</c:v>
                </c:pt>
                <c:pt idx="645">
                  <c:v>0.80019706041942495</c:v>
                </c:pt>
                <c:pt idx="646">
                  <c:v>0.80144510093812005</c:v>
                </c:pt>
                <c:pt idx="647">
                  <c:v>0.80269314145681403</c:v>
                </c:pt>
                <c:pt idx="648">
                  <c:v>0.80394118197550801</c:v>
                </c:pt>
                <c:pt idx="649">
                  <c:v>0.805189222494199</c:v>
                </c:pt>
                <c:pt idx="650">
                  <c:v>0.80643726301289598</c:v>
                </c:pt>
                <c:pt idx="651">
                  <c:v>0.80768530353158896</c:v>
                </c:pt>
                <c:pt idx="652">
                  <c:v>0.80893334405028305</c:v>
                </c:pt>
                <c:pt idx="653">
                  <c:v>0.81018138456897903</c:v>
                </c:pt>
                <c:pt idx="654">
                  <c:v>0.81142942508767302</c:v>
                </c:pt>
                <c:pt idx="655">
                  <c:v>0.812677465606366</c:v>
                </c:pt>
                <c:pt idx="656">
                  <c:v>0.81392550612505998</c:v>
                </c:pt>
                <c:pt idx="657">
                  <c:v>0.81517354664375297</c:v>
                </c:pt>
                <c:pt idx="658">
                  <c:v>0.81642158716244895</c:v>
                </c:pt>
                <c:pt idx="659">
                  <c:v>0.81766962768114004</c:v>
                </c:pt>
                <c:pt idx="660">
                  <c:v>0.81891766819983602</c:v>
                </c:pt>
                <c:pt idx="661">
                  <c:v>0.82016570871853001</c:v>
                </c:pt>
                <c:pt idx="662">
                  <c:v>0.82141374923722399</c:v>
                </c:pt>
                <c:pt idx="663">
                  <c:v>0.82266178975591697</c:v>
                </c:pt>
                <c:pt idx="664">
                  <c:v>0.82390983027461295</c:v>
                </c:pt>
                <c:pt idx="665">
                  <c:v>0.82515787079330605</c:v>
                </c:pt>
                <c:pt idx="666">
                  <c:v>0.82640591131199903</c:v>
                </c:pt>
                <c:pt idx="667">
                  <c:v>0.82765395183069601</c:v>
                </c:pt>
                <c:pt idx="668">
                  <c:v>0.82890199234938899</c:v>
                </c:pt>
                <c:pt idx="669">
                  <c:v>0.83015003286808298</c:v>
                </c:pt>
                <c:pt idx="670">
                  <c:v>0.83139807338677596</c:v>
                </c:pt>
                <c:pt idx="671">
                  <c:v>0.83264611390547005</c:v>
                </c:pt>
                <c:pt idx="672">
                  <c:v>0.83389415442416404</c:v>
                </c:pt>
                <c:pt idx="673">
                  <c:v>0.83514219494285902</c:v>
                </c:pt>
                <c:pt idx="674">
                  <c:v>0.836390235461552</c:v>
                </c:pt>
                <c:pt idx="675">
                  <c:v>0.83763827598024598</c:v>
                </c:pt>
                <c:pt idx="676">
                  <c:v>0.83888631649894096</c:v>
                </c:pt>
                <c:pt idx="677">
                  <c:v>0.84013435701763395</c:v>
                </c:pt>
                <c:pt idx="678">
                  <c:v>0.84138239753633004</c:v>
                </c:pt>
                <c:pt idx="679">
                  <c:v>0.84263043805502502</c:v>
                </c:pt>
                <c:pt idx="680">
                  <c:v>0.843878478573718</c:v>
                </c:pt>
                <c:pt idx="681">
                  <c:v>0.84512651909241199</c:v>
                </c:pt>
                <c:pt idx="682">
                  <c:v>0.84637455961110797</c:v>
                </c:pt>
                <c:pt idx="683">
                  <c:v>0.84762260012979995</c:v>
                </c:pt>
                <c:pt idx="684">
                  <c:v>0.84887064064849305</c:v>
                </c:pt>
                <c:pt idx="685">
                  <c:v>0.85011868116718603</c:v>
                </c:pt>
                <c:pt idx="686">
                  <c:v>0.85136672168588301</c:v>
                </c:pt>
                <c:pt idx="687">
                  <c:v>0.85261476220457899</c:v>
                </c:pt>
                <c:pt idx="688">
                  <c:v>0.85386280272327297</c:v>
                </c:pt>
                <c:pt idx="689">
                  <c:v>0.85511084324196296</c:v>
                </c:pt>
                <c:pt idx="690">
                  <c:v>0.85635888376066005</c:v>
                </c:pt>
                <c:pt idx="691">
                  <c:v>0.85760692427935303</c:v>
                </c:pt>
                <c:pt idx="692">
                  <c:v>0.85885496479804802</c:v>
                </c:pt>
                <c:pt idx="693">
                  <c:v>0.860103005316741</c:v>
                </c:pt>
                <c:pt idx="694">
                  <c:v>0.86135104583543498</c:v>
                </c:pt>
                <c:pt idx="695">
                  <c:v>0.86259908635413196</c:v>
                </c:pt>
                <c:pt idx="696">
                  <c:v>0.86384712687282394</c:v>
                </c:pt>
                <c:pt idx="697">
                  <c:v>0.86509516739151504</c:v>
                </c:pt>
                <c:pt idx="698">
                  <c:v>0.86634320791021102</c:v>
                </c:pt>
                <c:pt idx="699">
                  <c:v>0.867591248428907</c:v>
                </c:pt>
                <c:pt idx="700">
                  <c:v>0.86883928894759999</c:v>
                </c:pt>
                <c:pt idx="701">
                  <c:v>0.87008732946629197</c:v>
                </c:pt>
                <c:pt idx="702">
                  <c:v>0.87133536998498895</c:v>
                </c:pt>
                <c:pt idx="703">
                  <c:v>0.87258341050368204</c:v>
                </c:pt>
                <c:pt idx="704">
                  <c:v>0.87383145102237803</c:v>
                </c:pt>
                <c:pt idx="705">
                  <c:v>0.87507949154106901</c:v>
                </c:pt>
                <c:pt idx="706">
                  <c:v>0.87632753205976299</c:v>
                </c:pt>
                <c:pt idx="707">
                  <c:v>0.87757557257845997</c:v>
                </c:pt>
                <c:pt idx="708">
                  <c:v>0.87882361309715296</c:v>
                </c:pt>
                <c:pt idx="709">
                  <c:v>0.88007165361584605</c:v>
                </c:pt>
                <c:pt idx="710">
                  <c:v>0.88131969413453903</c:v>
                </c:pt>
                <c:pt idx="711">
                  <c:v>0.88256773465323402</c:v>
                </c:pt>
                <c:pt idx="712">
                  <c:v>0.883815775171927</c:v>
                </c:pt>
                <c:pt idx="713">
                  <c:v>0.88506381569062098</c:v>
                </c:pt>
                <c:pt idx="714">
                  <c:v>0.88631185620931796</c:v>
                </c:pt>
                <c:pt idx="715">
                  <c:v>0.88755989672801106</c:v>
                </c:pt>
                <c:pt idx="716">
                  <c:v>0.88880793724670404</c:v>
                </c:pt>
                <c:pt idx="717">
                  <c:v>0.89005597776540002</c:v>
                </c:pt>
                <c:pt idx="718">
                  <c:v>0.891304018284095</c:v>
                </c:pt>
                <c:pt idx="719">
                  <c:v>0.89255205880278798</c:v>
                </c:pt>
                <c:pt idx="720">
                  <c:v>0.89380009932148297</c:v>
                </c:pt>
                <c:pt idx="721">
                  <c:v>0.89504813984017495</c:v>
                </c:pt>
                <c:pt idx="722">
                  <c:v>0.89629618035886804</c:v>
                </c:pt>
                <c:pt idx="723">
                  <c:v>0.89754422087756403</c:v>
                </c:pt>
                <c:pt idx="724">
                  <c:v>0.89879226139625701</c:v>
                </c:pt>
                <c:pt idx="725">
                  <c:v>0.90004030191494899</c:v>
                </c:pt>
                <c:pt idx="726">
                  <c:v>0.90128834243364697</c:v>
                </c:pt>
                <c:pt idx="727">
                  <c:v>0.90253638295234095</c:v>
                </c:pt>
                <c:pt idx="728">
                  <c:v>0.90378442347103505</c:v>
                </c:pt>
                <c:pt idx="729">
                  <c:v>0.90503246398972803</c:v>
                </c:pt>
                <c:pt idx="730">
                  <c:v>0.90628050450842401</c:v>
                </c:pt>
                <c:pt idx="731">
                  <c:v>0.907528545027116</c:v>
                </c:pt>
                <c:pt idx="732">
                  <c:v>0.90877658554581198</c:v>
                </c:pt>
                <c:pt idx="733">
                  <c:v>0.91002462606450496</c:v>
                </c:pt>
                <c:pt idx="734">
                  <c:v>0.91127266658319805</c:v>
                </c:pt>
                <c:pt idx="735">
                  <c:v>0.91252070710189204</c:v>
                </c:pt>
                <c:pt idx="736">
                  <c:v>0.91376874762058502</c:v>
                </c:pt>
                <c:pt idx="737">
                  <c:v>0.915016788139281</c:v>
                </c:pt>
                <c:pt idx="738">
                  <c:v>0.91626482865797398</c:v>
                </c:pt>
                <c:pt idx="739">
                  <c:v>0.91751286917666997</c:v>
                </c:pt>
                <c:pt idx="740">
                  <c:v>0.91876090969536095</c:v>
                </c:pt>
                <c:pt idx="741">
                  <c:v>0.92000895021405704</c:v>
                </c:pt>
                <c:pt idx="742">
                  <c:v>0.92125699073275202</c:v>
                </c:pt>
                <c:pt idx="743">
                  <c:v>0.92250503125144601</c:v>
                </c:pt>
                <c:pt idx="744">
                  <c:v>0.92375307177013799</c:v>
                </c:pt>
                <c:pt idx="745">
                  <c:v>0.92500111228883097</c:v>
                </c:pt>
                <c:pt idx="746">
                  <c:v>0.92624915280752795</c:v>
                </c:pt>
                <c:pt idx="747">
                  <c:v>0.92749719332622005</c:v>
                </c:pt>
                <c:pt idx="748">
                  <c:v>0.92874523384491503</c:v>
                </c:pt>
                <c:pt idx="749">
                  <c:v>0.92999327436361001</c:v>
                </c:pt>
                <c:pt idx="750">
                  <c:v>0.93124131488230499</c:v>
                </c:pt>
                <c:pt idx="751">
                  <c:v>0.93248935540099798</c:v>
                </c:pt>
                <c:pt idx="752">
                  <c:v>0.93373739591969196</c:v>
                </c:pt>
                <c:pt idx="753">
                  <c:v>0.93498543643838705</c:v>
                </c:pt>
                <c:pt idx="754">
                  <c:v>0.93623347695708004</c:v>
                </c:pt>
                <c:pt idx="755">
                  <c:v>0.93748151747577502</c:v>
                </c:pt>
                <c:pt idx="756">
                  <c:v>0.938729557994464</c:v>
                </c:pt>
                <c:pt idx="757">
                  <c:v>0.93997759851316298</c:v>
                </c:pt>
                <c:pt idx="758">
                  <c:v>0.94122563903185696</c:v>
                </c:pt>
                <c:pt idx="759">
                  <c:v>0.94247367955054995</c:v>
                </c:pt>
                <c:pt idx="760">
                  <c:v>0.94372172006924404</c:v>
                </c:pt>
                <c:pt idx="761">
                  <c:v>0.94496976058793702</c:v>
                </c:pt>
                <c:pt idx="762">
                  <c:v>0.94621780110663101</c:v>
                </c:pt>
                <c:pt idx="763">
                  <c:v>0.94746584162532799</c:v>
                </c:pt>
                <c:pt idx="764">
                  <c:v>0.94871388214402097</c:v>
                </c:pt>
                <c:pt idx="765">
                  <c:v>0.94996192266271595</c:v>
                </c:pt>
                <c:pt idx="766">
                  <c:v>0.95120996318141005</c:v>
                </c:pt>
                <c:pt idx="767">
                  <c:v>0.95245800370010203</c:v>
                </c:pt>
                <c:pt idx="768">
                  <c:v>0.95370604421879801</c:v>
                </c:pt>
                <c:pt idx="769">
                  <c:v>0.95495408473749399</c:v>
                </c:pt>
                <c:pt idx="770">
                  <c:v>0.95620212525618298</c:v>
                </c:pt>
                <c:pt idx="771">
                  <c:v>0.95745016577487896</c:v>
                </c:pt>
                <c:pt idx="772">
                  <c:v>0.95869820629357305</c:v>
                </c:pt>
                <c:pt idx="773">
                  <c:v>0.95994624681226903</c:v>
                </c:pt>
                <c:pt idx="774">
                  <c:v>0.96119428733096302</c:v>
                </c:pt>
                <c:pt idx="775">
                  <c:v>0.962442327849656</c:v>
                </c:pt>
                <c:pt idx="776">
                  <c:v>0.96369036836834998</c:v>
                </c:pt>
                <c:pt idx="777">
                  <c:v>0.96493840888704296</c:v>
                </c:pt>
                <c:pt idx="778">
                  <c:v>0.96618644940573695</c:v>
                </c:pt>
                <c:pt idx="779">
                  <c:v>0.96743448992443204</c:v>
                </c:pt>
                <c:pt idx="780">
                  <c:v>0.96868253044312602</c:v>
                </c:pt>
                <c:pt idx="781">
                  <c:v>0.96993057096181901</c:v>
                </c:pt>
                <c:pt idx="782">
                  <c:v>0.97117861148051399</c:v>
                </c:pt>
                <c:pt idx="783">
                  <c:v>0.97242665199920997</c:v>
                </c:pt>
                <c:pt idx="784">
                  <c:v>0.97367469251790195</c:v>
                </c:pt>
                <c:pt idx="785">
                  <c:v>0.97492273303659704</c:v>
                </c:pt>
                <c:pt idx="786">
                  <c:v>0.97617077355529103</c:v>
                </c:pt>
                <c:pt idx="787">
                  <c:v>0.97741881407398701</c:v>
                </c:pt>
                <c:pt idx="788">
                  <c:v>0.97866685459267999</c:v>
                </c:pt>
                <c:pt idx="789">
                  <c:v>0.97991489511137397</c:v>
                </c:pt>
                <c:pt idx="790">
                  <c:v>0.98116293563006696</c:v>
                </c:pt>
                <c:pt idx="791">
                  <c:v>0.98241097614876105</c:v>
                </c:pt>
                <c:pt idx="792">
                  <c:v>0.98365901666745803</c:v>
                </c:pt>
                <c:pt idx="793">
                  <c:v>0.98490705718614602</c:v>
                </c:pt>
                <c:pt idx="794">
                  <c:v>0.986155097704843</c:v>
                </c:pt>
                <c:pt idx="795">
                  <c:v>0.98740313822353598</c:v>
                </c:pt>
                <c:pt idx="796">
                  <c:v>0.98865117874223196</c:v>
                </c:pt>
                <c:pt idx="797">
                  <c:v>0.98989921926092495</c:v>
                </c:pt>
                <c:pt idx="798">
                  <c:v>0.99114725977961904</c:v>
                </c:pt>
                <c:pt idx="799">
                  <c:v>0.99239530029831502</c:v>
                </c:pt>
                <c:pt idx="800">
                  <c:v>0.993643340817008</c:v>
                </c:pt>
                <c:pt idx="801">
                  <c:v>0.99489138133570099</c:v>
                </c:pt>
                <c:pt idx="802">
                  <c:v>0.99613942185439497</c:v>
                </c:pt>
                <c:pt idx="803">
                  <c:v>0.99738746237308895</c:v>
                </c:pt>
                <c:pt idx="804">
                  <c:v>0.99863550289178205</c:v>
                </c:pt>
                <c:pt idx="805">
                  <c:v>0.99988354341048002</c:v>
                </c:pt>
                <c:pt idx="806">
                  <c:v>1.0011315839291699</c:v>
                </c:pt>
                <c:pt idx="807">
                  <c:v>1.00237962444787</c:v>
                </c:pt>
                <c:pt idx="808">
                  <c:v>1.0036276649665601</c:v>
                </c:pt>
                <c:pt idx="809">
                  <c:v>1.00487570548525</c:v>
                </c:pt>
                <c:pt idx="810">
                  <c:v>1.00612374600395</c:v>
                </c:pt>
                <c:pt idx="811">
                  <c:v>1.0073717865226399</c:v>
                </c:pt>
                <c:pt idx="812">
                  <c:v>1.00861982704133</c:v>
                </c:pt>
                <c:pt idx="813">
                  <c:v>1.0098678675600301</c:v>
                </c:pt>
                <c:pt idx="814">
                  <c:v>1.01111590807872</c:v>
                </c:pt>
                <c:pt idx="815">
                  <c:v>1.0123639485974201</c:v>
                </c:pt>
                <c:pt idx="816">
                  <c:v>1.0136119891161099</c:v>
                </c:pt>
                <c:pt idx="817">
                  <c:v>1.0148600296348</c:v>
                </c:pt>
                <c:pt idx="818">
                  <c:v>1.0161080701534999</c:v>
                </c:pt>
                <c:pt idx="819">
                  <c:v>1.01735611067219</c:v>
                </c:pt>
                <c:pt idx="820">
                  <c:v>1.0186041511908801</c:v>
                </c:pt>
                <c:pt idx="821">
                  <c:v>1.01985219170958</c:v>
                </c:pt>
                <c:pt idx="822">
                  <c:v>1.0211002322282801</c:v>
                </c:pt>
                <c:pt idx="823">
                  <c:v>1.0223482727469699</c:v>
                </c:pt>
                <c:pt idx="824">
                  <c:v>1.02359631326566</c:v>
                </c:pt>
                <c:pt idx="825">
                  <c:v>1.0248443537843599</c:v>
                </c:pt>
                <c:pt idx="826">
                  <c:v>1.02609239430305</c:v>
                </c:pt>
                <c:pt idx="827">
                  <c:v>1.0273404348217401</c:v>
                </c:pt>
                <c:pt idx="828">
                  <c:v>1.02858847534044</c:v>
                </c:pt>
                <c:pt idx="829">
                  <c:v>1.0298365158591301</c:v>
                </c:pt>
                <c:pt idx="830">
                  <c:v>1.0310845563778199</c:v>
                </c:pt>
                <c:pt idx="831">
                  <c:v>1.03233259689652</c:v>
                </c:pt>
                <c:pt idx="832">
                  <c:v>1.0335806374152099</c:v>
                </c:pt>
                <c:pt idx="833">
                  <c:v>1.03482867793391</c:v>
                </c:pt>
                <c:pt idx="834">
                  <c:v>1.0360767184526001</c:v>
                </c:pt>
                <c:pt idx="835">
                  <c:v>1.0373247589712999</c:v>
                </c:pt>
                <c:pt idx="836">
                  <c:v>1.03857279948999</c:v>
                </c:pt>
                <c:pt idx="837">
                  <c:v>1.0398208400086799</c:v>
                </c:pt>
                <c:pt idx="838">
                  <c:v>1.04106888052738</c:v>
                </c:pt>
                <c:pt idx="839">
                  <c:v>1.0423169210460701</c:v>
                </c:pt>
                <c:pt idx="840">
                  <c:v>1.04356496156477</c:v>
                </c:pt>
                <c:pt idx="841">
                  <c:v>1.0448130020834601</c:v>
                </c:pt>
                <c:pt idx="842">
                  <c:v>1.0460610426021599</c:v>
                </c:pt>
                <c:pt idx="843">
                  <c:v>1.04730908312085</c:v>
                </c:pt>
                <c:pt idx="844">
                  <c:v>1.0485571236395399</c:v>
                </c:pt>
                <c:pt idx="845">
                  <c:v>1.04980516415824</c:v>
                </c:pt>
                <c:pt idx="846">
                  <c:v>1.0510532046769301</c:v>
                </c:pt>
                <c:pt idx="847">
                  <c:v>1.05230124519563</c:v>
                </c:pt>
                <c:pt idx="848">
                  <c:v>1.05354928571432</c:v>
                </c:pt>
                <c:pt idx="849">
                  <c:v>1.0547973262330099</c:v>
                </c:pt>
                <c:pt idx="850">
                  <c:v>1.05604536675171</c:v>
                </c:pt>
                <c:pt idx="851">
                  <c:v>1.0572934072704001</c:v>
                </c:pt>
                <c:pt idx="852">
                  <c:v>1.0585414477891</c:v>
                </c:pt>
                <c:pt idx="853">
                  <c:v>1.0597894883077901</c:v>
                </c:pt>
                <c:pt idx="854">
                  <c:v>1.0610375288264799</c:v>
                </c:pt>
                <c:pt idx="855">
                  <c:v>1.06228556934518</c:v>
                </c:pt>
                <c:pt idx="856">
                  <c:v>1.0635336098638699</c:v>
                </c:pt>
                <c:pt idx="857">
                  <c:v>1.06478165038257</c:v>
                </c:pt>
                <c:pt idx="858">
                  <c:v>1.0660296909012601</c:v>
                </c:pt>
                <c:pt idx="859">
                  <c:v>1.06727773141995</c:v>
                </c:pt>
                <c:pt idx="860">
                  <c:v>1.0685257719386501</c:v>
                </c:pt>
                <c:pt idx="861">
                  <c:v>1.0697738124573399</c:v>
                </c:pt>
                <c:pt idx="862">
                  <c:v>1.07102185297604</c:v>
                </c:pt>
                <c:pt idx="863">
                  <c:v>1.0722698934947299</c:v>
                </c:pt>
                <c:pt idx="864">
                  <c:v>1.07351793401342</c:v>
                </c:pt>
                <c:pt idx="865">
                  <c:v>1.0747659745321201</c:v>
                </c:pt>
                <c:pt idx="866">
                  <c:v>1.07601401505081</c:v>
                </c:pt>
                <c:pt idx="867">
                  <c:v>1.07726205556951</c:v>
                </c:pt>
              </c:numCache>
              <c:extLst xmlns:c15="http://schemas.microsoft.com/office/drawing/2012/chart"/>
            </c:numRef>
          </c:xVal>
          <c:yVal>
            <c:numRef>
              <c:f>'ArcTan y_z'!$J$3:$J$870</c:f>
              <c:numCache>
                <c:formatCode>0.00E+00</c:formatCode>
                <c:ptCount val="868"/>
                <c:pt idx="0">
                  <c:v>-2.1669636558003129E-5</c:v>
                </c:pt>
                <c:pt idx="1">
                  <c:v>1.9323864958511443E-5</c:v>
                </c:pt>
                <c:pt idx="2">
                  <c:v>-1.1531468776763718E-5</c:v>
                </c:pt>
                <c:pt idx="3">
                  <c:v>-1.3142515133255792E-5</c:v>
                </c:pt>
                <c:pt idx="4">
                  <c:v>-2.0024589654245698E-5</c:v>
                </c:pt>
                <c:pt idx="5">
                  <c:v>-2.8569254749213817E-5</c:v>
                </c:pt>
                <c:pt idx="6">
                  <c:v>-3.8872939436969551E-5</c:v>
                </c:pt>
                <c:pt idx="7">
                  <c:v>-5.1006164648892901E-5</c:v>
                </c:pt>
                <c:pt idx="8">
                  <c:v>-6.50333592542147E-5</c:v>
                </c:pt>
                <c:pt idx="9">
                  <c:v>-8.1014694161996243E-5</c:v>
                </c:pt>
                <c:pt idx="10">
                  <c:v>-9.9003867985531622E-5</c:v>
                </c:pt>
                <c:pt idx="11">
                  <c:v>-1.1904443545190601E-4</c:v>
                </c:pt>
                <c:pt idx="12">
                  <c:v>-1.411669781649397E-4</c:v>
                </c:pt>
                <c:pt idx="13">
                  <c:v>-1.6538698266842453E-4</c:v>
                </c:pt>
                <c:pt idx="14">
                  <c:v>-1.9170343464777973E-4</c:v>
                </c:pt>
                <c:pt idx="15">
                  <c:v>-2.2009759832071062E-4</c:v>
                </c:pt>
                <c:pt idx="16">
                  <c:v>-2.5053276370951396E-4</c:v>
                </c:pt>
                <c:pt idx="17">
                  <c:v>-2.8295416644027853E-4</c:v>
                </c:pt>
                <c:pt idx="18">
                  <c:v>-3.1728936807498694E-4</c:v>
                </c:pt>
                <c:pt idx="19">
                  <c:v>-3.534487735606137E-4</c:v>
                </c:pt>
                <c:pt idx="20">
                  <c:v>-3.9132643398089701E-4</c:v>
                </c:pt>
                <c:pt idx="21">
                  <c:v>-4.3080096820634372E-4</c:v>
                </c:pt>
                <c:pt idx="22">
                  <c:v>-4.7173656624095121E-4</c:v>
                </c:pt>
                <c:pt idx="23">
                  <c:v>-5.139840039717049E-4</c:v>
                </c:pt>
                <c:pt idx="24">
                  <c:v>-5.5738176874418639E-4</c:v>
                </c:pt>
                <c:pt idx="25">
                  <c:v>-6.0175718772643571E-4</c:v>
                </c:pt>
                <c:pt idx="26">
                  <c:v>-6.4692749713213672E-4</c:v>
                </c:pt>
                <c:pt idx="27">
                  <c:v>-6.9270087603880333E-4</c:v>
                </c:pt>
                <c:pt idx="28">
                  <c:v>-7.3887740161913626E-4</c:v>
                </c:pt>
                <c:pt idx="29">
                  <c:v>-7.8524991325125881E-4</c:v>
                </c:pt>
                <c:pt idx="30">
                  <c:v>-8.3160482828140028E-4</c:v>
                </c:pt>
                <c:pt idx="31">
                  <c:v>-8.7772285608136145E-4</c:v>
                </c:pt>
                <c:pt idx="32">
                  <c:v>-9.2337966033441171E-4</c:v>
                </c:pt>
                <c:pt idx="33">
                  <c:v>-9.6834647280189836E-4</c:v>
                </c:pt>
                <c:pt idx="34">
                  <c:v>-1.0123906039227965E-3</c:v>
                </c:pt>
                <c:pt idx="35">
                  <c:v>-1.0552759021332371E-3</c:v>
                </c:pt>
                <c:pt idx="36">
                  <c:v>-1.0967631336454133E-3</c:v>
                </c:pt>
                <c:pt idx="37">
                  <c:v>-1.1366103133088317E-3</c:v>
                </c:pt>
                <c:pt idx="38">
                  <c:v>-1.1745729984433393E-3</c:v>
                </c:pt>
                <c:pt idx="39">
                  <c:v>-1.2104045851898165E-3</c:v>
                </c:pt>
                <c:pt idx="40">
                  <c:v>-1.2438566794335806E-3</c:v>
                </c:pt>
                <c:pt idx="41">
                  <c:v>-1.274679718665914E-3</c:v>
                </c:pt>
                <c:pt idx="42">
                  <c:v>-1.3026240114918397E-3</c:v>
                </c:pt>
                <c:pt idx="43">
                  <c:v>-1.3274416477602464E-3</c:v>
                </c:pt>
                <c:pt idx="44">
                  <c:v>-1.3488898552168141E-3</c:v>
                </c:pt>
                <c:pt idx="45">
                  <c:v>-1.3667365129383417E-3</c:v>
                </c:pt>
                <c:pt idx="46">
                  <c:v>-1.3807688886162579E-3</c:v>
                </c:pt>
                <c:pt idx="47">
                  <c:v>-1.3908063288466817E-3</c:v>
                </c:pt>
                <c:pt idx="48">
                  <c:v>-1.3967178650238566E-3</c:v>
                </c:pt>
                <c:pt idx="49">
                  <c:v>-1.3984440980550567E-3</c:v>
                </c:pt>
                <c:pt idx="50">
                  <c:v>-1.3960208890242203E-3</c:v>
                </c:pt>
                <c:pt idx="51">
                  <c:v>-1.3896004396589505E-3</c:v>
                </c:pt>
                <c:pt idx="52">
                  <c:v>-1.3794634696428253E-3</c:v>
                </c:pt>
                <c:pt idx="53">
                  <c:v>-1.3660155430277872E-3</c:v>
                </c:pt>
                <c:pt idx="54">
                  <c:v>-1.3497646341266193E-3</c:v>
                </c:pt>
                <c:pt idx="55">
                  <c:v>-1.3312820750053889E-3</c:v>
                </c:pt>
                <c:pt idx="56">
                  <c:v>-1.3111538273245875E-3</c:v>
                </c:pt>
                <c:pt idx="57">
                  <c:v>-1.2899326471661175E-3</c:v>
                </c:pt>
                <c:pt idx="58">
                  <c:v>-1.268100882028464E-3</c:v>
                </c:pt>
                <c:pt idx="59">
                  <c:v>-1.2460497328528144E-3</c:v>
                </c:pt>
                <c:pt idx="60">
                  <c:v>-1.2240751332669576E-3</c:v>
                </c:pt>
                <c:pt idx="61">
                  <c:v>-1.2023864336277365E-3</c:v>
                </c:pt>
                <c:pt idx="62">
                  <c:v>-1.1811219650677213E-3</c:v>
                </c:pt>
                <c:pt idx="63">
                  <c:v>-1.1603663341345422E-3</c:v>
                </c:pt>
                <c:pt idx="64">
                  <c:v>-1.1401658156750402E-3</c:v>
                </c:pt>
                <c:pt idx="65">
                  <c:v>-1.1205406912563349E-3</c:v>
                </c:pt>
                <c:pt idx="66">
                  <c:v>-1.1014943309683536E-3</c:v>
                </c:pt>
                <c:pt idx="67">
                  <c:v>-1.0830194858646629E-3</c:v>
                </c:pt>
                <c:pt idx="68">
                  <c:v>-1.065102504415113E-3</c:v>
                </c:pt>
                <c:pt idx="69">
                  <c:v>-1.0477261019953403E-3</c:v>
                </c:pt>
                <c:pt idx="70">
                  <c:v>-1.0308711232822781E-3</c:v>
                </c:pt>
                <c:pt idx="71">
                  <c:v>-1.014517660106572E-3</c:v>
                </c:pt>
                <c:pt idx="72">
                  <c:v>-9.9864572862093663E-4</c:v>
                </c:pt>
                <c:pt idx="73">
                  <c:v>-9.8323569002399416E-4</c:v>
                </c:pt>
                <c:pt idx="74">
                  <c:v>-9.6826849388379984E-4</c:v>
                </c:pt>
                <c:pt idx="75">
                  <c:v>-9.5372581019715849E-4</c:v>
                </c:pt>
                <c:pt idx="76">
                  <c:v>-9.395900916253022E-4</c:v>
                </c:pt>
                <c:pt idx="77">
                  <c:v>-9.2584459814309332E-4</c:v>
                </c:pt>
                <c:pt idx="78">
                  <c:v>-9.1247339076993325E-4</c:v>
                </c:pt>
                <c:pt idx="79">
                  <c:v>-8.9946131153540733E-4</c:v>
                </c:pt>
                <c:pt idx="80">
                  <c:v>-8.8679395267336303E-4</c:v>
                </c:pt>
                <c:pt idx="81">
                  <c:v>-8.7445762039627876E-4</c:v>
                </c:pt>
                <c:pt idx="82">
                  <c:v>-8.624392971041115E-4</c:v>
                </c:pt>
                <c:pt idx="83">
                  <c:v>-8.5072660503069243E-4</c:v>
                </c:pt>
                <c:pt idx="84">
                  <c:v>-8.3930777313562959E-4</c:v>
                </c:pt>
                <c:pt idx="85">
                  <c:v>-8.2817160778378982E-4</c:v>
                </c:pt>
                <c:pt idx="86">
                  <c:v>-8.1730746752002646E-4</c:v>
                </c:pt>
                <c:pt idx="87">
                  <c:v>-8.0670524074506484E-4</c:v>
                </c:pt>
                <c:pt idx="88">
                  <c:v>-7.9635532325486006E-4</c:v>
                </c:pt>
                <c:pt idx="89">
                  <c:v>-7.8624859524674688E-4</c:v>
                </c:pt>
                <c:pt idx="90">
                  <c:v>-7.7637639684985382E-4</c:v>
                </c:pt>
                <c:pt idx="91">
                  <c:v>-7.667305015172022E-4</c:v>
                </c:pt>
                <c:pt idx="92">
                  <c:v>-7.5730308824876276E-4</c:v>
                </c:pt>
                <c:pt idx="93">
                  <c:v>-7.480867150392481E-4</c:v>
                </c:pt>
                <c:pt idx="94">
                  <c:v>-7.3907429362896331E-4</c:v>
                </c:pt>
                <c:pt idx="95">
                  <c:v>-7.3025906655533885E-4</c:v>
                </c:pt>
                <c:pt idx="96">
                  <c:v>-7.2163458610900678E-4</c:v>
                </c:pt>
                <c:pt idx="97">
                  <c:v>-7.1319469529813309E-4</c:v>
                </c:pt>
                <c:pt idx="98">
                  <c:v>-7.049335100557854E-4</c:v>
                </c:pt>
                <c:pt idx="99">
                  <c:v>-6.9684540251641232E-4</c:v>
                </c:pt>
                <c:pt idx="100">
                  <c:v>-6.8892498509945214E-4</c:v>
                </c:pt>
                <c:pt idx="101">
                  <c:v>-6.8116709586998577E-4</c:v>
                </c:pt>
                <c:pt idx="102">
                  <c:v>-6.7356678500990442E-4</c:v>
                </c:pt>
                <c:pt idx="103">
                  <c:v>-6.6611930258734619E-4</c:v>
                </c:pt>
                <c:pt idx="104">
                  <c:v>-6.5882008724017478E-4</c:v>
                </c:pt>
                <c:pt idx="105">
                  <c:v>-6.5166475629940335E-4</c:v>
                </c:pt>
                <c:pt idx="106">
                  <c:v>-6.4464909681484972E-4</c:v>
                </c:pt>
                <c:pt idx="107">
                  <c:v>-6.3776905745347682E-4</c:v>
                </c:pt>
                <c:pt idx="108">
                  <c:v>-6.3102074121111542E-4</c:v>
                </c:pt>
                <c:pt idx="109">
                  <c:v>-6.2440039851914921E-4</c:v>
                </c:pt>
                <c:pt idx="110">
                  <c:v>-6.179044205686054E-4</c:v>
                </c:pt>
                <c:pt idx="111">
                  <c:v>-6.1152934630437448E-4</c:v>
                </c:pt>
                <c:pt idx="112">
                  <c:v>-6.0527188575821287E-4</c:v>
                </c:pt>
                <c:pt idx="113">
                  <c:v>-5.9912887583844104E-4</c:v>
                </c:pt>
                <c:pt idx="114">
                  <c:v>-5.9309726681360279E-4</c:v>
                </c:pt>
                <c:pt idx="115">
                  <c:v>-5.8717411754388802E-4</c:v>
                </c:pt>
                <c:pt idx="116">
                  <c:v>-5.8135657766208505E-4</c:v>
                </c:pt>
                <c:pt idx="117">
                  <c:v>-5.7564185498782728E-4</c:v>
                </c:pt>
                <c:pt idx="118">
                  <c:v>-5.7002724766316718E-4</c:v>
                </c:pt>
                <c:pt idx="119">
                  <c:v>-5.6451014767497679E-4</c:v>
                </c:pt>
                <c:pt idx="120">
                  <c:v>-5.5908803681557263E-4</c:v>
                </c:pt>
                <c:pt idx="121">
                  <c:v>-5.5375848285021847E-4</c:v>
                </c:pt>
                <c:pt idx="122">
                  <c:v>-5.4851913587922933E-4</c:v>
                </c:pt>
                <c:pt idx="123">
                  <c:v>-5.4336772488322615E-4</c:v>
                </c:pt>
                <c:pt idx="124">
                  <c:v>-5.3830205444092079E-4</c:v>
                </c:pt>
                <c:pt idx="125">
                  <c:v>-5.3332000160941865E-4</c:v>
                </c:pt>
                <c:pt idx="126">
                  <c:v>-5.2841951295776234E-4</c:v>
                </c:pt>
                <c:pt idx="127">
                  <c:v>-5.23598601744963E-4</c:v>
                </c:pt>
                <c:pt idx="128">
                  <c:v>-5.1885534523443233E-4</c:v>
                </c:pt>
                <c:pt idx="129">
                  <c:v>-5.1418788213711513E-4</c:v>
                </c:pt>
                <c:pt idx="130">
                  <c:v>-5.0959441017627276E-4</c:v>
                </c:pt>
                <c:pt idx="131">
                  <c:v>-5.0507318376709386E-4</c:v>
                </c:pt>
                <c:pt idx="132">
                  <c:v>-5.0062251180503232E-4</c:v>
                </c:pt>
                <c:pt idx="133">
                  <c:v>-4.9624075555678522E-4</c:v>
                </c:pt>
                <c:pt idx="134">
                  <c:v>-4.919263266485531E-4</c:v>
                </c:pt>
                <c:pt idx="135">
                  <c:v>-4.8767768514631257E-4</c:v>
                </c:pt>
                <c:pt idx="136">
                  <c:v>-4.8349333772321977E-4</c:v>
                </c:pt>
                <c:pt idx="137">
                  <c:v>-4.793718359096293E-4</c:v>
                </c:pt>
                <c:pt idx="138">
                  <c:v>-4.7531177442131176E-4</c:v>
                </c:pt>
                <c:pt idx="139">
                  <c:v>-4.7131178956195306E-4</c:v>
                </c:pt>
                <c:pt idx="140">
                  <c:v>-4.6737055769600677E-4</c:v>
                </c:pt>
                <c:pt idx="141">
                  <c:v>-4.6348679378834581E-4</c:v>
                </c:pt>
                <c:pt idx="142">
                  <c:v>-4.5965925000735484E-4</c:v>
                </c:pt>
                <c:pt idx="143">
                  <c:v>-4.5588671438824053E-4</c:v>
                </c:pt>
                <c:pt idx="144">
                  <c:v>-4.5216800955355556E-4</c:v>
                </c:pt>
                <c:pt idx="145">
                  <c:v>-4.4850199148811938E-4</c:v>
                </c:pt>
                <c:pt idx="146">
                  <c:v>-4.4488754836562524E-4</c:v>
                </c:pt>
                <c:pt idx="147">
                  <c:v>-4.4132359942444474E-4</c:v>
                </c:pt>
                <c:pt idx="148">
                  <c:v>-4.3780909389020491E-4</c:v>
                </c:pt>
                <c:pt idx="149">
                  <c:v>-4.3434300994291066E-4</c:v>
                </c:pt>
                <c:pt idx="150">
                  <c:v>-4.3092435372645439E-4</c:v>
                </c:pt>
                <c:pt idx="151">
                  <c:v>-4.2755215839851678E-4</c:v>
                </c:pt>
                <c:pt idx="152">
                  <c:v>-4.242254832189447E-4</c:v>
                </c:pt>
                <c:pt idx="153">
                  <c:v>-4.2094341267479501E-4</c:v>
                </c:pt>
                <c:pt idx="154">
                  <c:v>-4.1770505564033526E-4</c:v>
                </c:pt>
                <c:pt idx="155">
                  <c:v>-4.1450954457039477E-4</c:v>
                </c:pt>
                <c:pt idx="156">
                  <c:v>-4.1135603472551932E-4</c:v>
                </c:pt>
                <c:pt idx="157">
                  <c:v>-4.0824370342746528E-4</c:v>
                </c:pt>
                <c:pt idx="158">
                  <c:v>-4.0517174934370386E-4</c:v>
                </c:pt>
                <c:pt idx="159">
                  <c:v>-4.0213939179954922E-4</c:v>
                </c:pt>
                <c:pt idx="160">
                  <c:v>-3.9914587011676179E-4</c:v>
                </c:pt>
                <c:pt idx="161">
                  <c:v>-3.9619044297736002E-4</c:v>
                </c:pt>
                <c:pt idx="162">
                  <c:v>-3.9327238781159199E-4</c:v>
                </c:pt>
                <c:pt idx="163">
                  <c:v>-3.9039100020897072E-4</c:v>
                </c:pt>
                <c:pt idx="164">
                  <c:v>-3.8754559335137481E-4</c:v>
                </c:pt>
                <c:pt idx="165">
                  <c:v>-3.8473549746724804E-4</c:v>
                </c:pt>
                <c:pt idx="166">
                  <c:v>-3.8196005930601494E-4</c:v>
                </c:pt>
                <c:pt idx="167">
                  <c:v>-3.7921864163178114E-4</c:v>
                </c:pt>
                <c:pt idx="168">
                  <c:v>-3.7651062273558899E-4</c:v>
                </c:pt>
                <c:pt idx="169">
                  <c:v>-3.7383539596536031E-4</c:v>
                </c:pt>
                <c:pt idx="170">
                  <c:v>-3.7119236927281817E-4</c:v>
                </c:pt>
                <c:pt idx="171">
                  <c:v>-3.6858096477667058E-4</c:v>
                </c:pt>
                <c:pt idx="172">
                  <c:v>-3.6600061834138748E-4</c:v>
                </c:pt>
                <c:pt idx="173">
                  <c:v>-3.6345077917091195E-4</c:v>
                </c:pt>
                <c:pt idx="174">
                  <c:v>-3.6093090941669974E-4</c:v>
                </c:pt>
                <c:pt idx="175">
                  <c:v>-3.584404837994917E-4</c:v>
                </c:pt>
                <c:pt idx="176">
                  <c:v>-3.5597898924427565E-4</c:v>
                </c:pt>
                <c:pt idx="177">
                  <c:v>-3.5354592452789486E-4</c:v>
                </c:pt>
                <c:pt idx="178">
                  <c:v>-3.5114079993879316E-4</c:v>
                </c:pt>
                <c:pt idx="179">
                  <c:v>-3.4876313694842502E-4</c:v>
                </c:pt>
                <c:pt idx="180">
                  <c:v>-3.4641246789383944E-4</c:v>
                </c:pt>
                <c:pt idx="181">
                  <c:v>-3.4408833567103317E-4</c:v>
                </c:pt>
                <c:pt idx="182">
                  <c:v>-3.4179029343861522E-4</c:v>
                </c:pt>
                <c:pt idx="183">
                  <c:v>-3.395179043314119E-4</c:v>
                </c:pt>
                <c:pt idx="184">
                  <c:v>-3.3727074118358296E-4</c:v>
                </c:pt>
                <c:pt idx="185">
                  <c:v>-3.3504838626094674E-4</c:v>
                </c:pt>
                <c:pt idx="186">
                  <c:v>-3.328504310020802E-4</c:v>
                </c:pt>
                <c:pt idx="187">
                  <c:v>-3.3067647576793494E-4</c:v>
                </c:pt>
                <c:pt idx="188">
                  <c:v>-3.2852612959958545E-4</c:v>
                </c:pt>
                <c:pt idx="189">
                  <c:v>-3.2639900998384351E-4</c:v>
                </c:pt>
                <c:pt idx="190">
                  <c:v>-3.2429474262641705E-4</c:v>
                </c:pt>
                <c:pt idx="191">
                  <c:v>-3.2221296123234648E-4</c:v>
                </c:pt>
                <c:pt idx="192">
                  <c:v>-3.2015330729344329E-4</c:v>
                </c:pt>
                <c:pt idx="193">
                  <c:v>-3.1811542988246312E-4</c:v>
                </c:pt>
                <c:pt idx="194">
                  <c:v>-3.1609898545377469E-4</c:v>
                </c:pt>
                <c:pt idx="195">
                  <c:v>-3.1410363765030255E-4</c:v>
                </c:pt>
                <c:pt idx="196">
                  <c:v>-3.1212905711646961E-4</c:v>
                </c:pt>
                <c:pt idx="197">
                  <c:v>-3.1017492131697109E-4</c:v>
                </c:pt>
                <c:pt idx="198">
                  <c:v>-3.0824091436113855E-4</c:v>
                </c:pt>
                <c:pt idx="199">
                  <c:v>-3.0632672683271152E-4</c:v>
                </c:pt>
                <c:pt idx="200">
                  <c:v>-3.0443205562480087E-4</c:v>
                </c:pt>
                <c:pt idx="201">
                  <c:v>-3.0255660377989473E-4</c:v>
                </c:pt>
                <c:pt idx="202">
                  <c:v>-3.0070008033469809E-4</c:v>
                </c:pt>
                <c:pt idx="203">
                  <c:v>-2.9886220016964025E-4</c:v>
                </c:pt>
                <c:pt idx="204">
                  <c:v>-2.9704268386290957E-4</c:v>
                </c:pt>
                <c:pt idx="205">
                  <c:v>-2.9524125754882527E-4</c:v>
                </c:pt>
                <c:pt idx="206">
                  <c:v>-2.9345765278042233E-4</c:v>
                </c:pt>
                <c:pt idx="207">
                  <c:v>-2.9169160639609475E-4</c:v>
                </c:pt>
                <c:pt idx="208">
                  <c:v>-2.8994286039015491E-4</c:v>
                </c:pt>
                <c:pt idx="209">
                  <c:v>-2.8821116178717743E-4</c:v>
                </c:pt>
                <c:pt idx="210">
                  <c:v>-2.8649626252000331E-4</c:v>
                </c:pt>
                <c:pt idx="211">
                  <c:v>-2.8479791931127494E-4</c:v>
                </c:pt>
                <c:pt idx="212">
                  <c:v>-2.831158935583913E-4</c:v>
                </c:pt>
                <c:pt idx="213">
                  <c:v>-2.8144995122174712E-4</c:v>
                </c:pt>
                <c:pt idx="214">
                  <c:v>-2.7979986271619038E-4</c:v>
                </c:pt>
                <c:pt idx="215">
                  <c:v>-2.7816540280553429E-4</c:v>
                </c:pt>
                <c:pt idx="216">
                  <c:v>-2.7654635050007191E-4</c:v>
                </c:pt>
                <c:pt idx="217">
                  <c:v>-2.7494248895697048E-4</c:v>
                </c:pt>
                <c:pt idx="218">
                  <c:v>-2.7335360538345186E-4</c:v>
                </c:pt>
                <c:pt idx="219">
                  <c:v>-2.7177949094268032E-4</c:v>
                </c:pt>
                <c:pt idx="220">
                  <c:v>-2.7021994066225825E-4</c:v>
                </c:pt>
                <c:pt idx="221">
                  <c:v>-2.6867475334524323E-4</c:v>
                </c:pt>
                <c:pt idx="222">
                  <c:v>-2.6714373148363426E-4</c:v>
                </c:pt>
                <c:pt idx="223">
                  <c:v>-2.6562668117419619E-4</c:v>
                </c:pt>
                <c:pt idx="224">
                  <c:v>-2.6412341203660357E-4</c:v>
                </c:pt>
                <c:pt idx="225">
                  <c:v>-2.6263373713379467E-4</c:v>
                </c:pt>
                <c:pt idx="226">
                  <c:v>-2.6115747289447101E-4</c:v>
                </c:pt>
                <c:pt idx="227">
                  <c:v>-2.5969443903769724E-4</c:v>
                </c:pt>
                <c:pt idx="228">
                  <c:v>-2.58244458499498E-4</c:v>
                </c:pt>
                <c:pt idx="229">
                  <c:v>-2.5680735736142708E-4</c:v>
                </c:pt>
                <c:pt idx="230">
                  <c:v>-2.5538296478102901E-4</c:v>
                </c:pt>
                <c:pt idx="231">
                  <c:v>-2.5397111292412727E-4</c:v>
                </c:pt>
                <c:pt idx="232">
                  <c:v>-2.5257163689890665E-4</c:v>
                </c:pt>
                <c:pt idx="233">
                  <c:v>-2.5118437469171228E-4</c:v>
                </c:pt>
                <c:pt idx="234">
                  <c:v>-2.4980916710452372E-4</c:v>
                </c:pt>
                <c:pt idx="235">
                  <c:v>-2.4844585769405594E-4</c:v>
                </c:pt>
                <c:pt idx="236">
                  <c:v>-2.4709429271243481E-4</c:v>
                </c:pt>
                <c:pt idx="237">
                  <c:v>-2.4575432104938634E-4</c:v>
                </c:pt>
                <c:pt idx="238">
                  <c:v>-2.4442579417592575E-4</c:v>
                </c:pt>
                <c:pt idx="239">
                  <c:v>-2.431085660894729E-4</c:v>
                </c:pt>
                <c:pt idx="240">
                  <c:v>-2.4180249326035926E-4</c:v>
                </c:pt>
                <c:pt idx="241">
                  <c:v>-2.4050743457969598E-4</c:v>
                </c:pt>
                <c:pt idx="242">
                  <c:v>-2.392232513085548E-4</c:v>
                </c:pt>
                <c:pt idx="243">
                  <c:v>-2.3794980702841178E-4</c:v>
                </c:pt>
                <c:pt idx="244">
                  <c:v>-2.366869675928499E-4</c:v>
                </c:pt>
                <c:pt idx="245">
                  <c:v>-2.3543460108044239E-4</c:v>
                </c:pt>
                <c:pt idx="246">
                  <c:v>-2.3419257774881963E-4</c:v>
                </c:pt>
                <c:pt idx="247">
                  <c:v>-2.3296076998985461E-4</c:v>
                </c:pt>
                <c:pt idx="248">
                  <c:v>-2.3173905228596761E-4</c:v>
                </c:pt>
                <c:pt idx="249">
                  <c:v>-2.3052730116748145E-4</c:v>
                </c:pt>
                <c:pt idx="250">
                  <c:v>-2.2932539517103053E-4</c:v>
                </c:pt>
                <c:pt idx="251">
                  <c:v>-2.2813321479897054E-4</c:v>
                </c:pt>
                <c:pt idx="252">
                  <c:v>-2.2695064247977569E-4</c:v>
                </c:pt>
                <c:pt idx="253">
                  <c:v>-2.2577756252938514E-4</c:v>
                </c:pt>
                <c:pt idx="254">
                  <c:v>-2.2461386111347997E-4</c:v>
                </c:pt>
                <c:pt idx="255">
                  <c:v>-2.2345942621065525E-4</c:v>
                </c:pt>
                <c:pt idx="256">
                  <c:v>-2.2231414757647888E-4</c:v>
                </c:pt>
                <c:pt idx="257">
                  <c:v>-2.2117791670839412E-4</c:v>
                </c:pt>
                <c:pt idx="258">
                  <c:v>-2.2005062681144572E-4</c:v>
                </c:pt>
                <c:pt idx="259">
                  <c:v>-2.1893217276483339E-4</c:v>
                </c:pt>
                <c:pt idx="260">
                  <c:v>-2.1782245108922037E-4</c:v>
                </c:pt>
                <c:pt idx="261">
                  <c:v>-2.1672135991482295E-4</c:v>
                </c:pt>
                <c:pt idx="262">
                  <c:v>-2.1562879895024306E-4</c:v>
                </c:pt>
                <c:pt idx="263">
                  <c:v>-2.1454466945200647E-4</c:v>
                </c:pt>
                <c:pt idx="264">
                  <c:v>-2.1346887419482444E-4</c:v>
                </c:pt>
                <c:pt idx="265">
                  <c:v>-2.1240131744251702E-4</c:v>
                </c:pt>
                <c:pt idx="266">
                  <c:v>-2.1134190491962183E-4</c:v>
                </c:pt>
                <c:pt idx="267">
                  <c:v>-2.1029054378363519E-4</c:v>
                </c:pt>
                <c:pt idx="268">
                  <c:v>-2.0924714259789101E-4</c:v>
                </c:pt>
                <c:pt idx="269">
                  <c:v>-2.0821161130505237E-4</c:v>
                </c:pt>
                <c:pt idx="270">
                  <c:v>-2.0718386120120475E-4</c:v>
                </c:pt>
                <c:pt idx="271">
                  <c:v>-2.0616380491051195E-4</c:v>
                </c:pt>
                <c:pt idx="272">
                  <c:v>-2.0515135636047101E-4</c:v>
                </c:pt>
                <c:pt idx="273">
                  <c:v>-2.041464307576925E-4</c:v>
                </c:pt>
                <c:pt idx="274">
                  <c:v>-2.031489445642264E-4</c:v>
                </c:pt>
                <c:pt idx="275">
                  <c:v>-2.0215881547441494E-4</c:v>
                </c:pt>
                <c:pt idx="276">
                  <c:v>-2.0117596239225624E-4</c:v>
                </c:pt>
                <c:pt idx="277">
                  <c:v>-2.0020030540925709E-4</c:v>
                </c:pt>
                <c:pt idx="278">
                  <c:v>-1.9923176578278413E-4</c:v>
                </c:pt>
                <c:pt idx="279">
                  <c:v>-1.9827026591486796E-4</c:v>
                </c:pt>
                <c:pt idx="280">
                  <c:v>-1.9731572933148932E-4</c:v>
                </c:pt>
                <c:pt idx="281">
                  <c:v>-1.9636808066229511E-4</c:v>
                </c:pt>
                <c:pt idx="282">
                  <c:v>-1.9542724562076626E-4</c:v>
                </c:pt>
                <c:pt idx="283">
                  <c:v>-1.9449315098480128E-4</c:v>
                </c:pt>
                <c:pt idx="284">
                  <c:v>-1.9356572457771934E-4</c:v>
                </c:pt>
                <c:pt idx="285">
                  <c:v>-1.9264489524967263E-4</c:v>
                </c:pt>
                <c:pt idx="286">
                  <c:v>-1.9173059285945007E-4</c:v>
                </c:pt>
                <c:pt idx="287">
                  <c:v>-1.9082274825666149E-4</c:v>
                </c:pt>
                <c:pt idx="288">
                  <c:v>-1.8992129326431386E-4</c:v>
                </c:pt>
                <c:pt idx="289">
                  <c:v>-1.890261606617351E-4</c:v>
                </c:pt>
                <c:pt idx="290">
                  <c:v>-1.881372841678666E-4</c:v>
                </c:pt>
                <c:pt idx="291">
                  <c:v>-1.8725459842490691E-4</c:v>
                </c:pt>
                <c:pt idx="292">
                  <c:v>-1.863780389822867E-4</c:v>
                </c:pt>
                <c:pt idx="293">
                  <c:v>-1.8550754228098502E-4</c:v>
                </c:pt>
                <c:pt idx="294">
                  <c:v>-1.8464304563816492E-4</c:v>
                </c:pt>
                <c:pt idx="295">
                  <c:v>-1.8378448723212811E-4</c:v>
                </c:pt>
                <c:pt idx="296">
                  <c:v>-1.8293180608757771E-4</c:v>
                </c:pt>
                <c:pt idx="297">
                  <c:v>-1.8208494206117926E-4</c:v>
                </c:pt>
                <c:pt idx="298">
                  <c:v>-1.8124383582742565E-4</c:v>
                </c:pt>
                <c:pt idx="299">
                  <c:v>-1.8040842886477682E-4</c:v>
                </c:pt>
                <c:pt idx="300">
                  <c:v>-1.7957866344209302E-4</c:v>
                </c:pt>
                <c:pt idx="301">
                  <c:v>-1.787544826053302E-4</c:v>
                </c:pt>
                <c:pt idx="302">
                  <c:v>-1.7793583016451129E-4</c:v>
                </c:pt>
                <c:pt idx="303">
                  <c:v>-1.7712265068095488E-4</c:v>
                </c:pt>
                <c:pt idx="304">
                  <c:v>-1.7631488945476259E-4</c:v>
                </c:pt>
                <c:pt idx="305">
                  <c:v>-1.7551249251255164E-4</c:v>
                </c:pt>
                <c:pt idx="306">
                  <c:v>-1.7471540659543303E-4</c:v>
                </c:pt>
                <c:pt idx="307">
                  <c:v>-1.7392357914722815E-4</c:v>
                </c:pt>
                <c:pt idx="308">
                  <c:v>-1.7313695830291833E-4</c:v>
                </c:pt>
                <c:pt idx="309">
                  <c:v>-1.723554928773165E-4</c:v>
                </c:pt>
                <c:pt idx="310">
                  <c:v>-1.715791323539696E-4</c:v>
                </c:pt>
                <c:pt idx="311">
                  <c:v>-1.7080782687427034E-4</c:v>
                </c:pt>
                <c:pt idx="312">
                  <c:v>-1.7004152722678082E-4</c:v>
                </c:pt>
                <c:pt idx="313">
                  <c:v>-1.6928018483677472E-4</c:v>
                </c:pt>
                <c:pt idx="314">
                  <c:v>-1.6852375175596305E-4</c:v>
                </c:pt>
                <c:pt idx="315">
                  <c:v>-1.6777218065243296E-4</c:v>
                </c:pt>
                <c:pt idx="316">
                  <c:v>-1.6702542480077611E-4</c:v>
                </c:pt>
                <c:pt idx="317">
                  <c:v>-1.6628343807240483E-4</c:v>
                </c:pt>
                <c:pt idx="318">
                  <c:v>-1.6554617492604745E-4</c:v>
                </c:pt>
                <c:pt idx="319">
                  <c:v>-1.6481359039844046E-4</c:v>
                </c:pt>
                <c:pt idx="320">
                  <c:v>-1.6408564009518103E-4</c:v>
                </c:pt>
                <c:pt idx="321">
                  <c:v>-1.6336228018175842E-4</c:v>
                </c:pt>
                <c:pt idx="322">
                  <c:v>-1.6264346737476207E-4</c:v>
                </c:pt>
                <c:pt idx="323">
                  <c:v>-1.6192915893323758E-4</c:v>
                </c:pt>
                <c:pt idx="324">
                  <c:v>-1.6121931265022704E-4</c:v>
                </c:pt>
                <c:pt idx="325">
                  <c:v>-1.6051388684444387E-4</c:v>
                </c:pt>
                <c:pt idx="326">
                  <c:v>-1.5981284035212375E-4</c:v>
                </c:pt>
                <c:pt idx="327">
                  <c:v>-1.5911613251901095E-4</c:v>
                </c:pt>
                <c:pt idx="328">
                  <c:v>-1.5842372319250334E-4</c:v>
                </c:pt>
                <c:pt idx="329">
                  <c:v>-1.5773557271393787E-4</c:v>
                </c:pt>
                <c:pt idx="330">
                  <c:v>-1.5705164191101944E-4</c:v>
                </c:pt>
                <c:pt idx="331">
                  <c:v>-1.5637189209038055E-4</c:v>
                </c:pt>
                <c:pt idx="332">
                  <c:v>-1.5569628503029638E-4</c:v>
                </c:pt>
                <c:pt idx="333">
                  <c:v>-1.5502478297351103E-4</c:v>
                </c:pt>
                <c:pt idx="334">
                  <c:v>-1.5435734862020769E-4</c:v>
                </c:pt>
                <c:pt idx="335">
                  <c:v>-1.536939451211006E-4</c:v>
                </c:pt>
                <c:pt idx="336">
                  <c:v>-1.5303453607065428E-4</c:v>
                </c:pt>
                <c:pt idx="337">
                  <c:v>-1.5237908550042218E-4</c:v>
                </c:pt>
                <c:pt idx="338">
                  <c:v>-1.5172755787250987E-4</c:v>
                </c:pt>
                <c:pt idx="339">
                  <c:v>-1.5107991807314798E-4</c:v>
                </c:pt>
                <c:pt idx="340">
                  <c:v>-1.5043613140638658E-4</c:v>
                </c:pt>
                <c:pt idx="341">
                  <c:v>-1.4979616358789857E-4</c:v>
                </c:pt>
                <c:pt idx="342">
                  <c:v>-1.4915998073889339E-4</c:v>
                </c:pt>
                <c:pt idx="343">
                  <c:v>-1.4852754938013746E-4</c:v>
                </c:pt>
                <c:pt idx="344">
                  <c:v>-1.4789883642608165E-4</c:v>
                </c:pt>
                <c:pt idx="345">
                  <c:v>-1.4727380917909519E-4</c:v>
                </c:pt>
                <c:pt idx="346">
                  <c:v>-1.4665243532379008E-4</c:v>
                </c:pt>
                <c:pt idx="347">
                  <c:v>-1.4603468292145842E-4</c:v>
                </c:pt>
                <c:pt idx="348">
                  <c:v>-1.4542052040459306E-4</c:v>
                </c:pt>
                <c:pt idx="349">
                  <c:v>-1.4480991657151991E-4</c:v>
                </c:pt>
                <c:pt idx="350">
                  <c:v>-1.4420284058110341E-4</c:v>
                </c:pt>
                <c:pt idx="351">
                  <c:v>-1.4359926194756114E-4</c:v>
                </c:pt>
                <c:pt idx="352">
                  <c:v>-1.4299915053535758E-4</c:v>
                </c:pt>
                <c:pt idx="353">
                  <c:v>-1.4240247655418904E-4</c:v>
                </c:pt>
                <c:pt idx="354">
                  <c:v>-1.4180921055405421E-4</c:v>
                </c:pt>
                <c:pt idx="355">
                  <c:v>-1.4121932342041089E-4</c:v>
                </c:pt>
                <c:pt idx="356">
                  <c:v>-1.4063278636940668E-4</c:v>
                </c:pt>
                <c:pt idx="357">
                  <c:v>-1.4004957094320455E-4</c:v>
                </c:pt>
                <c:pt idx="358">
                  <c:v>-1.3946964900537752E-4</c:v>
                </c:pt>
                <c:pt idx="359">
                  <c:v>-1.3889299273638124E-4</c:v>
                </c:pt>
                <c:pt idx="360">
                  <c:v>-1.3831957462911163E-4</c:v>
                </c:pt>
                <c:pt idx="361">
                  <c:v>-1.3774936748452214E-4</c:v>
                </c:pt>
                <c:pt idx="362">
                  <c:v>-1.3718234440733023E-4</c:v>
                </c:pt>
                <c:pt idx="363">
                  <c:v>-1.3661847880178804E-4</c:v>
                </c:pt>
                <c:pt idx="364">
                  <c:v>-1.360577443675208E-4</c:v>
                </c:pt>
                <c:pt idx="365">
                  <c:v>-1.3550011509543875E-4</c:v>
                </c:pt>
                <c:pt idx="366">
                  <c:v>-1.3494556526371727E-4</c:v>
                </c:pt>
                <c:pt idx="367">
                  <c:v>-1.3439406943384103E-4</c:v>
                </c:pt>
                <c:pt idx="368">
                  <c:v>-1.3384560244671386E-4</c:v>
                </c:pt>
                <c:pt idx="369">
                  <c:v>-1.3330013941883134E-4</c:v>
                </c:pt>
                <c:pt idx="370">
                  <c:v>-1.3275765573852089E-4</c:v>
                </c:pt>
                <c:pt idx="371">
                  <c:v>-1.3221812706223744E-4</c:v>
                </c:pt>
                <c:pt idx="372">
                  <c:v>-1.3168152931092192E-4</c:v>
                </c:pt>
                <c:pt idx="373">
                  <c:v>-1.3114783866642203E-4</c:v>
                </c:pt>
                <c:pt idx="374">
                  <c:v>-1.306170315679629E-4</c:v>
                </c:pt>
                <c:pt idx="375">
                  <c:v>-1.3008908470868522E-4</c:v>
                </c:pt>
                <c:pt idx="376">
                  <c:v>-1.2956397503223013E-4</c:v>
                </c:pt>
                <c:pt idx="377">
                  <c:v>-1.2904167972938385E-4</c:v>
                </c:pt>
                <c:pt idx="378">
                  <c:v>-1.2852217623477658E-4</c:v>
                </c:pt>
                <c:pt idx="379">
                  <c:v>-1.2800544222363089E-4</c:v>
                </c:pt>
                <c:pt idx="380">
                  <c:v>-1.274914556085632E-4</c:v>
                </c:pt>
                <c:pt idx="381">
                  <c:v>-1.2698019453643994E-4</c:v>
                </c:pt>
                <c:pt idx="382">
                  <c:v>-1.2647163738527581E-4</c:v>
                </c:pt>
                <c:pt idx="383">
                  <c:v>-1.2596576276118884E-4</c:v>
                </c:pt>
                <c:pt idx="384">
                  <c:v>-1.2546254949540007E-4</c:v>
                </c:pt>
                <c:pt idx="385">
                  <c:v>-1.2496197664127893E-4</c:v>
                </c:pt>
                <c:pt idx="386">
                  <c:v>-1.2446402347143803E-4</c:v>
                </c:pt>
                <c:pt idx="387">
                  <c:v>-1.2396866947487326E-4</c:v>
                </c:pt>
                <c:pt idx="388">
                  <c:v>-1.234758943541447E-4</c:v>
                </c:pt>
                <c:pt idx="389">
                  <c:v>-1.2298567802260753E-4</c:v>
                </c:pt>
                <c:pt idx="390">
                  <c:v>-1.2249800060167972E-4</c:v>
                </c:pt>
                <c:pt idx="391">
                  <c:v>-1.2201284241815594E-4</c:v>
                </c:pt>
                <c:pt idx="392">
                  <c:v>-1.2153018400156242E-4</c:v>
                </c:pt>
                <c:pt idx="393">
                  <c:v>-1.2105000608155413E-4</c:v>
                </c:pt>
                <c:pt idx="394">
                  <c:v>-1.2057228958534607E-4</c:v>
                </c:pt>
                <c:pt idx="395">
                  <c:v>-1.200970156351911E-4</c:v>
                </c:pt>
                <c:pt idx="396">
                  <c:v>-1.1962416554589148E-4</c:v>
                </c:pt>
                <c:pt idx="397">
                  <c:v>-1.1915372082235194E-4</c:v>
                </c:pt>
                <c:pt idx="398">
                  <c:v>-1.1868566315716582E-4</c:v>
                </c:pt>
                <c:pt idx="399">
                  <c:v>-1.1821997442824225E-4</c:v>
                </c:pt>
                <c:pt idx="400">
                  <c:v>-1.177566366964675E-4</c:v>
                </c:pt>
                <c:pt idx="401">
                  <c:v>-1.1729563220339842E-4</c:v>
                </c:pt>
                <c:pt idx="402">
                  <c:v>-1.168369433689973E-4</c:v>
                </c:pt>
                <c:pt idx="403">
                  <c:v>-1.1638055278939504E-4</c:v>
                </c:pt>
                <c:pt idx="404">
                  <c:v>-1.1592644323469077E-4</c:v>
                </c:pt>
                <c:pt idx="405">
                  <c:v>-1.1547459764678295E-4</c:v>
                </c:pt>
                <c:pt idx="406">
                  <c:v>-1.1502499913723379E-4</c:v>
                </c:pt>
                <c:pt idx="407">
                  <c:v>-1.1457763098516543E-4</c:v>
                </c:pt>
                <c:pt idx="408">
                  <c:v>-1.1413247663518561E-4</c:v>
                </c:pt>
                <c:pt idx="409">
                  <c:v>-1.1368951969534716E-4</c:v>
                </c:pt>
                <c:pt idx="410">
                  <c:v>-1.1324874393513474E-4</c:v>
                </c:pt>
                <c:pt idx="411">
                  <c:v>-1.1281013328348378E-4</c:v>
                </c:pt>
                <c:pt idx="412">
                  <c:v>-1.123736718268255E-4</c:v>
                </c:pt>
                <c:pt idx="413">
                  <c:v>-1.1193934380716367E-4</c:v>
                </c:pt>
                <c:pt idx="414">
                  <c:v>-1.1150713362017635E-4</c:v>
                </c:pt>
                <c:pt idx="415">
                  <c:v>-1.110770258133514E-4</c:v>
                </c:pt>
                <c:pt idx="416">
                  <c:v>-1.1064900508413726E-4</c:v>
                </c:pt>
                <c:pt idx="417">
                  <c:v>-1.1022305627813788E-4</c:v>
                </c:pt>
                <c:pt idx="418">
                  <c:v>-1.0979916438731393E-4</c:v>
                </c:pt>
                <c:pt idx="419">
                  <c:v>-1.0937731454823001E-4</c:v>
                </c:pt>
                <c:pt idx="420">
                  <c:v>-1.0895749204030917E-4</c:v>
                </c:pt>
                <c:pt idx="421">
                  <c:v>-1.0853968228412382E-4</c:v>
                </c:pt>
                <c:pt idx="422">
                  <c:v>-1.0812387083970956E-4</c:v>
                </c:pt>
                <c:pt idx="423">
                  <c:v>-1.0771004340490052E-4</c:v>
                </c:pt>
                <c:pt idx="424">
                  <c:v>-1.0729818581368859E-4</c:v>
                </c:pt>
                <c:pt idx="425">
                  <c:v>-1.0688828403460657E-4</c:v>
                </c:pt>
                <c:pt idx="426">
                  <c:v>-1.0648032416913684E-4</c:v>
                </c:pt>
                <c:pt idx="427">
                  <c:v>-1.0607429245013894E-4</c:v>
                </c:pt>
                <c:pt idx="428">
                  <c:v>-1.0567017524030084E-4</c:v>
                </c:pt>
                <c:pt idx="429">
                  <c:v>-1.0526795903061396E-4</c:v>
                </c:pt>
                <c:pt idx="430">
                  <c:v>-1.0486763043886474E-4</c:v>
                </c:pt>
                <c:pt idx="431">
                  <c:v>-1.0446917620815284E-4</c:v>
                </c:pt>
                <c:pt idx="432">
                  <c:v>-1.040725832054279E-4</c:v>
                </c:pt>
                <c:pt idx="433">
                  <c:v>-1.0367783842004379E-4</c:v>
                </c:pt>
                <c:pt idx="434">
                  <c:v>-1.0328492896234022E-4</c:v>
                </c:pt>
                <c:pt idx="435">
                  <c:v>-1.0289384206223607E-4</c:v>
                </c:pt>
                <c:pt idx="436">
                  <c:v>-1.0250456506784666E-4</c:v>
                </c:pt>
                <c:pt idx="437">
                  <c:v>-1.0211708544412157E-4</c:v>
                </c:pt>
                <c:pt idx="438">
                  <c:v>-1.0173139077149582E-4</c:v>
                </c:pt>
                <c:pt idx="439">
                  <c:v>-1.0134746874456635E-4</c:v>
                </c:pt>
                <c:pt idx="440">
                  <c:v>-1.0096530717078003E-4</c:v>
                </c:pt>
                <c:pt idx="441">
                  <c:v>-1.0058489396914434E-4</c:v>
                </c:pt>
                <c:pt idx="442">
                  <c:v>-1.0020621716895689E-4</c:v>
                </c:pt>
                <c:pt idx="443">
                  <c:v>-9.982926490854399E-5</c:v>
                </c:pt>
                <c:pt idx="444">
                  <c:v>-9.9454025434028608E-5</c:v>
                </c:pt>
                <c:pt idx="445">
                  <c:v>-9.9080487098102799E-5</c:v>
                </c:pt>
                <c:pt idx="446">
                  <c:v>-9.8708638358826971E-5</c:v>
                </c:pt>
                <c:pt idx="447">
                  <c:v>-9.8338467778439715E-5</c:v>
                </c:pt>
                <c:pt idx="448">
                  <c:v>-9.7969964022183529E-5</c:v>
                </c:pt>
                <c:pt idx="449">
                  <c:v>-9.7603115857149348E-5</c:v>
                </c:pt>
                <c:pt idx="450">
                  <c:v>-9.7237912151135607E-5</c:v>
                </c:pt>
                <c:pt idx="451">
                  <c:v>-9.6874341871521497E-5</c:v>
                </c:pt>
                <c:pt idx="452">
                  <c:v>-9.6512394084154971E-5</c:v>
                </c:pt>
                <c:pt idx="453">
                  <c:v>-9.6152057952259511E-5</c:v>
                </c:pt>
                <c:pt idx="454">
                  <c:v>-9.5793322735347001E-5</c:v>
                </c:pt>
                <c:pt idx="455">
                  <c:v>-9.5436177788159194E-5</c:v>
                </c:pt>
                <c:pt idx="456">
                  <c:v>-9.5080612559606234E-5</c:v>
                </c:pt>
                <c:pt idx="457">
                  <c:v>-9.4726616591732778E-5</c:v>
                </c:pt>
                <c:pt idx="458">
                  <c:v>-9.4374179518689805E-5</c:v>
                </c:pt>
                <c:pt idx="459">
                  <c:v>-9.4023291065725102E-5</c:v>
                </c:pt>
                <c:pt idx="460">
                  <c:v>-9.3673941048183669E-5</c:v>
                </c:pt>
                <c:pt idx="461">
                  <c:v>-9.3326119370521423E-5</c:v>
                </c:pt>
                <c:pt idx="462">
                  <c:v>-9.297981602533539E-5</c:v>
                </c:pt>
                <c:pt idx="463">
                  <c:v>-9.2635021092398901E-5</c:v>
                </c:pt>
                <c:pt idx="464">
                  <c:v>-9.2291724737721633E-5</c:v>
                </c:pt>
                <c:pt idx="465">
                  <c:v>-9.1949917212608555E-5</c:v>
                </c:pt>
                <c:pt idx="466">
                  <c:v>-9.1609588852739136E-5</c:v>
                </c:pt>
                <c:pt idx="467">
                  <c:v>-9.1270730077256258E-5</c:v>
                </c:pt>
                <c:pt idx="468">
                  <c:v>-9.0933331387869055E-5</c:v>
                </c:pt>
                <c:pt idx="469">
                  <c:v>-9.0597383367961549E-5</c:v>
                </c:pt>
                <c:pt idx="470">
                  <c:v>-9.0262876681721654E-5</c:v>
                </c:pt>
                <c:pt idx="471">
                  <c:v>-8.9929802073270742E-5</c:v>
                </c:pt>
                <c:pt idx="472">
                  <c:v>-8.9598150365814355E-5</c:v>
                </c:pt>
                <c:pt idx="473">
                  <c:v>-8.926791246079713E-5</c:v>
                </c:pt>
                <c:pt idx="474">
                  <c:v>-8.8939079337072621E-5</c:v>
                </c:pt>
                <c:pt idx="475">
                  <c:v>-8.8611642050078342E-5</c:v>
                </c:pt>
                <c:pt idx="476">
                  <c:v>-8.8285591731029816E-5</c:v>
                </c:pt>
                <c:pt idx="477">
                  <c:v>-8.7960919586114645E-5</c:v>
                </c:pt>
                <c:pt idx="478">
                  <c:v>-8.7637616895706137E-5</c:v>
                </c:pt>
                <c:pt idx="479">
                  <c:v>-8.7315675013579835E-5</c:v>
                </c:pt>
                <c:pt idx="480">
                  <c:v>-8.6995085366144265E-5</c:v>
                </c:pt>
                <c:pt idx="481">
                  <c:v>-8.6675839451678708E-5</c:v>
                </c:pt>
                <c:pt idx="482">
                  <c:v>-8.6357928839583345E-5</c:v>
                </c:pt>
                <c:pt idx="483">
                  <c:v>-8.6041345169635345E-5</c:v>
                </c:pt>
                <c:pt idx="484">
                  <c:v>-8.5726080151257456E-5</c:v>
                </c:pt>
                <c:pt idx="485">
                  <c:v>-8.5412125562792912E-5</c:v>
                </c:pt>
                <c:pt idx="486">
                  <c:v>-8.5099473250791467E-5</c:v>
                </c:pt>
                <c:pt idx="487">
                  <c:v>-8.4788115129304407E-5</c:v>
                </c:pt>
                <c:pt idx="488">
                  <c:v>-8.4478043179185365E-5</c:v>
                </c:pt>
                <c:pt idx="489">
                  <c:v>-8.4169249447403543E-5</c:v>
                </c:pt>
                <c:pt idx="490">
                  <c:v>-8.3861726046364918E-5</c:v>
                </c:pt>
                <c:pt idx="491">
                  <c:v>-8.3555465153236074E-5</c:v>
                </c:pt>
                <c:pt idx="492">
                  <c:v>-8.3250459009285202E-5</c:v>
                </c:pt>
                <c:pt idx="493">
                  <c:v>-8.2946699919226108E-5</c:v>
                </c:pt>
                <c:pt idx="494">
                  <c:v>-8.264418025056994E-5</c:v>
                </c:pt>
                <c:pt idx="495">
                  <c:v>-8.2342892432986023E-5</c:v>
                </c:pt>
                <c:pt idx="496">
                  <c:v>-8.2042828957670138E-5</c:v>
                </c:pt>
                <c:pt idx="497">
                  <c:v>-8.1743982376723419E-5</c:v>
                </c:pt>
                <c:pt idx="498">
                  <c:v>-8.1446345302531786E-5</c:v>
                </c:pt>
                <c:pt idx="499">
                  <c:v>-8.114991040716138E-5</c:v>
                </c:pt>
                <c:pt idx="500">
                  <c:v>-8.0854670421752844E-5</c:v>
                </c:pt>
                <c:pt idx="501">
                  <c:v>-8.0560618135932645E-5</c:v>
                </c:pt>
                <c:pt idx="502">
                  <c:v>-8.026774639721935E-5</c:v>
                </c:pt>
                <c:pt idx="503">
                  <c:v>-7.9976048110450704E-5</c:v>
                </c:pt>
                <c:pt idx="504">
                  <c:v>-7.9685516237204711E-5</c:v>
                </c:pt>
                <c:pt idx="505">
                  <c:v>-7.9396143795238449E-5</c:v>
                </c:pt>
                <c:pt idx="506">
                  <c:v>-7.9107923857924637E-5</c:v>
                </c:pt>
                <c:pt idx="507">
                  <c:v>-7.8820849553700535E-5</c:v>
                </c:pt>
                <c:pt idx="508">
                  <c:v>-7.853491406552339E-5</c:v>
                </c:pt>
                <c:pt idx="509">
                  <c:v>-7.8250110630328918E-5</c:v>
                </c:pt>
                <c:pt idx="510">
                  <c:v>-7.7966432538497957E-5</c:v>
                </c:pt>
                <c:pt idx="511">
                  <c:v>-7.768387313333066E-5</c:v>
                </c:pt>
                <c:pt idx="512">
                  <c:v>-7.7402425810525852E-5</c:v>
                </c:pt>
                <c:pt idx="513">
                  <c:v>-7.7122084017664893E-5</c:v>
                </c:pt>
                <c:pt idx="514">
                  <c:v>-7.6842841253704929E-5</c:v>
                </c:pt>
                <c:pt idx="515">
                  <c:v>-7.656469106847631E-5</c:v>
                </c:pt>
                <c:pt idx="516">
                  <c:v>-7.6287627062184102E-5</c:v>
                </c:pt>
                <c:pt idx="517">
                  <c:v>-7.6011642884918939E-5</c:v>
                </c:pt>
                <c:pt idx="518">
                  <c:v>-7.5736732236171946E-5</c:v>
                </c:pt>
                <c:pt idx="519">
                  <c:v>-7.5462888864353815E-5</c:v>
                </c:pt>
                <c:pt idx="520">
                  <c:v>-7.5190106566323003E-5</c:v>
                </c:pt>
                <c:pt idx="521">
                  <c:v>-7.4918379186915242E-5</c:v>
                </c:pt>
                <c:pt idx="522">
                  <c:v>-7.4647700618482072E-5</c:v>
                </c:pt>
                <c:pt idx="523">
                  <c:v>-7.4378064800433382E-5</c:v>
                </c:pt>
                <c:pt idx="524">
                  <c:v>-7.4109465718782432E-5</c:v>
                </c:pt>
                <c:pt idx="525">
                  <c:v>-7.3841897405702605E-5</c:v>
                </c:pt>
                <c:pt idx="526">
                  <c:v>-7.3575353939082808E-5</c:v>
                </c:pt>
                <c:pt idx="527">
                  <c:v>-7.3309829442090978E-5</c:v>
                </c:pt>
                <c:pt idx="528">
                  <c:v>-7.3045318082743118E-5</c:v>
                </c:pt>
                <c:pt idx="529">
                  <c:v>-7.2781814073474816E-5</c:v>
                </c:pt>
                <c:pt idx="530">
                  <c:v>-7.2519311670721012E-5</c:v>
                </c:pt>
                <c:pt idx="531">
                  <c:v>-7.2257805174496151E-5</c:v>
                </c:pt>
                <c:pt idx="532">
                  <c:v>-7.1997288927984452E-5</c:v>
                </c:pt>
                <c:pt idx="533">
                  <c:v>-7.1737757317129493E-5</c:v>
                </c:pt>
                <c:pt idx="534">
                  <c:v>-7.1479204770233198E-5</c:v>
                </c:pt>
                <c:pt idx="535">
                  <c:v>-7.1221625757555569E-5</c:v>
                </c:pt>
                <c:pt idx="536">
                  <c:v>-7.096501479092018E-5</c:v>
                </c:pt>
                <c:pt idx="537">
                  <c:v>-7.0709366423326011E-5</c:v>
                </c:pt>
                <c:pt idx="538">
                  <c:v>-7.0454675248561195E-5</c:v>
                </c:pt>
                <c:pt idx="539">
                  <c:v>-7.0200935900820681E-5</c:v>
                </c:pt>
                <c:pt idx="540">
                  <c:v>-6.9948143054331891E-5</c:v>
                </c:pt>
                <c:pt idx="541">
                  <c:v>-6.9696291422979883E-5</c:v>
                </c:pt>
                <c:pt idx="542">
                  <c:v>-6.9445375759940304E-5</c:v>
                </c:pt>
                <c:pt idx="543">
                  <c:v>-6.9195390857314766E-5</c:v>
                </c:pt>
                <c:pt idx="544">
                  <c:v>-6.8946331545769531E-5</c:v>
                </c:pt>
                <c:pt idx="545">
                  <c:v>-6.8698192694180055E-5</c:v>
                </c:pt>
                <c:pt idx="546">
                  <c:v>-6.8450969209279467E-5</c:v>
                </c:pt>
                <c:pt idx="547">
                  <c:v>-6.8204656035308068E-5</c:v>
                </c:pt>
                <c:pt idx="548">
                  <c:v>-6.7959248153669804E-5</c:v>
                </c:pt>
                <c:pt idx="549">
                  <c:v>-6.7714740582591884E-5</c:v>
                </c:pt>
                <c:pt idx="550">
                  <c:v>-6.7471128376787152E-5</c:v>
                </c:pt>
                <c:pt idx="551">
                  <c:v>-6.7228406627120241E-5</c:v>
                </c:pt>
                <c:pt idx="552">
                  <c:v>-6.6986570460278542E-5</c:v>
                </c:pt>
                <c:pt idx="553">
                  <c:v>-6.6745615038445478E-5</c:v>
                </c:pt>
                <c:pt idx="554">
                  <c:v>-6.650553555897831E-5</c:v>
                </c:pt>
                <c:pt idx="555">
                  <c:v>-6.6266327254089081E-5</c:v>
                </c:pt>
                <c:pt idx="556">
                  <c:v>-6.6027985390529315E-5</c:v>
                </c:pt>
                <c:pt idx="557">
                  <c:v>-6.5790505269275806E-5</c:v>
                </c:pt>
                <c:pt idx="558">
                  <c:v>-6.5553882225224773E-5</c:v>
                </c:pt>
                <c:pt idx="559">
                  <c:v>-6.5318111626884304E-5</c:v>
                </c:pt>
                <c:pt idx="560">
                  <c:v>-6.5083188876073663E-5</c:v>
                </c:pt>
                <c:pt idx="561">
                  <c:v>-6.484910940762188E-5</c:v>
                </c:pt>
                <c:pt idx="562">
                  <c:v>-6.4615868689075267E-5</c:v>
                </c:pt>
                <c:pt idx="563">
                  <c:v>-6.4383462220402669E-5</c:v>
                </c:pt>
                <c:pt idx="564">
                  <c:v>-6.4151885533706614E-5</c:v>
                </c:pt>
                <c:pt idx="565">
                  <c:v>-6.3921134192936602E-5</c:v>
                </c:pt>
                <c:pt idx="566">
                  <c:v>-6.3691203793607787E-5</c:v>
                </c:pt>
                <c:pt idx="567">
                  <c:v>-6.3462089962517372E-5</c:v>
                </c:pt>
                <c:pt idx="568">
                  <c:v>-6.32337883574713E-5</c:v>
                </c:pt>
                <c:pt idx="569">
                  <c:v>-6.3006294667005395E-5</c:v>
                </c:pt>
                <c:pt idx="570">
                  <c:v>-6.2779604610118457E-5</c:v>
                </c:pt>
                <c:pt idx="571">
                  <c:v>-6.2553713936001161E-5</c:v>
                </c:pt>
                <c:pt idx="572">
                  <c:v>-6.2328618423770205E-5</c:v>
                </c:pt>
                <c:pt idx="573">
                  <c:v>-6.2104313882207051E-5</c:v>
                </c:pt>
                <c:pt idx="574">
                  <c:v>-6.1880796149495624E-5</c:v>
                </c:pt>
                <c:pt idx="575">
                  <c:v>-6.1658061092967746E-5</c:v>
                </c:pt>
                <c:pt idx="576">
                  <c:v>-6.1436104608845186E-5</c:v>
                </c:pt>
                <c:pt idx="577">
                  <c:v>-6.1214922621990485E-5</c:v>
                </c:pt>
                <c:pt idx="578">
                  <c:v>-6.0994511085655973E-5</c:v>
                </c:pt>
                <c:pt idx="579">
                  <c:v>-6.0774865981236323E-5</c:v>
                </c:pt>
                <c:pt idx="580">
                  <c:v>-6.0555983318027005E-5</c:v>
                </c:pt>
                <c:pt idx="581">
                  <c:v>-6.0337859132979116E-5</c:v>
                </c:pt>
                <c:pt idx="582">
                  <c:v>-6.0120489490463591E-5</c:v>
                </c:pt>
                <c:pt idx="583">
                  <c:v>-5.9903870482031562E-5</c:v>
                </c:pt>
                <c:pt idx="584">
                  <c:v>-5.9687998226182391E-5</c:v>
                </c:pt>
                <c:pt idx="585">
                  <c:v>-5.9472868868130224E-5</c:v>
                </c:pt>
                <c:pt idx="586">
                  <c:v>-5.9258478579575479E-5</c:v>
                </c:pt>
                <c:pt idx="587">
                  <c:v>-5.9044823558477781E-5</c:v>
                </c:pt>
                <c:pt idx="588">
                  <c:v>-5.8831900028829934E-5</c:v>
                </c:pt>
                <c:pt idx="589">
                  <c:v>-5.8619704240436707E-5</c:v>
                </c:pt>
                <c:pt idx="590">
                  <c:v>-5.8408232468695349E-5</c:v>
                </c:pt>
                <c:pt idx="591">
                  <c:v>-5.8197481014375323E-5</c:v>
                </c:pt>
                <c:pt idx="592">
                  <c:v>-5.798744620340521E-5</c:v>
                </c:pt>
                <c:pt idx="593">
                  <c:v>-5.7778124386656616E-5</c:v>
                </c:pt>
                <c:pt idx="594">
                  <c:v>-5.7569511939735101E-5</c:v>
                </c:pt>
                <c:pt idx="595">
                  <c:v>-5.7361605262770183E-5</c:v>
                </c:pt>
                <c:pt idx="596">
                  <c:v>-5.7154400780207234E-5</c:v>
                </c:pt>
                <c:pt idx="597">
                  <c:v>-5.6947894940604339E-5</c:v>
                </c:pt>
                <c:pt idx="598">
                  <c:v>-5.6742084216427838E-5</c:v>
                </c:pt>
                <c:pt idx="599">
                  <c:v>-5.6536965103852828E-5</c:v>
                </c:pt>
                <c:pt idx="600">
                  <c:v>-5.6332534122562682E-5</c:v>
                </c:pt>
                <c:pt idx="601">
                  <c:v>-5.6128787815553708E-5</c:v>
                </c:pt>
                <c:pt idx="602">
                  <c:v>-5.5925722748939416E-5</c:v>
                </c:pt>
                <c:pt idx="603">
                  <c:v>-5.5723335511758291E-5</c:v>
                </c:pt>
                <c:pt idx="604">
                  <c:v>-5.5521622715782177E-5</c:v>
                </c:pt>
                <c:pt idx="605">
                  <c:v>-5.5320580995326867E-5</c:v>
                </c:pt>
                <c:pt idx="606">
                  <c:v>-5.5120207007066139E-5</c:v>
                </c:pt>
                <c:pt idx="607">
                  <c:v>-5.4920497429845974E-5</c:v>
                </c:pt>
                <c:pt idx="608">
                  <c:v>-5.4721448964500119E-5</c:v>
                </c:pt>
                <c:pt idx="609">
                  <c:v>-5.4523058333669437E-5</c:v>
                </c:pt>
                <c:pt idx="610">
                  <c:v>-5.4325322281621758E-5</c:v>
                </c:pt>
                <c:pt idx="611">
                  <c:v>-5.4128237574073113E-5</c:v>
                </c:pt>
                <c:pt idx="612">
                  <c:v>-5.3931800998013972E-5</c:v>
                </c:pt>
                <c:pt idx="613">
                  <c:v>-5.3736009361529586E-5</c:v>
                </c:pt>
                <c:pt idx="614">
                  <c:v>-5.3540859493632928E-5</c:v>
                </c:pt>
                <c:pt idx="615">
                  <c:v>-5.3346348244089897E-5</c:v>
                </c:pt>
                <c:pt idx="616">
                  <c:v>-5.3152472483249969E-5</c:v>
                </c:pt>
                <c:pt idx="617">
                  <c:v>-5.2959229101879732E-5</c:v>
                </c:pt>
                <c:pt idx="618">
                  <c:v>-5.2766615010996553E-5</c:v>
                </c:pt>
                <c:pt idx="619">
                  <c:v>-5.2574627141701887E-5</c:v>
                </c:pt>
                <c:pt idx="620">
                  <c:v>-5.238326244502123E-5</c:v>
                </c:pt>
                <c:pt idx="621">
                  <c:v>-5.2192517891740653E-5</c:v>
                </c:pt>
                <c:pt idx="622">
                  <c:v>-5.2002390472248218E-5</c:v>
                </c:pt>
                <c:pt idx="623">
                  <c:v>-5.1812877196373994E-5</c:v>
                </c:pt>
                <c:pt idx="624">
                  <c:v>-5.1623975093235482E-5</c:v>
                </c:pt>
                <c:pt idx="625">
                  <c:v>-5.1435681211081092E-5</c:v>
                </c:pt>
                <c:pt idx="626">
                  <c:v>-5.1247992617135743E-5</c:v>
                </c:pt>
                <c:pt idx="627">
                  <c:v>-5.1060906397450729E-5</c:v>
                </c:pt>
                <c:pt idx="628">
                  <c:v>-5.087441965675052E-5</c:v>
                </c:pt>
                <c:pt idx="629">
                  <c:v>-5.0688529518285393E-5</c:v>
                </c:pt>
                <c:pt idx="630">
                  <c:v>-5.0503233123682231E-5</c:v>
                </c:pt>
                <c:pt idx="631">
                  <c:v>-5.0318527632798335E-5</c:v>
                </c:pt>
                <c:pt idx="632">
                  <c:v>-5.0134410223576379E-5</c:v>
                </c:pt>
                <c:pt idx="633">
                  <c:v>-4.995087809190095E-5</c:v>
                </c:pt>
                <c:pt idx="634">
                  <c:v>-4.9767928451455976E-5</c:v>
                </c:pt>
                <c:pt idx="635">
                  <c:v>-4.9585558533583228E-5</c:v>
                </c:pt>
                <c:pt idx="636">
                  <c:v>-4.940376558714392E-5</c:v>
                </c:pt>
                <c:pt idx="637">
                  <c:v>-4.9222546878378592E-5</c:v>
                </c:pt>
                <c:pt idx="638">
                  <c:v>-4.9041899690771468E-5</c:v>
                </c:pt>
                <c:pt idx="639">
                  <c:v>-4.8861821324914681E-5</c:v>
                </c:pt>
                <c:pt idx="640">
                  <c:v>-4.8682309098373293E-5</c:v>
                </c:pt>
                <c:pt idx="641">
                  <c:v>-4.8503360345551832E-5</c:v>
                </c:pt>
                <c:pt idx="642">
                  <c:v>-4.8324972417562861E-5</c:v>
                </c:pt>
                <c:pt idx="643">
                  <c:v>-4.8147142682096415E-5</c:v>
                </c:pt>
                <c:pt idx="644">
                  <c:v>-4.7969868523290316E-5</c:v>
                </c:pt>
                <c:pt idx="645">
                  <c:v>-4.7793147341601479E-5</c:v>
                </c:pt>
                <c:pt idx="646">
                  <c:v>-4.7616976553679752E-5</c:v>
                </c:pt>
                <c:pt idx="647">
                  <c:v>-4.7441353592240959E-5</c:v>
                </c:pt>
                <c:pt idx="648">
                  <c:v>-4.7266275905943394E-5</c:v>
                </c:pt>
                <c:pt idx="649">
                  <c:v>-4.7091740959263354E-5</c:v>
                </c:pt>
                <c:pt idx="650">
                  <c:v>-4.6917746232372334E-5</c:v>
                </c:pt>
                <c:pt idx="651">
                  <c:v>-4.6744289221017942E-5</c:v>
                </c:pt>
                <c:pt idx="652">
                  <c:v>-4.6571367436400952E-5</c:v>
                </c:pt>
                <c:pt idx="653">
                  <c:v>-4.6398978405058014E-5</c:v>
                </c:pt>
                <c:pt idx="654">
                  <c:v>-4.622711966874339E-5</c:v>
                </c:pt>
                <c:pt idx="655">
                  <c:v>-4.6055788784312103E-5</c:v>
                </c:pt>
                <c:pt idx="656">
                  <c:v>-4.588498332360361E-5</c:v>
                </c:pt>
                <c:pt idx="657">
                  <c:v>-4.5714700873327924E-5</c:v>
                </c:pt>
                <c:pt idx="658">
                  <c:v>-4.554493903495118E-5</c:v>
                </c:pt>
                <c:pt idx="659">
                  <c:v>-4.5375695424583992E-5</c:v>
                </c:pt>
                <c:pt idx="660">
                  <c:v>-4.520696767286879E-5</c:v>
                </c:pt>
                <c:pt idx="661">
                  <c:v>-4.5038753424869786E-5</c:v>
                </c:pt>
                <c:pt idx="662">
                  <c:v>-4.4871050339963742E-5</c:v>
                </c:pt>
                <c:pt idx="663">
                  <c:v>-4.4703856091730731E-5</c:v>
                </c:pt>
                <c:pt idx="664">
                  <c:v>-4.4537168367846687E-5</c:v>
                </c:pt>
                <c:pt idx="665">
                  <c:v>-4.4370984869977405E-5</c:v>
                </c:pt>
                <c:pt idx="666">
                  <c:v>-4.4205303313672411E-5</c:v>
                </c:pt>
                <c:pt idx="667">
                  <c:v>-4.4040121428259875E-5</c:v>
                </c:pt>
                <c:pt idx="668">
                  <c:v>-4.3875436956744261E-5</c:v>
                </c:pt>
                <c:pt idx="669">
                  <c:v>-4.3711247655701477E-5</c:v>
                </c:pt>
                <c:pt idx="670">
                  <c:v>-4.3547551295179241E-5</c:v>
                </c:pt>
                <c:pt idx="671">
                  <c:v>-4.3384345658594314E-5</c:v>
                </c:pt>
                <c:pt idx="672">
                  <c:v>-4.3221628542633493E-5</c:v>
                </c:pt>
                <c:pt idx="673">
                  <c:v>-4.305939775715391E-5</c:v>
                </c:pt>
                <c:pt idx="674">
                  <c:v>-4.289765112508555E-5</c:v>
                </c:pt>
                <c:pt idx="675">
                  <c:v>-4.2736386482332661E-5</c:v>
                </c:pt>
                <c:pt idx="676">
                  <c:v>-4.2575601677678043E-5</c:v>
                </c:pt>
                <c:pt idx="677">
                  <c:v>-4.2415294572687755E-5</c:v>
                </c:pt>
                <c:pt idx="678">
                  <c:v>-4.2255463041615041E-5</c:v>
                </c:pt>
                <c:pt idx="679">
                  <c:v>-4.2096104971307699E-5</c:v>
                </c:pt>
                <c:pt idx="680">
                  <c:v>-4.1937218261114079E-5</c:v>
                </c:pt>
                <c:pt idx="681">
                  <c:v>-4.1778800822791271E-5</c:v>
                </c:pt>
                <c:pt idx="682">
                  <c:v>-4.1620850580413277E-5</c:v>
                </c:pt>
                <c:pt idx="683">
                  <c:v>-4.1463365470280571E-5</c:v>
                </c:pt>
                <c:pt idx="684">
                  <c:v>-4.1306343440829975E-5</c:v>
                </c:pt>
                <c:pt idx="685">
                  <c:v>-4.1149782452545886E-5</c:v>
                </c:pt>
                <c:pt idx="686">
                  <c:v>-4.0993680477871485E-5</c:v>
                </c:pt>
                <c:pt idx="687">
                  <c:v>-4.083803550112229E-5</c:v>
                </c:pt>
                <c:pt idx="688">
                  <c:v>-4.0682845518398102E-5</c:v>
                </c:pt>
                <c:pt idx="689">
                  <c:v>-4.0528108537497765E-5</c:v>
                </c:pt>
                <c:pt idx="690">
                  <c:v>-4.037382257783289E-5</c:v>
                </c:pt>
                <c:pt idx="691">
                  <c:v>-4.0219985670345625E-5</c:v>
                </c:pt>
                <c:pt idx="692">
                  <c:v>-4.0066595857422125E-5</c:v>
                </c:pt>
                <c:pt idx="693">
                  <c:v>-3.9913651192811861E-5</c:v>
                </c:pt>
                <c:pt idx="694">
                  <c:v>-3.9761149741543154E-5</c:v>
                </c:pt>
                <c:pt idx="695">
                  <c:v>-3.9609089579843475E-5</c:v>
                </c:pt>
                <c:pt idx="696">
                  <c:v>-3.9457468795057818E-5</c:v>
                </c:pt>
                <c:pt idx="697">
                  <c:v>-3.9306285485567952E-5</c:v>
                </c:pt>
                <c:pt idx="698">
                  <c:v>-3.9155537760713374E-5</c:v>
                </c:pt>
                <c:pt idx="699">
                  <c:v>-3.9005223740712992E-5</c:v>
                </c:pt>
                <c:pt idx="700">
                  <c:v>-3.885534155658644E-5</c:v>
                </c:pt>
                <c:pt idx="701">
                  <c:v>-3.8705889350076509E-5</c:v>
                </c:pt>
                <c:pt idx="702">
                  <c:v>-3.8556865273572222E-5</c:v>
                </c:pt>
                <c:pt idx="703">
                  <c:v>-3.8408267490034038E-5</c:v>
                </c:pt>
                <c:pt idx="704">
                  <c:v>-3.8260094172916328E-5</c:v>
                </c:pt>
                <c:pt idx="705">
                  <c:v>-3.8112343506094267E-5</c:v>
                </c:pt>
                <c:pt idx="706">
                  <c:v>-3.7965013683788287E-5</c:v>
                </c:pt>
                <c:pt idx="707">
                  <c:v>-3.7818102910491336E-5</c:v>
                </c:pt>
                <c:pt idx="708">
                  <c:v>-3.7671609400896653E-5</c:v>
                </c:pt>
                <c:pt idx="709">
                  <c:v>-3.7525531379822797E-5</c:v>
                </c:pt>
                <c:pt idx="710">
                  <c:v>-3.7379867082145351E-5</c:v>
                </c:pt>
                <c:pt idx="711">
                  <c:v>-3.7234614752723156E-5</c:v>
                </c:pt>
                <c:pt idx="712">
                  <c:v>-3.7089772646329197E-5</c:v>
                </c:pt>
                <c:pt idx="713">
                  <c:v>-3.6945339027580396E-5</c:v>
                </c:pt>
                <c:pt idx="714">
                  <c:v>-3.6801312170867798E-5</c:v>
                </c:pt>
                <c:pt idx="715">
                  <c:v>-3.6657690360289258E-5</c:v>
                </c:pt>
                <c:pt idx="716">
                  <c:v>-3.6514471889579071E-5</c:v>
                </c:pt>
                <c:pt idx="717">
                  <c:v>-3.6371655062042615E-5</c:v>
                </c:pt>
                <c:pt idx="718">
                  <c:v>-3.6229238190487775E-5</c:v>
                </c:pt>
                <c:pt idx="719">
                  <c:v>-3.6087219597159909E-5</c:v>
                </c:pt>
                <c:pt idx="720">
                  <c:v>-3.5945597613674071E-5</c:v>
                </c:pt>
                <c:pt idx="721">
                  <c:v>-3.580437058095193E-5</c:v>
                </c:pt>
                <c:pt idx="722">
                  <c:v>-3.5663536849155029E-5</c:v>
                </c:pt>
                <c:pt idx="723">
                  <c:v>-3.5523094777621466E-5</c:v>
                </c:pt>
                <c:pt idx="724">
                  <c:v>-3.5383042734802781E-5</c:v>
                </c:pt>
                <c:pt idx="725">
                  <c:v>-3.5243379098199096E-5</c:v>
                </c:pt>
                <c:pt idx="726">
                  <c:v>-3.5104102254297682E-5</c:v>
                </c:pt>
                <c:pt idx="727">
                  <c:v>-3.4965210598511111E-5</c:v>
                </c:pt>
                <c:pt idx="728">
                  <c:v>-3.482670253511432E-5</c:v>
                </c:pt>
                <c:pt idx="729">
                  <c:v>-3.4688576477185016E-5</c:v>
                </c:pt>
                <c:pt idx="730">
                  <c:v>-3.4550830846541929E-5</c:v>
                </c:pt>
                <c:pt idx="731">
                  <c:v>-3.4413464073685029E-5</c:v>
                </c:pt>
                <c:pt idx="732">
                  <c:v>-3.4276474597735909E-5</c:v>
                </c:pt>
                <c:pt idx="733">
                  <c:v>-3.4139860866379172E-5</c:v>
                </c:pt>
                <c:pt idx="734">
                  <c:v>-3.4003621335802971E-5</c:v>
                </c:pt>
                <c:pt idx="735">
                  <c:v>-3.3867754470641357E-5</c:v>
                </c:pt>
                <c:pt idx="736">
                  <c:v>-3.3732258743916499E-5</c:v>
                </c:pt>
                <c:pt idx="737">
                  <c:v>-3.3597132636981548E-5</c:v>
                </c:pt>
                <c:pt idx="738">
                  <c:v>-3.3462374639463873E-5</c:v>
                </c:pt>
                <c:pt idx="739">
                  <c:v>-3.332798324920844E-5</c:v>
                </c:pt>
                <c:pt idx="740">
                  <c:v>-3.3193956972222771E-5</c:v>
                </c:pt>
                <c:pt idx="741">
                  <c:v>-3.3060294322620345E-5</c:v>
                </c:pt>
                <c:pt idx="742">
                  <c:v>-3.2926993822567491E-5</c:v>
                </c:pt>
                <c:pt idx="743">
                  <c:v>-3.2794054002226883E-5</c:v>
                </c:pt>
                <c:pt idx="744">
                  <c:v>-3.2661473399705305E-5</c:v>
                </c:pt>
                <c:pt idx="745">
                  <c:v>-3.25292505609987E-5</c:v>
                </c:pt>
                <c:pt idx="746">
                  <c:v>-3.2397384039939594E-5</c:v>
                </c:pt>
                <c:pt idx="747">
                  <c:v>-3.2265872398145217E-5</c:v>
                </c:pt>
                <c:pt idx="748">
                  <c:v>-3.2134714204963102E-5</c:v>
                </c:pt>
                <c:pt idx="749">
                  <c:v>-3.2003908037421172E-5</c:v>
                </c:pt>
                <c:pt idx="750">
                  <c:v>-3.1873452480175566E-5</c:v>
                </c:pt>
                <c:pt idx="751">
                  <c:v>-3.1743346125459759E-5</c:v>
                </c:pt>
                <c:pt idx="752">
                  <c:v>-3.1613587573033059E-5</c:v>
                </c:pt>
                <c:pt idx="753">
                  <c:v>-3.1484175430131466E-5</c:v>
                </c:pt>
                <c:pt idx="754">
                  <c:v>-3.1355108311417791E-5</c:v>
                </c:pt>
                <c:pt idx="755">
                  <c:v>-3.1226384838931408E-5</c:v>
                </c:pt>
                <c:pt idx="756">
                  <c:v>-3.1098003642039652E-5</c:v>
                </c:pt>
                <c:pt idx="757">
                  <c:v>-3.0969963357389481E-5</c:v>
                </c:pt>
                <c:pt idx="758">
                  <c:v>-3.0842262628858887E-5</c:v>
                </c:pt>
                <c:pt idx="759">
                  <c:v>-3.0714900107508986E-5</c:v>
                </c:pt>
                <c:pt idx="760">
                  <c:v>-3.0587874451536433E-5</c:v>
                </c:pt>
                <c:pt idx="761">
                  <c:v>-3.0461184326226932E-5</c:v>
                </c:pt>
                <c:pt idx="762">
                  <c:v>-3.0334828403907583E-5</c:v>
                </c:pt>
                <c:pt idx="763">
                  <c:v>-3.0208805363901033E-5</c:v>
                </c:pt>
                <c:pt idx="764">
                  <c:v>-3.0083113892479665E-5</c:v>
                </c:pt>
                <c:pt idx="765">
                  <c:v>-2.9957752682819142E-5</c:v>
                </c:pt>
                <c:pt idx="766">
                  <c:v>-2.9832720434954242E-5</c:v>
                </c:pt>
                <c:pt idx="767">
                  <c:v>-2.9708015855732906E-5</c:v>
                </c:pt>
                <c:pt idx="768">
                  <c:v>-2.9583637658771981E-5</c:v>
                </c:pt>
                <c:pt idx="769">
                  <c:v>-2.9459584564413253E-5</c:v>
                </c:pt>
                <c:pt idx="770">
                  <c:v>-2.9335855299679998E-5</c:v>
                </c:pt>
                <c:pt idx="771">
                  <c:v>-2.921244859823113E-5</c:v>
                </c:pt>
                <c:pt idx="772">
                  <c:v>-2.9089363200321329E-5</c:v>
                </c:pt>
                <c:pt idx="773">
                  <c:v>-2.8966597852755935E-5</c:v>
                </c:pt>
                <c:pt idx="774">
                  <c:v>-2.8844151308849043E-5</c:v>
                </c:pt>
                <c:pt idx="775">
                  <c:v>-2.8722022328381217E-5</c:v>
                </c:pt>
                <c:pt idx="776">
                  <c:v>-2.8600209677557554E-5</c:v>
                </c:pt>
                <c:pt idx="777">
                  <c:v>-2.8478712128966789E-5</c:v>
                </c:pt>
                <c:pt idx="778">
                  <c:v>-2.8357528461538791E-5</c:v>
                </c:pt>
                <c:pt idx="779">
                  <c:v>-2.8236657460504772E-5</c:v>
                </c:pt>
                <c:pt idx="780">
                  <c:v>-2.8116097917356592E-5</c:v>
                </c:pt>
                <c:pt idx="781">
                  <c:v>-2.7995848629805749E-5</c:v>
                </c:pt>
                <c:pt idx="782">
                  <c:v>-2.7875908401744305E-5</c:v>
                </c:pt>
                <c:pt idx="783">
                  <c:v>-2.7756276043204188E-5</c:v>
                </c:pt>
                <c:pt idx="784">
                  <c:v>-2.7636950370319298E-5</c:v>
                </c:pt>
                <c:pt idx="785">
                  <c:v>-2.7517930205284843E-5</c:v>
                </c:pt>
                <c:pt idx="786">
                  <c:v>-2.7399214376319881E-5</c:v>
                </c:pt>
                <c:pt idx="787">
                  <c:v>-2.7280801717627734E-5</c:v>
                </c:pt>
                <c:pt idx="788">
                  <c:v>-2.7162691069359146E-5</c:v>
                </c:pt>
                <c:pt idx="789">
                  <c:v>-2.7044881277573466E-5</c:v>
                </c:pt>
                <c:pt idx="790">
                  <c:v>-2.6927371194200843E-5</c:v>
                </c:pt>
                <c:pt idx="791">
                  <c:v>-2.6810159677006093E-5</c:v>
                </c:pt>
                <c:pt idx="792">
                  <c:v>-2.6693245589550185E-5</c:v>
                </c:pt>
                <c:pt idx="793">
                  <c:v>-2.6576627801155382E-5</c:v>
                </c:pt>
                <c:pt idx="794">
                  <c:v>-2.6460305186866427E-5</c:v>
                </c:pt>
                <c:pt idx="795">
                  <c:v>-2.6344276627416981E-5</c:v>
                </c:pt>
                <c:pt idx="796">
                  <c:v>-2.6228541009191185E-5</c:v>
                </c:pt>
                <c:pt idx="797">
                  <c:v>-2.6113097224190194E-5</c:v>
                </c:pt>
                <c:pt idx="798">
                  <c:v>-2.5997944169995617E-5</c:v>
                </c:pt>
                <c:pt idx="799">
                  <c:v>-2.5883080749734264E-5</c:v>
                </c:pt>
                <c:pt idx="800">
                  <c:v>-2.57685058720442E-5</c:v>
                </c:pt>
                <c:pt idx="801">
                  <c:v>-2.5654218451039825E-5</c:v>
                </c:pt>
                <c:pt idx="802">
                  <c:v>-2.5540217406276896E-5</c:v>
                </c:pt>
                <c:pt idx="803">
                  <c:v>-2.5426501662719415E-5</c:v>
                </c:pt>
                <c:pt idx="804">
                  <c:v>-2.531307015070577E-5</c:v>
                </c:pt>
                <c:pt idx="805">
                  <c:v>-2.5199921805913926E-5</c:v>
                </c:pt>
                <c:pt idx="806">
                  <c:v>-2.5087055569330562E-5</c:v>
                </c:pt>
                <c:pt idx="807">
                  <c:v>-2.4974470387215227E-5</c:v>
                </c:pt>
                <c:pt idx="808">
                  <c:v>-2.4862165211069729E-5</c:v>
                </c:pt>
                <c:pt idx="809">
                  <c:v>-2.4750138997604217E-5</c:v>
                </c:pt>
                <c:pt idx="810">
                  <c:v>-2.4638390708705589E-5</c:v>
                </c:pt>
                <c:pt idx="811">
                  <c:v>-2.4526919311405726E-5</c:v>
                </c:pt>
                <c:pt idx="812">
                  <c:v>-2.4415723777848506E-5</c:v>
                </c:pt>
                <c:pt idx="813">
                  <c:v>-2.4304803085258819E-5</c:v>
                </c:pt>
                <c:pt idx="814">
                  <c:v>-2.4194156215912309E-5</c:v>
                </c:pt>
                <c:pt idx="815">
                  <c:v>-2.4083782157102029E-5</c:v>
                </c:pt>
                <c:pt idx="816">
                  <c:v>-2.3973679901109323E-5</c:v>
                </c:pt>
                <c:pt idx="817">
                  <c:v>-2.3863848445172719E-5</c:v>
                </c:pt>
                <c:pt idx="818">
                  <c:v>-2.3754286791456678E-5</c:v>
                </c:pt>
                <c:pt idx="819">
                  <c:v>-2.3644993947022902E-5</c:v>
                </c:pt>
                <c:pt idx="820">
                  <c:v>-2.353596892379879E-5</c:v>
                </c:pt>
                <c:pt idx="821">
                  <c:v>-2.3427210738548337E-5</c:v>
                </c:pt>
                <c:pt idx="822">
                  <c:v>-2.3318718412843042E-5</c:v>
                </c:pt>
                <c:pt idx="823">
                  <c:v>-2.3210490973032107E-5</c:v>
                </c:pt>
                <c:pt idx="824">
                  <c:v>-2.3102527450212836E-5</c:v>
                </c:pt>
                <c:pt idx="825">
                  <c:v>-2.2994826880202225E-5</c:v>
                </c:pt>
                <c:pt idx="826">
                  <c:v>-2.2887388303508775E-5</c:v>
                </c:pt>
                <c:pt idx="827">
                  <c:v>-2.2780210765303087E-5</c:v>
                </c:pt>
                <c:pt idx="828">
                  <c:v>-2.2673293315389665E-5</c:v>
                </c:pt>
                <c:pt idx="829">
                  <c:v>-2.2566635008179839E-5</c:v>
                </c:pt>
                <c:pt idx="830">
                  <c:v>-2.2460234902662431E-5</c:v>
                </c:pt>
                <c:pt idx="831">
                  <c:v>-2.2354092062377185E-5</c:v>
                </c:pt>
                <c:pt idx="832">
                  <c:v>-2.2248205555386902E-5</c:v>
                </c:pt>
                <c:pt idx="833">
                  <c:v>-2.2142574454249979E-5</c:v>
                </c:pt>
                <c:pt idx="834">
                  <c:v>-2.2037197835994033E-5</c:v>
                </c:pt>
                <c:pt idx="835">
                  <c:v>-2.1932074782087735E-5</c:v>
                </c:pt>
                <c:pt idx="836">
                  <c:v>-2.1827204378415673E-5</c:v>
                </c:pt>
                <c:pt idx="837">
                  <c:v>-2.1722585715250755E-5</c:v>
                </c:pt>
                <c:pt idx="838">
                  <c:v>-2.1618217887227919E-5</c:v>
                </c:pt>
                <c:pt idx="839">
                  <c:v>-2.1514099993319083E-5</c:v>
                </c:pt>
                <c:pt idx="840">
                  <c:v>-2.1410231136805632E-5</c:v>
                </c:pt>
                <c:pt idx="841">
                  <c:v>-2.1306610425254224E-5</c:v>
                </c:pt>
                <c:pt idx="842">
                  <c:v>-2.1203236970490106E-5</c:v>
                </c:pt>
                <c:pt idx="843">
                  <c:v>-2.1100109888572262E-5</c:v>
                </c:pt>
                <c:pt idx="844">
                  <c:v>-2.0997228299768195E-5</c:v>
                </c:pt>
                <c:pt idx="845">
                  <c:v>-2.0894591328528414E-5</c:v>
                </c:pt>
                <c:pt idx="846">
                  <c:v>-2.0792198103462708E-5</c:v>
                </c:pt>
                <c:pt idx="847">
                  <c:v>-2.0690047757314E-5</c:v>
                </c:pt>
                <c:pt idx="848">
                  <c:v>-2.0588139426935306E-5</c:v>
                </c:pt>
                <c:pt idx="849">
                  <c:v>-2.0486472253264577E-5</c:v>
                </c:pt>
                <c:pt idx="850">
                  <c:v>-2.0385045381300062E-5</c:v>
                </c:pt>
                <c:pt idx="851">
                  <c:v>-2.0283857960078276E-5</c:v>
                </c:pt>
                <c:pt idx="852">
                  <c:v>-2.0182909142647803E-5</c:v>
                </c:pt>
                <c:pt idx="853">
                  <c:v>-2.0082198086047543E-5</c:v>
                </c:pt>
                <c:pt idx="854">
                  <c:v>-1.9981723951282261E-5</c:v>
                </c:pt>
                <c:pt idx="855">
                  <c:v>-1.9881485903299332E-5</c:v>
                </c:pt>
                <c:pt idx="856">
                  <c:v>-1.9781483110966107E-5</c:v>
                </c:pt>
                <c:pt idx="857">
                  <c:v>-1.9681714747046464E-5</c:v>
                </c:pt>
                <c:pt idx="858">
                  <c:v>-1.9582179988178455E-5</c:v>
                </c:pt>
                <c:pt idx="859">
                  <c:v>-1.9482878014851224E-5</c:v>
                </c:pt>
                <c:pt idx="860">
                  <c:v>-1.9383808011382369E-5</c:v>
                </c:pt>
                <c:pt idx="861">
                  <c:v>-1.9284969165896581E-5</c:v>
                </c:pt>
                <c:pt idx="862">
                  <c:v>-1.9186360670302054E-5</c:v>
                </c:pt>
                <c:pt idx="863">
                  <c:v>-1.9087981720269959E-5</c:v>
                </c:pt>
                <c:pt idx="864">
                  <c:v>-1.8989831515211253E-5</c:v>
                </c:pt>
                <c:pt idx="865">
                  <c:v>-1.8891909258255567E-5</c:v>
                </c:pt>
                <c:pt idx="866">
                  <c:v>-1.8794214156230032E-5</c:v>
                </c:pt>
                <c:pt idx="867">
                  <c:v>-1.8696745419637005E-5</c:v>
                </c:pt>
              </c:numCache>
              <c:extLst xmlns:c15="http://schemas.microsoft.com/office/drawing/2012/chart"/>
            </c:numRef>
          </c:y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3-1F55-49F0-A24A-3B89F24A4D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3067784"/>
        <c:axId val="443063848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'ArcTan y_z'!$A$1</c15:sqref>
                        </c15:formulaRef>
                      </c:ext>
                    </c:extLst>
                    <c:strCache>
                      <c:ptCount val="1"/>
                      <c:pt idx="0">
                        <c:v>0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'ArcTan y_z'!$A$3:$A$870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8.4017742977036803E-6</c:v>
                      </c:pt>
                      <c:pt idx="1">
                        <c:v>1.6139130875308399E-5</c:v>
                      </c:pt>
                      <c:pt idx="2">
                        <c:v>2.6378602442109501E-5</c:v>
                      </c:pt>
                      <c:pt idx="3">
                        <c:v>4.29982263410888E-5</c:v>
                      </c:pt>
                      <c:pt idx="4">
                        <c:v>6.97401176152246E-5</c:v>
                      </c:pt>
                      <c:pt idx="5">
                        <c:v>1.03996301741294E-4</c:v>
                      </c:pt>
                      <c:pt idx="6">
                        <c:v>1.4577335721267399E-4</c:v>
                      </c:pt>
                      <c:pt idx="7">
                        <c:v>1.9507929559270699E-4</c:v>
                      </c:pt>
                      <c:pt idx="8">
                        <c:v>2.5192355636021802E-4</c:v>
                      </c:pt>
                      <c:pt idx="9">
                        <c:v>3.1631700078942201E-4</c:v>
                      </c:pt>
                      <c:pt idx="10">
                        <c:v>3.8827189775534802E-4</c:v>
                      </c:pt>
                      <c:pt idx="11">
                        <c:v>4.6780184243915202E-4</c:v>
                      </c:pt>
                      <c:pt idx="12">
                        <c:v>5.5492167167065496E-4</c:v>
                      </c:pt>
                      <c:pt idx="13">
                        <c:v>6.4964743589048695E-4</c:v>
                      </c:pt>
                      <c:pt idx="14">
                        <c:v>7.51996375158875E-4</c:v>
                      </c:pt>
                      <c:pt idx="15">
                        <c:v>8.6198684687947098E-4</c:v>
                      </c:pt>
                      <c:pt idx="16">
                        <c:v>9.7963808044167189E-4</c:v>
                      </c:pt>
                      <c:pt idx="17">
                        <c:v>1.10497004331381E-3</c:v>
                      </c:pt>
                      <c:pt idx="18">
                        <c:v>1.2380033879739901E-3</c:v>
                      </c:pt>
                      <c:pt idx="19">
                        <c:v>1.3787591545865599E-3</c:v>
                      </c:pt>
                      <c:pt idx="20">
                        <c:v>1.52725819507426E-3</c:v>
                      </c:pt>
                      <c:pt idx="21">
                        <c:v>1.68352125344058E-3</c:v>
                      </c:pt>
                      <c:pt idx="22">
                        <c:v>1.84756989399365E-3</c:v>
                      </c:pt>
                      <c:pt idx="23">
                        <c:v>2.0194286768855899E-3</c:v>
                      </c:pt>
                      <c:pt idx="24">
                        <c:v>2.1991262761206199E-3</c:v>
                      </c:pt>
                      <c:pt idx="25">
                        <c:v>2.38669910188908E-3</c:v>
                      </c:pt>
                      <c:pt idx="26">
                        <c:v>2.5821955385832698E-3</c:v>
                      </c:pt>
                      <c:pt idx="27">
                        <c:v>2.7856759808809299E-3</c:v>
                      </c:pt>
                      <c:pt idx="28">
                        <c:v>2.9972110021734902E-3</c:v>
                      </c:pt>
                      <c:pt idx="29">
                        <c:v>3.2168807883894302E-3</c:v>
                      </c:pt>
                      <c:pt idx="30">
                        <c:v>3.44477238125424E-3</c:v>
                      </c:pt>
                      <c:pt idx="31">
                        <c:v>3.6809758904261598E-3</c:v>
                      </c:pt>
                      <c:pt idx="32">
                        <c:v>3.9255839985444197E-3</c:v>
                      </c:pt>
                      <c:pt idx="33">
                        <c:v>4.1786919470393202E-3</c:v>
                      </c:pt>
                      <c:pt idx="34">
                        <c:v>4.4403976383332504E-3</c:v>
                      </c:pt>
                      <c:pt idx="35">
                        <c:v>4.7108017508668103E-3</c:v>
                      </c:pt>
                      <c:pt idx="36">
                        <c:v>4.9900079392615404E-3</c:v>
                      </c:pt>
                      <c:pt idx="37">
                        <c:v>5.27812254445955E-3</c:v>
                      </c:pt>
                      <c:pt idx="38">
                        <c:v>5.5752539530974704E-3</c:v>
                      </c:pt>
                      <c:pt idx="39">
                        <c:v>5.8815121738952196E-3</c:v>
                      </c:pt>
                      <c:pt idx="40">
                        <c:v>6.1970085016863196E-3</c:v>
                      </c:pt>
                      <c:pt idx="41">
                        <c:v>6.5218551104582302E-3</c:v>
                      </c:pt>
                      <c:pt idx="42">
                        <c:v>6.8561650693137804E-3</c:v>
                      </c:pt>
                      <c:pt idx="43">
                        <c:v>7.2000526875733301E-3</c:v>
                      </c:pt>
                      <c:pt idx="44">
                        <c:v>7.5536333690479204E-3</c:v>
                      </c:pt>
                      <c:pt idx="45">
                        <c:v>7.9170225274828206E-3</c:v>
                      </c:pt>
                      <c:pt idx="46">
                        <c:v>8.2903342373859702E-3</c:v>
                      </c:pt>
                      <c:pt idx="47">
                        <c:v>8.6736803596272408E-3</c:v>
                      </c:pt>
                      <c:pt idx="48">
                        <c:v>9.0671704916699802E-3</c:v>
                      </c:pt>
                      <c:pt idx="49">
                        <c:v>9.4709119344670405E-3</c:v>
                      </c:pt>
                      <c:pt idx="50">
                        <c:v>9.8850098423536696E-3</c:v>
                      </c:pt>
                      <c:pt idx="51">
                        <c:v>1.03095658200073E-2</c:v>
                      </c:pt>
                      <c:pt idx="52">
                        <c:v>1.0744675664304201E-2</c:v>
                      </c:pt>
                      <c:pt idx="53">
                        <c:v>1.1190427827736001E-2</c:v>
                      </c:pt>
                      <c:pt idx="54">
                        <c:v>1.16469029458531E-2</c:v>
                      </c:pt>
                      <c:pt idx="55">
                        <c:v>1.2114173454934801E-2</c:v>
                      </c:pt>
                      <c:pt idx="56">
                        <c:v>1.2592303452851301E-2</c:v>
                      </c:pt>
                      <c:pt idx="57">
                        <c:v>1.30813483041542E-2</c:v>
                      </c:pt>
                      <c:pt idx="58">
                        <c:v>1.35813543968927E-2</c:v>
                      </c:pt>
                      <c:pt idx="59">
                        <c:v>1.40923590261306E-2</c:v>
                      </c:pt>
                      <c:pt idx="60">
                        <c:v>1.46143897914842E-2</c:v>
                      </c:pt>
                      <c:pt idx="61">
                        <c:v>1.51474647933068E-2</c:v>
                      </c:pt>
                      <c:pt idx="62">
                        <c:v>1.5691594884053101E-2</c:v>
                      </c:pt>
                      <c:pt idx="63">
                        <c:v>1.6246784724709602E-2</c:v>
                      </c:pt>
                      <c:pt idx="64">
                        <c:v>1.6813031414991301E-2</c:v>
                      </c:pt>
                      <c:pt idx="65">
                        <c:v>1.7390321862386999E-2</c:v>
                      </c:pt>
                      <c:pt idx="66">
                        <c:v>1.7978632602033098E-2</c:v>
                      </c:pt>
                      <c:pt idx="67">
                        <c:v>1.85779304709872E-2</c:v>
                      </c:pt>
                      <c:pt idx="68">
                        <c:v>1.91881733320192E-2</c:v>
                      </c:pt>
                      <c:pt idx="69">
                        <c:v>1.98093121050168E-2</c:v>
                      </c:pt>
                      <c:pt idx="70">
                        <c:v>2.0441293769898301E-2</c:v>
                      </c:pt>
                      <c:pt idx="71">
                        <c:v>2.1084060204067601E-2</c:v>
                      </c:pt>
                      <c:pt idx="72">
                        <c:v>2.1737545021374201E-2</c:v>
                      </c:pt>
                      <c:pt idx="73">
                        <c:v>2.24016721385468E-2</c:v>
                      </c:pt>
                      <c:pt idx="74">
                        <c:v>2.3076355454565298E-2</c:v>
                      </c:pt>
                      <c:pt idx="75">
                        <c:v>2.3761500275403601E-2</c:v>
                      </c:pt>
                      <c:pt idx="76">
                        <c:v>2.44570068680867E-2</c:v>
                      </c:pt>
                      <c:pt idx="77">
                        <c:v>2.51627737280474E-2</c:v>
                      </c:pt>
                      <c:pt idx="78">
                        <c:v>2.58786987109367E-2</c:v>
                      </c:pt>
                      <c:pt idx="79">
                        <c:v>2.6604678560196601E-2</c:v>
                      </c:pt>
                      <c:pt idx="80">
                        <c:v>2.73406065793819E-2</c:v>
                      </c:pt>
                      <c:pt idx="81">
                        <c:v>2.8086371528919098E-2</c:v>
                      </c:pt>
                      <c:pt idx="82">
                        <c:v>2.8841857773629499E-2</c:v>
                      </c:pt>
                      <c:pt idx="83">
                        <c:v>2.9606945518413402E-2</c:v>
                      </c:pt>
                      <c:pt idx="84">
                        <c:v>3.03815114875686E-2</c:v>
                      </c:pt>
                      <c:pt idx="85">
                        <c:v>3.11654309212527E-2</c:v>
                      </c:pt>
                      <c:pt idx="86">
                        <c:v>3.1958578903281E-2</c:v>
                      </c:pt>
                      <c:pt idx="87">
                        <c:v>3.2760830505933501E-2</c:v>
                      </c:pt>
                      <c:pt idx="88">
                        <c:v>3.3572060666890301E-2</c:v>
                      </c:pt>
                      <c:pt idx="89">
                        <c:v>3.43921444065289E-2</c:v>
                      </c:pt>
                      <c:pt idx="90">
                        <c:v>3.5220957240718498E-2</c:v>
                      </c:pt>
                      <c:pt idx="91">
                        <c:v>3.60583753473709E-2</c:v>
                      </c:pt>
                      <c:pt idx="92">
                        <c:v>3.6904275771556597E-2</c:v>
                      </c:pt>
                      <c:pt idx="93">
                        <c:v>3.7758537026446298E-2</c:v>
                      </c:pt>
                      <c:pt idx="94">
                        <c:v>3.8621039390733997E-2</c:v>
                      </c:pt>
                      <c:pt idx="95">
                        <c:v>3.9491664729945898E-2</c:v>
                      </c:pt>
                      <c:pt idx="96">
                        <c:v>4.0370296257469997E-2</c:v>
                      </c:pt>
                      <c:pt idx="97">
                        <c:v>4.1256818048133498E-2</c:v>
                      </c:pt>
                      <c:pt idx="98">
                        <c:v>4.2151114547257201E-2</c:v>
                      </c:pt>
                      <c:pt idx="99">
                        <c:v>4.3053069848676399E-2</c:v>
                      </c:pt>
                      <c:pt idx="100">
                        <c:v>4.3962567659935198E-2</c:v>
                      </c:pt>
                      <c:pt idx="101">
                        <c:v>4.4879492107277902E-2</c:v>
                      </c:pt>
                      <c:pt idx="102">
                        <c:v>4.5803728123946098E-2</c:v>
                      </c:pt>
                      <c:pt idx="103">
                        <c:v>4.6735159272216997E-2</c:v>
                      </c:pt>
                      <c:pt idx="104">
                        <c:v>4.7673665495609703E-2</c:v>
                      </c:pt>
                      <c:pt idx="105">
                        <c:v>4.8619123029533001E-2</c:v>
                      </c:pt>
                      <c:pt idx="106">
                        <c:v>4.9571402892500199E-2</c:v>
                      </c:pt>
                      <c:pt idx="107">
                        <c:v>5.0530369224268797E-2</c:v>
                      </c:pt>
                      <c:pt idx="108">
                        <c:v>5.1495878143929801E-2</c:v>
                      </c:pt>
                      <c:pt idx="109">
                        <c:v>5.24677700523975E-2</c:v>
                      </c:pt>
                      <c:pt idx="110">
                        <c:v>5.3445865816469297E-2</c:v>
                      </c:pt>
                      <c:pt idx="111">
                        <c:v>5.4429968351265803E-2</c:v>
                      </c:pt>
                      <c:pt idx="112">
                        <c:v>5.5419865907141402E-2</c:v>
                      </c:pt>
                      <c:pt idx="113">
                        <c:v>5.64153328368273E-2</c:v>
                      </c:pt>
                      <c:pt idx="114">
                        <c:v>5.7416120538646101E-2</c:v>
                      </c:pt>
                      <c:pt idx="115">
                        <c:v>5.8421948520288099E-2</c:v>
                      </c:pt>
                      <c:pt idx="116">
                        <c:v>5.9432504931142098E-2</c:v>
                      </c:pt>
                      <c:pt idx="117">
                        <c:v>6.0447444745828201E-2</c:v>
                      </c:pt>
                      <c:pt idx="118">
                        <c:v>6.1466384704622103E-2</c:v>
                      </c:pt>
                      <c:pt idx="119">
                        <c:v>6.24889226257032E-2</c:v>
                      </c:pt>
                      <c:pt idx="120">
                        <c:v>6.3514655916509594E-2</c:v>
                      </c:pt>
                      <c:pt idx="121">
                        <c:v>6.4543182317017306E-2</c:v>
                      </c:pt>
                      <c:pt idx="122">
                        <c:v>6.5574103362156105E-2</c:v>
                      </c:pt>
                      <c:pt idx="123">
                        <c:v>6.6607044502482504E-2</c:v>
                      </c:pt>
                      <c:pt idx="124">
                        <c:v>6.7641672418536899E-2</c:v>
                      </c:pt>
                      <c:pt idx="125">
                        <c:v>6.86776913837394E-2</c:v>
                      </c:pt>
                      <c:pt idx="126">
                        <c:v>6.9714839184028196E-2</c:v>
                      </c:pt>
                      <c:pt idx="127">
                        <c:v>7.0752895032663701E-2</c:v>
                      </c:pt>
                      <c:pt idx="128">
                        <c:v>7.1791682075195901E-2</c:v>
                      </c:pt>
                      <c:pt idx="129">
                        <c:v>7.2831052381502503E-2</c:v>
                      </c:pt>
                      <c:pt idx="130">
                        <c:v>7.3870884445315602E-2</c:v>
                      </c:pt>
                      <c:pt idx="131">
                        <c:v>7.49110871957442E-2</c:v>
                      </c:pt>
                      <c:pt idx="132">
                        <c:v>7.5951592405387805E-2</c:v>
                      </c:pt>
                      <c:pt idx="133">
                        <c:v>7.69923420384655E-2</c:v>
                      </c:pt>
                      <c:pt idx="134">
                        <c:v>7.8033287865125395E-2</c:v>
                      </c:pt>
                      <c:pt idx="135">
                        <c:v>7.9074392235511506E-2</c:v>
                      </c:pt>
                      <c:pt idx="136">
                        <c:v>8.0115626028417E-2</c:v>
                      </c:pt>
                      <c:pt idx="137">
                        <c:v>8.1156965420798394E-2</c:v>
                      </c:pt>
                      <c:pt idx="138">
                        <c:v>8.2198391178208499E-2</c:v>
                      </c:pt>
                      <c:pt idx="139">
                        <c:v>8.3239887576198796E-2</c:v>
                      </c:pt>
                      <c:pt idx="140">
                        <c:v>8.4281442335324003E-2</c:v>
                      </c:pt>
                      <c:pt idx="141">
                        <c:v>8.5323046776419997E-2</c:v>
                      </c:pt>
                      <c:pt idx="142">
                        <c:v>8.6364695295598898E-2</c:v>
                      </c:pt>
                      <c:pt idx="143">
                        <c:v>8.7406383572009E-2</c:v>
                      </c:pt>
                      <c:pt idx="144">
                        <c:v>8.8448107615610103E-2</c:v>
                      </c:pt>
                      <c:pt idx="145">
                        <c:v>8.9489863477628703E-2</c:v>
                      </c:pt>
                      <c:pt idx="146">
                        <c:v>9.0531647080450695E-2</c:v>
                      </c:pt>
                      <c:pt idx="147">
                        <c:v>9.1573454201888296E-2</c:v>
                      </c:pt>
                      <c:pt idx="148">
                        <c:v>9.2615280515302503E-2</c:v>
                      </c:pt>
                      <c:pt idx="149">
                        <c:v>9.3657121822239703E-2</c:v>
                      </c:pt>
                      <c:pt idx="150">
                        <c:v>9.4698974634325403E-2</c:v>
                      </c:pt>
                      <c:pt idx="151">
                        <c:v>9.5740836386925904E-2</c:v>
                      </c:pt>
                      <c:pt idx="152">
                        <c:v>9.6782705430255897E-2</c:v>
                      </c:pt>
                      <c:pt idx="153">
                        <c:v>9.7824581010269807E-2</c:v>
                      </c:pt>
                      <c:pt idx="154">
                        <c:v>9.8866463055154299E-2</c:v>
                      </c:pt>
                      <c:pt idx="155">
                        <c:v>9.9908351628369294E-2</c:v>
                      </c:pt>
                      <c:pt idx="156">
                        <c:v>0.100950246739615</c:v>
                      </c:pt>
                      <c:pt idx="157">
                        <c:v>0.101992148359268</c:v>
                      </c:pt>
                      <c:pt idx="158">
                        <c:v>0.103034056448728</c:v>
                      </c:pt>
                      <c:pt idx="159">
                        <c:v>0.1040759710045</c:v>
                      </c:pt>
                      <c:pt idx="160">
                        <c:v>0.105117892078324</c:v>
                      </c:pt>
                      <c:pt idx="161">
                        <c:v>0.10615981977841001</c:v>
                      </c:pt>
                      <c:pt idx="162">
                        <c:v>0.107201754270764</c:v>
                      </c:pt>
                      <c:pt idx="163">
                        <c:v>0.10824369576735</c:v>
                      </c:pt>
                      <c:pt idx="164">
                        <c:v>0.10928564448589</c:v>
                      </c:pt>
                      <c:pt idx="165">
                        <c:v>0.11032760062227</c:v>
                      </c:pt>
                      <c:pt idx="166">
                        <c:v>0.111369564350805</c:v>
                      </c:pt>
                      <c:pt idx="167">
                        <c:v>0.11241153582798399</c:v>
                      </c:pt>
                      <c:pt idx="168">
                        <c:v>0.113453515186773</c:v>
                      </c:pt>
                      <c:pt idx="169">
                        <c:v>0.114495502529431</c:v>
                      </c:pt>
                      <c:pt idx="170">
                        <c:v>0.115537497929251</c:v>
                      </c:pt>
                      <c:pt idx="171">
                        <c:v>0.116579501431544</c:v>
                      </c:pt>
                      <c:pt idx="172">
                        <c:v>0.117621513051218</c:v>
                      </c:pt>
                      <c:pt idx="173">
                        <c:v>0.11866353277831</c:v>
                      </c:pt>
                      <c:pt idx="174">
                        <c:v>0.119705560580446</c:v>
                      </c:pt>
                      <c:pt idx="175">
                        <c:v>0.12074759638766699</c:v>
                      </c:pt>
                      <c:pt idx="176">
                        <c:v>0.121789640086461</c:v>
                      </c:pt>
                      <c:pt idx="177">
                        <c:v>0.122831691520516</c:v>
                      </c:pt>
                      <c:pt idx="178">
                        <c:v>0.123873750492313</c:v>
                      </c:pt>
                      <c:pt idx="179">
                        <c:v>0.124915816771566</c:v>
                      </c:pt>
                      <c:pt idx="180">
                        <c:v>0.125957890112187</c:v>
                      </c:pt>
                      <c:pt idx="181">
                        <c:v>0.12699997026037799</c:v>
                      </c:pt>
                      <c:pt idx="182">
                        <c:v>0.12804205695686499</c:v>
                      </c:pt>
                      <c:pt idx="183">
                        <c:v>0.12908414993652301</c:v>
                      </c:pt>
                      <c:pt idx="184">
                        <c:v>0.130126248926133</c:v>
                      </c:pt>
                      <c:pt idx="185">
                        <c:v>0.13116835364997501</c:v>
                      </c:pt>
                      <c:pt idx="186">
                        <c:v>0.132210463831923</c:v>
                      </c:pt>
                      <c:pt idx="187">
                        <c:v>0.13325257918786401</c:v>
                      </c:pt>
                      <c:pt idx="188">
                        <c:v>0.134294699109024</c:v>
                      </c:pt>
                      <c:pt idx="189">
                        <c:v>0.13533682254781501</c:v>
                      </c:pt>
                      <c:pt idx="190">
                        <c:v>0.136378948468903</c:v>
                      </c:pt>
                      <c:pt idx="191">
                        <c:v>0.13742107589282501</c:v>
                      </c:pt>
                      <c:pt idx="192">
                        <c:v>0.13846320390217501</c:v>
                      </c:pt>
                      <c:pt idx="193">
                        <c:v>0.13950533195668099</c:v>
                      </c:pt>
                      <c:pt idx="194">
                        <c:v>0.14054746001118701</c:v>
                      </c:pt>
                      <c:pt idx="195">
                        <c:v>0.141589588065693</c:v>
                      </c:pt>
                      <c:pt idx="196">
                        <c:v>0.14263171612019801</c:v>
                      </c:pt>
                      <c:pt idx="197">
                        <c:v>0.143673844174704</c:v>
                      </c:pt>
                      <c:pt idx="198">
                        <c:v>0.14471597222920901</c:v>
                      </c:pt>
                      <c:pt idx="199">
                        <c:v>0.145758100283715</c:v>
                      </c:pt>
                      <c:pt idx="200">
                        <c:v>0.14680022833822101</c:v>
                      </c:pt>
                      <c:pt idx="201">
                        <c:v>0.147842356392727</c:v>
                      </c:pt>
                      <c:pt idx="202">
                        <c:v>0.14888448444723201</c:v>
                      </c:pt>
                      <c:pt idx="203">
                        <c:v>0.149926612501738</c:v>
                      </c:pt>
                      <c:pt idx="204">
                        <c:v>0.15096874055624401</c:v>
                      </c:pt>
                      <c:pt idx="205">
                        <c:v>0.152010868610749</c:v>
                      </c:pt>
                      <c:pt idx="206">
                        <c:v>0.15305299666525499</c:v>
                      </c:pt>
                      <c:pt idx="207">
                        <c:v>0.154095124719761</c:v>
                      </c:pt>
                      <c:pt idx="208">
                        <c:v>0.15513725277426599</c:v>
                      </c:pt>
                      <c:pt idx="209">
                        <c:v>0.156179380828772</c:v>
                      </c:pt>
                      <c:pt idx="210">
                        <c:v>0.15722150888327699</c:v>
                      </c:pt>
                      <c:pt idx="211">
                        <c:v>0.158263636937783</c:v>
                      </c:pt>
                      <c:pt idx="212">
                        <c:v>0.15930576499228899</c:v>
                      </c:pt>
                      <c:pt idx="213">
                        <c:v>0.160347893046795</c:v>
                      </c:pt>
                      <c:pt idx="214">
                        <c:v>0.16139002110129999</c:v>
                      </c:pt>
                      <c:pt idx="215">
                        <c:v>0.162432149155806</c:v>
                      </c:pt>
                      <c:pt idx="216">
                        <c:v>0.16347427721031199</c:v>
                      </c:pt>
                      <c:pt idx="217">
                        <c:v>0.16451640526481701</c:v>
                      </c:pt>
                      <c:pt idx="218">
                        <c:v>0.16555853331932299</c:v>
                      </c:pt>
                      <c:pt idx="219">
                        <c:v>0.16660066137382901</c:v>
                      </c:pt>
                      <c:pt idx="220">
                        <c:v>0.16764278942833399</c:v>
                      </c:pt>
                      <c:pt idx="221">
                        <c:v>0.16868491748284001</c:v>
                      </c:pt>
                      <c:pt idx="222">
                        <c:v>0.16972704553734499</c:v>
                      </c:pt>
                      <c:pt idx="223">
                        <c:v>0.17076917359185101</c:v>
                      </c:pt>
                      <c:pt idx="224">
                        <c:v>0.171811301646356</c:v>
                      </c:pt>
                      <c:pt idx="225">
                        <c:v>0.17285342970086201</c:v>
                      </c:pt>
                      <c:pt idx="226">
                        <c:v>0.173895557755368</c:v>
                      </c:pt>
                      <c:pt idx="227">
                        <c:v>0.17493768580987401</c:v>
                      </c:pt>
                      <c:pt idx="228">
                        <c:v>0.175979813864379</c:v>
                      </c:pt>
                      <c:pt idx="229">
                        <c:v>0.17702194191888501</c:v>
                      </c:pt>
                      <c:pt idx="230">
                        <c:v>0.178064069973391</c:v>
                      </c:pt>
                      <c:pt idx="231">
                        <c:v>0.17910619802789701</c:v>
                      </c:pt>
                      <c:pt idx="232">
                        <c:v>0.180148326082402</c:v>
                      </c:pt>
                      <c:pt idx="233">
                        <c:v>0.18119045413690801</c:v>
                      </c:pt>
                      <c:pt idx="234">
                        <c:v>0.182232582191413</c:v>
                      </c:pt>
                      <c:pt idx="235">
                        <c:v>0.18327471024591899</c:v>
                      </c:pt>
                      <c:pt idx="236">
                        <c:v>0.184316838300425</c:v>
                      </c:pt>
                      <c:pt idx="237">
                        <c:v>0.18535896635492999</c:v>
                      </c:pt>
                      <c:pt idx="238">
                        <c:v>0.186401094409436</c:v>
                      </c:pt>
                      <c:pt idx="239">
                        <c:v>0.18744322246394199</c:v>
                      </c:pt>
                      <c:pt idx="240">
                        <c:v>0.188485350518447</c:v>
                      </c:pt>
                      <c:pt idx="241">
                        <c:v>0.18952747857295299</c:v>
                      </c:pt>
                      <c:pt idx="242">
                        <c:v>0.190569606627458</c:v>
                      </c:pt>
                      <c:pt idx="243">
                        <c:v>0.19161173468196399</c:v>
                      </c:pt>
                      <c:pt idx="244">
                        <c:v>0.19265386273647001</c:v>
                      </c:pt>
                      <c:pt idx="245">
                        <c:v>0.19369599079097599</c:v>
                      </c:pt>
                      <c:pt idx="246">
                        <c:v>0.19473811884548201</c:v>
                      </c:pt>
                      <c:pt idx="247">
                        <c:v>0.19578024689998599</c:v>
                      </c:pt>
                      <c:pt idx="248">
                        <c:v>0.19682237495449201</c:v>
                      </c:pt>
                      <c:pt idx="249">
                        <c:v>0.19786450300899799</c:v>
                      </c:pt>
                      <c:pt idx="250">
                        <c:v>0.19890663106350401</c:v>
                      </c:pt>
                      <c:pt idx="251">
                        <c:v>0.199948759118009</c:v>
                      </c:pt>
                      <c:pt idx="252">
                        <c:v>0.20099088717251501</c:v>
                      </c:pt>
                      <c:pt idx="253">
                        <c:v>0.202033015227021</c:v>
                      </c:pt>
                      <c:pt idx="254">
                        <c:v>0.20307514328152601</c:v>
                      </c:pt>
                      <c:pt idx="255">
                        <c:v>0.204117271336032</c:v>
                      </c:pt>
                      <c:pt idx="256">
                        <c:v>0.20515939939053701</c:v>
                      </c:pt>
                      <c:pt idx="257">
                        <c:v>0.206201527445044</c:v>
                      </c:pt>
                      <c:pt idx="258">
                        <c:v>0.20724365549954901</c:v>
                      </c:pt>
                      <c:pt idx="259">
                        <c:v>0.208285783554055</c:v>
                      </c:pt>
                      <c:pt idx="260">
                        <c:v>0.20932791160856001</c:v>
                      </c:pt>
                      <c:pt idx="261">
                        <c:v>0.210370039663066</c:v>
                      </c:pt>
                      <c:pt idx="262">
                        <c:v>0.21141216771757201</c:v>
                      </c:pt>
                      <c:pt idx="263">
                        <c:v>0.212454295772077</c:v>
                      </c:pt>
                      <c:pt idx="264">
                        <c:v>0.21349642382658299</c:v>
                      </c:pt>
                      <c:pt idx="265">
                        <c:v>0.214538551881089</c:v>
                      </c:pt>
                      <c:pt idx="266">
                        <c:v>0.21558067993559399</c:v>
                      </c:pt>
                      <c:pt idx="267">
                        <c:v>0.2166228079901</c:v>
                      </c:pt>
                      <c:pt idx="268">
                        <c:v>0.21766493604460599</c:v>
                      </c:pt>
                      <c:pt idx="269">
                        <c:v>0.218707064099112</c:v>
                      </c:pt>
                      <c:pt idx="270">
                        <c:v>0.21974919215361699</c:v>
                      </c:pt>
                      <c:pt idx="271">
                        <c:v>0.220791320208123</c:v>
                      </c:pt>
                      <c:pt idx="272">
                        <c:v>0.22183344826262899</c:v>
                      </c:pt>
                      <c:pt idx="273">
                        <c:v>0.22287557631713401</c:v>
                      </c:pt>
                      <c:pt idx="274">
                        <c:v>0.22391770437163999</c:v>
                      </c:pt>
                      <c:pt idx="275">
                        <c:v>0.22495983242614501</c:v>
                      </c:pt>
                      <c:pt idx="276">
                        <c:v>0.22600196048065099</c:v>
                      </c:pt>
                      <c:pt idx="277">
                        <c:v>0.22704408853515601</c:v>
                      </c:pt>
                      <c:pt idx="278">
                        <c:v>0.22808621658966199</c:v>
                      </c:pt>
                      <c:pt idx="279">
                        <c:v>0.22912834464416801</c:v>
                      </c:pt>
                      <c:pt idx="280">
                        <c:v>0.23017047269867399</c:v>
                      </c:pt>
                      <c:pt idx="281">
                        <c:v>0.23121260075317901</c:v>
                      </c:pt>
                      <c:pt idx="282">
                        <c:v>0.232254728807685</c:v>
                      </c:pt>
                      <c:pt idx="283">
                        <c:v>0.23329685686219101</c:v>
                      </c:pt>
                      <c:pt idx="284">
                        <c:v>0.234338984916697</c:v>
                      </c:pt>
                      <c:pt idx="285">
                        <c:v>0.23538111297120201</c:v>
                      </c:pt>
                      <c:pt idx="286">
                        <c:v>0.236423241025707</c:v>
                      </c:pt>
                      <c:pt idx="287">
                        <c:v>0.23746536908021301</c:v>
                      </c:pt>
                      <c:pt idx="288">
                        <c:v>0.238507497134718</c:v>
                      </c:pt>
                      <c:pt idx="289">
                        <c:v>0.23954962518922501</c:v>
                      </c:pt>
                      <c:pt idx="290">
                        <c:v>0.24059175324373</c:v>
                      </c:pt>
                      <c:pt idx="291">
                        <c:v>0.24163388129823599</c:v>
                      </c:pt>
                      <c:pt idx="292">
                        <c:v>0.242676009352741</c:v>
                      </c:pt>
                      <c:pt idx="293">
                        <c:v>0.24371813740724699</c:v>
                      </c:pt>
                      <c:pt idx="294">
                        <c:v>0.244760265461753</c:v>
                      </c:pt>
                      <c:pt idx="295">
                        <c:v>0.24580239351625799</c:v>
                      </c:pt>
                      <c:pt idx="296">
                        <c:v>0.246844521570765</c:v>
                      </c:pt>
                      <c:pt idx="297">
                        <c:v>0.24788664962527099</c:v>
                      </c:pt>
                      <c:pt idx="298">
                        <c:v>0.248928777679775</c:v>
                      </c:pt>
                      <c:pt idx="299">
                        <c:v>0.24997090573428099</c:v>
                      </c:pt>
                      <c:pt idx="300">
                        <c:v>0.25101303378878698</c:v>
                      </c:pt>
                      <c:pt idx="301">
                        <c:v>0.25205516184329202</c:v>
                      </c:pt>
                      <c:pt idx="302">
                        <c:v>0.25309728989779801</c:v>
                      </c:pt>
                      <c:pt idx="303">
                        <c:v>0.25413941795230399</c:v>
                      </c:pt>
                      <c:pt idx="304">
                        <c:v>0.25518154600680998</c:v>
                      </c:pt>
                      <c:pt idx="305">
                        <c:v>0.25622367406131602</c:v>
                      </c:pt>
                      <c:pt idx="306">
                        <c:v>0.25726580211582101</c:v>
                      </c:pt>
                      <c:pt idx="307">
                        <c:v>0.25830793017032699</c:v>
                      </c:pt>
                      <c:pt idx="308">
                        <c:v>0.25935005822483198</c:v>
                      </c:pt>
                      <c:pt idx="309">
                        <c:v>0.26039218627933802</c:v>
                      </c:pt>
                      <c:pt idx="310">
                        <c:v>0.26143431433384401</c:v>
                      </c:pt>
                      <c:pt idx="311">
                        <c:v>0.262476442388349</c:v>
                      </c:pt>
                      <c:pt idx="312">
                        <c:v>0.26351857044285498</c:v>
                      </c:pt>
                      <c:pt idx="313">
                        <c:v>0.26456069849736003</c:v>
                      </c:pt>
                      <c:pt idx="314">
                        <c:v>0.26560282655186601</c:v>
                      </c:pt>
                      <c:pt idx="315">
                        <c:v>0.266644954606371</c:v>
                      </c:pt>
                      <c:pt idx="316">
                        <c:v>0.26768708266087698</c:v>
                      </c:pt>
                      <c:pt idx="317">
                        <c:v>0.26872921071538403</c:v>
                      </c:pt>
                      <c:pt idx="318">
                        <c:v>0.26977133876988901</c:v>
                      </c:pt>
                      <c:pt idx="319">
                        <c:v>0.270813466824395</c:v>
                      </c:pt>
                      <c:pt idx="320">
                        <c:v>0.27185559487889999</c:v>
                      </c:pt>
                      <c:pt idx="321">
                        <c:v>0.27289772293340597</c:v>
                      </c:pt>
                      <c:pt idx="322">
                        <c:v>0.27393985098791102</c:v>
                      </c:pt>
                      <c:pt idx="323">
                        <c:v>0.274981979042417</c:v>
                      </c:pt>
                      <c:pt idx="324">
                        <c:v>0.27602410709692199</c:v>
                      </c:pt>
                      <c:pt idx="325">
                        <c:v>0.27706623515142798</c:v>
                      </c:pt>
                      <c:pt idx="326">
                        <c:v>0.27810836320593402</c:v>
                      </c:pt>
                      <c:pt idx="327">
                        <c:v>0.27915049126044</c:v>
                      </c:pt>
                      <c:pt idx="328">
                        <c:v>0.28019261931494599</c:v>
                      </c:pt>
                      <c:pt idx="329">
                        <c:v>0.28123474736945098</c:v>
                      </c:pt>
                      <c:pt idx="330">
                        <c:v>0.28227687542395602</c:v>
                      </c:pt>
                      <c:pt idx="331">
                        <c:v>0.283319003478464</c:v>
                      </c:pt>
                      <c:pt idx="332">
                        <c:v>0.28436113153296799</c:v>
                      </c:pt>
                      <c:pt idx="333">
                        <c:v>0.28540325958747398</c:v>
                      </c:pt>
                      <c:pt idx="334">
                        <c:v>0.28644538764197902</c:v>
                      </c:pt>
                      <c:pt idx="335">
                        <c:v>0.28748751569648501</c:v>
                      </c:pt>
                      <c:pt idx="336">
                        <c:v>0.28852964375099099</c:v>
                      </c:pt>
                      <c:pt idx="337">
                        <c:v>0.28957177180549598</c:v>
                      </c:pt>
                      <c:pt idx="338">
                        <c:v>0.29061389986000202</c:v>
                      </c:pt>
                      <c:pt idx="339">
                        <c:v>0.29165602791450801</c:v>
                      </c:pt>
                      <c:pt idx="340">
                        <c:v>0.292698155969013</c:v>
                      </c:pt>
                      <c:pt idx="341">
                        <c:v>0.29374028402351898</c:v>
                      </c:pt>
                      <c:pt idx="342">
                        <c:v>0.29478241207802502</c:v>
                      </c:pt>
                      <c:pt idx="343">
                        <c:v>0.29582454013253001</c:v>
                      </c:pt>
                      <c:pt idx="344">
                        <c:v>0.296866668187036</c:v>
                      </c:pt>
                      <c:pt idx="345">
                        <c:v>0.29790879624154198</c:v>
                      </c:pt>
                      <c:pt idx="346">
                        <c:v>0.29895092429604703</c:v>
                      </c:pt>
                      <c:pt idx="347">
                        <c:v>0.29999305235055301</c:v>
                      </c:pt>
                      <c:pt idx="348">
                        <c:v>0.301035180405059</c:v>
                      </c:pt>
                      <c:pt idx="349">
                        <c:v>0.30207730845956399</c:v>
                      </c:pt>
                      <c:pt idx="350">
                        <c:v>0.30311943651407097</c:v>
                      </c:pt>
                      <c:pt idx="351">
                        <c:v>0.30416156456857601</c:v>
                      </c:pt>
                      <c:pt idx="352">
                        <c:v>0.305203692623081</c:v>
                      </c:pt>
                      <c:pt idx="353">
                        <c:v>0.30624582067758699</c:v>
                      </c:pt>
                      <c:pt idx="354">
                        <c:v>0.30728794873209198</c:v>
                      </c:pt>
                      <c:pt idx="355">
                        <c:v>0.30833007678659902</c:v>
                      </c:pt>
                      <c:pt idx="356">
                        <c:v>0.309372204841104</c:v>
                      </c:pt>
                      <c:pt idx="357">
                        <c:v>0.31041433289560999</c:v>
                      </c:pt>
                      <c:pt idx="358">
                        <c:v>0.31145646095011498</c:v>
                      </c:pt>
                      <c:pt idx="359">
                        <c:v>0.31249858900462202</c:v>
                      </c:pt>
                      <c:pt idx="360">
                        <c:v>0.31354071705912701</c:v>
                      </c:pt>
                      <c:pt idx="361">
                        <c:v>0.31458284511363199</c:v>
                      </c:pt>
                      <c:pt idx="362">
                        <c:v>0.31562497316813798</c:v>
                      </c:pt>
                      <c:pt idx="363">
                        <c:v>0.31666710122264302</c:v>
                      </c:pt>
                      <c:pt idx="364">
                        <c:v>0.31770922927714901</c:v>
                      </c:pt>
                      <c:pt idx="365">
                        <c:v>0.31875135733165499</c:v>
                      </c:pt>
                      <c:pt idx="366">
                        <c:v>0.31979348538615998</c:v>
                      </c:pt>
                      <c:pt idx="367">
                        <c:v>0.32083561344066702</c:v>
                      </c:pt>
                      <c:pt idx="368">
                        <c:v>0.32187774149517201</c:v>
                      </c:pt>
                      <c:pt idx="369">
                        <c:v>0.322919869549678</c:v>
                      </c:pt>
                      <c:pt idx="370">
                        <c:v>0.32396199760418298</c:v>
                      </c:pt>
                      <c:pt idx="371">
                        <c:v>0.32500412565868902</c:v>
                      </c:pt>
                      <c:pt idx="372">
                        <c:v>0.32604625371319401</c:v>
                      </c:pt>
                      <c:pt idx="373">
                        <c:v>0.3270883817677</c:v>
                      </c:pt>
                      <c:pt idx="374">
                        <c:v>0.32813050982220598</c:v>
                      </c:pt>
                      <c:pt idx="375">
                        <c:v>0.32917263787671103</c:v>
                      </c:pt>
                      <c:pt idx="376">
                        <c:v>0.33021476593121601</c:v>
                      </c:pt>
                      <c:pt idx="377">
                        <c:v>0.331256893985723</c:v>
                      </c:pt>
                      <c:pt idx="378">
                        <c:v>0.33229902204022899</c:v>
                      </c:pt>
                      <c:pt idx="379">
                        <c:v>0.33334115009473397</c:v>
                      </c:pt>
                      <c:pt idx="380">
                        <c:v>0.33438327814924002</c:v>
                      </c:pt>
                      <c:pt idx="381">
                        <c:v>0.335425406203745</c:v>
                      </c:pt>
                      <c:pt idx="382">
                        <c:v>0.33646753425825099</c:v>
                      </c:pt>
                      <c:pt idx="383">
                        <c:v>0.33750966231275598</c:v>
                      </c:pt>
                      <c:pt idx="384">
                        <c:v>0.33855179036726202</c:v>
                      </c:pt>
                      <c:pt idx="385">
                        <c:v>0.339593918421767</c:v>
                      </c:pt>
                      <c:pt idx="386">
                        <c:v>0.34063604647627199</c:v>
                      </c:pt>
                      <c:pt idx="387">
                        <c:v>0.34167817453077898</c:v>
                      </c:pt>
                      <c:pt idx="388">
                        <c:v>0.34272030258528502</c:v>
                      </c:pt>
                      <c:pt idx="389">
                        <c:v>0.34376243063979001</c:v>
                      </c:pt>
                      <c:pt idx="390">
                        <c:v>0.34480455869429599</c:v>
                      </c:pt>
                      <c:pt idx="391">
                        <c:v>0.34584668674880098</c:v>
                      </c:pt>
                      <c:pt idx="392">
                        <c:v>0.34688881480330702</c:v>
                      </c:pt>
                      <c:pt idx="393">
                        <c:v>0.34793094285781301</c:v>
                      </c:pt>
                      <c:pt idx="394">
                        <c:v>0.348973070912317</c:v>
                      </c:pt>
                      <c:pt idx="395">
                        <c:v>0.35001519896682398</c:v>
                      </c:pt>
                      <c:pt idx="396">
                        <c:v>0.35105732702133002</c:v>
                      </c:pt>
                      <c:pt idx="397">
                        <c:v>0.35209945507583501</c:v>
                      </c:pt>
                      <c:pt idx="398">
                        <c:v>0.353141583130341</c:v>
                      </c:pt>
                      <c:pt idx="399">
                        <c:v>0.35418371118484598</c:v>
                      </c:pt>
                      <c:pt idx="400">
                        <c:v>0.35522583923935203</c:v>
                      </c:pt>
                      <c:pt idx="401">
                        <c:v>0.35626796729385701</c:v>
                      </c:pt>
                      <c:pt idx="402">
                        <c:v>0.357310095348363</c:v>
                      </c:pt>
                      <c:pt idx="403">
                        <c:v>0.35835222340286899</c:v>
                      </c:pt>
                      <c:pt idx="404">
                        <c:v>0.35939435145737397</c:v>
                      </c:pt>
                      <c:pt idx="405">
                        <c:v>0.36043647951188001</c:v>
                      </c:pt>
                      <c:pt idx="406">
                        <c:v>0.361478607566385</c:v>
                      </c:pt>
                      <c:pt idx="407">
                        <c:v>0.36252073562089099</c:v>
                      </c:pt>
                      <c:pt idx="408">
                        <c:v>0.36356286367539598</c:v>
                      </c:pt>
                      <c:pt idx="409">
                        <c:v>0.36460499172990202</c:v>
                      </c:pt>
                      <c:pt idx="410">
                        <c:v>0.365647119784407</c:v>
                      </c:pt>
                      <c:pt idx="411">
                        <c:v>0.36668924783891399</c:v>
                      </c:pt>
                      <c:pt idx="412">
                        <c:v>0.36773137589341798</c:v>
                      </c:pt>
                      <c:pt idx="413">
                        <c:v>0.36877350394792402</c:v>
                      </c:pt>
                      <c:pt idx="414">
                        <c:v>0.36981563200243001</c:v>
                      </c:pt>
                      <c:pt idx="415">
                        <c:v>0.37085776005693499</c:v>
                      </c:pt>
                      <c:pt idx="416">
                        <c:v>0.37189988811144098</c:v>
                      </c:pt>
                      <c:pt idx="417">
                        <c:v>0.37294201616594802</c:v>
                      </c:pt>
                      <c:pt idx="418">
                        <c:v>0.37398414422045301</c:v>
                      </c:pt>
                      <c:pt idx="419">
                        <c:v>0.37502627227495799</c:v>
                      </c:pt>
                      <c:pt idx="420">
                        <c:v>0.37606840032946398</c:v>
                      </c:pt>
                      <c:pt idx="421">
                        <c:v>0.37711052838396902</c:v>
                      </c:pt>
                      <c:pt idx="422">
                        <c:v>0.37815265643847501</c:v>
                      </c:pt>
                      <c:pt idx="423">
                        <c:v>0.379194784492981</c:v>
                      </c:pt>
                      <c:pt idx="424">
                        <c:v>0.38023691254748598</c:v>
                      </c:pt>
                      <c:pt idx="425">
                        <c:v>0.38127904060199203</c:v>
                      </c:pt>
                      <c:pt idx="426">
                        <c:v>0.38232116865649801</c:v>
                      </c:pt>
                      <c:pt idx="427">
                        <c:v>0.383363296711004</c:v>
                      </c:pt>
                      <c:pt idx="428">
                        <c:v>0.38440542476550899</c:v>
                      </c:pt>
                      <c:pt idx="429">
                        <c:v>0.38544755282001503</c:v>
                      </c:pt>
                      <c:pt idx="430">
                        <c:v>0.38648968087452101</c:v>
                      </c:pt>
                      <c:pt idx="431">
                        <c:v>0.387531808929026</c:v>
                      </c:pt>
                      <c:pt idx="432">
                        <c:v>0.38857393698353099</c:v>
                      </c:pt>
                      <c:pt idx="433">
                        <c:v>0.38961606503803697</c:v>
                      </c:pt>
                      <c:pt idx="434">
                        <c:v>0.39065819309254302</c:v>
                      </c:pt>
                      <c:pt idx="435">
                        <c:v>0.391700321147049</c:v>
                      </c:pt>
                      <c:pt idx="436">
                        <c:v>0.39274244920155399</c:v>
                      </c:pt>
                      <c:pt idx="437">
                        <c:v>0.39378457725605898</c:v>
                      </c:pt>
                      <c:pt idx="438">
                        <c:v>0.39482670531056602</c:v>
                      </c:pt>
                      <c:pt idx="439">
                        <c:v>0.395868833365071</c:v>
                      </c:pt>
                      <c:pt idx="440">
                        <c:v>0.39691096141957699</c:v>
                      </c:pt>
                      <c:pt idx="441">
                        <c:v>0.39795308947408298</c:v>
                      </c:pt>
                      <c:pt idx="442">
                        <c:v>0.39899521752858802</c:v>
                      </c:pt>
                      <c:pt idx="443">
                        <c:v>0.40003734558309401</c:v>
                      </c:pt>
                      <c:pt idx="444">
                        <c:v>0.40107947363759799</c:v>
                      </c:pt>
                      <c:pt idx="445">
                        <c:v>0.40212160169210398</c:v>
                      </c:pt>
                      <c:pt idx="446">
                        <c:v>0.40316372974661002</c:v>
                      </c:pt>
                      <c:pt idx="447">
                        <c:v>0.40420585780111601</c:v>
                      </c:pt>
                      <c:pt idx="448">
                        <c:v>0.405247985855621</c:v>
                      </c:pt>
                      <c:pt idx="449">
                        <c:v>0.40629011391012598</c:v>
                      </c:pt>
                      <c:pt idx="450">
                        <c:v>0.40733224196463202</c:v>
                      </c:pt>
                      <c:pt idx="451">
                        <c:v>0.40837437001913901</c:v>
                      </c:pt>
                      <c:pt idx="452">
                        <c:v>0.409416498073643</c:v>
                      </c:pt>
                      <c:pt idx="453">
                        <c:v>0.41045862612814998</c:v>
                      </c:pt>
                      <c:pt idx="454">
                        <c:v>0.41150075418265503</c:v>
                      </c:pt>
                      <c:pt idx="455">
                        <c:v>0.41254288223716001</c:v>
                      </c:pt>
                      <c:pt idx="456">
                        <c:v>0.413585010291666</c:v>
                      </c:pt>
                      <c:pt idx="457">
                        <c:v>0.41462713834617199</c:v>
                      </c:pt>
                      <c:pt idx="458">
                        <c:v>0.41566926640067697</c:v>
                      </c:pt>
                      <c:pt idx="459">
                        <c:v>0.41671139445518202</c:v>
                      </c:pt>
                      <c:pt idx="460">
                        <c:v>0.417753522509688</c:v>
                      </c:pt>
                      <c:pt idx="461">
                        <c:v>0.41879565056419299</c:v>
                      </c:pt>
                      <c:pt idx="462">
                        <c:v>0.41983777861869898</c:v>
                      </c:pt>
                      <c:pt idx="463">
                        <c:v>0.42087990667320602</c:v>
                      </c:pt>
                      <c:pt idx="464">
                        <c:v>0.421922034727711</c:v>
                      </c:pt>
                      <c:pt idx="465">
                        <c:v>0.42296416278221699</c:v>
                      </c:pt>
                      <c:pt idx="466">
                        <c:v>0.42400629083672198</c:v>
                      </c:pt>
                      <c:pt idx="467">
                        <c:v>0.42504841889122802</c:v>
                      </c:pt>
                      <c:pt idx="468">
                        <c:v>0.42609054694573301</c:v>
                      </c:pt>
                      <c:pt idx="469">
                        <c:v>0.42713267500023999</c:v>
                      </c:pt>
                      <c:pt idx="470">
                        <c:v>0.42817480305474398</c:v>
                      </c:pt>
                      <c:pt idx="471">
                        <c:v>0.42921693110925002</c:v>
                      </c:pt>
                      <c:pt idx="472">
                        <c:v>0.43025905916375601</c:v>
                      </c:pt>
                      <c:pt idx="473">
                        <c:v>0.43130118721826199</c:v>
                      </c:pt>
                      <c:pt idx="474">
                        <c:v>0.43234331527276698</c:v>
                      </c:pt>
                      <c:pt idx="475">
                        <c:v>0.43338544332727202</c:v>
                      </c:pt>
                      <c:pt idx="476">
                        <c:v>0.43442757138177801</c:v>
                      </c:pt>
                      <c:pt idx="477">
                        <c:v>0.435469699436286</c:v>
                      </c:pt>
                      <c:pt idx="478">
                        <c:v>0.43651182749078898</c:v>
                      </c:pt>
                      <c:pt idx="479">
                        <c:v>0.43755395554529503</c:v>
                      </c:pt>
                      <c:pt idx="480">
                        <c:v>0.43859608359980201</c:v>
                      </c:pt>
                      <c:pt idx="481">
                        <c:v>0.439638211654308</c:v>
                      </c:pt>
                      <c:pt idx="482">
                        <c:v>0.44068033970881199</c:v>
                      </c:pt>
                      <c:pt idx="483">
                        <c:v>0.44172246776331697</c:v>
                      </c:pt>
                      <c:pt idx="484">
                        <c:v>0.44276459581782301</c:v>
                      </c:pt>
                      <c:pt idx="485">
                        <c:v>0.443806723872329</c:v>
                      </c:pt>
                      <c:pt idx="486">
                        <c:v>0.44484885192683399</c:v>
                      </c:pt>
                      <c:pt idx="487">
                        <c:v>0.44589097998133898</c:v>
                      </c:pt>
                      <c:pt idx="488">
                        <c:v>0.44693310803584602</c:v>
                      </c:pt>
                      <c:pt idx="489">
                        <c:v>0.447975236090351</c:v>
                      </c:pt>
                      <c:pt idx="490">
                        <c:v>0.44901736414485599</c:v>
                      </c:pt>
                      <c:pt idx="491">
                        <c:v>0.45005949219936398</c:v>
                      </c:pt>
                      <c:pt idx="492">
                        <c:v>0.45110162025386702</c:v>
                      </c:pt>
                      <c:pt idx="493">
                        <c:v>0.45214374830837301</c:v>
                      </c:pt>
                      <c:pt idx="494">
                        <c:v>0.45318587636287899</c:v>
                      </c:pt>
                      <c:pt idx="495">
                        <c:v>0.45422800441738598</c:v>
                      </c:pt>
                      <c:pt idx="496">
                        <c:v>0.45527013247189102</c:v>
                      </c:pt>
                      <c:pt idx="497">
                        <c:v>0.45631226052639601</c:v>
                      </c:pt>
                      <c:pt idx="498">
                        <c:v>0.45735438858090199</c:v>
                      </c:pt>
                      <c:pt idx="499">
                        <c:v>0.45839651663540798</c:v>
                      </c:pt>
                      <c:pt idx="500">
                        <c:v>0.45943864468991202</c:v>
                      </c:pt>
                      <c:pt idx="501">
                        <c:v>0.46048077274441901</c:v>
                      </c:pt>
                      <c:pt idx="502">
                        <c:v>0.461522900798925</c:v>
                      </c:pt>
                      <c:pt idx="503">
                        <c:v>0.46256502885343098</c:v>
                      </c:pt>
                      <c:pt idx="504">
                        <c:v>0.46360715690793602</c:v>
                      </c:pt>
                      <c:pt idx="505">
                        <c:v>0.46464928496244201</c:v>
                      </c:pt>
                      <c:pt idx="506">
                        <c:v>0.465691413016947</c:v>
                      </c:pt>
                      <c:pt idx="507">
                        <c:v>0.46673354107145198</c:v>
                      </c:pt>
                      <c:pt idx="508">
                        <c:v>0.46777566912595703</c:v>
                      </c:pt>
                      <c:pt idx="509">
                        <c:v>0.46881779718046401</c:v>
                      </c:pt>
                      <c:pt idx="510">
                        <c:v>0.46985992523497</c:v>
                      </c:pt>
                      <c:pt idx="511">
                        <c:v>0.47090205328947499</c:v>
                      </c:pt>
                      <c:pt idx="512">
                        <c:v>0.47194418134398097</c:v>
                      </c:pt>
                      <c:pt idx="513">
                        <c:v>0.47298630939848701</c:v>
                      </c:pt>
                      <c:pt idx="514">
                        <c:v>0.474028437452991</c:v>
                      </c:pt>
                      <c:pt idx="515">
                        <c:v>0.47507056550749799</c:v>
                      </c:pt>
                      <c:pt idx="516">
                        <c:v>0.47611269356200397</c:v>
                      </c:pt>
                      <c:pt idx="517">
                        <c:v>0.47715482161650802</c:v>
                      </c:pt>
                      <c:pt idx="518">
                        <c:v>0.478196949671015</c:v>
                      </c:pt>
                      <c:pt idx="519">
                        <c:v>0.47923907772551999</c:v>
                      </c:pt>
                      <c:pt idx="520">
                        <c:v>0.48028120578002598</c:v>
                      </c:pt>
                      <c:pt idx="521">
                        <c:v>0.48132333383453202</c:v>
                      </c:pt>
                      <c:pt idx="522">
                        <c:v>0.48236546188903601</c:v>
                      </c:pt>
                      <c:pt idx="523">
                        <c:v>0.48340758994354299</c:v>
                      </c:pt>
                      <c:pt idx="524">
                        <c:v>0.48444971799804798</c:v>
                      </c:pt>
                      <c:pt idx="525">
                        <c:v>0.48549184605255502</c:v>
                      </c:pt>
                      <c:pt idx="526">
                        <c:v>0.48653397410706001</c:v>
                      </c:pt>
                      <c:pt idx="527">
                        <c:v>0.48757610216156499</c:v>
                      </c:pt>
                      <c:pt idx="528">
                        <c:v>0.48861823021606998</c:v>
                      </c:pt>
                      <c:pt idx="529">
                        <c:v>0.48966035827057702</c:v>
                      </c:pt>
                      <c:pt idx="530">
                        <c:v>0.49070248632508201</c:v>
                      </c:pt>
                      <c:pt idx="531">
                        <c:v>0.491744614379588</c:v>
                      </c:pt>
                      <c:pt idx="532">
                        <c:v>0.49278674243409298</c:v>
                      </c:pt>
                      <c:pt idx="533">
                        <c:v>0.49382887048859903</c:v>
                      </c:pt>
                      <c:pt idx="534">
                        <c:v>0.49487099854310501</c:v>
                      </c:pt>
                      <c:pt idx="535">
                        <c:v>0.49591312659761</c:v>
                      </c:pt>
                      <c:pt idx="536">
                        <c:v>0.49695525465211499</c:v>
                      </c:pt>
                      <c:pt idx="537">
                        <c:v>0.49799738270662097</c:v>
                      </c:pt>
                      <c:pt idx="538">
                        <c:v>0.49903951076112701</c:v>
                      </c:pt>
                      <c:pt idx="539">
                        <c:v>0.50008163881563295</c:v>
                      </c:pt>
                      <c:pt idx="540">
                        <c:v>0.50112376687013804</c:v>
                      </c:pt>
                      <c:pt idx="541">
                        <c:v>0.50216589492464503</c:v>
                      </c:pt>
                      <c:pt idx="542">
                        <c:v>0.50320802297914802</c:v>
                      </c:pt>
                      <c:pt idx="543">
                        <c:v>0.504250151033657</c:v>
                      </c:pt>
                      <c:pt idx="544">
                        <c:v>0.50529227908816099</c:v>
                      </c:pt>
                      <c:pt idx="545">
                        <c:v>0.50633440714266698</c:v>
                      </c:pt>
                      <c:pt idx="546">
                        <c:v>0.50737653519717096</c:v>
                      </c:pt>
                      <c:pt idx="547">
                        <c:v>0.50841866325167795</c:v>
                      </c:pt>
                      <c:pt idx="548">
                        <c:v>0.50946079130618205</c:v>
                      </c:pt>
                      <c:pt idx="549">
                        <c:v>0.51050291936068903</c:v>
                      </c:pt>
                      <c:pt idx="550">
                        <c:v>0.51154504741519402</c:v>
                      </c:pt>
                      <c:pt idx="551">
                        <c:v>0.51258717546969901</c:v>
                      </c:pt>
                      <c:pt idx="552">
                        <c:v>0.51362930352420699</c:v>
                      </c:pt>
                      <c:pt idx="553">
                        <c:v>0.51467143157871098</c:v>
                      </c:pt>
                      <c:pt idx="554">
                        <c:v>0.51571355963321597</c:v>
                      </c:pt>
                      <c:pt idx="555">
                        <c:v>0.51675568768772195</c:v>
                      </c:pt>
                      <c:pt idx="556">
                        <c:v>0.51779781574222805</c:v>
                      </c:pt>
                      <c:pt idx="557">
                        <c:v>0.51883994379673204</c:v>
                      </c:pt>
                      <c:pt idx="558">
                        <c:v>0.51988207185124002</c:v>
                      </c:pt>
                      <c:pt idx="559">
                        <c:v>0.52092419990574401</c:v>
                      </c:pt>
                      <c:pt idx="560">
                        <c:v>0.521966327960251</c:v>
                      </c:pt>
                      <c:pt idx="561">
                        <c:v>0.52300845601475598</c:v>
                      </c:pt>
                      <c:pt idx="562">
                        <c:v>0.52405058406926097</c:v>
                      </c:pt>
                      <c:pt idx="563">
                        <c:v>0.52509271212376696</c:v>
                      </c:pt>
                      <c:pt idx="564">
                        <c:v>0.52613484017827195</c:v>
                      </c:pt>
                      <c:pt idx="565">
                        <c:v>0.52717696823277804</c:v>
                      </c:pt>
                      <c:pt idx="566">
                        <c:v>0.52821909628728403</c:v>
                      </c:pt>
                      <c:pt idx="567">
                        <c:v>0.52926122434179002</c:v>
                      </c:pt>
                      <c:pt idx="568">
                        <c:v>0.530303352396295</c:v>
                      </c:pt>
                      <c:pt idx="569">
                        <c:v>0.53134548045080099</c:v>
                      </c:pt>
                      <c:pt idx="570">
                        <c:v>0.53238760850530598</c:v>
                      </c:pt>
                      <c:pt idx="571">
                        <c:v>0.53342973655981196</c:v>
                      </c:pt>
                      <c:pt idx="572">
                        <c:v>0.53447186461431895</c:v>
                      </c:pt>
                      <c:pt idx="573">
                        <c:v>0.53551399266882405</c:v>
                      </c:pt>
                      <c:pt idx="574">
                        <c:v>0.53655612072332903</c:v>
                      </c:pt>
                      <c:pt idx="575">
                        <c:v>0.53759824877783402</c:v>
                      </c:pt>
                      <c:pt idx="576">
                        <c:v>0.538640376832342</c:v>
                      </c:pt>
                      <c:pt idx="577">
                        <c:v>0.53968250488684599</c:v>
                      </c:pt>
                      <c:pt idx="578">
                        <c:v>0.54072463294135198</c:v>
                      </c:pt>
                      <c:pt idx="579">
                        <c:v>0.54176676099585697</c:v>
                      </c:pt>
                      <c:pt idx="580">
                        <c:v>0.54280888905036295</c:v>
                      </c:pt>
                      <c:pt idx="581">
                        <c:v>0.54385101710486805</c:v>
                      </c:pt>
                      <c:pt idx="582">
                        <c:v>0.54489314515937404</c:v>
                      </c:pt>
                      <c:pt idx="583">
                        <c:v>0.54593527321387902</c:v>
                      </c:pt>
                      <c:pt idx="584">
                        <c:v>0.54697740126838501</c:v>
                      </c:pt>
                      <c:pt idx="585">
                        <c:v>0.548019529322891</c:v>
                      </c:pt>
                      <c:pt idx="586">
                        <c:v>0.54906165737739798</c:v>
                      </c:pt>
                      <c:pt idx="587">
                        <c:v>0.55010378543190097</c:v>
                      </c:pt>
                      <c:pt idx="588">
                        <c:v>0.55114591348640696</c:v>
                      </c:pt>
                      <c:pt idx="589">
                        <c:v>0.55218804154091405</c:v>
                      </c:pt>
                      <c:pt idx="590">
                        <c:v>0.55323016959541704</c:v>
                      </c:pt>
                      <c:pt idx="591">
                        <c:v>0.55427229764992403</c:v>
                      </c:pt>
                      <c:pt idx="592">
                        <c:v>0.55531442570443201</c:v>
                      </c:pt>
                      <c:pt idx="593">
                        <c:v>0.556356553758936</c:v>
                      </c:pt>
                      <c:pt idx="594">
                        <c:v>0.55739868181344199</c:v>
                      </c:pt>
                      <c:pt idx="595">
                        <c:v>0.55844080986794697</c:v>
                      </c:pt>
                      <c:pt idx="596">
                        <c:v>0.55948293792245296</c:v>
                      </c:pt>
                      <c:pt idx="597">
                        <c:v>0.56052506597695795</c:v>
                      </c:pt>
                      <c:pt idx="598">
                        <c:v>0.56156719403146405</c:v>
                      </c:pt>
                      <c:pt idx="599">
                        <c:v>0.56260932208597003</c:v>
                      </c:pt>
                      <c:pt idx="600">
                        <c:v>0.56365145014047502</c:v>
                      </c:pt>
                      <c:pt idx="601">
                        <c:v>0.56469357819498101</c:v>
                      </c:pt>
                      <c:pt idx="602">
                        <c:v>0.56573570624948599</c:v>
                      </c:pt>
                      <c:pt idx="603">
                        <c:v>0.56677783430399398</c:v>
                      </c:pt>
                      <c:pt idx="604">
                        <c:v>0.56781996235849697</c:v>
                      </c:pt>
                      <c:pt idx="605">
                        <c:v>0.56886209041300295</c:v>
                      </c:pt>
                      <c:pt idx="606">
                        <c:v>0.56990421846750905</c:v>
                      </c:pt>
                      <c:pt idx="607">
                        <c:v>0.57094634652201504</c:v>
                      </c:pt>
                      <c:pt idx="608">
                        <c:v>0.57198847457651902</c:v>
                      </c:pt>
                      <c:pt idx="609">
                        <c:v>0.57303060263102701</c:v>
                      </c:pt>
                      <c:pt idx="610">
                        <c:v>0.574072730685531</c:v>
                      </c:pt>
                      <c:pt idx="611">
                        <c:v>0.57511485874003698</c:v>
                      </c:pt>
                      <c:pt idx="612">
                        <c:v>0.57615698679454397</c:v>
                      </c:pt>
                      <c:pt idx="613">
                        <c:v>0.57719911484904796</c:v>
                      </c:pt>
                      <c:pt idx="614">
                        <c:v>0.57824124290355405</c:v>
                      </c:pt>
                      <c:pt idx="615">
                        <c:v>0.57928337095806004</c:v>
                      </c:pt>
                      <c:pt idx="616">
                        <c:v>0.58032549901256403</c:v>
                      </c:pt>
                      <c:pt idx="617">
                        <c:v>0.58136762706707101</c:v>
                      </c:pt>
                      <c:pt idx="618">
                        <c:v>0.582409755121575</c:v>
                      </c:pt>
                      <c:pt idx="619">
                        <c:v>0.58345188317608199</c:v>
                      </c:pt>
                      <c:pt idx="620">
                        <c:v>0.58449401123058697</c:v>
                      </c:pt>
                      <c:pt idx="621">
                        <c:v>0.58553613928509396</c:v>
                      </c:pt>
                      <c:pt idx="622">
                        <c:v>0.58657826733959695</c:v>
                      </c:pt>
                      <c:pt idx="623">
                        <c:v>0.58762039539410404</c:v>
                      </c:pt>
                      <c:pt idx="624">
                        <c:v>0.58866252344860903</c:v>
                      </c:pt>
                      <c:pt idx="625">
                        <c:v>0.58970465150311502</c:v>
                      </c:pt>
                      <c:pt idx="626">
                        <c:v>0.590746779557621</c:v>
                      </c:pt>
                      <c:pt idx="627">
                        <c:v>0.59178890761212699</c:v>
                      </c:pt>
                      <c:pt idx="628">
                        <c:v>0.59283103566663298</c:v>
                      </c:pt>
                      <c:pt idx="629">
                        <c:v>0.59387316372113896</c:v>
                      </c:pt>
                      <c:pt idx="630">
                        <c:v>0.59491529177564495</c:v>
                      </c:pt>
                      <c:pt idx="631">
                        <c:v>0.59595741983014805</c:v>
                      </c:pt>
                      <c:pt idx="632">
                        <c:v>0.59699954788465404</c:v>
                      </c:pt>
                      <c:pt idx="633">
                        <c:v>0.59804167593916002</c:v>
                      </c:pt>
                      <c:pt idx="634">
                        <c:v>0.59908380399366601</c:v>
                      </c:pt>
                      <c:pt idx="635">
                        <c:v>0.600125932048171</c:v>
                      </c:pt>
                      <c:pt idx="636">
                        <c:v>0.60116806010267798</c:v>
                      </c:pt>
                      <c:pt idx="637">
                        <c:v>0.60221018815718297</c:v>
                      </c:pt>
                      <c:pt idx="638">
                        <c:v>0.60325231621168895</c:v>
                      </c:pt>
                      <c:pt idx="639">
                        <c:v>0.60429444426619405</c:v>
                      </c:pt>
                      <c:pt idx="640">
                        <c:v>0.60533657232069904</c:v>
                      </c:pt>
                      <c:pt idx="641">
                        <c:v>0.60637870037520603</c:v>
                      </c:pt>
                      <c:pt idx="642">
                        <c:v>0.60742082842971201</c:v>
                      </c:pt>
                      <c:pt idx="643">
                        <c:v>0.608462956484217</c:v>
                      </c:pt>
                      <c:pt idx="644">
                        <c:v>0.60950508453872199</c:v>
                      </c:pt>
                      <c:pt idx="645">
                        <c:v>0.61054721259322897</c:v>
                      </c:pt>
                      <c:pt idx="646">
                        <c:v>0.61158934064773496</c:v>
                      </c:pt>
                      <c:pt idx="647">
                        <c:v>0.61263146870223995</c:v>
                      </c:pt>
                      <c:pt idx="648">
                        <c:v>0.61367359675674404</c:v>
                      </c:pt>
                      <c:pt idx="649">
                        <c:v>0.61471572481125003</c:v>
                      </c:pt>
                      <c:pt idx="650">
                        <c:v>0.61575785286575502</c:v>
                      </c:pt>
                      <c:pt idx="651">
                        <c:v>0.616799980920261</c:v>
                      </c:pt>
                      <c:pt idx="652">
                        <c:v>0.61784210897476699</c:v>
                      </c:pt>
                      <c:pt idx="653">
                        <c:v>0.61888423702927298</c:v>
                      </c:pt>
                      <c:pt idx="654">
                        <c:v>0.61992636508377796</c:v>
                      </c:pt>
                      <c:pt idx="655">
                        <c:v>0.62096849313828295</c:v>
                      </c:pt>
                      <c:pt idx="656">
                        <c:v>0.62201062119278905</c:v>
                      </c:pt>
                      <c:pt idx="657">
                        <c:v>0.62305274924729503</c:v>
                      </c:pt>
                      <c:pt idx="658">
                        <c:v>0.62409487730180002</c:v>
                      </c:pt>
                      <c:pt idx="659">
                        <c:v>0.62513700535630801</c:v>
                      </c:pt>
                      <c:pt idx="660">
                        <c:v>0.62617913341081199</c:v>
                      </c:pt>
                      <c:pt idx="661">
                        <c:v>0.62722126146531598</c:v>
                      </c:pt>
                      <c:pt idx="662">
                        <c:v>0.62826338951982397</c:v>
                      </c:pt>
                      <c:pt idx="663">
                        <c:v>0.62930551757432796</c:v>
                      </c:pt>
                      <c:pt idx="664">
                        <c:v>0.63034764562883605</c:v>
                      </c:pt>
                      <c:pt idx="665">
                        <c:v>0.63138977368334004</c:v>
                      </c:pt>
                      <c:pt idx="666">
                        <c:v>0.63243190173784603</c:v>
                      </c:pt>
                      <c:pt idx="667">
                        <c:v>0.63347402979235101</c:v>
                      </c:pt>
                      <c:pt idx="668">
                        <c:v>0.634516157846857</c:v>
                      </c:pt>
                      <c:pt idx="669">
                        <c:v>0.63555828590136398</c:v>
                      </c:pt>
                      <c:pt idx="670">
                        <c:v>0.63660041395586797</c:v>
                      </c:pt>
                      <c:pt idx="671">
                        <c:v>0.63764254201037296</c:v>
                      </c:pt>
                      <c:pt idx="672">
                        <c:v>0.63868467006487895</c:v>
                      </c:pt>
                      <c:pt idx="673">
                        <c:v>0.63972679811938504</c:v>
                      </c:pt>
                      <c:pt idx="674">
                        <c:v>0.64076892617389203</c:v>
                      </c:pt>
                      <c:pt idx="675">
                        <c:v>0.64181105422839602</c:v>
                      </c:pt>
                      <c:pt idx="676">
                        <c:v>0.642853182282902</c:v>
                      </c:pt>
                      <c:pt idx="677">
                        <c:v>0.64389531033740799</c:v>
                      </c:pt>
                      <c:pt idx="678">
                        <c:v>0.64493743839191398</c:v>
                      </c:pt>
                      <c:pt idx="679">
                        <c:v>0.64597956644641696</c:v>
                      </c:pt>
                      <c:pt idx="680">
                        <c:v>0.64702169450092395</c:v>
                      </c:pt>
                      <c:pt idx="681">
                        <c:v>0.64806382255543005</c:v>
                      </c:pt>
                      <c:pt idx="682">
                        <c:v>0.64910595060993503</c:v>
                      </c:pt>
                      <c:pt idx="683">
                        <c:v>0.65014807866444102</c:v>
                      </c:pt>
                      <c:pt idx="684">
                        <c:v>0.65119020671894801</c:v>
                      </c:pt>
                      <c:pt idx="685">
                        <c:v>0.65223233477345199</c:v>
                      </c:pt>
                      <c:pt idx="686">
                        <c:v>0.65327446282795898</c:v>
                      </c:pt>
                      <c:pt idx="687">
                        <c:v>0.65431659088246397</c:v>
                      </c:pt>
                      <c:pt idx="688">
                        <c:v>0.65535871893696995</c:v>
                      </c:pt>
                      <c:pt idx="689">
                        <c:v>0.65640084699147605</c:v>
                      </c:pt>
                      <c:pt idx="690">
                        <c:v>0.65744297504598104</c:v>
                      </c:pt>
                      <c:pt idx="691">
                        <c:v>0.65848510310048802</c:v>
                      </c:pt>
                      <c:pt idx="692">
                        <c:v>0.65952723115499101</c:v>
                      </c:pt>
                      <c:pt idx="693">
                        <c:v>0.660569359209497</c:v>
                      </c:pt>
                      <c:pt idx="694">
                        <c:v>0.66161148726400298</c:v>
                      </c:pt>
                      <c:pt idx="695">
                        <c:v>0.66265361531850797</c:v>
                      </c:pt>
                      <c:pt idx="696">
                        <c:v>0.66369574337301496</c:v>
                      </c:pt>
                      <c:pt idx="697">
                        <c:v>0.66473787142752006</c:v>
                      </c:pt>
                      <c:pt idx="698">
                        <c:v>0.66577999948202504</c:v>
                      </c:pt>
                      <c:pt idx="699">
                        <c:v>0.66682212753653003</c:v>
                      </c:pt>
                      <c:pt idx="700">
                        <c:v>0.66786425559103602</c:v>
                      </c:pt>
                      <c:pt idx="701">
                        <c:v>0.668906383645543</c:v>
                      </c:pt>
                      <c:pt idx="702">
                        <c:v>0.66994851170004899</c:v>
                      </c:pt>
                      <c:pt idx="703">
                        <c:v>0.67099063975455198</c:v>
                      </c:pt>
                      <c:pt idx="704">
                        <c:v>0.67203276780905996</c:v>
                      </c:pt>
                      <c:pt idx="705">
                        <c:v>0.67307489586356495</c:v>
                      </c:pt>
                      <c:pt idx="706">
                        <c:v>0.67411702391807005</c:v>
                      </c:pt>
                      <c:pt idx="707">
                        <c:v>0.67515915197257703</c:v>
                      </c:pt>
                      <c:pt idx="708">
                        <c:v>0.67620128002708202</c:v>
                      </c:pt>
                      <c:pt idx="709">
                        <c:v>0.67724340808158701</c:v>
                      </c:pt>
                      <c:pt idx="710">
                        <c:v>0.67828553613609299</c:v>
                      </c:pt>
                      <c:pt idx="711">
                        <c:v>0.67932766419059798</c:v>
                      </c:pt>
                      <c:pt idx="712">
                        <c:v>0.68036979224510397</c:v>
                      </c:pt>
                      <c:pt idx="713">
                        <c:v>0.68141192029960895</c:v>
                      </c:pt>
                      <c:pt idx="714">
                        <c:v>0.68245404835411505</c:v>
                      </c:pt>
                      <c:pt idx="715">
                        <c:v>0.68349617640862104</c:v>
                      </c:pt>
                      <c:pt idx="716">
                        <c:v>0.68453830446312802</c:v>
                      </c:pt>
                      <c:pt idx="717">
                        <c:v>0.68558043251763301</c:v>
                      </c:pt>
                      <c:pt idx="718">
                        <c:v>0.686622560572139</c:v>
                      </c:pt>
                      <c:pt idx="719">
                        <c:v>0.68766468862664498</c:v>
                      </c:pt>
                      <c:pt idx="720">
                        <c:v>0.68870681668115097</c:v>
                      </c:pt>
                      <c:pt idx="721">
                        <c:v>0.68974894473565396</c:v>
                      </c:pt>
                      <c:pt idx="722">
                        <c:v>0.69079107279015906</c:v>
                      </c:pt>
                      <c:pt idx="723">
                        <c:v>0.69183320084466804</c:v>
                      </c:pt>
                      <c:pt idx="724">
                        <c:v>0.69287532889917203</c:v>
                      </c:pt>
                      <c:pt idx="725">
                        <c:v>0.69391745695367602</c:v>
                      </c:pt>
                      <c:pt idx="726">
                        <c:v>0.694959585008184</c:v>
                      </c:pt>
                      <c:pt idx="727">
                        <c:v>0.69600171306268999</c:v>
                      </c:pt>
                      <c:pt idx="728">
                        <c:v>0.69704384111719397</c:v>
                      </c:pt>
                      <c:pt idx="729">
                        <c:v>0.69808596917169996</c:v>
                      </c:pt>
                      <c:pt idx="730">
                        <c:v>0.69912809722620595</c:v>
                      </c:pt>
                      <c:pt idx="731">
                        <c:v>0.70017022528071005</c:v>
                      </c:pt>
                      <c:pt idx="732">
                        <c:v>0.70121235333521803</c:v>
                      </c:pt>
                      <c:pt idx="733">
                        <c:v>0.70225448138972402</c:v>
                      </c:pt>
                      <c:pt idx="734">
                        <c:v>0.703296609444228</c:v>
                      </c:pt>
                      <c:pt idx="735">
                        <c:v>0.70433873749873399</c:v>
                      </c:pt>
                      <c:pt idx="736">
                        <c:v>0.70538086555323898</c:v>
                      </c:pt>
                      <c:pt idx="737">
                        <c:v>0.70642299360774496</c:v>
                      </c:pt>
                      <c:pt idx="738">
                        <c:v>0.70746512166224995</c:v>
                      </c:pt>
                      <c:pt idx="739">
                        <c:v>0.70850724971675605</c:v>
                      </c:pt>
                      <c:pt idx="740">
                        <c:v>0.70954937777126204</c:v>
                      </c:pt>
                      <c:pt idx="741">
                        <c:v>0.71059150582576702</c:v>
                      </c:pt>
                      <c:pt idx="742">
                        <c:v>0.71163363388027101</c:v>
                      </c:pt>
                      <c:pt idx="743">
                        <c:v>0.712675761934779</c:v>
                      </c:pt>
                      <c:pt idx="744">
                        <c:v>0.71371788998928298</c:v>
                      </c:pt>
                      <c:pt idx="745">
                        <c:v>0.71476001804378997</c:v>
                      </c:pt>
                      <c:pt idx="746">
                        <c:v>0.71580214609829396</c:v>
                      </c:pt>
                      <c:pt idx="747">
                        <c:v>0.71684427415280205</c:v>
                      </c:pt>
                      <c:pt idx="748">
                        <c:v>0.71788640220730504</c:v>
                      </c:pt>
                      <c:pt idx="749">
                        <c:v>0.71892853026181303</c:v>
                      </c:pt>
                      <c:pt idx="750">
                        <c:v>0.71997065831631801</c:v>
                      </c:pt>
                      <c:pt idx="751">
                        <c:v>0.721012786370824</c:v>
                      </c:pt>
                      <c:pt idx="752">
                        <c:v>0.72205491442532999</c:v>
                      </c:pt>
                      <c:pt idx="753">
                        <c:v>0.72309704247983497</c:v>
                      </c:pt>
                      <c:pt idx="754">
                        <c:v>0.72413917053433996</c:v>
                      </c:pt>
                      <c:pt idx="755">
                        <c:v>0.72518129858884595</c:v>
                      </c:pt>
                      <c:pt idx="756">
                        <c:v>0.72622342664335104</c:v>
                      </c:pt>
                      <c:pt idx="757">
                        <c:v>0.72726555469785603</c:v>
                      </c:pt>
                      <c:pt idx="758">
                        <c:v>0.72830768275236302</c:v>
                      </c:pt>
                      <c:pt idx="759">
                        <c:v>0.729349810806868</c:v>
                      </c:pt>
                      <c:pt idx="760">
                        <c:v>0.73039193886137199</c:v>
                      </c:pt>
                      <c:pt idx="761">
                        <c:v>0.73143406691587998</c:v>
                      </c:pt>
                      <c:pt idx="762">
                        <c:v>0.73247619497038396</c:v>
                      </c:pt>
                      <c:pt idx="763">
                        <c:v>0.73351832302488995</c:v>
                      </c:pt>
                      <c:pt idx="764">
                        <c:v>0.73456045107939605</c:v>
                      </c:pt>
                      <c:pt idx="765">
                        <c:v>0.73560257913390303</c:v>
                      </c:pt>
                      <c:pt idx="766">
                        <c:v>0.73664470718840802</c:v>
                      </c:pt>
                      <c:pt idx="767">
                        <c:v>0.73768683524291201</c:v>
                      </c:pt>
                      <c:pt idx="768">
                        <c:v>0.73872896329741999</c:v>
                      </c:pt>
                      <c:pt idx="769">
                        <c:v>0.73977109135192298</c:v>
                      </c:pt>
                      <c:pt idx="770">
                        <c:v>0.74081321940642897</c:v>
                      </c:pt>
                      <c:pt idx="771">
                        <c:v>0.74185534746093695</c:v>
                      </c:pt>
                      <c:pt idx="772">
                        <c:v>0.74289747551544105</c:v>
                      </c:pt>
                      <c:pt idx="773">
                        <c:v>0.74393960356994704</c:v>
                      </c:pt>
                      <c:pt idx="774">
                        <c:v>0.74498173162445303</c:v>
                      </c:pt>
                      <c:pt idx="775">
                        <c:v>0.74602385967895901</c:v>
                      </c:pt>
                      <c:pt idx="776">
                        <c:v>0.747065987733464</c:v>
                      </c:pt>
                      <c:pt idx="777">
                        <c:v>0.74810811578796899</c:v>
                      </c:pt>
                      <c:pt idx="778">
                        <c:v>0.74915024384247497</c:v>
                      </c:pt>
                      <c:pt idx="779">
                        <c:v>0.75019237189698096</c:v>
                      </c:pt>
                      <c:pt idx="780">
                        <c:v>0.75123449995148595</c:v>
                      </c:pt>
                      <c:pt idx="781">
                        <c:v>0.75227662800599204</c:v>
                      </c:pt>
                      <c:pt idx="782">
                        <c:v>0.75331875606049803</c:v>
                      </c:pt>
                      <c:pt idx="783">
                        <c:v>0.75436088411500102</c:v>
                      </c:pt>
                      <c:pt idx="784">
                        <c:v>0.755403012169508</c:v>
                      </c:pt>
                      <c:pt idx="785">
                        <c:v>0.75644514022401399</c:v>
                      </c:pt>
                      <c:pt idx="786">
                        <c:v>0.75748726827851898</c:v>
                      </c:pt>
                      <c:pt idx="787">
                        <c:v>0.75852939633302596</c:v>
                      </c:pt>
                      <c:pt idx="788">
                        <c:v>0.75957152438753095</c:v>
                      </c:pt>
                      <c:pt idx="789">
                        <c:v>0.76061365244203705</c:v>
                      </c:pt>
                      <c:pt idx="790">
                        <c:v>0.76165578049654303</c:v>
                      </c:pt>
                      <c:pt idx="791">
                        <c:v>0.76269790855104802</c:v>
                      </c:pt>
                      <c:pt idx="792">
                        <c:v>0.76374003660555401</c:v>
                      </c:pt>
                      <c:pt idx="793">
                        <c:v>0.76478216466005899</c:v>
                      </c:pt>
                      <c:pt idx="794">
                        <c:v>0.76582429271456498</c:v>
                      </c:pt>
                      <c:pt idx="795">
                        <c:v>0.76686642076907097</c:v>
                      </c:pt>
                      <c:pt idx="796">
                        <c:v>0.76790854882357595</c:v>
                      </c:pt>
                      <c:pt idx="797">
                        <c:v>0.76895067687808205</c:v>
                      </c:pt>
                      <c:pt idx="798">
                        <c:v>0.76999280493258604</c:v>
                      </c:pt>
                      <c:pt idx="799">
                        <c:v>0.77103493298709302</c:v>
                      </c:pt>
                      <c:pt idx="800">
                        <c:v>0.77207706104159801</c:v>
                      </c:pt>
                      <c:pt idx="801">
                        <c:v>0.773119189096103</c:v>
                      </c:pt>
                      <c:pt idx="802">
                        <c:v>0.77416131715060998</c:v>
                      </c:pt>
                      <c:pt idx="803">
                        <c:v>0.77520344520511497</c:v>
                      </c:pt>
                      <c:pt idx="804">
                        <c:v>0.77624557325962096</c:v>
                      </c:pt>
                      <c:pt idx="805">
                        <c:v>0.77728770131412706</c:v>
                      </c:pt>
                      <c:pt idx="806">
                        <c:v>0.77832982936863104</c:v>
                      </c:pt>
                      <c:pt idx="807">
                        <c:v>0.77937195742313603</c:v>
                      </c:pt>
                      <c:pt idx="808">
                        <c:v>0.78041408547764302</c:v>
                      </c:pt>
                      <c:pt idx="809">
                        <c:v>0.781456213532149</c:v>
                      </c:pt>
                      <c:pt idx="810">
                        <c:v>0.78249834158665599</c:v>
                      </c:pt>
                      <c:pt idx="811">
                        <c:v>0.78354046964115898</c:v>
                      </c:pt>
                      <c:pt idx="812">
                        <c:v>0.78458259769566596</c:v>
                      </c:pt>
                      <c:pt idx="813">
                        <c:v>0.78562472575017195</c:v>
                      </c:pt>
                      <c:pt idx="814">
                        <c:v>0.78666685380467605</c:v>
                      </c:pt>
                      <c:pt idx="815">
                        <c:v>0.78770898185918203</c:v>
                      </c:pt>
                      <c:pt idx="816">
                        <c:v>0.78875110991368902</c:v>
                      </c:pt>
                      <c:pt idx="817">
                        <c:v>0.789793237968196</c:v>
                      </c:pt>
                      <c:pt idx="818">
                        <c:v>0.79083536602269999</c:v>
                      </c:pt>
                      <c:pt idx="819">
                        <c:v>0.79187749407720398</c:v>
                      </c:pt>
                      <c:pt idx="820">
                        <c:v>0.79291962213171197</c:v>
                      </c:pt>
                      <c:pt idx="821">
                        <c:v>0.79396175018621595</c:v>
                      </c:pt>
                      <c:pt idx="822">
                        <c:v>0.79500387824072205</c:v>
                      </c:pt>
                      <c:pt idx="823">
                        <c:v>0.79604600629522604</c:v>
                      </c:pt>
                      <c:pt idx="824">
                        <c:v>0.79708813434973302</c:v>
                      </c:pt>
                      <c:pt idx="825">
                        <c:v>0.79813026240423901</c:v>
                      </c:pt>
                      <c:pt idx="826">
                        <c:v>0.799172390458745</c:v>
                      </c:pt>
                      <c:pt idx="827">
                        <c:v>0.80021451851324998</c:v>
                      </c:pt>
                      <c:pt idx="828">
                        <c:v>0.80125664656775697</c:v>
                      </c:pt>
                      <c:pt idx="829">
                        <c:v>0.80229877462225896</c:v>
                      </c:pt>
                      <c:pt idx="830">
                        <c:v>0.80334090267676905</c:v>
                      </c:pt>
                      <c:pt idx="831">
                        <c:v>0.80438303073127204</c:v>
                      </c:pt>
                      <c:pt idx="832">
                        <c:v>0.80542515878577903</c:v>
                      </c:pt>
                      <c:pt idx="833">
                        <c:v>0.80646728684028501</c:v>
                      </c:pt>
                      <c:pt idx="834">
                        <c:v>0.80750941489479</c:v>
                      </c:pt>
                      <c:pt idx="835">
                        <c:v>0.80855154294929599</c:v>
                      </c:pt>
                      <c:pt idx="836">
                        <c:v>0.80959367100380197</c:v>
                      </c:pt>
                      <c:pt idx="837">
                        <c:v>0.81063579905830696</c:v>
                      </c:pt>
                      <c:pt idx="838">
                        <c:v>0.81167792711281195</c:v>
                      </c:pt>
                      <c:pt idx="839">
                        <c:v>0.81272005516731805</c:v>
                      </c:pt>
                      <c:pt idx="840">
                        <c:v>0.81376218322182603</c:v>
                      </c:pt>
                      <c:pt idx="841">
                        <c:v>0.81480431127632902</c:v>
                      </c:pt>
                      <c:pt idx="842">
                        <c:v>0.815846439330835</c:v>
                      </c:pt>
                      <c:pt idx="843">
                        <c:v>0.81688856738533899</c:v>
                      </c:pt>
                      <c:pt idx="844">
                        <c:v>0.81793069543984598</c:v>
                      </c:pt>
                      <c:pt idx="845">
                        <c:v>0.81897282349435097</c:v>
                      </c:pt>
                      <c:pt idx="846">
                        <c:v>0.82001495154885595</c:v>
                      </c:pt>
                      <c:pt idx="847">
                        <c:v>0.82105707960336405</c:v>
                      </c:pt>
                      <c:pt idx="848">
                        <c:v>0.82209920765786804</c:v>
                      </c:pt>
                      <c:pt idx="849">
                        <c:v>0.82314133571237402</c:v>
                      </c:pt>
                      <c:pt idx="850">
                        <c:v>0.82418346376687801</c:v>
                      </c:pt>
                      <c:pt idx="851">
                        <c:v>0.82522559182138699</c:v>
                      </c:pt>
                      <c:pt idx="852">
                        <c:v>0.82626771987588898</c:v>
                      </c:pt>
                      <c:pt idx="853">
                        <c:v>0.82730984793039697</c:v>
                      </c:pt>
                      <c:pt idx="854">
                        <c:v>0.82835197598490096</c:v>
                      </c:pt>
                      <c:pt idx="855">
                        <c:v>0.82939410403941005</c:v>
                      </c:pt>
                      <c:pt idx="856">
                        <c:v>0.83043623209391504</c:v>
                      </c:pt>
                      <c:pt idx="857">
                        <c:v>0.83147836014841903</c:v>
                      </c:pt>
                      <c:pt idx="858">
                        <c:v>0.83252048820292301</c:v>
                      </c:pt>
                      <c:pt idx="859">
                        <c:v>0.833562616257429</c:v>
                      </c:pt>
                      <c:pt idx="860">
                        <c:v>0.83460474431193499</c:v>
                      </c:pt>
                      <c:pt idx="861">
                        <c:v>0.83564687236644097</c:v>
                      </c:pt>
                      <c:pt idx="862">
                        <c:v>0.83668900042094596</c:v>
                      </c:pt>
                      <c:pt idx="863">
                        <c:v>0.83773112847545395</c:v>
                      </c:pt>
                      <c:pt idx="864">
                        <c:v>0.83877325652995605</c:v>
                      </c:pt>
                      <c:pt idx="865">
                        <c:v>0.83981538458446303</c:v>
                      </c:pt>
                      <c:pt idx="866">
                        <c:v>0.84085751263896902</c:v>
                      </c:pt>
                      <c:pt idx="867">
                        <c:v>0.841899640693475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'ArcTan y_z'!$B$3:$B$870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-3.5603143309757752E-3</c:v>
                      </c:pt>
                      <c:pt idx="1">
                        <c:v>2.3311518361067958E-3</c:v>
                      </c:pt>
                      <c:pt idx="2">
                        <c:v>-7.5742778030568787E-4</c:v>
                      </c:pt>
                      <c:pt idx="3">
                        <c:v>-5.1187311304295004E-4</c:v>
                      </c:pt>
                      <c:pt idx="4">
                        <c:v>-5.8325635824296187E-4</c:v>
                      </c:pt>
                      <c:pt idx="5">
                        <c:v>-6.4281277266570376E-4</c:v>
                      </c:pt>
                      <c:pt idx="6">
                        <c:v>-7.0074082619243005E-4</c:v>
                      </c:pt>
                      <c:pt idx="7">
                        <c:v>-7.6146848015488597E-4</c:v>
                      </c:pt>
                      <c:pt idx="8">
                        <c:v>-8.271136667908107E-4</c:v>
                      </c:pt>
                      <c:pt idx="9">
                        <c:v>-8.9877749411666329E-4</c:v>
                      </c:pt>
                      <c:pt idx="10">
                        <c:v>-9.7706851676009803E-4</c:v>
                      </c:pt>
                      <c:pt idx="11">
                        <c:v>-1.0623146023346372E-3</c:v>
                      </c:pt>
                      <c:pt idx="12">
                        <c:v>-1.1546747822065873E-3</c:v>
                      </c:pt>
                      <c:pt idx="13">
                        <c:v>-1.2542165486992382E-3</c:v>
                      </c:pt>
                      <c:pt idx="14">
                        <c:v>-1.3609561971089502E-3</c:v>
                      </c:pt>
                      <c:pt idx="15">
                        <c:v>-1.4747855750692821E-3</c:v>
                      </c:pt>
                      <c:pt idx="16">
                        <c:v>-1.5950981009917801E-3</c:v>
                      </c:pt>
                      <c:pt idx="17">
                        <c:v>-1.7208331466579234E-3</c:v>
                      </c:pt>
                      <c:pt idx="18">
                        <c:v>-1.8507032094321142E-3</c:v>
                      </c:pt>
                      <c:pt idx="19">
                        <c:v>-1.9831037440283532E-3</c:v>
                      </c:pt>
                      <c:pt idx="20">
                        <c:v>-2.115873691532183E-3</c:v>
                      </c:pt>
                      <c:pt idx="21">
                        <c:v>-2.2467259511576142E-3</c:v>
                      </c:pt>
                      <c:pt idx="22">
                        <c:v>-2.3734651260612187E-3</c:v>
                      </c:pt>
                      <c:pt idx="23">
                        <c:v>-2.4939684843388044E-3</c:v>
                      </c:pt>
                      <c:pt idx="24">
                        <c:v>-2.6063472718421505E-3</c:v>
                      </c:pt>
                      <c:pt idx="25">
                        <c:v>-2.7093993630984206E-3</c:v>
                      </c:pt>
                      <c:pt idx="26">
                        <c:v>-2.8027170430867791E-3</c:v>
                      </c:pt>
                      <c:pt idx="27">
                        <c:v>-2.886486003955665E-3</c:v>
                      </c:pt>
                      <c:pt idx="28">
                        <c:v>-2.9613330006414301E-3</c:v>
                      </c:pt>
                      <c:pt idx="29">
                        <c:v>-3.0281869256965658E-3</c:v>
                      </c:pt>
                      <c:pt idx="30">
                        <c:v>-3.0880494491532105E-3</c:v>
                      </c:pt>
                      <c:pt idx="31">
                        <c:v>-3.1418055328216129E-3</c:v>
                      </c:pt>
                      <c:pt idx="32">
                        <c:v>-3.1902821404857897E-3</c:v>
                      </c:pt>
                      <c:pt idx="33">
                        <c:v>-3.2342872439574091E-3</c:v>
                      </c:pt>
                      <c:pt idx="34">
                        <c:v>-3.274585895557906E-3</c:v>
                      </c:pt>
                      <c:pt idx="35">
                        <c:v>-3.3118853950026145E-3</c:v>
                      </c:pt>
                      <c:pt idx="36">
                        <c:v>-3.3468312094569377E-3</c:v>
                      </c:pt>
                      <c:pt idx="37">
                        <c:v>-3.3799731083528168E-3</c:v>
                      </c:pt>
                      <c:pt idx="38">
                        <c:v>-3.4117632365381692E-3</c:v>
                      </c:pt>
                      <c:pt idx="39">
                        <c:v>-3.4426028968177003E-3</c:v>
                      </c:pt>
                      <c:pt idx="40">
                        <c:v>-3.4728707675988923E-3</c:v>
                      </c:pt>
                      <c:pt idx="41">
                        <c:v>-3.5029276603015282E-3</c:v>
                      </c:pt>
                      <c:pt idx="42">
                        <c:v>-3.5331139839721239E-3</c:v>
                      </c:pt>
                      <c:pt idx="43">
                        <c:v>-3.5637402778045425E-3</c:v>
                      </c:pt>
                      <c:pt idx="44">
                        <c:v>-3.5950711350246087E-3</c:v>
                      </c:pt>
                      <c:pt idx="45">
                        <c:v>-3.6273247222792381E-3</c:v>
                      </c:pt>
                      <c:pt idx="46">
                        <c:v>-3.6607089748101986E-3</c:v>
                      </c:pt>
                      <c:pt idx="47">
                        <c:v>-3.6954618926660025E-3</c:v>
                      </c:pt>
                      <c:pt idx="48">
                        <c:v>-3.7318643393030497E-3</c:v>
                      </c:pt>
                      <c:pt idx="49">
                        <c:v>-3.7702426412762747E-3</c:v>
                      </c:pt>
                      <c:pt idx="50">
                        <c:v>-3.8109444118682896E-3</c:v>
                      </c:pt>
                      <c:pt idx="51">
                        <c:v>-3.8542591990303656E-3</c:v>
                      </c:pt>
                      <c:pt idx="52">
                        <c:v>-3.900341562965108E-3</c:v>
                      </c:pt>
                      <c:pt idx="53">
                        <c:v>-3.9491961103569929E-3</c:v>
                      </c:pt>
                      <c:pt idx="54">
                        <c:v>-4.0006816620919584E-3</c:v>
                      </c:pt>
                      <c:pt idx="55">
                        <c:v>-4.0545051122837395E-3</c:v>
                      </c:pt>
                      <c:pt idx="56">
                        <c:v>-4.1102902216057311E-3</c:v>
                      </c:pt>
                      <c:pt idx="57">
                        <c:v>-4.1677558851436923E-3</c:v>
                      </c:pt>
                      <c:pt idx="58">
                        <c:v>-4.2267936953859619E-3</c:v>
                      </c:pt>
                      <c:pt idx="59">
                        <c:v>-4.2874565696800785E-3</c:v>
                      </c:pt>
                      <c:pt idx="60">
                        <c:v>-4.3499121550327089E-3</c:v>
                      </c:pt>
                      <c:pt idx="61">
                        <c:v>-4.4143458824857989E-3</c:v>
                      </c:pt>
                      <c:pt idx="62">
                        <c:v>-4.4808335414465621E-3</c:v>
                      </c:pt>
                      <c:pt idx="63">
                        <c:v>-4.5492967310647014E-3</c:v>
                      </c:pt>
                      <c:pt idx="64">
                        <c:v>-4.619541148665438E-3</c:v>
                      </c:pt>
                      <c:pt idx="65">
                        <c:v>-4.6913631179489332E-3</c:v>
                      </c:pt>
                      <c:pt idx="66">
                        <c:v>-4.7646474741118846E-3</c:v>
                      </c:pt>
                      <c:pt idx="67">
                        <c:v>-4.8393933513138365E-3</c:v>
                      </c:pt>
                      <c:pt idx="68">
                        <c:v>-4.9157159558166569E-3</c:v>
                      </c:pt>
                      <c:pt idx="69">
                        <c:v>-4.9938242696251581E-3</c:v>
                      </c:pt>
                      <c:pt idx="70">
                        <c:v>-5.0739649626632645E-3</c:v>
                      </c:pt>
                      <c:pt idx="71">
                        <c:v>-5.1563825958930876E-3</c:v>
                      </c:pt>
                      <c:pt idx="72">
                        <c:v>-5.2412818215754886E-3</c:v>
                      </c:pt>
                      <c:pt idx="73">
                        <c:v>-5.3287879633619924E-3</c:v>
                      </c:pt>
                      <c:pt idx="74">
                        <c:v>-5.4189332661289599E-3</c:v>
                      </c:pt>
                      <c:pt idx="75">
                        <c:v>-5.5116679273892102E-3</c:v>
                      </c:pt>
                      <c:pt idx="76">
                        <c:v>-5.6068796600582298E-3</c:v>
                      </c:pt>
                      <c:pt idx="77">
                        <c:v>-5.7044248817850187E-3</c:v>
                      </c:pt>
                      <c:pt idx="78">
                        <c:v>-5.8041584744037344E-3</c:v>
                      </c:pt>
                      <c:pt idx="79">
                        <c:v>-5.905941315554668E-3</c:v>
                      </c:pt>
                      <c:pt idx="80">
                        <c:v>-6.0096272145331621E-3</c:v>
                      </c:pt>
                      <c:pt idx="81">
                        <c:v>-6.1150517739120133E-3</c:v>
                      </c:pt>
                      <c:pt idx="82">
                        <c:v>-6.2220315849068949E-3</c:v>
                      </c:pt>
                      <c:pt idx="83">
                        <c:v>-6.3303683330532571E-3</c:v>
                      </c:pt>
                      <c:pt idx="84">
                        <c:v>-6.4398611861481471E-3</c:v>
                      </c:pt>
                      <c:pt idx="85">
                        <c:v>-6.5503292862144442E-3</c:v>
                      </c:pt>
                      <c:pt idx="86">
                        <c:v>-6.6616192741367868E-3</c:v>
                      </c:pt>
                      <c:pt idx="87">
                        <c:v>-6.7735967443075442E-3</c:v>
                      </c:pt>
                      <c:pt idx="88">
                        <c:v>-6.8861319574601955E-3</c:v>
                      </c:pt>
                      <c:pt idx="89">
                        <c:v>-6.9990881077014438E-3</c:v>
                      </c:pt>
                      <c:pt idx="90">
                        <c:v>-7.1123164367492379E-3</c:v>
                      </c:pt>
                      <c:pt idx="91">
                        <c:v>-7.2256583987176451E-3</c:v>
                      </c:pt>
                      <c:pt idx="92">
                        <c:v>-7.3389521287192498E-3</c:v>
                      </c:pt>
                      <c:pt idx="93">
                        <c:v>-7.4520345610744254E-3</c:v>
                      </c:pt>
                      <c:pt idx="94">
                        <c:v>-7.5647458110418373E-3</c:v>
                      </c:pt>
                      <c:pt idx="95">
                        <c:v>-7.6769359953072994E-3</c:v>
                      </c:pt>
                      <c:pt idx="96">
                        <c:v>-7.7884560410798028E-3</c:v>
                      </c:pt>
                      <c:pt idx="97">
                        <c:v>-7.8991449199175504E-3</c:v>
                      </c:pt>
                      <c:pt idx="98">
                        <c:v>-8.0088507177148716E-3</c:v>
                      </c:pt>
                      <c:pt idx="99">
                        <c:v>-8.1174399262127564E-3</c:v>
                      </c:pt>
                      <c:pt idx="100">
                        <c:v>-8.2247802510295297E-3</c:v>
                      </c:pt>
                      <c:pt idx="101">
                        <c:v>-8.3307486701697901E-3</c:v>
                      </c:pt>
                      <c:pt idx="102">
                        <c:v>-8.4352436061418852E-3</c:v>
                      </c:pt>
                      <c:pt idx="103">
                        <c:v>-8.5381470419858309E-3</c:v>
                      </c:pt>
                      <c:pt idx="104">
                        <c:v>-8.6392866030409639E-3</c:v>
                      </c:pt>
                      <c:pt idx="105">
                        <c:v>-8.7384476870567256E-3</c:v>
                      </c:pt>
                      <c:pt idx="106">
                        <c:v>-8.835415437041123E-3</c:v>
                      </c:pt>
                      <c:pt idx="107">
                        <c:v>-8.9300481601661125E-3</c:v>
                      </c:pt>
                      <c:pt idx="108">
                        <c:v>-9.0223081649918723E-3</c:v>
                      </c:pt>
                      <c:pt idx="109">
                        <c:v>-9.1122511505735415E-3</c:v>
                      </c:pt>
                      <c:pt idx="110">
                        <c:v>-9.1999277438818226E-3</c:v>
                      </c:pt>
                      <c:pt idx="111">
                        <c:v>-9.285366604718211E-3</c:v>
                      </c:pt>
                      <c:pt idx="112">
                        <c:v>-9.3685932764293149E-3</c:v>
                      </c:pt>
                      <c:pt idx="113">
                        <c:v>-9.4496449505417929E-3</c:v>
                      </c:pt>
                      <c:pt idx="114">
                        <c:v>-9.5285768380962664E-3</c:v>
                      </c:pt>
                      <c:pt idx="115">
                        <c:v>-9.6055644251208903E-3</c:v>
                      </c:pt>
                      <c:pt idx="116">
                        <c:v>-9.680982519421533E-3</c:v>
                      </c:pt>
                      <c:pt idx="117">
                        <c:v>-9.7553783338188357E-3</c:v>
                      </c:pt>
                      <c:pt idx="118">
                        <c:v>-9.8293075658036199E-3</c:v>
                      </c:pt>
                      <c:pt idx="119">
                        <c:v>-9.9032302921943944E-3</c:v>
                      </c:pt>
                      <c:pt idx="120">
                        <c:v>-9.9774360095221063E-3</c:v>
                      </c:pt>
                      <c:pt idx="121">
                        <c:v>-1.005195428165772E-2</c:v>
                      </c:pt>
                      <c:pt idx="122">
                        <c:v>-1.0126589781582799E-2</c:v>
                      </c:pt>
                      <c:pt idx="123">
                        <c:v>-1.0201187444474897E-2</c:v>
                      </c:pt>
                      <c:pt idx="124">
                        <c:v>-1.0275680861255857E-2</c:v>
                      </c:pt>
                      <c:pt idx="125">
                        <c:v>-1.0350058013893727E-2</c:v>
                      </c:pt>
                      <c:pt idx="126">
                        <c:v>-1.0424304186348234E-2</c:v>
                      </c:pt>
                      <c:pt idx="127">
                        <c:v>-1.0498335462493255E-2</c:v>
                      </c:pt>
                      <c:pt idx="128">
                        <c:v>-1.057192177273527E-2</c:v>
                      </c:pt>
                      <c:pt idx="129">
                        <c:v>-1.0644785186048177E-2</c:v>
                      </c:pt>
                      <c:pt idx="130">
                        <c:v>-1.0716674682451684E-2</c:v>
                      </c:pt>
                      <c:pt idx="131">
                        <c:v>-1.0787395763730468E-2</c:v>
                      </c:pt>
                      <c:pt idx="132">
                        <c:v>-1.085680428345074E-2</c:v>
                      </c:pt>
                      <c:pt idx="133">
                        <c:v>-1.0924787275822424E-2</c:v>
                      </c:pt>
                      <c:pt idx="134">
                        <c:v>-1.099125530049843E-2</c:v>
                      </c:pt>
                      <c:pt idx="135">
                        <c:v>-1.1056153608833571E-2</c:v>
                      </c:pt>
                      <c:pt idx="136">
                        <c:v>-1.1119478968084524E-2</c:v>
                      </c:pt>
                      <c:pt idx="137">
                        <c:v>-1.1181273918939727E-2</c:v>
                      </c:pt>
                      <c:pt idx="138">
                        <c:v>-1.1241598343874041E-2</c:v>
                      </c:pt>
                      <c:pt idx="139">
                        <c:v>-1.1300504535281319E-2</c:v>
                      </c:pt>
                      <c:pt idx="140">
                        <c:v>-1.1358035499846795E-2</c:v>
                      </c:pt>
                      <c:pt idx="141">
                        <c:v>-1.1414229133544394E-2</c:v>
                      </c:pt>
                      <c:pt idx="142">
                        <c:v>-1.1469120405581479E-2</c:v>
                      </c:pt>
                      <c:pt idx="143">
                        <c:v>-1.1522745592510075E-2</c:v>
                      </c:pt>
                      <c:pt idx="144">
                        <c:v>-1.1575144710889348E-2</c:v>
                      </c:pt>
                      <c:pt idx="145">
                        <c:v>-1.1626359972267934E-2</c:v>
                      </c:pt>
                      <c:pt idx="146">
                        <c:v>-1.167643353634628E-2</c:v>
                      </c:pt>
                      <c:pt idx="147">
                        <c:v>-1.1725406454790463E-2</c:v>
                      </c:pt>
                      <c:pt idx="148">
                        <c:v>-1.1773318077793648E-2</c:v>
                      </c:pt>
                      <c:pt idx="149">
                        <c:v>-1.1820205736573547E-2</c:v>
                      </c:pt>
                      <c:pt idx="150">
                        <c:v>-1.1866104497062085E-2</c:v>
                      </c:pt>
                      <c:pt idx="151">
                        <c:v>-1.1911047329382255E-2</c:v>
                      </c:pt>
                      <c:pt idx="152">
                        <c:v>-1.1955065258485196E-2</c:v>
                      </c:pt>
                      <c:pt idx="153">
                        <c:v>-1.1998187421669797E-2</c:v>
                      </c:pt>
                      <c:pt idx="154">
                        <c:v>-1.2040441444282684E-2</c:v>
                      </c:pt>
                      <c:pt idx="155">
                        <c:v>-1.2081853836744236E-2</c:v>
                      </c:pt>
                      <c:pt idx="156">
                        <c:v>-1.2122449839851239E-2</c:v>
                      </c:pt>
                      <c:pt idx="157">
                        <c:v>-1.2162253122004307E-2</c:v>
                      </c:pt>
                      <c:pt idx="158">
                        <c:v>-1.2201285748279134E-2</c:v>
                      </c:pt>
                      <c:pt idx="159">
                        <c:v>-1.2239568549735897E-2</c:v>
                      </c:pt>
                      <c:pt idx="160">
                        <c:v>-1.2277121502350824E-2</c:v>
                      </c:pt>
                      <c:pt idx="161">
                        <c:v>-1.2313963966483564E-2</c:v>
                      </c:pt>
                      <c:pt idx="162">
                        <c:v>-1.235011503706961E-2</c:v>
                      </c:pt>
                      <c:pt idx="163">
                        <c:v>-1.238559372732026E-2</c:v>
                      </c:pt>
                      <c:pt idx="164">
                        <c:v>-1.2420418588507407E-2</c:v>
                      </c:pt>
                      <c:pt idx="165">
                        <c:v>-1.2454607391831395E-2</c:v>
                      </c:pt>
                      <c:pt idx="166">
                        <c:v>-1.2488177164890143E-2</c:v>
                      </c:pt>
                      <c:pt idx="167">
                        <c:v>-1.2521144258559139E-2</c:v>
                      </c:pt>
                      <c:pt idx="168">
                        <c:v>-1.2553524485185244E-2</c:v>
                      </c:pt>
                      <c:pt idx="169">
                        <c:v>-1.2585333213877063E-2</c:v>
                      </c:pt>
                      <c:pt idx="170">
                        <c:v>-1.261658535702994E-2</c:v>
                      </c:pt>
                      <c:pt idx="171">
                        <c:v>-1.264729536699462E-2</c:v>
                      </c:pt>
                      <c:pt idx="172">
                        <c:v>-1.2677477235652046E-2</c:v>
                      </c:pt>
                      <c:pt idx="173">
                        <c:v>-1.2707144405471455E-2</c:v>
                      </c:pt>
                      <c:pt idx="174">
                        <c:v>-1.2736309702131635E-2</c:v>
                      </c:pt>
                      <c:pt idx="175">
                        <c:v>-1.2764985407052195E-2</c:v>
                      </c:pt>
                      <c:pt idx="176">
                        <c:v>-1.2793183402478257E-2</c:v>
                      </c:pt>
                      <c:pt idx="177">
                        <c:v>-1.2820915245843185E-2</c:v>
                      </c:pt>
                      <c:pt idx="178">
                        <c:v>-1.2848192146583018E-2</c:v>
                      </c:pt>
                      <c:pt idx="179">
                        <c:v>-1.2875024934015144E-2</c:v>
                      </c:pt>
                      <c:pt idx="180">
                        <c:v>-1.2901424142048026E-2</c:v>
                      </c:pt>
                      <c:pt idx="181">
                        <c:v>-1.2927399973022972E-2</c:v>
                      </c:pt>
                      <c:pt idx="182">
                        <c:v>-1.2952962244999094E-2</c:v>
                      </c:pt>
                      <c:pt idx="183">
                        <c:v>-1.2978120429091411E-2</c:v>
                      </c:pt>
                      <c:pt idx="184">
                        <c:v>-1.3002883746392505E-2</c:v>
                      </c:pt>
                      <c:pt idx="185">
                        <c:v>-1.3027261154690628E-2</c:v>
                      </c:pt>
                      <c:pt idx="186">
                        <c:v>-1.305126133529751E-2</c:v>
                      </c:pt>
                      <c:pt idx="187">
                        <c:v>-1.3074892711874772E-2</c:v>
                      </c:pt>
                      <c:pt idx="188">
                        <c:v>-1.3098163078474194E-2</c:v>
                      </c:pt>
                      <c:pt idx="189">
                        <c:v>-1.3121079458891741E-2</c:v>
                      </c:pt>
                      <c:pt idx="190">
                        <c:v>-1.3143648678765028E-2</c:v>
                      </c:pt>
                      <c:pt idx="191">
                        <c:v>-1.3165877427831148E-2</c:v>
                      </c:pt>
                      <c:pt idx="192">
                        <c:v>-1.3187772273137466E-2</c:v>
                      </c:pt>
                      <c:pt idx="193">
                        <c:v>-1.3209340044344995E-2</c:v>
                      </c:pt>
                      <c:pt idx="194">
                        <c:v>-1.3230587963112963E-2</c:v>
                      </c:pt>
                      <c:pt idx="195">
                        <c:v>-1.3251523092222231E-2</c:v>
                      </c:pt>
                      <c:pt idx="196">
                        <c:v>-1.327215228803265E-2</c:v>
                      </c:pt>
                      <c:pt idx="197">
                        <c:v>-1.329248220796876E-2</c:v>
                      </c:pt>
                      <c:pt idx="198">
                        <c:v>-1.3312519317684008E-2</c:v>
                      </c:pt>
                      <c:pt idx="199">
                        <c:v>-1.3332269897915323E-2</c:v>
                      </c:pt>
                      <c:pt idx="200">
                        <c:v>-1.3351740051047662E-2</c:v>
                      </c:pt>
                      <c:pt idx="201">
                        <c:v>-1.3370935707399953E-2</c:v>
                      </c:pt>
                      <c:pt idx="202">
                        <c:v>-1.3389862631247211E-2</c:v>
                      </c:pt>
                      <c:pt idx="203">
                        <c:v>-1.3408526426591037E-2</c:v>
                      </c:pt>
                      <c:pt idx="204">
                        <c:v>-1.3426932542692201E-2</c:v>
                      </c:pt>
                      <c:pt idx="205">
                        <c:v>-1.3445086279374964E-2</c:v>
                      </c:pt>
                      <c:pt idx="206">
                        <c:v>-1.3462992792114072E-2</c:v>
                      </c:pt>
                      <c:pt idx="207">
                        <c:v>-1.3480657096916707E-2</c:v>
                      </c:pt>
                      <c:pt idx="208">
                        <c:v>-1.3498084075006906E-2</c:v>
                      </c:pt>
                      <c:pt idx="209">
                        <c:v>-1.351527847732174E-2</c:v>
                      </c:pt>
                      <c:pt idx="210">
                        <c:v>-1.3532244928830558E-2</c:v>
                      </c:pt>
                      <c:pt idx="211">
                        <c:v>-1.3548987932681215E-2</c:v>
                      </c:pt>
                      <c:pt idx="212">
                        <c:v>-1.3565511874185891E-2</c:v>
                      </c:pt>
                      <c:pt idx="213">
                        <c:v>-1.3581821024649577E-2</c:v>
                      </c:pt>
                      <c:pt idx="214">
                        <c:v>-1.3597919545051376E-2</c:v>
                      </c:pt>
                      <c:pt idx="215">
                        <c:v>-1.361381148958357E-2</c:v>
                      </c:pt>
                      <c:pt idx="216">
                        <c:v>-1.3629500809055558E-2</c:v>
                      </c:pt>
                      <c:pt idx="217">
                        <c:v>-1.3644991354168565E-2</c:v>
                      </c:pt>
                      <c:pt idx="218">
                        <c:v>-1.3660286878665719E-2</c:v>
                      </c:pt>
                      <c:pt idx="219">
                        <c:v>-1.3675391042365575E-2</c:v>
                      </c:pt>
                      <c:pt idx="220">
                        <c:v>-1.3690307414080892E-2</c:v>
                      </c:pt>
                      <c:pt idx="221">
                        <c:v>-1.3705039474429775E-2</c:v>
                      </c:pt>
                      <c:pt idx="222">
                        <c:v>-1.3719590618544102E-2</c:v>
                      </c:pt>
                      <c:pt idx="223">
                        <c:v>-1.3733964158676918E-2</c:v>
                      </c:pt>
                      <c:pt idx="224">
                        <c:v>-1.3748163326717125E-2</c:v>
                      </c:pt>
                      <c:pt idx="225">
                        <c:v>-1.3762191276611305E-2</c:v>
                      </c:pt>
                      <c:pt idx="226">
                        <c:v>-1.3776051086699465E-2</c:v>
                      </c:pt>
                      <c:pt idx="227">
                        <c:v>-1.378974576196741E-2</c:v>
                      </c:pt>
                      <c:pt idx="228">
                        <c:v>-1.3803278236218568E-2</c:v>
                      </c:pt>
                      <c:pt idx="229">
                        <c:v>-1.3816651374168898E-2</c:v>
                      </c:pt>
                      <c:pt idx="230">
                        <c:v>-1.3829867973469235E-2</c:v>
                      </c:pt>
                      <c:pt idx="231">
                        <c:v>-1.3842930766656257E-2</c:v>
                      </c:pt>
                      <c:pt idx="232">
                        <c:v>-1.3855842423035702E-2</c:v>
                      </c:pt>
                      <c:pt idx="233">
                        <c:v>-1.3868605550500913E-2</c:v>
                      </c:pt>
                      <c:pt idx="234">
                        <c:v>-1.3881222697289029E-2</c:v>
                      </c:pt>
                      <c:pt idx="235">
                        <c:v>-1.3893696353676649E-2</c:v>
                      </c:pt>
                      <c:pt idx="236">
                        <c:v>-1.3906028953619113E-2</c:v>
                      </c:pt>
                      <c:pt idx="237">
                        <c:v>-1.3918222876333196E-2</c:v>
                      </c:pt>
                      <c:pt idx="238">
                        <c:v>-1.3930280447827443E-2</c:v>
                      </c:pt>
                      <c:pt idx="239">
                        <c:v>-1.3942203942381666E-2</c:v>
                      </c:pt>
                      <c:pt idx="240">
                        <c:v>-1.3953995583976409E-2</c:v>
                      </c:pt>
                      <c:pt idx="241">
                        <c:v>-1.3965657547676272E-2</c:v>
                      </c:pt>
                      <c:pt idx="242">
                        <c:v>-1.3977191960967555E-2</c:v>
                      </c:pt>
                      <c:pt idx="243">
                        <c:v>-1.3988600905051505E-2</c:v>
                      </c:pt>
                      <c:pt idx="244">
                        <c:v>-1.3999886416096849E-2</c:v>
                      </c:pt>
                      <c:pt idx="245">
                        <c:v>-1.4011050486450875E-2</c:v>
                      </c:pt>
                      <c:pt idx="246">
                        <c:v>-1.4022095065812206E-2</c:v>
                      </c:pt>
                      <c:pt idx="247">
                        <c:v>-1.4033022062365973E-2</c:v>
                      </c:pt>
                      <c:pt idx="248">
                        <c:v>-1.4043833343882157E-2</c:v>
                      </c:pt>
                      <c:pt idx="249">
                        <c:v>-1.4054530738780919E-2</c:v>
                      </c:pt>
                      <c:pt idx="250">
                        <c:v>-1.4065116037162996E-2</c:v>
                      </c:pt>
                      <c:pt idx="251">
                        <c:v>-1.4075590991808259E-2</c:v>
                      </c:pt>
                      <c:pt idx="252">
                        <c:v>-1.408595731914308E-2</c:v>
                      </c:pt>
                      <c:pt idx="253">
                        <c:v>-1.4096216700178721E-2</c:v>
                      </c:pt>
                      <c:pt idx="254">
                        <c:v>-1.4106370781419247E-2</c:v>
                      </c:pt>
                      <c:pt idx="255">
                        <c:v>-1.4116421175742641E-2</c:v>
                      </c:pt>
                      <c:pt idx="256">
                        <c:v>-1.4126369463255177E-2</c:v>
                      </c:pt>
                      <c:pt idx="257">
                        <c:v>-1.4136217192119157E-2</c:v>
                      </c:pt>
                      <c:pt idx="258">
                        <c:v>-1.4145965879356648E-2</c:v>
                      </c:pt>
                      <c:pt idx="259">
                        <c:v>-1.4155617011627462E-2</c:v>
                      </c:pt>
                      <c:pt idx="260">
                        <c:v>-1.4165172045986539E-2</c:v>
                      </c:pt>
                      <c:pt idx="261">
                        <c:v>-1.4174632410615643E-2</c:v>
                      </c:pt>
                      <c:pt idx="262">
                        <c:v>-1.4183999505535999E-2</c:v>
                      </c:pt>
                      <c:pt idx="263">
                        <c:v>-1.4193274703298859E-2</c:v>
                      </c:pt>
                      <c:pt idx="264">
                        <c:v>-1.4202459349655448E-2</c:v>
                      </c:pt>
                      <c:pt idx="265">
                        <c:v>-1.4211554764208436E-2</c:v>
                      </c:pt>
                      <c:pt idx="266">
                        <c:v>-1.4220562241043923E-2</c:v>
                      </c:pt>
                      <c:pt idx="267">
                        <c:v>-1.4229483049344684E-2</c:v>
                      </c:pt>
                      <c:pt idx="268">
                        <c:v>-1.4238318433987117E-2</c:v>
                      </c:pt>
                      <c:pt idx="269">
                        <c:v>-1.424706961611976E-2</c:v>
                      </c:pt>
                      <c:pt idx="270">
                        <c:v>-1.4255737793726204E-2</c:v>
                      </c:pt>
                      <c:pt idx="271">
                        <c:v>-1.426432414217162E-2</c:v>
                      </c:pt>
                      <c:pt idx="272">
                        <c:v>-1.4272829814734362E-2</c:v>
                      </c:pt>
                      <c:pt idx="273">
                        <c:v>-1.4281255943122052E-2</c:v>
                      </c:pt>
                      <c:pt idx="274">
                        <c:v>-1.4289603637973509E-2</c:v>
                      </c:pt>
                      <c:pt idx="275">
                        <c:v>-1.4297873989347102E-2</c:v>
                      </c:pt>
                      <c:pt idx="276">
                        <c:v>-1.4306068067194909E-2</c:v>
                      </c:pt>
                      <c:pt idx="277">
                        <c:v>-1.4314186921824557E-2</c:v>
                      </c:pt>
                      <c:pt idx="278">
                        <c:v>-1.4322231584347438E-2</c:v>
                      </c:pt>
                      <c:pt idx="279">
                        <c:v>-1.4330203067115773E-2</c:v>
                      </c:pt>
                      <c:pt idx="280">
                        <c:v>-1.4338102364147193E-2</c:v>
                      </c:pt>
                      <c:pt idx="281">
                        <c:v>-1.4345930451537748E-2</c:v>
                      </c:pt>
                      <c:pt idx="282">
                        <c:v>-1.4353688287864085E-2</c:v>
                      </c:pt>
                      <c:pt idx="283">
                        <c:v>-1.4361376814574778E-2</c:v>
                      </c:pt>
                      <c:pt idx="284">
                        <c:v>-1.4368996956371328E-2</c:v>
                      </c:pt>
                      <c:pt idx="285">
                        <c:v>-1.4376549621578506E-2</c:v>
                      </c:pt>
                      <c:pt idx="286">
                        <c:v>-1.4384035702505677E-2</c:v>
                      </c:pt>
                      <c:pt idx="287">
                        <c:v>-1.4391456075798033E-2</c:v>
                      </c:pt>
                      <c:pt idx="288">
                        <c:v>-1.4398811602778982E-2</c:v>
                      </c:pt>
                      <c:pt idx="289">
                        <c:v>-1.4406103129783005E-2</c:v>
                      </c:pt>
                      <c:pt idx="290">
                        <c:v>-1.4413331488481109E-2</c:v>
                      </c:pt>
                      <c:pt idx="291">
                        <c:v>-1.4420497496196154E-2</c:v>
                      </c:pt>
                      <c:pt idx="292">
                        <c:v>-1.4427601956211358E-2</c:v>
                      </c:pt>
                      <c:pt idx="293">
                        <c:v>-1.443464565807045E-2</c:v>
                      </c:pt>
                      <c:pt idx="294">
                        <c:v>-1.44416293778703E-2</c:v>
                      </c:pt>
                      <c:pt idx="295">
                        <c:v>-1.4448553878545524E-2</c:v>
                      </c:pt>
                      <c:pt idx="296">
                        <c:v>-1.4455419910146943E-2</c:v>
                      </c:pt>
                      <c:pt idx="297">
                        <c:v>-1.4462228210111861E-2</c:v>
                      </c:pt>
                      <c:pt idx="298">
                        <c:v>-1.4468979503528772E-2</c:v>
                      </c:pt>
                      <c:pt idx="299">
                        <c:v>-1.44756745033935E-2</c:v>
                      </c:pt>
                      <c:pt idx="300">
                        <c:v>-1.4482313910861811E-2</c:v>
                      </c:pt>
                      <c:pt idx="301">
                        <c:v>-1.4488898415493267E-2</c:v>
                      </c:pt>
                      <c:pt idx="302">
                        <c:v>-1.4495428695489969E-2</c:v>
                      </c:pt>
                      <c:pt idx="303">
                        <c:v>-1.4501905417929855E-2</c:v>
                      </c:pt>
                      <c:pt idx="304">
                        <c:v>-1.4508329238993301E-2</c:v>
                      </c:pt>
                      <c:pt idx="305">
                        <c:v>-1.4514700804185307E-2</c:v>
                      </c:pt>
                      <c:pt idx="306">
                        <c:v>-1.4521020748551322E-2</c:v>
                      </c:pt>
                      <c:pt idx="307">
                        <c:v>-1.4527289696888383E-2</c:v>
                      </c:pt>
                      <c:pt idx="308">
                        <c:v>-1.4533508263950966E-2</c:v>
                      </c:pt>
                      <c:pt idx="309">
                        <c:v>-1.4539677054652032E-2</c:v>
                      </c:pt>
                      <c:pt idx="310">
                        <c:v>-1.4545796664259158E-2</c:v>
                      </c:pt>
                      <c:pt idx="311">
                        <c:v>-1.4551867678585999E-2</c:v>
                      </c:pt>
                      <c:pt idx="312">
                        <c:v>-1.4557890674179176E-2</c:v>
                      </c:pt>
                      <c:pt idx="313">
                        <c:v>-1.4563866218500919E-2</c:v>
                      </c:pt>
                      <c:pt idx="314">
                        <c:v>-1.4569794870107084E-2</c:v>
                      </c:pt>
                      <c:pt idx="315">
                        <c:v>-1.4575677178821666E-2</c:v>
                      </c:pt>
                      <c:pt idx="316">
                        <c:v>-1.4581513685906034E-2</c:v>
                      </c:pt>
                      <c:pt idx="317">
                        <c:v>-1.458730492422556E-2</c:v>
                      </c:pt>
                      <c:pt idx="318">
                        <c:v>-1.4593051418411773E-2</c:v>
                      </c:pt>
                      <c:pt idx="319">
                        <c:v>-1.4598753685020243E-2</c:v>
                      </c:pt>
                      <c:pt idx="320">
                        <c:v>-1.4604412232686098E-2</c:v>
                      </c:pt>
                      <c:pt idx="321">
                        <c:v>-1.4610027562274742E-2</c:v>
                      </c:pt>
                      <c:pt idx="322">
                        <c:v>-1.4615600167029789E-2</c:v>
                      </c:pt>
                      <c:pt idx="323">
                        <c:v>-1.4621130532717576E-2</c:v>
                      </c:pt>
                      <c:pt idx="324">
                        <c:v>-1.4626619137768287E-2</c:v>
                      </c:pt>
                      <c:pt idx="325">
                        <c:v>-1.4632066453413823E-2</c:v>
                      </c:pt>
                      <c:pt idx="326">
                        <c:v>-1.4637472943822784E-2</c:v>
                      </c:pt>
                      <c:pt idx="327">
                        <c:v>-1.4642839066232207E-2</c:v>
                      </c:pt>
                      <c:pt idx="328">
                        <c:v>-1.464816527107674E-2</c:v>
                      </c:pt>
                      <c:pt idx="329">
                        <c:v>-1.4653452002114317E-2</c:v>
                      </c:pt>
                      <c:pt idx="330">
                        <c:v>-1.4658699696549501E-2</c:v>
                      </c:pt>
                      <c:pt idx="331">
                        <c:v>-1.4663908785154049E-2</c:v>
                      </c:pt>
                      <c:pt idx="332">
                        <c:v>-1.4669079692385364E-2</c:v>
                      </c:pt>
                      <c:pt idx="333">
                        <c:v>-1.4674212836500397E-2</c:v>
                      </c:pt>
                      <c:pt idx="334">
                        <c:v>-1.4679308629669834E-2</c:v>
                      </c:pt>
                      <c:pt idx="335">
                        <c:v>-1.4684367478087641E-2</c:v>
                      </c:pt>
                      <c:pt idx="336">
                        <c:v>-1.4689389782079358E-2</c:v>
                      </c:pt>
                      <c:pt idx="337">
                        <c:v>-1.4694375936207494E-2</c:v>
                      </c:pt>
                      <c:pt idx="338">
                        <c:v>-1.4699326329374788E-2</c:v>
                      </c:pt>
                      <c:pt idx="339">
                        <c:v>-1.4704241344925595E-2</c:v>
                      </c:pt>
                      <c:pt idx="340">
                        <c:v>-1.4709121360744782E-2</c:v>
                      </c:pt>
                      <c:pt idx="341">
                        <c:v>-1.4713966749354221E-2</c:v>
                      </c:pt>
                      <c:pt idx="342">
                        <c:v>-1.4718777878008104E-2</c:v>
                      </c:pt>
                      <c:pt idx="343">
                        <c:v>-1.4723555108785468E-2</c:v>
                      </c:pt>
                      <c:pt idx="344">
                        <c:v>-1.4728298798680919E-2</c:v>
                      </c:pt>
                      <c:pt idx="345">
                        <c:v>-1.4733009299693789E-2</c:v>
                      </c:pt>
                      <c:pt idx="346">
                        <c:v>-1.4737686958915166E-2</c:v>
                      </c:pt>
                      <c:pt idx="347">
                        <c:v>-1.4742332118612825E-2</c:v>
                      </c:pt>
                      <c:pt idx="348">
                        <c:v>-1.474694511631525E-2</c:v>
                      </c:pt>
                      <c:pt idx="349">
                        <c:v>-1.4751526284893164E-2</c:v>
                      </c:pt>
                      <c:pt idx="350">
                        <c:v>-1.475607595263928E-2</c:v>
                      </c:pt>
                      <c:pt idx="351">
                        <c:v>-1.4760594443347354E-2</c:v>
                      </c:pt>
                      <c:pt idx="352">
                        <c:v>-1.4765082076388283E-2</c:v>
                      </c:pt>
                      <c:pt idx="353">
                        <c:v>-1.4769539166785828E-2</c:v>
                      </c:pt>
                      <c:pt idx="354">
                        <c:v>-1.4773966025290399E-2</c:v>
                      </c:pt>
                      <c:pt idx="355">
                        <c:v>-1.4778362958450827E-2</c:v>
                      </c:pt>
                      <c:pt idx="356">
                        <c:v>-1.4782730268685797E-2</c:v>
                      </c:pt>
                      <c:pt idx="357">
                        <c:v>-1.4787068254352257E-2</c:v>
                      </c:pt>
                      <c:pt idx="358">
                        <c:v>-1.4791377209814317E-2</c:v>
                      </c:pt>
                      <c:pt idx="359">
                        <c:v>-1.4795657425509173E-2</c:v>
                      </c:pt>
                      <c:pt idx="360">
                        <c:v>-1.4799909188012716E-2</c:v>
                      </c:pt>
                      <c:pt idx="361">
                        <c:v>-1.4804132780103433E-2</c:v>
                      </c:pt>
                      <c:pt idx="362">
                        <c:v>-1.480832848082474E-2</c:v>
                      </c:pt>
                      <c:pt idx="363">
                        <c:v>-1.4812496565547142E-2</c:v>
                      </c:pt>
                      <c:pt idx="364">
                        <c:v>-1.4816637306027693E-2</c:v>
                      </c:pt>
                      <c:pt idx="365">
                        <c:v>-1.4820750970469816E-2</c:v>
                      </c:pt>
                      <c:pt idx="366">
                        <c:v>-1.4824837823580636E-2</c:v>
                      </c:pt>
                      <c:pt idx="367">
                        <c:v>-1.4828898126627851E-2</c:v>
                      </c:pt>
                      <c:pt idx="368">
                        <c:v>-1.4832932137495787E-2</c:v>
                      </c:pt>
                      <c:pt idx="369">
                        <c:v>-1.4836940110739591E-2</c:v>
                      </c:pt>
                      <c:pt idx="370">
                        <c:v>-1.4840922297638965E-2</c:v>
                      </c:pt>
                      <c:pt idx="371">
                        <c:v>-1.4844878946250513E-2</c:v>
                      </c:pt>
                      <c:pt idx="372">
                        <c:v>-1.4848810301459524E-2</c:v>
                      </c:pt>
                      <c:pt idx="373">
                        <c:v>-1.4852716605030254E-2</c:v>
                      </c:pt>
                      <c:pt idx="374">
                        <c:v>-1.485659809565559E-2</c:v>
                      </c:pt>
                      <c:pt idx="375">
                        <c:v>-1.4860455009005739E-2</c:v>
                      </c:pt>
                      <c:pt idx="376">
                        <c:v>-1.486428757777576E-2</c:v>
                      </c:pt>
                      <c:pt idx="377">
                        <c:v>-1.4868096031732373E-2</c:v>
                      </c:pt>
                      <c:pt idx="378">
                        <c:v>-1.4871880597760042E-2</c:v>
                      </c:pt>
                      <c:pt idx="379">
                        <c:v>-1.4875641499906077E-2</c:v>
                      </c:pt>
                      <c:pt idx="380">
                        <c:v>-1.4879378959424382E-2</c:v>
                      </c:pt>
                      <c:pt idx="381">
                        <c:v>-1.4883093194819503E-2</c:v>
                      </c:pt>
                      <c:pt idx="382">
                        <c:v>-1.4886784421888571E-2</c:v>
                      </c:pt>
                      <c:pt idx="383">
                        <c:v>-1.4890452853763711E-2</c:v>
                      </c:pt>
                      <c:pt idx="384">
                        <c:v>-1.4894098700952487E-2</c:v>
                      </c:pt>
                      <c:pt idx="385">
                        <c:v>-1.489772217137865E-2</c:v>
                      </c:pt>
                      <c:pt idx="386">
                        <c:v>-1.4901323470421262E-2</c:v>
                      </c:pt>
                      <c:pt idx="387">
                        <c:v>-1.490490280095383E-2</c:v>
                      </c:pt>
                      <c:pt idx="388">
                        <c:v>-1.4908460363382276E-2</c:v>
                      </c:pt>
                      <c:pt idx="389">
                        <c:v>-1.4911996355682383E-2</c:v>
                      </c:pt>
                      <c:pt idx="390">
                        <c:v>-1.4915510973436146E-2</c:v>
                      </c:pt>
                      <c:pt idx="391">
                        <c:v>-1.4919004409868588E-2</c:v>
                      </c:pt>
                      <c:pt idx="392">
                        <c:v>-1.4922476855882452E-2</c:v>
                      </c:pt>
                      <c:pt idx="393">
                        <c:v>-1.4925928500093342E-2</c:v>
                      </c:pt>
                      <c:pt idx="394">
                        <c:v>-1.4929359528863945E-2</c:v>
                      </c:pt>
                      <c:pt idx="395">
                        <c:v>-1.4932770126337045E-2</c:v>
                      </c:pt>
                      <c:pt idx="396">
                        <c:v>-1.4936160474469252E-2</c:v>
                      </c:pt>
                      <c:pt idx="397">
                        <c:v>-1.4939530753062742E-2</c:v>
                      </c:pt>
                      <c:pt idx="398">
                        <c:v>-1.4942881139797354E-2</c:v>
                      </c:pt>
                      <c:pt idx="399">
                        <c:v>-1.4946211810261614E-2</c:v>
                      </c:pt>
                      <c:pt idx="400">
                        <c:v>-1.4949522937983562E-2</c:v>
                      </c:pt>
                      <c:pt idx="401">
                        <c:v>-1.4952814694460888E-2</c:v>
                      </c:pt>
                      <c:pt idx="402">
                        <c:v>-1.4956087249190392E-2</c:v>
                      </c:pt>
                      <c:pt idx="403">
                        <c:v>-1.4959340769697314E-2</c:v>
                      </c:pt>
                      <c:pt idx="404">
                        <c:v>-1.4962575421563699E-2</c:v>
                      </c:pt>
                      <c:pt idx="405">
                        <c:v>-1.4965791368456594E-2</c:v>
                      </c:pt>
                      <c:pt idx="406">
                        <c:v>-1.4968988772155604E-2</c:v>
                      </c:pt>
                      <c:pt idx="407">
                        <c:v>-1.4972167792580055E-2</c:v>
                      </c:pt>
                      <c:pt idx="408">
                        <c:v>-1.4975328587815787E-2</c:v>
                      </c:pt>
                      <c:pt idx="409">
                        <c:v>-1.4978471314140953E-2</c:v>
                      </c:pt>
                      <c:pt idx="410">
                        <c:v>-1.4981596126052399E-2</c:v>
                      </c:pt>
                      <c:pt idx="411">
                        <c:v>-1.4984703176290299E-2</c:v>
                      </c:pt>
                      <c:pt idx="412">
                        <c:v>-1.4987792615863631E-2</c:v>
                      </c:pt>
                      <c:pt idx="413">
                        <c:v>-1.4990864594074126E-2</c:v>
                      </c:pt>
                      <c:pt idx="414">
                        <c:v>-1.4993919258540832E-2</c:v>
                      </c:pt>
                      <c:pt idx="415">
                        <c:v>-1.4996956755223409E-2</c:v>
                      </c:pt>
                      <c:pt idx="416">
                        <c:v>-1.4999977228445328E-2</c:v>
                      </c:pt>
                      <c:pt idx="417">
                        <c:v>-1.5002980820917122E-2</c:v>
                      </c:pt>
                      <c:pt idx="418">
                        <c:v>-1.5005967673758596E-2</c:v>
                      </c:pt>
                      <c:pt idx="419">
                        <c:v>-1.5008937926520676E-2</c:v>
                      </c:pt>
                      <c:pt idx="420">
                        <c:v>-1.5011891717207669E-2</c:v>
                      </c:pt>
                      <c:pt idx="421">
                        <c:v>-1.5014829182298394E-2</c:v>
                      </c:pt>
                      <c:pt idx="422">
                        <c:v>-1.5017750456766983E-2</c:v>
                      </c:pt>
                      <c:pt idx="423">
                        <c:v>-1.502065567410402E-2</c:v>
                      </c:pt>
                      <c:pt idx="424">
                        <c:v>-1.5023544966336429E-2</c:v>
                      </c:pt>
                      <c:pt idx="425">
                        <c:v>-1.5026418464047732E-2</c:v>
                      </c:pt>
                      <c:pt idx="426">
                        <c:v>-1.5029276296397649E-2</c:v>
                      </c:pt>
                      <c:pt idx="427">
                        <c:v>-1.5032118591141468E-2</c:v>
                      </c:pt>
                      <c:pt idx="428">
                        <c:v>-1.5034945474649153E-2</c:v>
                      </c:pt>
                      <c:pt idx="429">
                        <c:v>-1.5037757071923855E-2</c:v>
                      </c:pt>
                      <c:pt idx="430">
                        <c:v>-1.5040553506620469E-2</c:v>
                      </c:pt>
                      <c:pt idx="431">
                        <c:v>-1.5043334901063908E-2</c:v>
                      </c:pt>
                      <c:pt idx="432">
                        <c:v>-1.5046101376266703E-2</c:v>
                      </c:pt>
                      <c:pt idx="433">
                        <c:v>-1.5048853051946576E-2</c:v>
                      </c:pt>
                      <c:pt idx="434">
                        <c:v>-1.5051590046544033E-2</c:v>
                      </c:pt>
                      <c:pt idx="435">
                        <c:v>-1.5054312477238716E-2</c:v>
                      </c:pt>
                      <c:pt idx="436">
                        <c:v>-1.5057020459966937E-2</c:v>
                      </c:pt>
                      <c:pt idx="437">
                        <c:v>-1.5059714109437464E-2</c:v>
                      </c:pt>
                      <c:pt idx="438">
                        <c:v>-1.5062393539147957E-2</c:v>
                      </c:pt>
                      <c:pt idx="439">
                        <c:v>-1.5065058861401207E-2</c:v>
                      </c:pt>
                      <c:pt idx="440">
                        <c:v>-1.5067710187320121E-2</c:v>
                      </c:pt>
                      <c:pt idx="441">
                        <c:v>-1.5070347626863918E-2</c:v>
                      </c:pt>
                      <c:pt idx="442">
                        <c:v>-1.5072971288842866E-2</c:v>
                      </c:pt>
                      <c:pt idx="443">
                        <c:v>-1.507558128093333E-2</c:v>
                      </c:pt>
                      <c:pt idx="444">
                        <c:v>-1.5078177709692836E-2</c:v>
                      </c:pt>
                      <c:pt idx="445">
                        <c:v>-1.5080760680573822E-2</c:v>
                      </c:pt>
                      <c:pt idx="446">
                        <c:v>-1.5083330297938709E-2</c:v>
                      </c:pt>
                      <c:pt idx="447">
                        <c:v>-1.5085886665073586E-2</c:v>
                      </c:pt>
                      <c:pt idx="448">
                        <c:v>-1.5088429884202122E-2</c:v>
                      </c:pt>
                      <c:pt idx="449">
                        <c:v>-1.5090960056499019E-2</c:v>
                      </c:pt>
                      <c:pt idx="450">
                        <c:v>-1.5093477282103673E-2</c:v>
                      </c:pt>
                      <c:pt idx="451">
                        <c:v>-1.5095981660133219E-2</c:v>
                      </c:pt>
                      <c:pt idx="452">
                        <c:v>-1.5098473288695851E-2</c:v>
                      </c:pt>
                      <c:pt idx="453">
                        <c:v>-1.5100952264902982E-2</c:v>
                      </c:pt>
                      <c:pt idx="454">
                        <c:v>-1.5103418684882542E-2</c:v>
                      </c:pt>
                      <c:pt idx="455">
                        <c:v>-1.5105872643791122E-2</c:v>
                      </c:pt>
                      <c:pt idx="456">
                        <c:v>-1.5108314235826198E-2</c:v>
                      </c:pt>
                      <c:pt idx="457">
                        <c:v>-1.5110743554238075E-2</c:v>
                      </c:pt>
                      <c:pt idx="458">
                        <c:v>-1.5113160691342019E-2</c:v>
                      </c:pt>
                      <c:pt idx="459">
                        <c:v>-1.5115565738529853E-2</c:v>
                      </c:pt>
                      <c:pt idx="460">
                        <c:v>-1.5117958786281254E-2</c:v>
                      </c:pt>
                      <c:pt idx="461">
                        <c:v>-1.5120339924175634E-2</c:v>
                      </c:pt>
                      <c:pt idx="462">
                        <c:v>-1.5122709240902513E-2</c:v>
                      </c:pt>
                      <c:pt idx="463">
                        <c:v>-1.5125066824273333E-2</c:v>
                      </c:pt>
                      <c:pt idx="464">
                        <c:v>-1.5127412761231905E-2</c:v>
                      </c:pt>
                      <c:pt idx="465">
                        <c:v>-1.5129747137865126E-2</c:v>
                      </c:pt>
                      <c:pt idx="466">
                        <c:v>-1.5132070039413484E-2</c:v>
                      </c:pt>
                      <c:pt idx="467">
                        <c:v>-1.5134381550281534E-2</c:v>
                      </c:pt>
                      <c:pt idx="468">
                        <c:v>-1.5136681754048106E-2</c:v>
                      </c:pt>
                      <c:pt idx="469">
                        <c:v>-1.5138970733476255E-2</c:v>
                      </c:pt>
                      <c:pt idx="470">
                        <c:v>-1.5141248570523465E-2</c:v>
                      </c:pt>
                      <c:pt idx="471">
                        <c:v>-1.5143515346351038E-2</c:v>
                      </c:pt>
                      <c:pt idx="472">
                        <c:v>-1.5145771141334067E-2</c:v>
                      </c:pt>
                      <c:pt idx="473">
                        <c:v>-1.5148016035070773E-2</c:v>
                      </c:pt>
                      <c:pt idx="474">
                        <c:v>-1.5150250106391911E-2</c:v>
                      </c:pt>
                      <c:pt idx="475">
                        <c:v>-1.515247343337007E-2</c:v>
                      </c:pt>
                      <c:pt idx="476">
                        <c:v>-1.5154686093328472E-2</c:v>
                      </c:pt>
                      <c:pt idx="477">
                        <c:v>-1.5156888162850334E-2</c:v>
                      </c:pt>
                      <c:pt idx="478">
                        <c:v>-1.5159079717787667E-2</c:v>
                      </c:pt>
                      <c:pt idx="479">
                        <c:v>-1.5161260833269477E-2</c:v>
                      </c:pt>
                      <c:pt idx="480">
                        <c:v>-1.5163431583710911E-2</c:v>
                      </c:pt>
                      <c:pt idx="481">
                        <c:v>-1.5165592042821637E-2</c:v>
                      </c:pt>
                      <c:pt idx="482">
                        <c:v>-1.5167742283613969E-2</c:v>
                      </c:pt>
                      <c:pt idx="483">
                        <c:v>-1.5169882378411064E-2</c:v>
                      </c:pt>
                      <c:pt idx="484">
                        <c:v>-1.5172012398855333E-2</c:v>
                      </c:pt>
                      <c:pt idx="485">
                        <c:v>-1.517413241591622E-2</c:v>
                      </c:pt>
                      <c:pt idx="486">
                        <c:v>-1.5176242499898239E-2</c:v>
                      </c:pt>
                      <c:pt idx="487">
                        <c:v>-1.517834272044841E-2</c:v>
                      </c:pt>
                      <c:pt idx="488">
                        <c:v>-1.5180433146564257E-2</c:v>
                      </c:pt>
                      <c:pt idx="489">
                        <c:v>-1.5182513846601442E-2</c:v>
                      </c:pt>
                      <c:pt idx="490">
                        <c:v>-1.5184584888280749E-2</c:v>
                      </c:pt>
                      <c:pt idx="491">
                        <c:v>-1.5186646338695755E-2</c:v>
                      </c:pt>
                      <c:pt idx="492">
                        <c:v>-1.5188698264320382E-2</c:v>
                      </c:pt>
                      <c:pt idx="493">
                        <c:v>-1.5190740731015178E-2</c:v>
                      </c:pt>
                      <c:pt idx="494">
                        <c:v>-1.5192773804035232E-2</c:v>
                      </c:pt>
                      <c:pt idx="495">
                        <c:v>-1.5194797548036537E-2</c:v>
                      </c:pt>
                      <c:pt idx="496">
                        <c:v>-1.5196812027083444E-2</c:v>
                      </c:pt>
                      <c:pt idx="497">
                        <c:v>-1.5198817304654595E-2</c:v>
                      </c:pt>
                      <c:pt idx="498">
                        <c:v>-1.5200813443650402E-2</c:v>
                      </c:pt>
                      <c:pt idx="499">
                        <c:v>-1.5202800506399092E-2</c:v>
                      </c:pt>
                      <c:pt idx="500">
                        <c:v>-1.5204778554663569E-2</c:v>
                      </c:pt>
                      <c:pt idx="501">
                        <c:v>-1.5206747649647259E-2</c:v>
                      </c:pt>
                      <c:pt idx="502">
                        <c:v>-1.5208707852001119E-2</c:v>
                      </c:pt>
                      <c:pt idx="503">
                        <c:v>-1.5210659221829501E-2</c:v>
                      </c:pt>
                      <c:pt idx="504">
                        <c:v>-1.5212601818696167E-2</c:v>
                      </c:pt>
                      <c:pt idx="505">
                        <c:v>-1.5214535701630593E-2</c:v>
                      </c:pt>
                      <c:pt idx="506">
                        <c:v>-1.5216460929133854E-2</c:v>
                      </c:pt>
                      <c:pt idx="507">
                        <c:v>-1.5218377559184603E-2</c:v>
                      </c:pt>
                      <c:pt idx="508">
                        <c:v>-1.5220285649244641E-2</c:v>
                      </c:pt>
                      <c:pt idx="509">
                        <c:v>-1.5222185256264925E-2</c:v>
                      </c:pt>
                      <c:pt idx="510">
                        <c:v>-1.5224076436691268E-2</c:v>
                      </c:pt>
                      <c:pt idx="511">
                        <c:v>-1.5225959246469765E-2</c:v>
                      </c:pt>
                      <c:pt idx="512">
                        <c:v>-1.5227833741052067E-2</c:v>
                      </c:pt>
                      <c:pt idx="513">
                        <c:v>-1.5229699975401582E-2</c:v>
                      </c:pt>
                      <c:pt idx="514">
                        <c:v>-1.5231558003998011E-2</c:v>
                      </c:pt>
                      <c:pt idx="515">
                        <c:v>-1.5233407880843108E-2</c:v>
                      </c:pt>
                      <c:pt idx="516">
                        <c:v>-1.5235249659465936E-2</c:v>
                      </c:pt>
                      <c:pt idx="517">
                        <c:v>-1.5237083392927817E-2</c:v>
                      </c:pt>
                      <c:pt idx="518">
                        <c:v>-1.5238909133827463E-2</c:v>
                      </c:pt>
                      <c:pt idx="519">
                        <c:v>-1.5240726934306259E-2</c:v>
                      </c:pt>
                      <c:pt idx="520">
                        <c:v>-1.524253684605279E-2</c:v>
                      </c:pt>
                      <c:pt idx="521">
                        <c:v>-1.5244338920308163E-2</c:v>
                      </c:pt>
                      <c:pt idx="522">
                        <c:v>-1.5246133207870693E-2</c:v>
                      </c:pt>
                      <c:pt idx="523">
                        <c:v>-1.5247919759100347E-2</c:v>
                      </c:pt>
                      <c:pt idx="524">
                        <c:v>-1.5249698623924252E-2</c:v>
                      </c:pt>
                      <c:pt idx="525">
                        <c:v>-1.5251469851840272E-2</c:v>
                      </c:pt>
                      <c:pt idx="526">
                        <c:v>-1.5253233491922714E-2</c:v>
                      </c:pt>
                      <c:pt idx="527">
                        <c:v>-1.5254989592826019E-2</c:v>
                      </c:pt>
                      <c:pt idx="528">
                        <c:v>-1.52567382027896E-2</c:v>
                      </c:pt>
                      <c:pt idx="529">
                        <c:v>-1.52584793696421E-2</c:v>
                      </c:pt>
                      <c:pt idx="530">
                        <c:v>-1.5260213140806051E-2</c:v>
                      </c:pt>
                      <c:pt idx="531">
                        <c:v>-1.5261939563301928E-2</c:v>
                      </c:pt>
                      <c:pt idx="532">
                        <c:v>-1.5263658683752358E-2</c:v>
                      </c:pt>
                      <c:pt idx="533">
                        <c:v>-1.5265370548386437E-2</c:v>
                      </c:pt>
                      <c:pt idx="534">
                        <c:v>-1.5267075203043937E-2</c:v>
                      </c:pt>
                      <c:pt idx="535">
                        <c:v>-1.5268772693179253E-2</c:v>
                      </c:pt>
                      <c:pt idx="536">
                        <c:v>-1.5270463063865446E-2</c:v>
                      </c:pt>
                      <c:pt idx="537">
                        <c:v>-1.5272146359798346E-2</c:v>
                      </c:pt>
                      <c:pt idx="538">
                        <c:v>-1.5273822625300387E-2</c:v>
                      </c:pt>
                      <c:pt idx="539">
                        <c:v>-1.5275491904324704E-2</c:v>
                      </c:pt>
                      <c:pt idx="540">
                        <c:v>-1.5277154240458521E-2</c:v>
                      </c:pt>
                      <c:pt idx="541">
                        <c:v>-1.5278809676927515E-2</c:v>
                      </c:pt>
                      <c:pt idx="542">
                        <c:v>-1.5280458256599188E-2</c:v>
                      </c:pt>
                      <c:pt idx="543">
                        <c:v>-1.5282100021986419E-2</c:v>
                      </c:pt>
                      <c:pt idx="544">
                        <c:v>-1.5283735015251836E-2</c:v>
                      </c:pt>
                      <c:pt idx="545">
                        <c:v>-1.5285363278210611E-2</c:v>
                      </c:pt>
                      <c:pt idx="546">
                        <c:v>-1.5286984852334554E-2</c:v>
                      </c:pt>
                      <c:pt idx="547">
                        <c:v>-1.5288599778755017E-2</c:v>
                      </c:pt>
                      <c:pt idx="548">
                        <c:v>-1.5290208098267566E-2</c:v>
                      </c:pt>
                      <c:pt idx="549">
                        <c:v>-1.5291809851333864E-2</c:v>
                      </c:pt>
                      <c:pt idx="550">
                        <c:v>-1.5293405078086485E-2</c:v>
                      </c:pt>
                      <c:pt idx="551">
                        <c:v>-1.5294993818331163E-2</c:v>
                      </c:pt>
                      <c:pt idx="552">
                        <c:v>-1.5296576111550718E-2</c:v>
                      </c:pt>
                      <c:pt idx="553">
                        <c:v>-1.5298151996908399E-2</c:v>
                      </c:pt>
                      <c:pt idx="554">
                        <c:v>-1.5299721513250568E-2</c:v>
                      </c:pt>
                      <c:pt idx="555">
                        <c:v>-1.5301284699110429E-2</c:v>
                      </c:pt>
                      <c:pt idx="556">
                        <c:v>-1.5302841592710859E-2</c:v>
                      </c:pt>
                      <c:pt idx="557">
                        <c:v>-1.5304392231967872E-2</c:v>
                      </c:pt>
                      <c:pt idx="558">
                        <c:v>-1.5305936654492982E-2</c:v>
                      </c:pt>
                      <c:pt idx="559">
                        <c:v>-1.5307474897597262E-2</c:v>
                      </c:pt>
                      <c:pt idx="560">
                        <c:v>-1.5309006998293436E-2</c:v>
                      </c:pt>
                      <c:pt idx="561">
                        <c:v>-1.5310532993299453E-2</c:v>
                      </c:pt>
                      <c:pt idx="562">
                        <c:v>-1.5312052919041077E-2</c:v>
                      </c:pt>
                      <c:pt idx="563">
                        <c:v>-1.5313566811654843E-2</c:v>
                      </c:pt>
                      <c:pt idx="564">
                        <c:v>-1.5315074706991151E-2</c:v>
                      </c:pt>
                      <c:pt idx="565">
                        <c:v>-1.5316576640616735E-2</c:v>
                      </c:pt>
                      <c:pt idx="566">
                        <c:v>-1.5318072647817765E-2</c:v>
                      </c:pt>
                      <c:pt idx="567">
                        <c:v>-1.5319562763602381E-2</c:v>
                      </c:pt>
                      <c:pt idx="568">
                        <c:v>-1.5321047022703843E-2</c:v>
                      </c:pt>
                      <c:pt idx="569">
                        <c:v>-1.5322525459582442E-2</c:v>
                      </c:pt>
                      <c:pt idx="570">
                        <c:v>-1.532399810842896E-2</c:v>
                      </c:pt>
                      <c:pt idx="571">
                        <c:v>-1.5325465003166927E-2</c:v>
                      </c:pt>
                      <c:pt idx="572">
                        <c:v>-1.5326926177455279E-2</c:v>
                      </c:pt>
                      <c:pt idx="573">
                        <c:v>-1.532838166469103E-2</c:v>
                      </c:pt>
                      <c:pt idx="574">
                        <c:v>-1.5329831498011509E-2</c:v>
                      </c:pt>
                      <c:pt idx="575">
                        <c:v>-1.5331275710297352E-2</c:v>
                      </c:pt>
                      <c:pt idx="576">
                        <c:v>-1.5332714334174505E-2</c:v>
                      </c:pt>
                      <c:pt idx="577">
                        <c:v>-1.5334147402017108E-2</c:v>
                      </c:pt>
                      <c:pt idx="578">
                        <c:v>-1.5335574945949639E-2</c:v>
                      </c:pt>
                      <c:pt idx="579">
                        <c:v>-1.5336996997849338E-2</c:v>
                      </c:pt>
                      <c:pt idx="580">
                        <c:v>-1.5338413589348641E-2</c:v>
                      </c:pt>
                      <c:pt idx="581">
                        <c:v>-1.5339824751837662E-2</c:v>
                      </c:pt>
                      <c:pt idx="582">
                        <c:v>-1.5341230516466296E-2</c:v>
                      </c:pt>
                      <c:pt idx="583">
                        <c:v>-1.5342630914146539E-2</c:v>
                      </c:pt>
                      <c:pt idx="584">
                        <c:v>-1.534402597555483E-2</c:v>
                      </c:pt>
                      <c:pt idx="585">
                        <c:v>-1.5345415731134326E-2</c:v>
                      </c:pt>
                      <c:pt idx="586">
                        <c:v>-1.5346800211096943E-2</c:v>
                      </c:pt>
                      <c:pt idx="587">
                        <c:v>-1.5348179445425906E-2</c:v>
                      </c:pt>
                      <c:pt idx="588">
                        <c:v>-1.5349553463877263E-2</c:v>
                      </c:pt>
                      <c:pt idx="589">
                        <c:v>-1.535092229598271E-2</c:v>
                      </c:pt>
                      <c:pt idx="590">
                        <c:v>-1.5352285971051483E-2</c:v>
                      </c:pt>
                      <c:pt idx="591">
                        <c:v>-1.5353644518172045E-2</c:v>
                      </c:pt>
                      <c:pt idx="592">
                        <c:v>-1.5354997966214885E-2</c:v>
                      </c:pt>
                      <c:pt idx="593">
                        <c:v>-1.5356346343834095E-2</c:v>
                      </c:pt>
                      <c:pt idx="594">
                        <c:v>-1.5357689679469219E-2</c:v>
                      </c:pt>
                      <c:pt idx="595">
                        <c:v>-1.5359028001347736E-2</c:v>
                      </c:pt>
                      <c:pt idx="596">
                        <c:v>-1.5360361337486811E-2</c:v>
                      </c:pt>
                      <c:pt idx="597">
                        <c:v>-1.5361689715695173E-2</c:v>
                      </c:pt>
                      <c:pt idx="598">
                        <c:v>-1.536301316357519E-2</c:v>
                      </c:pt>
                      <c:pt idx="599">
                        <c:v>-1.5364331708524614E-2</c:v>
                      </c:pt>
                      <c:pt idx="600">
                        <c:v>-1.536564537773869E-2</c:v>
                      </c:pt>
                      <c:pt idx="601">
                        <c:v>-1.5366954198211732E-2</c:v>
                      </c:pt>
                      <c:pt idx="602">
                        <c:v>-1.5368258196739502E-2</c:v>
                      </c:pt>
                      <c:pt idx="603">
                        <c:v>-1.5369557399920172E-2</c:v>
                      </c:pt>
                      <c:pt idx="604">
                        <c:v>-1.5370851834157264E-2</c:v>
                      </c:pt>
                      <c:pt idx="605">
                        <c:v>-1.5372141525660151E-2</c:v>
                      </c:pt>
                      <c:pt idx="606">
                        <c:v>-1.5373426500447061E-2</c:v>
                      </c:pt>
                      <c:pt idx="607">
                        <c:v>-1.5374706784345878E-2</c:v>
                      </c:pt>
                      <c:pt idx="608">
                        <c:v>-1.5375982402996554E-2</c:v>
                      </c:pt>
                      <c:pt idx="609">
                        <c:v>-1.5377253381852226E-2</c:v>
                      </c:pt>
                      <c:pt idx="610">
                        <c:v>-1.5378519746181528E-2</c:v>
                      </c:pt>
                      <c:pt idx="611">
                        <c:v>-1.5379781521069568E-2</c:v>
                      </c:pt>
                      <c:pt idx="612">
                        <c:v>-1.5381038731420252E-2</c:v>
                      </c:pt>
                      <c:pt idx="613">
                        <c:v>-1.538229140195763E-2</c:v>
                      </c:pt>
                      <c:pt idx="614">
                        <c:v>-1.5383539557227337E-2</c:v>
                      </c:pt>
                      <c:pt idx="615">
                        <c:v>-1.5384783221598372E-2</c:v>
                      </c:pt>
                      <c:pt idx="616">
                        <c:v>-1.5386022419265018E-2</c:v>
                      </c:pt>
                      <c:pt idx="617">
                        <c:v>-1.5387257174247569E-2</c:v>
                      </c:pt>
                      <c:pt idx="618">
                        <c:v>-1.5388487510394925E-2</c:v>
                      </c:pt>
                      <c:pt idx="619">
                        <c:v>-1.53897134513851E-2</c:v>
                      </c:pt>
                      <c:pt idx="620">
                        <c:v>-1.5390935020727638E-2</c:v>
                      </c:pt>
                      <c:pt idx="621">
                        <c:v>-1.5392152241764483E-2</c:v>
                      </c:pt>
                      <c:pt idx="622">
                        <c:v>-1.5393365137671864E-2</c:v>
                      </c:pt>
                      <c:pt idx="623">
                        <c:v>-1.5394573731461308E-2</c:v>
                      </c:pt>
                      <c:pt idx="624">
                        <c:v>-1.5395778045981696E-2</c:v>
                      </c:pt>
                      <c:pt idx="625">
                        <c:v>-1.5396978103920347E-2</c:v>
                      </c:pt>
                      <c:pt idx="626">
                        <c:v>-1.5398173927804225E-2</c:v>
                      </c:pt>
                      <c:pt idx="627">
                        <c:v>-1.539936554000201E-2</c:v>
                      </c:pt>
                      <c:pt idx="628">
                        <c:v>-1.5400552962724742E-2</c:v>
                      </c:pt>
                      <c:pt idx="629">
                        <c:v>-1.5401736218027845E-2</c:v>
                      </c:pt>
                      <c:pt idx="630">
                        <c:v>-1.5402915327811958E-2</c:v>
                      </c:pt>
                      <c:pt idx="631">
                        <c:v>-1.5404090313824746E-2</c:v>
                      </c:pt>
                      <c:pt idx="632">
                        <c:v>-1.5405261197661809E-2</c:v>
                      </c:pt>
                      <c:pt idx="633">
                        <c:v>-1.5406428000768271E-2</c:v>
                      </c:pt>
                      <c:pt idx="634">
                        <c:v>-1.5407590744440237E-2</c:v>
                      </c:pt>
                      <c:pt idx="635">
                        <c:v>-1.5408749449825607E-2</c:v>
                      </c:pt>
                      <c:pt idx="636">
                        <c:v>-1.5409904137925836E-2</c:v>
                      </c:pt>
                      <c:pt idx="637">
                        <c:v>-1.541105482959697E-2</c:v>
                      </c:pt>
                      <c:pt idx="638">
                        <c:v>-1.5412201545550798E-2</c:v>
                      </c:pt>
                      <c:pt idx="639">
                        <c:v>-1.5413344306356404E-2</c:v>
                      </c:pt>
                      <c:pt idx="640">
                        <c:v>-1.5414483132441188E-2</c:v>
                      </c:pt>
                      <c:pt idx="641">
                        <c:v>-1.5415618044091986E-2</c:v>
                      </c:pt>
                      <c:pt idx="642">
                        <c:v>-1.5416749061456649E-2</c:v>
                      </c:pt>
                      <c:pt idx="643">
                        <c:v>-1.5417876204544864E-2</c:v>
                      </c:pt>
                      <c:pt idx="644">
                        <c:v>-1.5418999493229377E-2</c:v>
                      </c:pt>
                      <c:pt idx="645">
                        <c:v>-1.5420118947247376E-2</c:v>
                      </c:pt>
                      <c:pt idx="646">
                        <c:v>-1.5421234586201536E-2</c:v>
                      </c:pt>
                      <c:pt idx="647">
                        <c:v>-1.5422346429561119E-2</c:v>
                      </c:pt>
                      <c:pt idx="648">
                        <c:v>-1.5423454496663054E-2</c:v>
                      </c:pt>
                      <c:pt idx="649">
                        <c:v>-1.5424558806713222E-2</c:v>
                      </c:pt>
                      <c:pt idx="650">
                        <c:v>-1.5425659378787491E-2</c:v>
                      </c:pt>
                      <c:pt idx="651">
                        <c:v>-1.5426756231832756E-2</c:v>
                      </c:pt>
                      <c:pt idx="652">
                        <c:v>-1.5427849384668135E-2</c:v>
                      </c:pt>
                      <c:pt idx="653">
                        <c:v>-1.5428938855986009E-2</c:v>
                      </c:pt>
                      <c:pt idx="654">
                        <c:v>-1.5430024664352933E-2</c:v>
                      </c:pt>
                      <c:pt idx="655">
                        <c:v>-1.5431106828210955E-2</c:v>
                      </c:pt>
                      <c:pt idx="656">
                        <c:v>-1.5432185365878533E-2</c:v>
                      </c:pt>
                      <c:pt idx="657">
                        <c:v>-1.5433260295551376E-2</c:v>
                      </c:pt>
                      <c:pt idx="658">
                        <c:v>-1.543433163530398E-2</c:v>
                      </c:pt>
                      <c:pt idx="659">
                        <c:v>-1.5435399403089925E-2</c:v>
                      </c:pt>
                      <c:pt idx="660">
                        <c:v>-1.5436463616743737E-2</c:v>
                      </c:pt>
                      <c:pt idx="661">
                        <c:v>-1.5437524293981007E-2</c:v>
                      </c:pt>
                      <c:pt idx="662">
                        <c:v>-1.5438581452399886E-2</c:v>
                      </c:pt>
                      <c:pt idx="663">
                        <c:v>-1.5439635109482134E-2</c:v>
                      </c:pt>
                      <c:pt idx="664">
                        <c:v>-1.5440685282593606E-2</c:v>
                      </c:pt>
                      <c:pt idx="665">
                        <c:v>-1.5441731988985878E-2</c:v>
                      </c:pt>
                      <c:pt idx="666">
                        <c:v>-1.5442775245796413E-2</c:v>
                      </c:pt>
                      <c:pt idx="667">
                        <c:v>-1.5443815070050279E-2</c:v>
                      </c:pt>
                      <c:pt idx="668">
                        <c:v>-1.5444851478660274E-2</c:v>
                      </c:pt>
                      <c:pt idx="669">
                        <c:v>-1.5445884488428685E-2</c:v>
                      </c:pt>
                      <c:pt idx="670">
                        <c:v>-1.5446914116047589E-2</c:v>
                      </c:pt>
                      <c:pt idx="671">
                        <c:v>-1.544794037809989E-2</c:v>
                      </c:pt>
                      <c:pt idx="672">
                        <c:v>-1.5448963291060252E-2</c:v>
                      </c:pt>
                      <c:pt idx="673">
                        <c:v>-1.5449982871296198E-2</c:v>
                      </c:pt>
                      <c:pt idx="674">
                        <c:v>-1.5450999135068474E-2</c:v>
                      </c:pt>
                      <c:pt idx="675">
                        <c:v>-1.5452012098532515E-2</c:v>
                      </c:pt>
                      <c:pt idx="676">
                        <c:v>-1.5453021777738701E-2</c:v>
                      </c:pt>
                      <c:pt idx="677">
                        <c:v>-1.5454028188633687E-2</c:v>
                      </c:pt>
                      <c:pt idx="678">
                        <c:v>-1.5455031347061058E-2</c:v>
                      </c:pt>
                      <c:pt idx="679">
                        <c:v>-1.5456031268762179E-2</c:v>
                      </c:pt>
                      <c:pt idx="680">
                        <c:v>-1.5457027969376714E-2</c:v>
                      </c:pt>
                      <c:pt idx="681">
                        <c:v>-1.5458021464443979E-2</c:v>
                      </c:pt>
                      <c:pt idx="682">
                        <c:v>-1.5459011769403746E-2</c:v>
                      </c:pt>
                      <c:pt idx="683">
                        <c:v>-1.5459998899596308E-2</c:v>
                      </c:pt>
                      <c:pt idx="684">
                        <c:v>-1.5460982870263963E-2</c:v>
                      </c:pt>
                      <c:pt idx="685">
                        <c:v>-1.546196369655169E-2</c:v>
                      </c:pt>
                      <c:pt idx="686">
                        <c:v>-1.546294139350758E-2</c:v>
                      </c:pt>
                      <c:pt idx="687">
                        <c:v>-1.5463915976084132E-2</c:v>
                      </c:pt>
                      <c:pt idx="688">
                        <c:v>-1.546488745913838E-2</c:v>
                      </c:pt>
                      <c:pt idx="689">
                        <c:v>-1.546585585743356E-2</c:v>
                      </c:pt>
                      <c:pt idx="690">
                        <c:v>-1.5466821185638859E-2</c:v>
                      </c:pt>
                      <c:pt idx="691">
                        <c:v>-1.5467783458330638E-2</c:v>
                      </c:pt>
                      <c:pt idx="692">
                        <c:v>-1.5468742689993355E-2</c:v>
                      </c:pt>
                      <c:pt idx="693">
                        <c:v>-1.5469698895019748E-2</c:v>
                      </c:pt>
                      <c:pt idx="694">
                        <c:v>-1.5470652087712113E-2</c:v>
                      </c:pt>
                      <c:pt idx="695">
                        <c:v>-1.5471602282282573E-2</c:v>
                      </c:pt>
                      <c:pt idx="696">
                        <c:v>-1.5472549492854348E-2</c:v>
                      </c:pt>
                      <c:pt idx="697">
                        <c:v>-1.5473493733461801E-2</c:v>
                      </c:pt>
                      <c:pt idx="698">
                        <c:v>-1.547443501805144E-2</c:v>
                      </c:pt>
                      <c:pt idx="699">
                        <c:v>-1.5475373360482629E-2</c:v>
                      </c:pt>
                      <c:pt idx="700">
                        <c:v>-1.5476308774528205E-2</c:v>
                      </c:pt>
                      <c:pt idx="701">
                        <c:v>-1.547724127387505E-2</c:v>
                      </c:pt>
                      <c:pt idx="702">
                        <c:v>-1.547817087212538E-2</c:v>
                      </c:pt>
                      <c:pt idx="703">
                        <c:v>-1.5479097582796449E-2</c:v>
                      </c:pt>
                      <c:pt idx="704">
                        <c:v>-1.5480021419321595E-2</c:v>
                      </c:pt>
                      <c:pt idx="705">
                        <c:v>-1.5480942395051321E-2</c:v>
                      </c:pt>
                      <c:pt idx="706">
                        <c:v>-1.5481860523253323E-2</c:v>
                      </c:pt>
                      <c:pt idx="707">
                        <c:v>-1.5482775817113407E-2</c:v>
                      </c:pt>
                      <c:pt idx="708">
                        <c:v>-1.5483688289736078E-2</c:v>
                      </c:pt>
                      <c:pt idx="709">
                        <c:v>-1.5484597954145482E-2</c:v>
                      </c:pt>
                      <c:pt idx="710">
                        <c:v>-1.5485504823285317E-2</c:v>
                      </c:pt>
                      <c:pt idx="711">
                        <c:v>-1.5486408910020056E-2</c:v>
                      </c:pt>
                      <c:pt idx="712">
                        <c:v>-1.5487310227135268E-2</c:v>
                      </c:pt>
                      <c:pt idx="713">
                        <c:v>-1.5488208787338397E-2</c:v>
                      </c:pt>
                      <c:pt idx="714">
                        <c:v>-1.5489104603259168E-2</c:v>
                      </c:pt>
                      <c:pt idx="715">
                        <c:v>-1.5489997687450224E-2</c:v>
                      </c:pt>
                      <c:pt idx="716">
                        <c:v>-1.5490888052388133E-2</c:v>
                      </c:pt>
                      <c:pt idx="717">
                        <c:v>-1.5491775710473277E-2</c:v>
                      </c:pt>
                      <c:pt idx="718">
                        <c:v>-1.5492660674030743E-2</c:v>
                      </c:pt>
                      <c:pt idx="719">
                        <c:v>-1.5493542955311017E-2</c:v>
                      </c:pt>
                      <c:pt idx="720">
                        <c:v>-1.5494422566490394E-2</c:v>
                      </c:pt>
                      <c:pt idx="721">
                        <c:v>-1.549529951967166E-2</c:v>
                      </c:pt>
                      <c:pt idx="722">
                        <c:v>-1.549617382688424E-2</c:v>
                      </c:pt>
                      <c:pt idx="723">
                        <c:v>-1.549704550008558E-2</c:v>
                      </c:pt>
                      <c:pt idx="724">
                        <c:v>-1.5497914551160995E-2</c:v>
                      </c:pt>
                      <c:pt idx="725">
                        <c:v>-1.5498780991924236E-2</c:v>
                      </c:pt>
                      <c:pt idx="726">
                        <c:v>-1.5499644834118217E-2</c:v>
                      </c:pt>
                      <c:pt idx="727">
                        <c:v>-1.5500506089415732E-2</c:v>
                      </c:pt>
                      <c:pt idx="728">
                        <c:v>-1.5501364769419509E-2</c:v>
                      </c:pt>
                      <c:pt idx="729">
                        <c:v>-1.5502220885663318E-2</c:v>
                      </c:pt>
                      <c:pt idx="730">
                        <c:v>-1.5503074449611864E-2</c:v>
                      </c:pt>
                      <c:pt idx="731">
                        <c:v>-1.5503925472661743E-2</c:v>
                      </c:pt>
                      <c:pt idx="732">
                        <c:v>-1.5504773966141626E-2</c:v>
                      </c:pt>
                      <c:pt idx="733">
                        <c:v>-1.5505619941313057E-2</c:v>
                      </c:pt>
                      <c:pt idx="734">
                        <c:v>-1.5506463409371124E-2</c:v>
                      </c:pt>
                      <c:pt idx="735">
                        <c:v>-1.5507304381444143E-2</c:v>
                      </c:pt>
                      <c:pt idx="736">
                        <c:v>-1.5508142868594966E-2</c:v>
                      </c:pt>
                      <c:pt idx="737">
                        <c:v>-1.5508978881821046E-2</c:v>
                      </c:pt>
                      <c:pt idx="738">
                        <c:v>-1.5509812432055141E-2</c:v>
                      </c:pt>
                      <c:pt idx="739">
                        <c:v>-1.5510643530165574E-2</c:v>
                      </c:pt>
                      <c:pt idx="740">
                        <c:v>-1.5511472186956908E-2</c:v>
                      </c:pt>
                      <c:pt idx="741">
                        <c:v>-1.5512298413170301E-2</c:v>
                      </c:pt>
                      <c:pt idx="742">
                        <c:v>-1.5513122219483847E-2</c:v>
                      </c:pt>
                      <c:pt idx="743">
                        <c:v>-1.5513943616513485E-2</c:v>
                      </c:pt>
                      <c:pt idx="744">
                        <c:v>-1.5514762614813011E-2</c:v>
                      </c:pt>
                      <c:pt idx="745">
                        <c:v>-1.5515579224874496E-2</c:v>
                      </c:pt>
                      <c:pt idx="746">
                        <c:v>-1.5516393457129175E-2</c:v>
                      </c:pt>
                      <c:pt idx="747">
                        <c:v>-1.5517205321947355E-2</c:v>
                      </c:pt>
                      <c:pt idx="748">
                        <c:v>-1.551801482963947E-2</c:v>
                      </c:pt>
                      <c:pt idx="749">
                        <c:v>-1.5518821990455621E-2</c:v>
                      </c:pt>
                      <c:pt idx="750">
                        <c:v>-1.5519626814587361E-2</c:v>
                      </c:pt>
                      <c:pt idx="751">
                        <c:v>-1.5520429312166652E-2</c:v>
                      </c:pt>
                      <c:pt idx="752">
                        <c:v>-1.5521229493267211E-2</c:v>
                      </c:pt>
                      <c:pt idx="753">
                        <c:v>-1.5522027367904669E-2</c:v>
                      </c:pt>
                      <c:pt idx="754">
                        <c:v>-1.5522822946036838E-2</c:v>
                      </c:pt>
                      <c:pt idx="755">
                        <c:v>-1.5523616237564689E-2</c:v>
                      </c:pt>
                      <c:pt idx="756">
                        <c:v>-1.552440725233202E-2</c:v>
                      </c:pt>
                      <c:pt idx="757">
                        <c:v>-1.5525196000126276E-2</c:v>
                      </c:pt>
                      <c:pt idx="758">
                        <c:v>-1.5525982490678865E-2</c:v>
                      </c:pt>
                      <c:pt idx="759">
                        <c:v>-1.5526766733665697E-2</c:v>
                      </c:pt>
                      <c:pt idx="760">
                        <c:v>-1.5527548738707361E-2</c:v>
                      </c:pt>
                      <c:pt idx="761">
                        <c:v>-1.5528328515369522E-2</c:v>
                      </c:pt>
                      <c:pt idx="762">
                        <c:v>-1.5529106073163558E-2</c:v>
                      </c:pt>
                      <c:pt idx="763">
                        <c:v>-1.5529881421546895E-2</c:v>
                      </c:pt>
                      <c:pt idx="764">
                        <c:v>-1.5530654569923055E-2</c:v>
                      </c:pt>
                      <c:pt idx="765">
                        <c:v>-1.553142552764235E-2</c:v>
                      </c:pt>
                      <c:pt idx="766">
                        <c:v>-1.5532194304002251E-2</c:v>
                      </c:pt>
                      <c:pt idx="767">
                        <c:v>-1.5532960908247483E-2</c:v>
                      </c:pt>
                      <c:pt idx="768">
                        <c:v>-1.5533725349570924E-2</c:v>
                      </c:pt>
                      <c:pt idx="769">
                        <c:v>-1.5534487637113532E-2</c:v>
                      </c:pt>
                      <c:pt idx="770">
                        <c:v>-1.5535247779964617E-2</c:v>
                      </c:pt>
                      <c:pt idx="771">
                        <c:v>-1.5536005787162596E-2</c:v>
                      </c:pt>
                      <c:pt idx="772">
                        <c:v>-1.5536761667695279E-2</c:v>
                      </c:pt>
                      <c:pt idx="773">
                        <c:v>-1.5537515430499863E-2</c:v>
                      </c:pt>
                      <c:pt idx="774">
                        <c:v>-1.553826708446357E-2</c:v>
                      </c:pt>
                      <c:pt idx="775">
                        <c:v>-1.5539016638424323E-2</c:v>
                      </c:pt>
                      <c:pt idx="776">
                        <c:v>-1.5539764101170344E-2</c:v>
                      </c:pt>
                      <c:pt idx="777">
                        <c:v>-1.5540509481440989E-2</c:v>
                      </c:pt>
                      <c:pt idx="778">
                        <c:v>-1.5541252787926972E-2</c:v>
                      </c:pt>
                      <c:pt idx="779">
                        <c:v>-1.5541994029270775E-2</c:v>
                      </c:pt>
                      <c:pt idx="780">
                        <c:v>-1.5542733214066903E-2</c:v>
                      </c:pt>
                      <c:pt idx="781">
                        <c:v>-1.5543470350862053E-2</c:v>
                      </c:pt>
                      <c:pt idx="782">
                        <c:v>-1.5544205448156096E-2</c:v>
                      </c:pt>
                      <c:pt idx="783">
                        <c:v>-1.5544938514401557E-2</c:v>
                      </c:pt>
                      <c:pt idx="784">
                        <c:v>-1.5545669558004262E-2</c:v>
                      </c:pt>
                      <c:pt idx="785">
                        <c:v>-1.5546398587323953E-2</c:v>
                      </c:pt>
                      <c:pt idx="786">
                        <c:v>-1.5547125610674265E-2</c:v>
                      </c:pt>
                      <c:pt idx="787">
                        <c:v>-1.5547850636323083E-2</c:v>
                      </c:pt>
                      <c:pt idx="788">
                        <c:v>-1.5548573672492934E-2</c:v>
                      </c:pt>
                      <c:pt idx="789">
                        <c:v>-1.5549294727361529E-2</c:v>
                      </c:pt>
                      <c:pt idx="790">
                        <c:v>-1.555001380906151E-2</c:v>
                      </c:pt>
                      <c:pt idx="791">
                        <c:v>-1.5550730925681204E-2</c:v>
                      </c:pt>
                      <c:pt idx="792">
                        <c:v>-1.5551446085264726E-2</c:v>
                      </c:pt>
                      <c:pt idx="793">
                        <c:v>-1.555215929581243E-2</c:v>
                      </c:pt>
                      <c:pt idx="794">
                        <c:v>-1.5552870565281035E-2</c:v>
                      </c:pt>
                      <c:pt idx="795">
                        <c:v>-1.5553579901583953E-2</c:v>
                      </c:pt>
                      <c:pt idx="796">
                        <c:v>-1.5554287312592013E-2</c:v>
                      </c:pt>
                      <c:pt idx="797">
                        <c:v>-1.5554992806132935E-2</c:v>
                      </c:pt>
                      <c:pt idx="798">
                        <c:v>-1.5555696389992289E-2</c:v>
                      </c:pt>
                      <c:pt idx="799">
                        <c:v>-1.5556398071913394E-2</c:v>
                      </c:pt>
                      <c:pt idx="800">
                        <c:v>-1.5557097859597963E-2</c:v>
                      </c:pt>
                      <c:pt idx="801">
                        <c:v>-1.5557795760706034E-2</c:v>
                      </c:pt>
                      <c:pt idx="802">
                        <c:v>-1.5558491782856279E-2</c:v>
                      </c:pt>
                      <c:pt idx="803">
                        <c:v>-1.5559185933626905E-2</c:v>
                      </c:pt>
                      <c:pt idx="804">
                        <c:v>-1.5559878220554902E-2</c:v>
                      </c:pt>
                      <c:pt idx="805">
                        <c:v>-1.5560568651137033E-2</c:v>
                      </c:pt>
                      <c:pt idx="806">
                        <c:v>-1.5561257232829953E-2</c:v>
                      </c:pt>
                      <c:pt idx="807">
                        <c:v>-1.5561943973050312E-2</c:v>
                      </c:pt>
                      <c:pt idx="808">
                        <c:v>-1.5562628879175073E-2</c:v>
                      </c:pt>
                      <c:pt idx="809">
                        <c:v>-1.5563311958542303E-2</c:v>
                      </c:pt>
                      <c:pt idx="810">
                        <c:v>-1.5563993218450492E-2</c:v>
                      </c:pt>
                      <c:pt idx="811">
                        <c:v>-1.5564672666159575E-2</c:v>
                      </c:pt>
                      <c:pt idx="812">
                        <c:v>-1.5565350308890653E-2</c:v>
                      </c:pt>
                      <c:pt idx="813">
                        <c:v>-1.5566026153826771E-2</c:v>
                      </c:pt>
                      <c:pt idx="814">
                        <c:v>-1.55667002081127E-2</c:v>
                      </c:pt>
                      <c:pt idx="815">
                        <c:v>-1.5567372478855817E-2</c:v>
                      </c:pt>
                      <c:pt idx="816">
                        <c:v>-1.5568042973125145E-2</c:v>
                      </c:pt>
                      <c:pt idx="817">
                        <c:v>-1.5568711697953277E-2</c:v>
                      </c:pt>
                      <c:pt idx="818">
                        <c:v>-1.556937866033528E-2</c:v>
                      </c:pt>
                      <c:pt idx="819">
                        <c:v>-1.5570043867229398E-2</c:v>
                      </c:pt>
                      <c:pt idx="820">
                        <c:v>-1.5570707325557284E-2</c:v>
                      </c:pt>
                      <c:pt idx="821">
                        <c:v>-1.5571369042204347E-2</c:v>
                      </c:pt>
                      <c:pt idx="822">
                        <c:v>-1.5572029024020004E-2</c:v>
                      </c:pt>
                      <c:pt idx="823">
                        <c:v>-1.5572687277817628E-2</c:v>
                      </c:pt>
                      <c:pt idx="824">
                        <c:v>-1.5573343810374896E-2</c:v>
                      </c:pt>
                      <c:pt idx="825">
                        <c:v>-1.5573998628434275E-2</c:v>
                      </c:pt>
                      <c:pt idx="826">
                        <c:v>-1.5574651738702957E-2</c:v>
                      </c:pt>
                      <c:pt idx="827">
                        <c:v>-1.5575303147853237E-2</c:v>
                      </c:pt>
                      <c:pt idx="828">
                        <c:v>-1.5575952862522493E-2</c:v>
                      </c:pt>
                      <c:pt idx="829">
                        <c:v>-1.5576600889314184E-2</c:v>
                      </c:pt>
                      <c:pt idx="830">
                        <c:v>-1.5577247234796747E-2</c:v>
                      </c:pt>
                      <c:pt idx="831">
                        <c:v>-1.5577891905505242E-2</c:v>
                      </c:pt>
                      <c:pt idx="832">
                        <c:v>-1.5578534907940403E-2</c:v>
                      </c:pt>
                      <c:pt idx="833">
                        <c:v>-1.5579176248569674E-2</c:v>
                      </c:pt>
                      <c:pt idx="834">
                        <c:v>-1.5579815933827016E-2</c:v>
                      </c:pt>
                      <c:pt idx="835">
                        <c:v>-1.5580453970113052E-2</c:v>
                      </c:pt>
                      <c:pt idx="836">
                        <c:v>-1.5581090363796013E-2</c:v>
                      </c:pt>
                      <c:pt idx="837">
                        <c:v>-1.5581725121210499E-2</c:v>
                      </c:pt>
                      <c:pt idx="838">
                        <c:v>-1.5582358248659422E-2</c:v>
                      </c:pt>
                      <c:pt idx="839">
                        <c:v>-1.558298975241286E-2</c:v>
                      </c:pt>
                      <c:pt idx="840">
                        <c:v>-1.5583619638708775E-2</c:v>
                      </c:pt>
                      <c:pt idx="841">
                        <c:v>-1.5584247913753744E-2</c:v>
                      </c:pt>
                      <c:pt idx="842">
                        <c:v>-1.5584874583721965E-2</c:v>
                      </c:pt>
                      <c:pt idx="843">
                        <c:v>-1.5585499654756512E-2</c:v>
                      </c:pt>
                      <c:pt idx="844">
                        <c:v>-1.5586123132968952E-2</c:v>
                      </c:pt>
                      <c:pt idx="845">
                        <c:v>-1.5586745024439939E-2</c:v>
                      </c:pt>
                      <c:pt idx="846">
                        <c:v>-1.5587365335219077E-2</c:v>
                      </c:pt>
                      <c:pt idx="847">
                        <c:v>-1.5587984071325247E-2</c:v>
                      </c:pt>
                      <c:pt idx="848">
                        <c:v>-1.5588601238746872E-2</c:v>
                      </c:pt>
                      <c:pt idx="849">
                        <c:v>-1.5589216843442165E-2</c:v>
                      </c:pt>
                      <c:pt idx="850">
                        <c:v>-1.5589830891339036E-2</c:v>
                      </c:pt>
                      <c:pt idx="851">
                        <c:v>-1.5590443388335354E-2</c:v>
                      </c:pt>
                      <c:pt idx="852">
                        <c:v>-1.5591054340299603E-2</c:v>
                      </c:pt>
                      <c:pt idx="853">
                        <c:v>-1.55916637530701E-2</c:v>
                      </c:pt>
                      <c:pt idx="854">
                        <c:v>-1.5592271632456569E-2</c:v>
                      </c:pt>
                      <c:pt idx="855">
                        <c:v>-1.5592877984238949E-2</c:v>
                      </c:pt>
                      <c:pt idx="856">
                        <c:v>-1.559348281416814E-2</c:v>
                      </c:pt>
                      <c:pt idx="857">
                        <c:v>-1.5594086127966702E-2</c:v>
                      </c:pt>
                      <c:pt idx="858">
                        <c:v>-1.5594687931328094E-2</c:v>
                      </c:pt>
                      <c:pt idx="859">
                        <c:v>-1.5595288229917416E-2</c:v>
                      </c:pt>
                      <c:pt idx="860">
                        <c:v>-1.5595887029371421E-2</c:v>
                      </c:pt>
                      <c:pt idx="861">
                        <c:v>-1.5596484335299185E-2</c:v>
                      </c:pt>
                      <c:pt idx="862">
                        <c:v>-1.5597080153281023E-2</c:v>
                      </c:pt>
                      <c:pt idx="863">
                        <c:v>-1.5597674488870217E-2</c:v>
                      </c:pt>
                      <c:pt idx="864">
                        <c:v>-1.559826734759223E-2</c:v>
                      </c:pt>
                      <c:pt idx="865">
                        <c:v>-1.5598858734944833E-2</c:v>
                      </c:pt>
                      <c:pt idx="866">
                        <c:v>-1.5599448656398864E-2</c:v>
                      </c:pt>
                      <c:pt idx="867">
                        <c:v>-1.5600037117397937E-2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4-1F55-49F0-A24A-3B89F24A4DCF}"/>
                  </c:ext>
                </c:extLst>
              </c15:ser>
            </c15:filteredScatterSeries>
            <c15:filteredScatterSeries>
              <c15:ser>
                <c:idx val="8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y_z'!$E$1</c15:sqref>
                        </c15:formulaRef>
                      </c:ext>
                    </c:extLst>
                    <c:strCache>
                      <c:ptCount val="1"/>
                      <c:pt idx="0">
                        <c:v>-2.0 deg. 6-SLOTS</c:v>
                      </c:pt>
                    </c:strCache>
                  </c:strRef>
                </c:tx>
                <c:spPr>
                  <a:ln w="19050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noFill/>
                    <a:ln w="9525">
                      <a:solidFill>
                        <a:srgbClr val="FF99CC"/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y_z'!$I$3:$I$870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1.3279471096288001E-3</c:v>
                      </c:pt>
                      <c:pt idx="1">
                        <c:v>1.8607203265296099E-3</c:v>
                      </c:pt>
                      <c:pt idx="2">
                        <c:v>2.3944810958429199E-3</c:v>
                      </c:pt>
                      <c:pt idx="3">
                        <c:v>3.1962015487094E-3</c:v>
                      </c:pt>
                      <c:pt idx="4">
                        <c:v>4.2663462051932303E-3</c:v>
                      </c:pt>
                      <c:pt idx="5">
                        <c:v>5.33966707905403E-3</c:v>
                      </c:pt>
                      <c:pt idx="6">
                        <c:v>6.4163170782096501E-3</c:v>
                      </c:pt>
                      <c:pt idx="7">
                        <c:v>7.4964499737438803E-3</c:v>
                      </c:pt>
                      <c:pt idx="8">
                        <c:v>8.5802122648511205E-3</c:v>
                      </c:pt>
                      <c:pt idx="9">
                        <c:v>9.6677381995283803E-3</c:v>
                      </c:pt>
                      <c:pt idx="10">
                        <c:v>1.0759147015559901E-2</c:v>
                      </c:pt>
                      <c:pt idx="11">
                        <c:v>1.1854541619762401E-2</c:v>
                      </c:pt>
                      <c:pt idx="12">
                        <c:v>1.29540081840938E-2</c:v>
                      </c:pt>
                      <c:pt idx="13">
                        <c:v>1.40576163247083E-2</c:v>
                      </c:pt>
                      <c:pt idx="14">
                        <c:v>1.5165419674685199E-2</c:v>
                      </c:pt>
                      <c:pt idx="15">
                        <c:v>1.62774567229786E-2</c:v>
                      </c:pt>
                      <c:pt idx="16">
                        <c:v>1.7393751839547798E-2</c:v>
                      </c:pt>
                      <c:pt idx="17">
                        <c:v>1.8514316426747699E-2</c:v>
                      </c:pt>
                      <c:pt idx="18">
                        <c:v>1.9639150146269001E-2</c:v>
                      </c:pt>
                      <c:pt idx="19">
                        <c:v>2.07682421849744E-2</c:v>
                      </c:pt>
                      <c:pt idx="20">
                        <c:v>2.1901572523767902E-2</c:v>
                      </c:pt>
                      <c:pt idx="21">
                        <c:v>2.30391131796478E-2</c:v>
                      </c:pt>
                      <c:pt idx="22">
                        <c:v>2.4180829394569298E-2</c:v>
                      </c:pt>
                      <c:pt idx="23">
                        <c:v>2.53266807623947E-2</c:v>
                      </c:pt>
                      <c:pt idx="24">
                        <c:v>2.6476622273116E-2</c:v>
                      </c:pt>
                      <c:pt idx="25">
                        <c:v>2.7630605263910799E-2</c:v>
                      </c:pt>
                      <c:pt idx="26">
                        <c:v>2.8788578275355199E-2</c:v>
                      </c:pt>
                      <c:pt idx="27">
                        <c:v>2.9950487809599399E-2</c:v>
                      </c:pt>
                      <c:pt idx="28">
                        <c:v>3.1116278987009801E-2</c:v>
                      </c:pt>
                      <c:pt idx="29">
                        <c:v>3.2285896105029799E-2</c:v>
                      </c:pt>
                      <c:pt idx="30">
                        <c:v>3.3459283102455703E-2</c:v>
                      </c:pt>
                      <c:pt idx="31">
                        <c:v>3.4636383929634397E-2</c:v>
                      </c:pt>
                      <c:pt idx="32">
                        <c:v>3.5817142828312297E-2</c:v>
                      </c:pt>
                      <c:pt idx="33">
                        <c:v>3.7001504523296501E-2</c:v>
                      </c:pt>
                      <c:pt idx="34">
                        <c:v>3.81894143249462E-2</c:v>
                      </c:pt>
                      <c:pt idx="35">
                        <c:v>3.9380818141276697E-2</c:v>
                      </c:pt>
                      <c:pt idx="36">
                        <c:v>4.0575662393413502E-2</c:v>
                      </c:pt>
                      <c:pt idx="37">
                        <c:v>4.1773893825146798E-2</c:v>
                      </c:pt>
                      <c:pt idx="38">
                        <c:v>4.2975459191548201E-2</c:v>
                      </c:pt>
                      <c:pt idx="39">
                        <c:v>4.4180304802062802E-2</c:v>
                      </c:pt>
                      <c:pt idx="40">
                        <c:v>4.5388375890861199E-2</c:v>
                      </c:pt>
                      <c:pt idx="41">
                        <c:v>4.6599615770928603E-2</c:v>
                      </c:pt>
                      <c:pt idx="42">
                        <c:v>4.7813964727330301E-2</c:v>
                      </c:pt>
                      <c:pt idx="43">
                        <c:v>4.9031358589154597E-2</c:v>
                      </c:pt>
                      <c:pt idx="44">
                        <c:v>5.0251726922677702E-2</c:v>
                      </c:pt>
                      <c:pt idx="45">
                        <c:v>5.1474990807956603E-2</c:v>
                      </c:pt>
                      <c:pt idx="46">
                        <c:v>5.2701060189886302E-2</c:v>
                      </c:pt>
                      <c:pt idx="47">
                        <c:v>5.3929830903067501E-2</c:v>
                      </c:pt>
                      <c:pt idx="48">
                        <c:v>5.5161181566351802E-2</c:v>
                      </c:pt>
                      <c:pt idx="49">
                        <c:v>5.6394970810527897E-2</c:v>
                      </c:pt>
                      <c:pt idx="50">
                        <c:v>5.7631035424948802E-2</c:v>
                      </c:pt>
                      <c:pt idx="51">
                        <c:v>5.8869190232733098E-2</c:v>
                      </c:pt>
                      <c:pt idx="52">
                        <c:v>6.0109230366188003E-2</c:v>
                      </c:pt>
                      <c:pt idx="53">
                        <c:v>6.1350936349488697E-2</c:v>
                      </c:pt>
                      <c:pt idx="54">
                        <c:v>6.25940817041169E-2</c:v>
                      </c:pt>
                      <c:pt idx="55">
                        <c:v>6.3838442153274999E-2</c:v>
                      </c:pt>
                      <c:pt idx="56">
                        <c:v>6.5083804965615194E-2</c:v>
                      </c:pt>
                      <c:pt idx="57">
                        <c:v>6.6329976879746802E-2</c:v>
                      </c:pt>
                      <c:pt idx="58">
                        <c:v>6.75767894538261E-2</c:v>
                      </c:pt>
                      <c:pt idx="59">
                        <c:v>6.8824101335533794E-2</c:v>
                      </c:pt>
                      <c:pt idx="60">
                        <c:v>7.0071797741743602E-2</c:v>
                      </c:pt>
                      <c:pt idx="61">
                        <c:v>7.1319787890589001E-2</c:v>
                      </c:pt>
                      <c:pt idx="62">
                        <c:v>7.2568001373085694E-2</c:v>
                      </c:pt>
                      <c:pt idx="63">
                        <c:v>7.3816384248902203E-2</c:v>
                      </c:pt>
                      <c:pt idx="64">
                        <c:v>7.5064895438090404E-2</c:v>
                      </c:pt>
                      <c:pt idx="65">
                        <c:v>7.6313503653776094E-2</c:v>
                      </c:pt>
                      <c:pt idx="66">
                        <c:v>7.7562184955290797E-2</c:v>
                      </c:pt>
                      <c:pt idx="67">
                        <c:v>7.8810920859612305E-2</c:v>
                      </c:pt>
                      <c:pt idx="68">
                        <c:v>8.0059696926325696E-2</c:v>
                      </c:pt>
                      <c:pt idx="69">
                        <c:v>8.1308501707022904E-2</c:v>
                      </c:pt>
                      <c:pt idx="70">
                        <c:v>8.2557325975438994E-2</c:v>
                      </c:pt>
                      <c:pt idx="71">
                        <c:v>8.3806162162556305E-2</c:v>
                      </c:pt>
                      <c:pt idx="72">
                        <c:v>8.5055003945639598E-2</c:v>
                      </c:pt>
                      <c:pt idx="73">
                        <c:v>8.63038459482173E-2</c:v>
                      </c:pt>
                      <c:pt idx="74">
                        <c:v>8.7552683523104302E-2</c:v>
                      </c:pt>
                      <c:pt idx="75">
                        <c:v>8.8801512596407894E-2</c:v>
                      </c:pt>
                      <c:pt idx="76">
                        <c:v>9.0050329557730499E-2</c:v>
                      </c:pt>
                      <c:pt idx="77">
                        <c:v>9.1299131184108206E-2</c:v>
                      </c:pt>
                      <c:pt idx="78">
                        <c:v>9.2547914590090402E-2</c:v>
                      </c:pt>
                      <c:pt idx="79">
                        <c:v>9.3796677196950701E-2</c:v>
                      </c:pt>
                      <c:pt idx="80">
                        <c:v>9.5045416716194805E-2</c:v>
                      </c:pt>
                      <c:pt idx="81">
                        <c:v>9.6294131142626499E-2</c:v>
                      </c:pt>
                      <c:pt idx="82">
                        <c:v>9.7542818753662705E-2</c:v>
                      </c:pt>
                      <c:pt idx="83">
                        <c:v>9.8791478111418099E-2</c:v>
                      </c:pt>
                      <c:pt idx="84">
                        <c:v>0.10004010806514101</c:v>
                      </c:pt>
                      <c:pt idx="85">
                        <c:v>0.101288707751636</c:v>
                      </c:pt>
                      <c:pt idx="86">
                        <c:v>0.10253727659234101</c:v>
                      </c:pt>
                      <c:pt idx="87">
                        <c:v>0.103785814285864</c:v>
                      </c:pt>
                      <c:pt idx="88">
                        <c:v>0.10503432079564499</c:v>
                      </c:pt>
                      <c:pt idx="89">
                        <c:v>0.106282796332742</c:v>
                      </c:pt>
                      <c:pt idx="90">
                        <c:v>0.107531241334564</c:v>
                      </c:pt>
                      <c:pt idx="91">
                        <c:v>0.10877965644024</c:v>
                      </c:pt>
                      <c:pt idx="92">
                        <c:v>0.11002804246384</c:v>
                      </c:pt>
                      <c:pt idx="93">
                        <c:v>0.11127640036651899</c:v>
                      </c:pt>
                      <c:pt idx="94">
                        <c:v>0.112524731228615</c:v>
                      </c:pt>
                      <c:pt idx="95">
                        <c:v>0.113773036222519</c:v>
                      </c:pt>
                      <c:pt idx="96">
                        <c:v>0.115021316587102</c:v>
                      </c:pt>
                      <c:pt idx="97">
                        <c:v>0.116269573604236</c:v>
                      </c:pt>
                      <c:pt idx="98">
                        <c:v>0.117517808577807</c:v>
                      </c:pt>
                      <c:pt idx="99">
                        <c:v>0.11876602281545399</c:v>
                      </c:pt>
                      <c:pt idx="100">
                        <c:v>0.120014217613091</c:v>
                      </c:pt>
                      <c:pt idx="101">
                        <c:v>0.121262394242151</c:v>
                      </c:pt>
                      <c:pt idx="102">
                        <c:v>0.122510553939408</c:v>
                      </c:pt>
                      <c:pt idx="103">
                        <c:v>0.123758697899123</c:v>
                      </c:pt>
                      <c:pt idx="104">
                        <c:v>0.12500682726727599</c:v>
                      </c:pt>
                      <c:pt idx="105">
                        <c:v>0.126254943137525</c:v>
                      </c:pt>
                      <c:pt idx="106">
                        <c:v>0.127503046548638</c:v>
                      </c:pt>
                      <c:pt idx="107">
                        <c:v>0.128751138483094</c:v>
                      </c:pt>
                      <c:pt idx="108">
                        <c:v>0.12999921986666901</c:v>
                      </c:pt>
                      <c:pt idx="109">
                        <c:v>0.13124729156873</c:v>
                      </c:pt>
                      <c:pt idx="110">
                        <c:v>0.13249535440527199</c:v>
                      </c:pt>
                      <c:pt idx="111">
                        <c:v>0.13374340939922799</c:v>
                      </c:pt>
                      <c:pt idx="112">
                        <c:v>0.13499145831972201</c:v>
                      </c:pt>
                      <c:pt idx="113">
                        <c:v>0.13623950292845599</c:v>
                      </c:pt>
                      <c:pt idx="114">
                        <c:v>0.137487544836392</c:v>
                      </c:pt>
                      <c:pt idx="115">
                        <c:v>0.13873558551154699</c:v>
                      </c:pt>
                      <c:pt idx="116">
                        <c:v>0.139983626030241</c:v>
                      </c:pt>
                      <c:pt idx="117">
                        <c:v>0.14123166654893499</c:v>
                      </c:pt>
                      <c:pt idx="118">
                        <c:v>0.142479707067629</c:v>
                      </c:pt>
                      <c:pt idx="119">
                        <c:v>0.14372774758632301</c:v>
                      </c:pt>
                      <c:pt idx="120">
                        <c:v>0.14497578810501699</c:v>
                      </c:pt>
                      <c:pt idx="121">
                        <c:v>0.146223828623712</c:v>
                      </c:pt>
                      <c:pt idx="122">
                        <c:v>0.14747186914240601</c:v>
                      </c:pt>
                      <c:pt idx="123">
                        <c:v>0.14871990966109999</c:v>
                      </c:pt>
                      <c:pt idx="124">
                        <c:v>0.149967950179794</c:v>
                      </c:pt>
                      <c:pt idx="125">
                        <c:v>0.15121599069848801</c:v>
                      </c:pt>
                      <c:pt idx="126">
                        <c:v>0.15246403121718199</c:v>
                      </c:pt>
                      <c:pt idx="127">
                        <c:v>0.153712071735876</c:v>
                      </c:pt>
                      <c:pt idx="128">
                        <c:v>0.15496011225456999</c:v>
                      </c:pt>
                      <c:pt idx="129">
                        <c:v>0.156208152773265</c:v>
                      </c:pt>
                      <c:pt idx="130">
                        <c:v>0.15745619329195801</c:v>
                      </c:pt>
                      <c:pt idx="131">
                        <c:v>0.15870423381065299</c:v>
                      </c:pt>
                      <c:pt idx="132">
                        <c:v>0.159952274329347</c:v>
                      </c:pt>
                      <c:pt idx="133">
                        <c:v>0.16120031484804101</c:v>
                      </c:pt>
                      <c:pt idx="134">
                        <c:v>0.16244835536673499</c:v>
                      </c:pt>
                      <c:pt idx="135">
                        <c:v>0.163696395885429</c:v>
                      </c:pt>
                      <c:pt idx="136">
                        <c:v>0.16494443640412401</c:v>
                      </c:pt>
                      <c:pt idx="137">
                        <c:v>0.166192476922817</c:v>
                      </c:pt>
                      <c:pt idx="138">
                        <c:v>0.16744051744151101</c:v>
                      </c:pt>
                      <c:pt idx="139">
                        <c:v>0.16868855796020599</c:v>
                      </c:pt>
                      <c:pt idx="140">
                        <c:v>0.1699365984789</c:v>
                      </c:pt>
                      <c:pt idx="141">
                        <c:v>0.17118463899759401</c:v>
                      </c:pt>
                      <c:pt idx="142">
                        <c:v>0.17243267951628799</c:v>
                      </c:pt>
                      <c:pt idx="143">
                        <c:v>0.173680720034982</c:v>
                      </c:pt>
                      <c:pt idx="144">
                        <c:v>0.17492876055367601</c:v>
                      </c:pt>
                      <c:pt idx="145">
                        <c:v>0.17617680107236999</c:v>
                      </c:pt>
                      <c:pt idx="146">
                        <c:v>0.177424841591064</c:v>
                      </c:pt>
                      <c:pt idx="147">
                        <c:v>0.17867288210975801</c:v>
                      </c:pt>
                      <c:pt idx="148">
                        <c:v>0.17992092262845299</c:v>
                      </c:pt>
                      <c:pt idx="149">
                        <c:v>0.18116896314714701</c:v>
                      </c:pt>
                      <c:pt idx="150">
                        <c:v>0.18241700366584099</c:v>
                      </c:pt>
                      <c:pt idx="151">
                        <c:v>0.183665044184535</c:v>
                      </c:pt>
                      <c:pt idx="152">
                        <c:v>0.18491308470322901</c:v>
                      </c:pt>
                      <c:pt idx="153">
                        <c:v>0.18616112522192299</c:v>
                      </c:pt>
                      <c:pt idx="154">
                        <c:v>0.187409165740617</c:v>
                      </c:pt>
                      <c:pt idx="155">
                        <c:v>0.18865720625931201</c:v>
                      </c:pt>
                      <c:pt idx="156">
                        <c:v>0.18990524677800499</c:v>
                      </c:pt>
                      <c:pt idx="157">
                        <c:v>0.1911532872967</c:v>
                      </c:pt>
                      <c:pt idx="158">
                        <c:v>0.19240132781539299</c:v>
                      </c:pt>
                      <c:pt idx="159">
                        <c:v>0.193649368334088</c:v>
                      </c:pt>
                      <c:pt idx="160">
                        <c:v>0.19489740885278201</c:v>
                      </c:pt>
                      <c:pt idx="161">
                        <c:v>0.19614544937147599</c:v>
                      </c:pt>
                      <c:pt idx="162">
                        <c:v>0.19739348989017</c:v>
                      </c:pt>
                      <c:pt idx="163">
                        <c:v>0.19864153040886401</c:v>
                      </c:pt>
                      <c:pt idx="164">
                        <c:v>0.19988957092755799</c:v>
                      </c:pt>
                      <c:pt idx="165">
                        <c:v>0.201137611446253</c:v>
                      </c:pt>
                      <c:pt idx="166">
                        <c:v>0.20238565196494601</c:v>
                      </c:pt>
                      <c:pt idx="167">
                        <c:v>0.20363369248363999</c:v>
                      </c:pt>
                      <c:pt idx="168">
                        <c:v>0.204881733002335</c:v>
                      </c:pt>
                      <c:pt idx="169">
                        <c:v>0.20612977352102901</c:v>
                      </c:pt>
                      <c:pt idx="170">
                        <c:v>0.207377814039723</c:v>
                      </c:pt>
                      <c:pt idx="171">
                        <c:v>0.20862585455841701</c:v>
                      </c:pt>
                      <c:pt idx="172">
                        <c:v>0.20987389507711099</c:v>
                      </c:pt>
                      <c:pt idx="173">
                        <c:v>0.211121935595806</c:v>
                      </c:pt>
                      <c:pt idx="174">
                        <c:v>0.21236997611450001</c:v>
                      </c:pt>
                      <c:pt idx="175">
                        <c:v>0.21361801663319399</c:v>
                      </c:pt>
                      <c:pt idx="176">
                        <c:v>0.214866057151888</c:v>
                      </c:pt>
                      <c:pt idx="177">
                        <c:v>0.21611409767058201</c:v>
                      </c:pt>
                      <c:pt idx="178">
                        <c:v>0.21736213818927599</c:v>
                      </c:pt>
                      <c:pt idx="179">
                        <c:v>0.21861017870797</c:v>
                      </c:pt>
                      <c:pt idx="180">
                        <c:v>0.21985821922666399</c:v>
                      </c:pt>
                      <c:pt idx="181">
                        <c:v>0.221106259745358</c:v>
                      </c:pt>
                      <c:pt idx="182">
                        <c:v>0.22235430026405301</c:v>
                      </c:pt>
                      <c:pt idx="183">
                        <c:v>0.22360234078274599</c:v>
                      </c:pt>
                      <c:pt idx="184">
                        <c:v>0.224850381301441</c:v>
                      </c:pt>
                      <c:pt idx="185">
                        <c:v>0.22609842182013401</c:v>
                      </c:pt>
                      <c:pt idx="186">
                        <c:v>0.22734646233882899</c:v>
                      </c:pt>
                      <c:pt idx="187">
                        <c:v>0.228594502857523</c:v>
                      </c:pt>
                      <c:pt idx="188">
                        <c:v>0.22984254337621701</c:v>
                      </c:pt>
                      <c:pt idx="189">
                        <c:v>0.23109058389491099</c:v>
                      </c:pt>
                      <c:pt idx="190">
                        <c:v>0.232338624413605</c:v>
                      </c:pt>
                      <c:pt idx="191">
                        <c:v>0.23358666493229999</c:v>
                      </c:pt>
                      <c:pt idx="192">
                        <c:v>0.234834705450994</c:v>
                      </c:pt>
                      <c:pt idx="193">
                        <c:v>0.23608274596968701</c:v>
                      </c:pt>
                      <c:pt idx="194">
                        <c:v>0.23733078648838199</c:v>
                      </c:pt>
                      <c:pt idx="195">
                        <c:v>0.238578827007076</c:v>
                      </c:pt>
                      <c:pt idx="196">
                        <c:v>0.23982686752577001</c:v>
                      </c:pt>
                      <c:pt idx="197">
                        <c:v>0.24107490804446499</c:v>
                      </c:pt>
                      <c:pt idx="198">
                        <c:v>0.242322948563159</c:v>
                      </c:pt>
                      <c:pt idx="199">
                        <c:v>0.24357098908185301</c:v>
                      </c:pt>
                      <c:pt idx="200">
                        <c:v>0.244819029600546</c:v>
                      </c:pt>
                      <c:pt idx="201">
                        <c:v>0.246067070119241</c:v>
                      </c:pt>
                      <c:pt idx="202">
                        <c:v>0.24731511063793499</c:v>
                      </c:pt>
                      <c:pt idx="203">
                        <c:v>0.24856315115663</c:v>
                      </c:pt>
                      <c:pt idx="204">
                        <c:v>0.24981119167532401</c:v>
                      </c:pt>
                      <c:pt idx="205">
                        <c:v>0.25105923219401799</c:v>
                      </c:pt>
                      <c:pt idx="206">
                        <c:v>0.25230727271271203</c:v>
                      </c:pt>
                      <c:pt idx="207">
                        <c:v>0.25355531323140601</c:v>
                      </c:pt>
                      <c:pt idx="208">
                        <c:v>0.25480335375009999</c:v>
                      </c:pt>
                      <c:pt idx="209">
                        <c:v>0.25605139426879397</c:v>
                      </c:pt>
                      <c:pt idx="210">
                        <c:v>0.25729943478748801</c:v>
                      </c:pt>
                      <c:pt idx="211">
                        <c:v>0.25854747530618299</c:v>
                      </c:pt>
                      <c:pt idx="212">
                        <c:v>0.25979551582487598</c:v>
                      </c:pt>
                      <c:pt idx="213">
                        <c:v>0.26104355634357101</c:v>
                      </c:pt>
                      <c:pt idx="214">
                        <c:v>0.262291596862265</c:v>
                      </c:pt>
                      <c:pt idx="215">
                        <c:v>0.26353963738095898</c:v>
                      </c:pt>
                      <c:pt idx="216">
                        <c:v>0.26478767789965302</c:v>
                      </c:pt>
                      <c:pt idx="217">
                        <c:v>0.266035718418347</c:v>
                      </c:pt>
                      <c:pt idx="218">
                        <c:v>0.26728375893704198</c:v>
                      </c:pt>
                      <c:pt idx="219">
                        <c:v>0.26853179945573602</c:v>
                      </c:pt>
                      <c:pt idx="220">
                        <c:v>0.269779839974429</c:v>
                      </c:pt>
                      <c:pt idx="221">
                        <c:v>0.27102788049312398</c:v>
                      </c:pt>
                      <c:pt idx="222">
                        <c:v>0.27227592101181802</c:v>
                      </c:pt>
                      <c:pt idx="223">
                        <c:v>0.27352396153051201</c:v>
                      </c:pt>
                      <c:pt idx="224">
                        <c:v>0.27477200204920599</c:v>
                      </c:pt>
                      <c:pt idx="225">
                        <c:v>0.27602004256790003</c:v>
                      </c:pt>
                      <c:pt idx="226">
                        <c:v>0.27726808308659501</c:v>
                      </c:pt>
                      <c:pt idx="227">
                        <c:v>0.27851612360528899</c:v>
                      </c:pt>
                      <c:pt idx="228">
                        <c:v>0.27976416412398197</c:v>
                      </c:pt>
                      <c:pt idx="229">
                        <c:v>0.28101220464267701</c:v>
                      </c:pt>
                      <c:pt idx="230">
                        <c:v>0.28226024516137099</c:v>
                      </c:pt>
                      <c:pt idx="231">
                        <c:v>0.28350828568006597</c:v>
                      </c:pt>
                      <c:pt idx="232">
                        <c:v>0.28475632619875901</c:v>
                      </c:pt>
                      <c:pt idx="233">
                        <c:v>0.286004366717453</c:v>
                      </c:pt>
                      <c:pt idx="234">
                        <c:v>0.28725240723614698</c:v>
                      </c:pt>
                      <c:pt idx="235">
                        <c:v>0.28850044775484202</c:v>
                      </c:pt>
                      <c:pt idx="236">
                        <c:v>0.289748488273536</c:v>
                      </c:pt>
                      <c:pt idx="237">
                        <c:v>0.29099652879222998</c:v>
                      </c:pt>
                      <c:pt idx="238">
                        <c:v>0.29224456931092502</c:v>
                      </c:pt>
                      <c:pt idx="239">
                        <c:v>0.293492609829618</c:v>
                      </c:pt>
                      <c:pt idx="240">
                        <c:v>0.29474065034831198</c:v>
                      </c:pt>
                      <c:pt idx="241">
                        <c:v>0.29598869086700702</c:v>
                      </c:pt>
                      <c:pt idx="242">
                        <c:v>0.2972367313857</c:v>
                      </c:pt>
                      <c:pt idx="243">
                        <c:v>0.29848477190439499</c:v>
                      </c:pt>
                      <c:pt idx="244">
                        <c:v>0.29973281242308902</c:v>
                      </c:pt>
                      <c:pt idx="245">
                        <c:v>0.30098085294178301</c:v>
                      </c:pt>
                      <c:pt idx="246">
                        <c:v>0.30222889346047699</c:v>
                      </c:pt>
                      <c:pt idx="247">
                        <c:v>0.30347693397917203</c:v>
                      </c:pt>
                      <c:pt idx="248">
                        <c:v>0.30472497449786601</c:v>
                      </c:pt>
                      <c:pt idx="249">
                        <c:v>0.30597301501655999</c:v>
                      </c:pt>
                      <c:pt idx="250">
                        <c:v>0.30722105553525397</c:v>
                      </c:pt>
                      <c:pt idx="251">
                        <c:v>0.30846909605394801</c:v>
                      </c:pt>
                      <c:pt idx="252">
                        <c:v>0.30971713657264199</c:v>
                      </c:pt>
                      <c:pt idx="253">
                        <c:v>0.31096517709133698</c:v>
                      </c:pt>
                      <c:pt idx="254">
                        <c:v>0.31221321761003001</c:v>
                      </c:pt>
                      <c:pt idx="255">
                        <c:v>0.313461258128725</c:v>
                      </c:pt>
                      <c:pt idx="256">
                        <c:v>0.31470929864741898</c:v>
                      </c:pt>
                      <c:pt idx="257">
                        <c:v>0.31595733916611202</c:v>
                      </c:pt>
                      <c:pt idx="258">
                        <c:v>0.317205379684807</c:v>
                      </c:pt>
                      <c:pt idx="259">
                        <c:v>0.31845342020350098</c:v>
                      </c:pt>
                      <c:pt idx="260">
                        <c:v>0.31970146072219502</c:v>
                      </c:pt>
                      <c:pt idx="261">
                        <c:v>0.32094950124089</c:v>
                      </c:pt>
                      <c:pt idx="262">
                        <c:v>0.32219754175958398</c:v>
                      </c:pt>
                      <c:pt idx="263">
                        <c:v>0.32344558227827802</c:v>
                      </c:pt>
                      <c:pt idx="264">
                        <c:v>0.324693622796972</c:v>
                      </c:pt>
                      <c:pt idx="265">
                        <c:v>0.32594166331566599</c:v>
                      </c:pt>
                      <c:pt idx="266">
                        <c:v>0.32718970383436002</c:v>
                      </c:pt>
                      <c:pt idx="267">
                        <c:v>0.32843774435305301</c:v>
                      </c:pt>
                      <c:pt idx="268">
                        <c:v>0.32968578487174799</c:v>
                      </c:pt>
                      <c:pt idx="269">
                        <c:v>0.33093382539044303</c:v>
                      </c:pt>
                      <c:pt idx="270">
                        <c:v>0.33218186590913701</c:v>
                      </c:pt>
                      <c:pt idx="271">
                        <c:v>0.33342990642783099</c:v>
                      </c:pt>
                      <c:pt idx="272">
                        <c:v>0.33467794694652497</c:v>
                      </c:pt>
                      <c:pt idx="273">
                        <c:v>0.33592598746521901</c:v>
                      </c:pt>
                      <c:pt idx="274">
                        <c:v>0.33717402798391299</c:v>
                      </c:pt>
                      <c:pt idx="275">
                        <c:v>0.33842206850260698</c:v>
                      </c:pt>
                      <c:pt idx="276">
                        <c:v>0.33967010902130101</c:v>
                      </c:pt>
                      <c:pt idx="277">
                        <c:v>0.340918149539996</c:v>
                      </c:pt>
                      <c:pt idx="278">
                        <c:v>0.34216619005868898</c:v>
                      </c:pt>
                      <c:pt idx="279">
                        <c:v>0.34341423057738402</c:v>
                      </c:pt>
                      <c:pt idx="280">
                        <c:v>0.344662271096078</c:v>
                      </c:pt>
                      <c:pt idx="281">
                        <c:v>0.34591031161477298</c:v>
                      </c:pt>
                      <c:pt idx="282">
                        <c:v>0.34715835213346702</c:v>
                      </c:pt>
                      <c:pt idx="283">
                        <c:v>0.348406392652161</c:v>
                      </c:pt>
                      <c:pt idx="284">
                        <c:v>0.34965443317085398</c:v>
                      </c:pt>
                      <c:pt idx="285">
                        <c:v>0.35090247368954902</c:v>
                      </c:pt>
                      <c:pt idx="286">
                        <c:v>0.352150514208242</c:v>
                      </c:pt>
                      <c:pt idx="287">
                        <c:v>0.35339855472693699</c:v>
                      </c:pt>
                      <c:pt idx="288">
                        <c:v>0.35464659524563102</c:v>
                      </c:pt>
                      <c:pt idx="289">
                        <c:v>0.35589463576432501</c:v>
                      </c:pt>
                      <c:pt idx="290">
                        <c:v>0.35714267628301999</c:v>
                      </c:pt>
                      <c:pt idx="291">
                        <c:v>0.35839071680171303</c:v>
                      </c:pt>
                      <c:pt idx="292">
                        <c:v>0.35963875732040701</c:v>
                      </c:pt>
                      <c:pt idx="293">
                        <c:v>0.36088679783910099</c:v>
                      </c:pt>
                      <c:pt idx="294">
                        <c:v>0.36213483835779497</c:v>
                      </c:pt>
                      <c:pt idx="295">
                        <c:v>0.36338287887649001</c:v>
                      </c:pt>
                      <c:pt idx="296">
                        <c:v>0.36463091939518399</c:v>
                      </c:pt>
                      <c:pt idx="297">
                        <c:v>0.36587895991387798</c:v>
                      </c:pt>
                      <c:pt idx="298">
                        <c:v>0.36712700043257201</c:v>
                      </c:pt>
                      <c:pt idx="299">
                        <c:v>0.368375040951267</c:v>
                      </c:pt>
                      <c:pt idx="300">
                        <c:v>0.36962308146996098</c:v>
                      </c:pt>
                      <c:pt idx="301">
                        <c:v>0.37087112198865502</c:v>
                      </c:pt>
                      <c:pt idx="302">
                        <c:v>0.372119162507349</c:v>
                      </c:pt>
                      <c:pt idx="303">
                        <c:v>0.37336720302604298</c:v>
                      </c:pt>
                      <c:pt idx="304">
                        <c:v>0.37461524354473802</c:v>
                      </c:pt>
                      <c:pt idx="305">
                        <c:v>0.375863284063431</c:v>
                      </c:pt>
                      <c:pt idx="306">
                        <c:v>0.37711132458212598</c:v>
                      </c:pt>
                      <c:pt idx="307">
                        <c:v>0.37835936510082002</c:v>
                      </c:pt>
                      <c:pt idx="308">
                        <c:v>0.379607405619515</c:v>
                      </c:pt>
                      <c:pt idx="309">
                        <c:v>0.38085544613820899</c:v>
                      </c:pt>
                      <c:pt idx="310">
                        <c:v>0.38210348665690202</c:v>
                      </c:pt>
                      <c:pt idx="311">
                        <c:v>0.38335152717559501</c:v>
                      </c:pt>
                      <c:pt idx="312">
                        <c:v>0.38459956769429099</c:v>
                      </c:pt>
                      <c:pt idx="313">
                        <c:v>0.38584760821298503</c:v>
                      </c:pt>
                      <c:pt idx="314">
                        <c:v>0.38709564873167901</c:v>
                      </c:pt>
                      <c:pt idx="315">
                        <c:v>0.38834368925037299</c:v>
                      </c:pt>
                      <c:pt idx="316">
                        <c:v>0.38959172976906797</c:v>
                      </c:pt>
                      <c:pt idx="317">
                        <c:v>0.39083977028776101</c:v>
                      </c:pt>
                      <c:pt idx="318">
                        <c:v>0.39208781080645499</c:v>
                      </c:pt>
                      <c:pt idx="319">
                        <c:v>0.39333585132514998</c:v>
                      </c:pt>
                      <c:pt idx="320">
                        <c:v>0.39458389184384302</c:v>
                      </c:pt>
                      <c:pt idx="321">
                        <c:v>0.395831932362538</c:v>
                      </c:pt>
                      <c:pt idx="322">
                        <c:v>0.39707997288123198</c:v>
                      </c:pt>
                      <c:pt idx="323">
                        <c:v>0.39832801339992602</c:v>
                      </c:pt>
                      <c:pt idx="324">
                        <c:v>0.39957605391862</c:v>
                      </c:pt>
                      <c:pt idx="325">
                        <c:v>0.40082409443731398</c:v>
                      </c:pt>
                      <c:pt idx="326">
                        <c:v>0.40207213495600702</c:v>
                      </c:pt>
                      <c:pt idx="327">
                        <c:v>0.403320175474702</c:v>
                      </c:pt>
                      <c:pt idx="328">
                        <c:v>0.40456821599339698</c:v>
                      </c:pt>
                      <c:pt idx="329">
                        <c:v>0.40581625651209202</c:v>
                      </c:pt>
                      <c:pt idx="330">
                        <c:v>0.40706429703078401</c:v>
                      </c:pt>
                      <c:pt idx="331">
                        <c:v>0.40831233754947899</c:v>
                      </c:pt>
                      <c:pt idx="332">
                        <c:v>0.40956037806817203</c:v>
                      </c:pt>
                      <c:pt idx="333">
                        <c:v>0.41080841858686801</c:v>
                      </c:pt>
                      <c:pt idx="334">
                        <c:v>0.41205645910556099</c:v>
                      </c:pt>
                      <c:pt idx="335">
                        <c:v>0.41330449962425603</c:v>
                      </c:pt>
                      <c:pt idx="336">
                        <c:v>0.41455254014294901</c:v>
                      </c:pt>
                      <c:pt idx="337">
                        <c:v>0.41580058066164499</c:v>
                      </c:pt>
                      <c:pt idx="338">
                        <c:v>0.41704862118033798</c:v>
                      </c:pt>
                      <c:pt idx="339">
                        <c:v>0.41829666169903201</c:v>
                      </c:pt>
                      <c:pt idx="340">
                        <c:v>0.419544702217726</c:v>
                      </c:pt>
                      <c:pt idx="341">
                        <c:v>0.42079274273642098</c:v>
                      </c:pt>
                      <c:pt idx="342">
                        <c:v>0.42204078325511402</c:v>
                      </c:pt>
                      <c:pt idx="343">
                        <c:v>0.423288823773808</c:v>
                      </c:pt>
                      <c:pt idx="344">
                        <c:v>0.42453686429250398</c:v>
                      </c:pt>
                      <c:pt idx="345">
                        <c:v>0.42578490481119702</c:v>
                      </c:pt>
                      <c:pt idx="346">
                        <c:v>0.427032945329892</c:v>
                      </c:pt>
                      <c:pt idx="347">
                        <c:v>0.42828098584858498</c:v>
                      </c:pt>
                      <c:pt idx="348">
                        <c:v>0.42952902636728002</c:v>
                      </c:pt>
                      <c:pt idx="349">
                        <c:v>0.430777066885973</c:v>
                      </c:pt>
                      <c:pt idx="350">
                        <c:v>0.43202510740466799</c:v>
                      </c:pt>
                      <c:pt idx="351">
                        <c:v>0.43327314792336202</c:v>
                      </c:pt>
                      <c:pt idx="352">
                        <c:v>0.43452118844205601</c:v>
                      </c:pt>
                      <c:pt idx="353">
                        <c:v>0.43576922896074999</c:v>
                      </c:pt>
                      <c:pt idx="354">
                        <c:v>0.43701726947944503</c:v>
                      </c:pt>
                      <c:pt idx="355">
                        <c:v>0.43826530999813701</c:v>
                      </c:pt>
                      <c:pt idx="356">
                        <c:v>0.43951335051683199</c:v>
                      </c:pt>
                      <c:pt idx="357">
                        <c:v>0.44076139103552697</c:v>
                      </c:pt>
                      <c:pt idx="358">
                        <c:v>0.44200943155422101</c:v>
                      </c:pt>
                      <c:pt idx="359">
                        <c:v>0.44325747207291599</c:v>
                      </c:pt>
                      <c:pt idx="360">
                        <c:v>0.44450551259160898</c:v>
                      </c:pt>
                      <c:pt idx="361">
                        <c:v>0.44575355311030401</c:v>
                      </c:pt>
                      <c:pt idx="362">
                        <c:v>0.447001593628998</c:v>
                      </c:pt>
                      <c:pt idx="363">
                        <c:v>0.44824963414769198</c:v>
                      </c:pt>
                      <c:pt idx="364">
                        <c:v>0.44949767466638402</c:v>
                      </c:pt>
                      <c:pt idx="365">
                        <c:v>0.450745715185079</c:v>
                      </c:pt>
                      <c:pt idx="366">
                        <c:v>0.45199375570377498</c:v>
                      </c:pt>
                      <c:pt idx="367">
                        <c:v>0.45324179622246902</c:v>
                      </c:pt>
                      <c:pt idx="368">
                        <c:v>0.454489836741162</c:v>
                      </c:pt>
                      <c:pt idx="369">
                        <c:v>0.45573787725985698</c:v>
                      </c:pt>
                      <c:pt idx="370">
                        <c:v>0.45698591777855002</c:v>
                      </c:pt>
                      <c:pt idx="371">
                        <c:v>0.458233958297244</c:v>
                      </c:pt>
                      <c:pt idx="372">
                        <c:v>0.45948199881593998</c:v>
                      </c:pt>
                      <c:pt idx="373">
                        <c:v>0.46073003933463302</c:v>
                      </c:pt>
                      <c:pt idx="374">
                        <c:v>0.46197807985332801</c:v>
                      </c:pt>
                      <c:pt idx="375">
                        <c:v>0.46322612037202199</c:v>
                      </c:pt>
                      <c:pt idx="376">
                        <c:v>0.46447416089071503</c:v>
                      </c:pt>
                      <c:pt idx="377">
                        <c:v>0.46572220140941001</c:v>
                      </c:pt>
                      <c:pt idx="378">
                        <c:v>0.46697024192810399</c:v>
                      </c:pt>
                      <c:pt idx="379">
                        <c:v>0.46821828244679697</c:v>
                      </c:pt>
                      <c:pt idx="380">
                        <c:v>0.46946632296549201</c:v>
                      </c:pt>
                      <c:pt idx="381">
                        <c:v>0.47071436348418599</c:v>
                      </c:pt>
                      <c:pt idx="382">
                        <c:v>0.47196240400287998</c:v>
                      </c:pt>
                      <c:pt idx="383">
                        <c:v>0.47321044452157401</c:v>
                      </c:pt>
                      <c:pt idx="384">
                        <c:v>0.474458485040269</c:v>
                      </c:pt>
                      <c:pt idx="385">
                        <c:v>0.47570652555896198</c:v>
                      </c:pt>
                      <c:pt idx="386">
                        <c:v>0.47695456607765602</c:v>
                      </c:pt>
                      <c:pt idx="387">
                        <c:v>0.478202606596351</c:v>
                      </c:pt>
                      <c:pt idx="388">
                        <c:v>0.47945064711504498</c:v>
                      </c:pt>
                      <c:pt idx="389">
                        <c:v>0.48069868763374002</c:v>
                      </c:pt>
                      <c:pt idx="390">
                        <c:v>0.481946728152432</c:v>
                      </c:pt>
                      <c:pt idx="391">
                        <c:v>0.48319476867112598</c:v>
                      </c:pt>
                      <c:pt idx="392">
                        <c:v>0.48444280918982002</c:v>
                      </c:pt>
                      <c:pt idx="393">
                        <c:v>0.485690849708515</c:v>
                      </c:pt>
                      <c:pt idx="394">
                        <c:v>0.48693889022720899</c:v>
                      </c:pt>
                      <c:pt idx="395">
                        <c:v>0.48818693074590302</c:v>
                      </c:pt>
                      <c:pt idx="396">
                        <c:v>0.48943497126459701</c:v>
                      </c:pt>
                      <c:pt idx="397">
                        <c:v>0.49068301178329099</c:v>
                      </c:pt>
                      <c:pt idx="398">
                        <c:v>0.49193105230198497</c:v>
                      </c:pt>
                      <c:pt idx="399">
                        <c:v>0.49317909282068001</c:v>
                      </c:pt>
                      <c:pt idx="400">
                        <c:v>0.49442713333937199</c:v>
                      </c:pt>
                      <c:pt idx="401">
                        <c:v>0.49567517385806598</c:v>
                      </c:pt>
                      <c:pt idx="402">
                        <c:v>0.49692321437676101</c:v>
                      </c:pt>
                      <c:pt idx="403">
                        <c:v>0.49817125489545599</c:v>
                      </c:pt>
                      <c:pt idx="404">
                        <c:v>0.49941929541414898</c:v>
                      </c:pt>
                      <c:pt idx="405">
                        <c:v>0.50066733593284396</c:v>
                      </c:pt>
                      <c:pt idx="406">
                        <c:v>0.50191537645153805</c:v>
                      </c:pt>
                      <c:pt idx="407">
                        <c:v>0.50316341697023304</c:v>
                      </c:pt>
                      <c:pt idx="408">
                        <c:v>0.50441145748892602</c:v>
                      </c:pt>
                      <c:pt idx="409">
                        <c:v>0.505659498007619</c:v>
                      </c:pt>
                      <c:pt idx="410">
                        <c:v>0.50690753852631398</c:v>
                      </c:pt>
                      <c:pt idx="411">
                        <c:v>0.50815557904500797</c:v>
                      </c:pt>
                      <c:pt idx="412">
                        <c:v>0.50940361956370195</c:v>
                      </c:pt>
                      <c:pt idx="413">
                        <c:v>0.51065166008239404</c:v>
                      </c:pt>
                      <c:pt idx="414">
                        <c:v>0.51189970060109002</c:v>
                      </c:pt>
                      <c:pt idx="415">
                        <c:v>0.51314774111978401</c:v>
                      </c:pt>
                      <c:pt idx="416">
                        <c:v>0.51439578163847899</c:v>
                      </c:pt>
                      <c:pt idx="417">
                        <c:v>0.51564382215717197</c:v>
                      </c:pt>
                      <c:pt idx="418">
                        <c:v>0.51689186267586795</c:v>
                      </c:pt>
                      <c:pt idx="419">
                        <c:v>0.51813990319456105</c:v>
                      </c:pt>
                      <c:pt idx="420">
                        <c:v>0.51938794371325403</c:v>
                      </c:pt>
                      <c:pt idx="421">
                        <c:v>0.52063598423194801</c:v>
                      </c:pt>
                      <c:pt idx="422">
                        <c:v>0.52188402475064299</c:v>
                      </c:pt>
                      <c:pt idx="423">
                        <c:v>0.52313206526933997</c:v>
                      </c:pt>
                      <c:pt idx="424">
                        <c:v>0.52438010578802996</c:v>
                      </c:pt>
                      <c:pt idx="425">
                        <c:v>0.52562814630672605</c:v>
                      </c:pt>
                      <c:pt idx="426">
                        <c:v>0.52687618682541904</c:v>
                      </c:pt>
                      <c:pt idx="427">
                        <c:v>0.52812422734411302</c:v>
                      </c:pt>
                      <c:pt idx="428">
                        <c:v>0.529372267862808</c:v>
                      </c:pt>
                      <c:pt idx="429">
                        <c:v>0.53062030838150298</c:v>
                      </c:pt>
                      <c:pt idx="430">
                        <c:v>0.53186834890019596</c:v>
                      </c:pt>
                      <c:pt idx="431">
                        <c:v>0.53311638941888995</c:v>
                      </c:pt>
                      <c:pt idx="432">
                        <c:v>0.53436442993758404</c:v>
                      </c:pt>
                      <c:pt idx="433">
                        <c:v>0.53561247045627802</c:v>
                      </c:pt>
                      <c:pt idx="434">
                        <c:v>0.53686051097497201</c:v>
                      </c:pt>
                      <c:pt idx="435">
                        <c:v>0.53810855149366599</c:v>
                      </c:pt>
                      <c:pt idx="436">
                        <c:v>0.53935659201235997</c:v>
                      </c:pt>
                      <c:pt idx="437">
                        <c:v>0.54060463253105495</c:v>
                      </c:pt>
                      <c:pt idx="438">
                        <c:v>0.54185267304975004</c:v>
                      </c:pt>
                      <c:pt idx="439">
                        <c:v>0.54310071356844303</c:v>
                      </c:pt>
                      <c:pt idx="440">
                        <c:v>0.54434875408713601</c:v>
                      </c:pt>
                      <c:pt idx="441">
                        <c:v>0.54559679460583199</c:v>
                      </c:pt>
                      <c:pt idx="442">
                        <c:v>0.54684483512452498</c:v>
                      </c:pt>
                      <c:pt idx="443">
                        <c:v>0.54809287564321996</c:v>
                      </c:pt>
                      <c:pt idx="444">
                        <c:v>0.54934091616191205</c:v>
                      </c:pt>
                      <c:pt idx="445">
                        <c:v>0.55058895668060703</c:v>
                      </c:pt>
                      <c:pt idx="446">
                        <c:v>0.55183699719930202</c:v>
                      </c:pt>
                      <c:pt idx="447">
                        <c:v>0.553085037717996</c:v>
                      </c:pt>
                      <c:pt idx="448">
                        <c:v>0.55433307823668898</c:v>
                      </c:pt>
                      <c:pt idx="449">
                        <c:v>0.55558111875538296</c:v>
                      </c:pt>
                      <c:pt idx="450">
                        <c:v>0.55682915927407906</c:v>
                      </c:pt>
                      <c:pt idx="451">
                        <c:v>0.55807719979277104</c:v>
                      </c:pt>
                      <c:pt idx="452">
                        <c:v>0.55932524031146702</c:v>
                      </c:pt>
                      <c:pt idx="453">
                        <c:v>0.56057328083015801</c:v>
                      </c:pt>
                      <c:pt idx="454">
                        <c:v>0.56182132134885299</c:v>
                      </c:pt>
                      <c:pt idx="455">
                        <c:v>0.56306936186754797</c:v>
                      </c:pt>
                      <c:pt idx="456">
                        <c:v>0.56431740238624195</c:v>
                      </c:pt>
                      <c:pt idx="457">
                        <c:v>0.56556544290493704</c:v>
                      </c:pt>
                      <c:pt idx="458">
                        <c:v>0.56681348342363103</c:v>
                      </c:pt>
                      <c:pt idx="459">
                        <c:v>0.56806152394232501</c:v>
                      </c:pt>
                      <c:pt idx="460">
                        <c:v>0.56930956446101799</c:v>
                      </c:pt>
                      <c:pt idx="461">
                        <c:v>0.57055760497971297</c:v>
                      </c:pt>
                      <c:pt idx="462">
                        <c:v>0.57180564549840496</c:v>
                      </c:pt>
                      <c:pt idx="463">
                        <c:v>0.57305368601710205</c:v>
                      </c:pt>
                      <c:pt idx="464">
                        <c:v>0.57430172653579603</c:v>
                      </c:pt>
                      <c:pt idx="465">
                        <c:v>0.57554976705448802</c:v>
                      </c:pt>
                      <c:pt idx="466">
                        <c:v>0.576797807573183</c:v>
                      </c:pt>
                      <c:pt idx="467">
                        <c:v>0.57804584809187698</c:v>
                      </c:pt>
                      <c:pt idx="468">
                        <c:v>0.57929388861057096</c:v>
                      </c:pt>
                      <c:pt idx="469">
                        <c:v>0.58054192912926506</c:v>
                      </c:pt>
                      <c:pt idx="470">
                        <c:v>0.58178996964795904</c:v>
                      </c:pt>
                      <c:pt idx="471">
                        <c:v>0.58303801016665302</c:v>
                      </c:pt>
                      <c:pt idx="472">
                        <c:v>0.584286050685347</c:v>
                      </c:pt>
                      <c:pt idx="473">
                        <c:v>0.58553409120404298</c:v>
                      </c:pt>
                      <c:pt idx="474">
                        <c:v>0.58678213172273497</c:v>
                      </c:pt>
                      <c:pt idx="475">
                        <c:v>0.58803017224143095</c:v>
                      </c:pt>
                      <c:pt idx="476">
                        <c:v>0.58927821276012404</c:v>
                      </c:pt>
                      <c:pt idx="477">
                        <c:v>0.59052625327881902</c:v>
                      </c:pt>
                      <c:pt idx="478">
                        <c:v>0.59177429379751301</c:v>
                      </c:pt>
                      <c:pt idx="479">
                        <c:v>0.59302233431620699</c:v>
                      </c:pt>
                      <c:pt idx="480">
                        <c:v>0.59427037483489997</c:v>
                      </c:pt>
                      <c:pt idx="481">
                        <c:v>0.59551841535359396</c:v>
                      </c:pt>
                      <c:pt idx="482">
                        <c:v>0.59676645587228805</c:v>
                      </c:pt>
                      <c:pt idx="483">
                        <c:v>0.59801449639098403</c:v>
                      </c:pt>
                      <c:pt idx="484">
                        <c:v>0.59926253690967701</c:v>
                      </c:pt>
                      <c:pt idx="485">
                        <c:v>0.60051057742837</c:v>
                      </c:pt>
                      <c:pt idx="486">
                        <c:v>0.60175861794706398</c:v>
                      </c:pt>
                      <c:pt idx="487">
                        <c:v>0.60300665846575696</c:v>
                      </c:pt>
                      <c:pt idx="488">
                        <c:v>0.60425469898445205</c:v>
                      </c:pt>
                      <c:pt idx="489">
                        <c:v>0.60550273950314804</c:v>
                      </c:pt>
                      <c:pt idx="490">
                        <c:v>0.60675078002184002</c:v>
                      </c:pt>
                      <c:pt idx="491">
                        <c:v>0.607998820540536</c:v>
                      </c:pt>
                      <c:pt idx="492">
                        <c:v>0.60924686105922898</c:v>
                      </c:pt>
                      <c:pt idx="493">
                        <c:v>0.61049490157792397</c:v>
                      </c:pt>
                      <c:pt idx="494">
                        <c:v>0.61174294209661795</c:v>
                      </c:pt>
                      <c:pt idx="495">
                        <c:v>0.61299098261531104</c:v>
                      </c:pt>
                      <c:pt idx="496">
                        <c:v>0.61423902313400702</c:v>
                      </c:pt>
                      <c:pt idx="497">
                        <c:v>0.61548706365269901</c:v>
                      </c:pt>
                      <c:pt idx="498">
                        <c:v>0.61673510417139399</c:v>
                      </c:pt>
                      <c:pt idx="499">
                        <c:v>0.61798314469008797</c:v>
                      </c:pt>
                      <c:pt idx="500">
                        <c:v>0.61923118520878295</c:v>
                      </c:pt>
                      <c:pt idx="501">
                        <c:v>0.62047922572747405</c:v>
                      </c:pt>
                      <c:pt idx="502">
                        <c:v>0.62172726624617103</c:v>
                      </c:pt>
                      <c:pt idx="503">
                        <c:v>0.62297530676486401</c:v>
                      </c:pt>
                      <c:pt idx="504">
                        <c:v>0.62422334728355899</c:v>
                      </c:pt>
                      <c:pt idx="505">
                        <c:v>0.62547138780225298</c:v>
                      </c:pt>
                      <c:pt idx="506">
                        <c:v>0.62671942832094596</c:v>
                      </c:pt>
                      <c:pt idx="507">
                        <c:v>0.62796746883964105</c:v>
                      </c:pt>
                      <c:pt idx="508">
                        <c:v>0.62921550935833503</c:v>
                      </c:pt>
                      <c:pt idx="509">
                        <c:v>0.63046354987702902</c:v>
                      </c:pt>
                      <c:pt idx="510">
                        <c:v>0.631711590395723</c:v>
                      </c:pt>
                      <c:pt idx="511">
                        <c:v>0.63295963091441698</c:v>
                      </c:pt>
                      <c:pt idx="512">
                        <c:v>0.63420767143311096</c:v>
                      </c:pt>
                      <c:pt idx="513">
                        <c:v>0.63545571195180595</c:v>
                      </c:pt>
                      <c:pt idx="514">
                        <c:v>0.63670375247050004</c:v>
                      </c:pt>
                      <c:pt idx="515">
                        <c:v>0.63795179298919302</c:v>
                      </c:pt>
                      <c:pt idx="516">
                        <c:v>0.639199833507888</c:v>
                      </c:pt>
                      <c:pt idx="517">
                        <c:v>0.64044787402658299</c:v>
                      </c:pt>
                      <c:pt idx="518">
                        <c:v>0.64169591454527597</c:v>
                      </c:pt>
                      <c:pt idx="519">
                        <c:v>0.64294395506396895</c:v>
                      </c:pt>
                      <c:pt idx="520">
                        <c:v>0.64419199558266405</c:v>
                      </c:pt>
                      <c:pt idx="521">
                        <c:v>0.64544003610135803</c:v>
                      </c:pt>
                      <c:pt idx="522">
                        <c:v>0.64668807662005301</c:v>
                      </c:pt>
                      <c:pt idx="523">
                        <c:v>0.64793611713874499</c:v>
                      </c:pt>
                      <c:pt idx="524">
                        <c:v>0.64918415765744197</c:v>
                      </c:pt>
                      <c:pt idx="525">
                        <c:v>0.65043219817613396</c:v>
                      </c:pt>
                      <c:pt idx="526">
                        <c:v>0.65168023869482905</c:v>
                      </c:pt>
                      <c:pt idx="527">
                        <c:v>0.65292827921352203</c:v>
                      </c:pt>
                      <c:pt idx="528">
                        <c:v>0.65417631973221702</c:v>
                      </c:pt>
                      <c:pt idx="529">
                        <c:v>0.655424360250911</c:v>
                      </c:pt>
                      <c:pt idx="530">
                        <c:v>0.65667240076960398</c:v>
                      </c:pt>
                      <c:pt idx="531">
                        <c:v>0.65792044128829896</c:v>
                      </c:pt>
                      <c:pt idx="532">
                        <c:v>0.65916848180699195</c:v>
                      </c:pt>
                      <c:pt idx="533">
                        <c:v>0.66041652232568704</c:v>
                      </c:pt>
                      <c:pt idx="534">
                        <c:v>0.66166456284438202</c:v>
                      </c:pt>
                      <c:pt idx="535">
                        <c:v>0.662912603363076</c:v>
                      </c:pt>
                      <c:pt idx="536">
                        <c:v>0.66416064388176999</c:v>
                      </c:pt>
                      <c:pt idx="537">
                        <c:v>0.66540868440046397</c:v>
                      </c:pt>
                      <c:pt idx="538">
                        <c:v>0.66665672491915695</c:v>
                      </c:pt>
                      <c:pt idx="539">
                        <c:v>0.66790476543785204</c:v>
                      </c:pt>
                      <c:pt idx="540">
                        <c:v>0.66915280595654403</c:v>
                      </c:pt>
                      <c:pt idx="541">
                        <c:v>0.67040084647524101</c:v>
                      </c:pt>
                      <c:pt idx="542">
                        <c:v>0.67164888699393399</c:v>
                      </c:pt>
                      <c:pt idx="543">
                        <c:v>0.67289692751262697</c:v>
                      </c:pt>
                      <c:pt idx="544">
                        <c:v>0.67414496803132196</c:v>
                      </c:pt>
                      <c:pt idx="545">
                        <c:v>0.67539300855001705</c:v>
                      </c:pt>
                      <c:pt idx="546">
                        <c:v>0.67664104906871003</c:v>
                      </c:pt>
                      <c:pt idx="547">
                        <c:v>0.67788908958740302</c:v>
                      </c:pt>
                      <c:pt idx="548">
                        <c:v>0.679137130106097</c:v>
                      </c:pt>
                      <c:pt idx="549">
                        <c:v>0.68038517062479298</c:v>
                      </c:pt>
                      <c:pt idx="550">
                        <c:v>0.68163321114348696</c:v>
                      </c:pt>
                      <c:pt idx="551">
                        <c:v>0.68288125166218105</c:v>
                      </c:pt>
                      <c:pt idx="552">
                        <c:v>0.68412929218087404</c:v>
                      </c:pt>
                      <c:pt idx="553">
                        <c:v>0.68537733269956802</c:v>
                      </c:pt>
                      <c:pt idx="554">
                        <c:v>0.686625373218262</c:v>
                      </c:pt>
                      <c:pt idx="555">
                        <c:v>0.68787341373695798</c:v>
                      </c:pt>
                      <c:pt idx="556">
                        <c:v>0.68912145425564997</c:v>
                      </c:pt>
                      <c:pt idx="557">
                        <c:v>0.69036949477434495</c:v>
                      </c:pt>
                      <c:pt idx="558">
                        <c:v>0.69161753529303804</c:v>
                      </c:pt>
                      <c:pt idx="559">
                        <c:v>0.69286557581173303</c:v>
                      </c:pt>
                      <c:pt idx="560">
                        <c:v>0.69411361633042701</c:v>
                      </c:pt>
                      <c:pt idx="561">
                        <c:v>0.69536165684911999</c:v>
                      </c:pt>
                      <c:pt idx="562">
                        <c:v>0.69660969736781497</c:v>
                      </c:pt>
                      <c:pt idx="563">
                        <c:v>0.69785773788650995</c:v>
                      </c:pt>
                      <c:pt idx="564">
                        <c:v>0.69910577840520305</c:v>
                      </c:pt>
                      <c:pt idx="565">
                        <c:v>0.70035381892389803</c:v>
                      </c:pt>
                      <c:pt idx="566">
                        <c:v>0.70160185944259101</c:v>
                      </c:pt>
                      <c:pt idx="567">
                        <c:v>0.70284989996128699</c:v>
                      </c:pt>
                      <c:pt idx="568">
                        <c:v>0.70409794047997998</c:v>
                      </c:pt>
                      <c:pt idx="569">
                        <c:v>0.70534598099867496</c:v>
                      </c:pt>
                      <c:pt idx="570">
                        <c:v>0.70659402151737005</c:v>
                      </c:pt>
                      <c:pt idx="571">
                        <c:v>0.70784206203606204</c:v>
                      </c:pt>
                      <c:pt idx="572">
                        <c:v>0.70909010255475502</c:v>
                      </c:pt>
                      <c:pt idx="573">
                        <c:v>0.71033814307345</c:v>
                      </c:pt>
                      <c:pt idx="574">
                        <c:v>0.71158618359214398</c:v>
                      </c:pt>
                      <c:pt idx="575">
                        <c:v>0.71283422411083697</c:v>
                      </c:pt>
                      <c:pt idx="576">
                        <c:v>0.71408226462953395</c:v>
                      </c:pt>
                      <c:pt idx="577">
                        <c:v>0.71533030514822904</c:v>
                      </c:pt>
                      <c:pt idx="578">
                        <c:v>0.71657834566692002</c:v>
                      </c:pt>
                      <c:pt idx="579">
                        <c:v>0.71782638618561501</c:v>
                      </c:pt>
                      <c:pt idx="580">
                        <c:v>0.71907442670430799</c:v>
                      </c:pt>
                      <c:pt idx="581">
                        <c:v>0.72032246722300297</c:v>
                      </c:pt>
                      <c:pt idx="582">
                        <c:v>0.72157050774169595</c:v>
                      </c:pt>
                      <c:pt idx="583">
                        <c:v>0.72281854826039205</c:v>
                      </c:pt>
                      <c:pt idx="584">
                        <c:v>0.72406658877908503</c:v>
                      </c:pt>
                      <c:pt idx="585">
                        <c:v>0.72531462929777901</c:v>
                      </c:pt>
                      <c:pt idx="586">
                        <c:v>0.72656266981647499</c:v>
                      </c:pt>
                      <c:pt idx="587">
                        <c:v>0.72781071033516798</c:v>
                      </c:pt>
                      <c:pt idx="588">
                        <c:v>0.72905875085386096</c:v>
                      </c:pt>
                      <c:pt idx="589">
                        <c:v>0.73030679137255705</c:v>
                      </c:pt>
                      <c:pt idx="590">
                        <c:v>0.73155483189125203</c:v>
                      </c:pt>
                      <c:pt idx="591">
                        <c:v>0.73280287240994502</c:v>
                      </c:pt>
                      <c:pt idx="592">
                        <c:v>0.734050912928638</c:v>
                      </c:pt>
                      <c:pt idx="593">
                        <c:v>0.73529895344733298</c:v>
                      </c:pt>
                      <c:pt idx="594">
                        <c:v>0.73654699396602696</c:v>
                      </c:pt>
                      <c:pt idx="595">
                        <c:v>0.73779503448471895</c:v>
                      </c:pt>
                      <c:pt idx="596">
                        <c:v>0.73904307500341404</c:v>
                      </c:pt>
                      <c:pt idx="597">
                        <c:v>0.74029111552210802</c:v>
                      </c:pt>
                      <c:pt idx="598">
                        <c:v>0.741539156040804</c:v>
                      </c:pt>
                      <c:pt idx="599">
                        <c:v>0.74278719655949599</c:v>
                      </c:pt>
                      <c:pt idx="600">
                        <c:v>0.74403523707818997</c:v>
                      </c:pt>
                      <c:pt idx="601">
                        <c:v>0.74528327759688395</c:v>
                      </c:pt>
                      <c:pt idx="602">
                        <c:v>0.74653131811557805</c:v>
                      </c:pt>
                      <c:pt idx="603">
                        <c:v>0.74777935863427403</c:v>
                      </c:pt>
                      <c:pt idx="604">
                        <c:v>0.74902739915296401</c:v>
                      </c:pt>
                      <c:pt idx="605">
                        <c:v>0.75027543967165999</c:v>
                      </c:pt>
                      <c:pt idx="606">
                        <c:v>0.75152348019035597</c:v>
                      </c:pt>
                      <c:pt idx="607">
                        <c:v>0.75277152070904996</c:v>
                      </c:pt>
                      <c:pt idx="608">
                        <c:v>0.75401956122774405</c:v>
                      </c:pt>
                      <c:pt idx="609">
                        <c:v>0.75526760174643803</c:v>
                      </c:pt>
                      <c:pt idx="610">
                        <c:v>0.75651564226513102</c:v>
                      </c:pt>
                      <c:pt idx="611">
                        <c:v>0.757763682783827</c:v>
                      </c:pt>
                      <c:pt idx="612">
                        <c:v>0.75901172330251798</c:v>
                      </c:pt>
                      <c:pt idx="613">
                        <c:v>0.76025976382121496</c:v>
                      </c:pt>
                      <c:pt idx="614">
                        <c:v>0.76150780433990894</c:v>
                      </c:pt>
                      <c:pt idx="615">
                        <c:v>0.76275584485860204</c:v>
                      </c:pt>
                      <c:pt idx="616">
                        <c:v>0.76400388537729502</c:v>
                      </c:pt>
                      <c:pt idx="617">
                        <c:v>0.765251925895992</c:v>
                      </c:pt>
                      <c:pt idx="618">
                        <c:v>0.76649996641468399</c:v>
                      </c:pt>
                      <c:pt idx="619">
                        <c:v>0.76774800693337997</c:v>
                      </c:pt>
                      <c:pt idx="620">
                        <c:v>0.76899604745207295</c:v>
                      </c:pt>
                      <c:pt idx="621">
                        <c:v>0.77024408797076704</c:v>
                      </c:pt>
                      <c:pt idx="622">
                        <c:v>0.77149212848946003</c:v>
                      </c:pt>
                      <c:pt idx="623">
                        <c:v>0.77274016900815401</c:v>
                      </c:pt>
                      <c:pt idx="624">
                        <c:v>0.77398820952684899</c:v>
                      </c:pt>
                      <c:pt idx="625">
                        <c:v>0.77523625004554197</c:v>
                      </c:pt>
                      <c:pt idx="626">
                        <c:v>0.77648429056423496</c:v>
                      </c:pt>
                      <c:pt idx="627">
                        <c:v>0.77773233108293205</c:v>
                      </c:pt>
                      <c:pt idx="628">
                        <c:v>0.77898037160162703</c:v>
                      </c:pt>
                      <c:pt idx="629">
                        <c:v>0.78022841212032201</c:v>
                      </c:pt>
                      <c:pt idx="630">
                        <c:v>0.781476452639013</c:v>
                      </c:pt>
                      <c:pt idx="631">
                        <c:v>0.78272449315770798</c:v>
                      </c:pt>
                      <c:pt idx="632">
                        <c:v>0.78397253367640096</c:v>
                      </c:pt>
                      <c:pt idx="633">
                        <c:v>0.78522057419509605</c:v>
                      </c:pt>
                      <c:pt idx="634">
                        <c:v>0.78646861471378904</c:v>
                      </c:pt>
                      <c:pt idx="635">
                        <c:v>0.78771665523248502</c:v>
                      </c:pt>
                      <c:pt idx="636">
                        <c:v>0.788964695751176</c:v>
                      </c:pt>
                      <c:pt idx="637">
                        <c:v>0.79021273626986999</c:v>
                      </c:pt>
                      <c:pt idx="638">
                        <c:v>0.79146077678856397</c:v>
                      </c:pt>
                      <c:pt idx="639">
                        <c:v>0.79270881730726095</c:v>
                      </c:pt>
                      <c:pt idx="640">
                        <c:v>0.79395685782595404</c:v>
                      </c:pt>
                      <c:pt idx="641">
                        <c:v>0.79520489834464902</c:v>
                      </c:pt>
                      <c:pt idx="642">
                        <c:v>0.79645293886334401</c:v>
                      </c:pt>
                      <c:pt idx="643">
                        <c:v>0.79770097938203699</c:v>
                      </c:pt>
                      <c:pt idx="644">
                        <c:v>0.79894901990072997</c:v>
                      </c:pt>
                      <c:pt idx="645">
                        <c:v>0.80019706041942495</c:v>
                      </c:pt>
                      <c:pt idx="646">
                        <c:v>0.80144510093812005</c:v>
                      </c:pt>
                      <c:pt idx="647">
                        <c:v>0.80269314145681403</c:v>
                      </c:pt>
                      <c:pt idx="648">
                        <c:v>0.80394118197550801</c:v>
                      </c:pt>
                      <c:pt idx="649">
                        <c:v>0.805189222494199</c:v>
                      </c:pt>
                      <c:pt idx="650">
                        <c:v>0.80643726301289598</c:v>
                      </c:pt>
                      <c:pt idx="651">
                        <c:v>0.80768530353158896</c:v>
                      </c:pt>
                      <c:pt idx="652">
                        <c:v>0.80893334405028305</c:v>
                      </c:pt>
                      <c:pt idx="653">
                        <c:v>0.81018138456897903</c:v>
                      </c:pt>
                      <c:pt idx="654">
                        <c:v>0.81142942508767302</c:v>
                      </c:pt>
                      <c:pt idx="655">
                        <c:v>0.812677465606366</c:v>
                      </c:pt>
                      <c:pt idx="656">
                        <c:v>0.81392550612505998</c:v>
                      </c:pt>
                      <c:pt idx="657">
                        <c:v>0.81517354664375297</c:v>
                      </c:pt>
                      <c:pt idx="658">
                        <c:v>0.81642158716244895</c:v>
                      </c:pt>
                      <c:pt idx="659">
                        <c:v>0.81766962768114004</c:v>
                      </c:pt>
                      <c:pt idx="660">
                        <c:v>0.81891766819983602</c:v>
                      </c:pt>
                      <c:pt idx="661">
                        <c:v>0.82016570871853001</c:v>
                      </c:pt>
                      <c:pt idx="662">
                        <c:v>0.82141374923722399</c:v>
                      </c:pt>
                      <c:pt idx="663">
                        <c:v>0.82266178975591697</c:v>
                      </c:pt>
                      <c:pt idx="664">
                        <c:v>0.82390983027461295</c:v>
                      </c:pt>
                      <c:pt idx="665">
                        <c:v>0.82515787079330605</c:v>
                      </c:pt>
                      <c:pt idx="666">
                        <c:v>0.82640591131199903</c:v>
                      </c:pt>
                      <c:pt idx="667">
                        <c:v>0.82765395183069601</c:v>
                      </c:pt>
                      <c:pt idx="668">
                        <c:v>0.82890199234938899</c:v>
                      </c:pt>
                      <c:pt idx="669">
                        <c:v>0.83015003286808298</c:v>
                      </c:pt>
                      <c:pt idx="670">
                        <c:v>0.83139807338677596</c:v>
                      </c:pt>
                      <c:pt idx="671">
                        <c:v>0.83264611390547005</c:v>
                      </c:pt>
                      <c:pt idx="672">
                        <c:v>0.83389415442416404</c:v>
                      </c:pt>
                      <c:pt idx="673">
                        <c:v>0.83514219494285902</c:v>
                      </c:pt>
                      <c:pt idx="674">
                        <c:v>0.836390235461552</c:v>
                      </c:pt>
                      <c:pt idx="675">
                        <c:v>0.83763827598024598</c:v>
                      </c:pt>
                      <c:pt idx="676">
                        <c:v>0.83888631649894096</c:v>
                      </c:pt>
                      <c:pt idx="677">
                        <c:v>0.84013435701763395</c:v>
                      </c:pt>
                      <c:pt idx="678">
                        <c:v>0.84138239753633004</c:v>
                      </c:pt>
                      <c:pt idx="679">
                        <c:v>0.84263043805502502</c:v>
                      </c:pt>
                      <c:pt idx="680">
                        <c:v>0.843878478573718</c:v>
                      </c:pt>
                      <c:pt idx="681">
                        <c:v>0.84512651909241199</c:v>
                      </c:pt>
                      <c:pt idx="682">
                        <c:v>0.84637455961110797</c:v>
                      </c:pt>
                      <c:pt idx="683">
                        <c:v>0.84762260012979995</c:v>
                      </c:pt>
                      <c:pt idx="684">
                        <c:v>0.84887064064849305</c:v>
                      </c:pt>
                      <c:pt idx="685">
                        <c:v>0.85011868116718603</c:v>
                      </c:pt>
                      <c:pt idx="686">
                        <c:v>0.85136672168588301</c:v>
                      </c:pt>
                      <c:pt idx="687">
                        <c:v>0.85261476220457899</c:v>
                      </c:pt>
                      <c:pt idx="688">
                        <c:v>0.85386280272327297</c:v>
                      </c:pt>
                      <c:pt idx="689">
                        <c:v>0.85511084324196296</c:v>
                      </c:pt>
                      <c:pt idx="690">
                        <c:v>0.85635888376066005</c:v>
                      </c:pt>
                      <c:pt idx="691">
                        <c:v>0.85760692427935303</c:v>
                      </c:pt>
                      <c:pt idx="692">
                        <c:v>0.85885496479804802</c:v>
                      </c:pt>
                      <c:pt idx="693">
                        <c:v>0.860103005316741</c:v>
                      </c:pt>
                      <c:pt idx="694">
                        <c:v>0.86135104583543498</c:v>
                      </c:pt>
                      <c:pt idx="695">
                        <c:v>0.86259908635413196</c:v>
                      </c:pt>
                      <c:pt idx="696">
                        <c:v>0.86384712687282394</c:v>
                      </c:pt>
                      <c:pt idx="697">
                        <c:v>0.86509516739151504</c:v>
                      </c:pt>
                      <c:pt idx="698">
                        <c:v>0.86634320791021102</c:v>
                      </c:pt>
                      <c:pt idx="699">
                        <c:v>0.867591248428907</c:v>
                      </c:pt>
                      <c:pt idx="700">
                        <c:v>0.86883928894759999</c:v>
                      </c:pt>
                      <c:pt idx="701">
                        <c:v>0.87008732946629197</c:v>
                      </c:pt>
                      <c:pt idx="702">
                        <c:v>0.87133536998498895</c:v>
                      </c:pt>
                      <c:pt idx="703">
                        <c:v>0.87258341050368204</c:v>
                      </c:pt>
                      <c:pt idx="704">
                        <c:v>0.87383145102237803</c:v>
                      </c:pt>
                      <c:pt idx="705">
                        <c:v>0.87507949154106901</c:v>
                      </c:pt>
                      <c:pt idx="706">
                        <c:v>0.87632753205976299</c:v>
                      </c:pt>
                      <c:pt idx="707">
                        <c:v>0.87757557257845997</c:v>
                      </c:pt>
                      <c:pt idx="708">
                        <c:v>0.87882361309715296</c:v>
                      </c:pt>
                      <c:pt idx="709">
                        <c:v>0.88007165361584605</c:v>
                      </c:pt>
                      <c:pt idx="710">
                        <c:v>0.88131969413453903</c:v>
                      </c:pt>
                      <c:pt idx="711">
                        <c:v>0.88256773465323402</c:v>
                      </c:pt>
                      <c:pt idx="712">
                        <c:v>0.883815775171927</c:v>
                      </c:pt>
                      <c:pt idx="713">
                        <c:v>0.88506381569062098</c:v>
                      </c:pt>
                      <c:pt idx="714">
                        <c:v>0.88631185620931796</c:v>
                      </c:pt>
                      <c:pt idx="715">
                        <c:v>0.88755989672801106</c:v>
                      </c:pt>
                      <c:pt idx="716">
                        <c:v>0.88880793724670404</c:v>
                      </c:pt>
                      <c:pt idx="717">
                        <c:v>0.89005597776540002</c:v>
                      </c:pt>
                      <c:pt idx="718">
                        <c:v>0.891304018284095</c:v>
                      </c:pt>
                      <c:pt idx="719">
                        <c:v>0.89255205880278798</c:v>
                      </c:pt>
                      <c:pt idx="720">
                        <c:v>0.89380009932148297</c:v>
                      </c:pt>
                      <c:pt idx="721">
                        <c:v>0.89504813984017495</c:v>
                      </c:pt>
                      <c:pt idx="722">
                        <c:v>0.89629618035886804</c:v>
                      </c:pt>
                      <c:pt idx="723">
                        <c:v>0.89754422087756403</c:v>
                      </c:pt>
                      <c:pt idx="724">
                        <c:v>0.89879226139625701</c:v>
                      </c:pt>
                      <c:pt idx="725">
                        <c:v>0.90004030191494899</c:v>
                      </c:pt>
                      <c:pt idx="726">
                        <c:v>0.90128834243364697</c:v>
                      </c:pt>
                      <c:pt idx="727">
                        <c:v>0.90253638295234095</c:v>
                      </c:pt>
                      <c:pt idx="728">
                        <c:v>0.90378442347103505</c:v>
                      </c:pt>
                      <c:pt idx="729">
                        <c:v>0.90503246398972803</c:v>
                      </c:pt>
                      <c:pt idx="730">
                        <c:v>0.90628050450842401</c:v>
                      </c:pt>
                      <c:pt idx="731">
                        <c:v>0.907528545027116</c:v>
                      </c:pt>
                      <c:pt idx="732">
                        <c:v>0.90877658554581198</c:v>
                      </c:pt>
                      <c:pt idx="733">
                        <c:v>0.91002462606450496</c:v>
                      </c:pt>
                      <c:pt idx="734">
                        <c:v>0.91127266658319805</c:v>
                      </c:pt>
                      <c:pt idx="735">
                        <c:v>0.91252070710189204</c:v>
                      </c:pt>
                      <c:pt idx="736">
                        <c:v>0.91376874762058502</c:v>
                      </c:pt>
                      <c:pt idx="737">
                        <c:v>0.915016788139281</c:v>
                      </c:pt>
                      <c:pt idx="738">
                        <c:v>0.91626482865797398</c:v>
                      </c:pt>
                      <c:pt idx="739">
                        <c:v>0.91751286917666997</c:v>
                      </c:pt>
                      <c:pt idx="740">
                        <c:v>0.91876090969536095</c:v>
                      </c:pt>
                      <c:pt idx="741">
                        <c:v>0.92000895021405704</c:v>
                      </c:pt>
                      <c:pt idx="742">
                        <c:v>0.92125699073275202</c:v>
                      </c:pt>
                      <c:pt idx="743">
                        <c:v>0.92250503125144601</c:v>
                      </c:pt>
                      <c:pt idx="744">
                        <c:v>0.92375307177013799</c:v>
                      </c:pt>
                      <c:pt idx="745">
                        <c:v>0.92500111228883097</c:v>
                      </c:pt>
                      <c:pt idx="746">
                        <c:v>0.92624915280752795</c:v>
                      </c:pt>
                      <c:pt idx="747">
                        <c:v>0.92749719332622005</c:v>
                      </c:pt>
                      <c:pt idx="748">
                        <c:v>0.92874523384491503</c:v>
                      </c:pt>
                      <c:pt idx="749">
                        <c:v>0.92999327436361001</c:v>
                      </c:pt>
                      <c:pt idx="750">
                        <c:v>0.93124131488230499</c:v>
                      </c:pt>
                      <c:pt idx="751">
                        <c:v>0.93248935540099798</c:v>
                      </c:pt>
                      <c:pt idx="752">
                        <c:v>0.93373739591969196</c:v>
                      </c:pt>
                      <c:pt idx="753">
                        <c:v>0.93498543643838705</c:v>
                      </c:pt>
                      <c:pt idx="754">
                        <c:v>0.93623347695708004</c:v>
                      </c:pt>
                      <c:pt idx="755">
                        <c:v>0.93748151747577502</c:v>
                      </c:pt>
                      <c:pt idx="756">
                        <c:v>0.938729557994464</c:v>
                      </c:pt>
                      <c:pt idx="757">
                        <c:v>0.93997759851316298</c:v>
                      </c:pt>
                      <c:pt idx="758">
                        <c:v>0.94122563903185696</c:v>
                      </c:pt>
                      <c:pt idx="759">
                        <c:v>0.94247367955054995</c:v>
                      </c:pt>
                      <c:pt idx="760">
                        <c:v>0.94372172006924404</c:v>
                      </c:pt>
                      <c:pt idx="761">
                        <c:v>0.94496976058793702</c:v>
                      </c:pt>
                      <c:pt idx="762">
                        <c:v>0.94621780110663101</c:v>
                      </c:pt>
                      <c:pt idx="763">
                        <c:v>0.94746584162532799</c:v>
                      </c:pt>
                      <c:pt idx="764">
                        <c:v>0.94871388214402097</c:v>
                      </c:pt>
                      <c:pt idx="765">
                        <c:v>0.94996192266271595</c:v>
                      </c:pt>
                      <c:pt idx="766">
                        <c:v>0.95120996318141005</c:v>
                      </c:pt>
                      <c:pt idx="767">
                        <c:v>0.95245800370010203</c:v>
                      </c:pt>
                      <c:pt idx="768">
                        <c:v>0.95370604421879801</c:v>
                      </c:pt>
                      <c:pt idx="769">
                        <c:v>0.95495408473749399</c:v>
                      </c:pt>
                      <c:pt idx="770">
                        <c:v>0.95620212525618298</c:v>
                      </c:pt>
                      <c:pt idx="771">
                        <c:v>0.95745016577487896</c:v>
                      </c:pt>
                      <c:pt idx="772">
                        <c:v>0.95869820629357305</c:v>
                      </c:pt>
                      <c:pt idx="773">
                        <c:v>0.95994624681226903</c:v>
                      </c:pt>
                      <c:pt idx="774">
                        <c:v>0.96119428733096302</c:v>
                      </c:pt>
                      <c:pt idx="775">
                        <c:v>0.962442327849656</c:v>
                      </c:pt>
                      <c:pt idx="776">
                        <c:v>0.96369036836834998</c:v>
                      </c:pt>
                      <c:pt idx="777">
                        <c:v>0.96493840888704296</c:v>
                      </c:pt>
                      <c:pt idx="778">
                        <c:v>0.96618644940573695</c:v>
                      </c:pt>
                      <c:pt idx="779">
                        <c:v>0.96743448992443204</c:v>
                      </c:pt>
                      <c:pt idx="780">
                        <c:v>0.96868253044312602</c:v>
                      </c:pt>
                      <c:pt idx="781">
                        <c:v>0.96993057096181901</c:v>
                      </c:pt>
                      <c:pt idx="782">
                        <c:v>0.97117861148051399</c:v>
                      </c:pt>
                      <c:pt idx="783">
                        <c:v>0.97242665199920997</c:v>
                      </c:pt>
                      <c:pt idx="784">
                        <c:v>0.97367469251790195</c:v>
                      </c:pt>
                      <c:pt idx="785">
                        <c:v>0.97492273303659704</c:v>
                      </c:pt>
                      <c:pt idx="786">
                        <c:v>0.97617077355529103</c:v>
                      </c:pt>
                      <c:pt idx="787">
                        <c:v>0.97741881407398701</c:v>
                      </c:pt>
                      <c:pt idx="788">
                        <c:v>0.97866685459267999</c:v>
                      </c:pt>
                      <c:pt idx="789">
                        <c:v>0.97991489511137397</c:v>
                      </c:pt>
                      <c:pt idx="790">
                        <c:v>0.98116293563006696</c:v>
                      </c:pt>
                      <c:pt idx="791">
                        <c:v>0.98241097614876105</c:v>
                      </c:pt>
                      <c:pt idx="792">
                        <c:v>0.98365901666745803</c:v>
                      </c:pt>
                      <c:pt idx="793">
                        <c:v>0.98490705718614602</c:v>
                      </c:pt>
                      <c:pt idx="794">
                        <c:v>0.986155097704843</c:v>
                      </c:pt>
                      <c:pt idx="795">
                        <c:v>0.98740313822353598</c:v>
                      </c:pt>
                      <c:pt idx="796">
                        <c:v>0.98865117874223196</c:v>
                      </c:pt>
                      <c:pt idx="797">
                        <c:v>0.98989921926092495</c:v>
                      </c:pt>
                      <c:pt idx="798">
                        <c:v>0.99114725977961904</c:v>
                      </c:pt>
                      <c:pt idx="799">
                        <c:v>0.99239530029831502</c:v>
                      </c:pt>
                      <c:pt idx="800">
                        <c:v>0.993643340817008</c:v>
                      </c:pt>
                      <c:pt idx="801">
                        <c:v>0.99489138133570099</c:v>
                      </c:pt>
                      <c:pt idx="802">
                        <c:v>0.99613942185439497</c:v>
                      </c:pt>
                      <c:pt idx="803">
                        <c:v>0.99738746237308895</c:v>
                      </c:pt>
                      <c:pt idx="804">
                        <c:v>0.99863550289178205</c:v>
                      </c:pt>
                      <c:pt idx="805">
                        <c:v>0.99988354341048002</c:v>
                      </c:pt>
                      <c:pt idx="806">
                        <c:v>1.0011315839291699</c:v>
                      </c:pt>
                      <c:pt idx="807">
                        <c:v>1.00237962444787</c:v>
                      </c:pt>
                      <c:pt idx="808">
                        <c:v>1.0036276649665601</c:v>
                      </c:pt>
                      <c:pt idx="809">
                        <c:v>1.00487570548525</c:v>
                      </c:pt>
                      <c:pt idx="810">
                        <c:v>1.00612374600395</c:v>
                      </c:pt>
                      <c:pt idx="811">
                        <c:v>1.0073717865226399</c:v>
                      </c:pt>
                      <c:pt idx="812">
                        <c:v>1.00861982704133</c:v>
                      </c:pt>
                      <c:pt idx="813">
                        <c:v>1.0098678675600301</c:v>
                      </c:pt>
                      <c:pt idx="814">
                        <c:v>1.01111590807872</c:v>
                      </c:pt>
                      <c:pt idx="815">
                        <c:v>1.0123639485974201</c:v>
                      </c:pt>
                      <c:pt idx="816">
                        <c:v>1.0136119891161099</c:v>
                      </c:pt>
                      <c:pt idx="817">
                        <c:v>1.0148600296348</c:v>
                      </c:pt>
                      <c:pt idx="818">
                        <c:v>1.0161080701534999</c:v>
                      </c:pt>
                      <c:pt idx="819">
                        <c:v>1.01735611067219</c:v>
                      </c:pt>
                      <c:pt idx="820">
                        <c:v>1.0186041511908801</c:v>
                      </c:pt>
                      <c:pt idx="821">
                        <c:v>1.01985219170958</c:v>
                      </c:pt>
                      <c:pt idx="822">
                        <c:v>1.0211002322282801</c:v>
                      </c:pt>
                      <c:pt idx="823">
                        <c:v>1.0223482727469699</c:v>
                      </c:pt>
                      <c:pt idx="824">
                        <c:v>1.02359631326566</c:v>
                      </c:pt>
                      <c:pt idx="825">
                        <c:v>1.0248443537843599</c:v>
                      </c:pt>
                      <c:pt idx="826">
                        <c:v>1.02609239430305</c:v>
                      </c:pt>
                      <c:pt idx="827">
                        <c:v>1.0273404348217401</c:v>
                      </c:pt>
                      <c:pt idx="828">
                        <c:v>1.02858847534044</c:v>
                      </c:pt>
                      <c:pt idx="829">
                        <c:v>1.0298365158591301</c:v>
                      </c:pt>
                      <c:pt idx="830">
                        <c:v>1.0310845563778199</c:v>
                      </c:pt>
                      <c:pt idx="831">
                        <c:v>1.03233259689652</c:v>
                      </c:pt>
                      <c:pt idx="832">
                        <c:v>1.0335806374152099</c:v>
                      </c:pt>
                      <c:pt idx="833">
                        <c:v>1.03482867793391</c:v>
                      </c:pt>
                      <c:pt idx="834">
                        <c:v>1.0360767184526001</c:v>
                      </c:pt>
                      <c:pt idx="835">
                        <c:v>1.0373247589712999</c:v>
                      </c:pt>
                      <c:pt idx="836">
                        <c:v>1.03857279948999</c:v>
                      </c:pt>
                      <c:pt idx="837">
                        <c:v>1.0398208400086799</c:v>
                      </c:pt>
                      <c:pt idx="838">
                        <c:v>1.04106888052738</c:v>
                      </c:pt>
                      <c:pt idx="839">
                        <c:v>1.0423169210460701</c:v>
                      </c:pt>
                      <c:pt idx="840">
                        <c:v>1.04356496156477</c:v>
                      </c:pt>
                      <c:pt idx="841">
                        <c:v>1.0448130020834601</c:v>
                      </c:pt>
                      <c:pt idx="842">
                        <c:v>1.0460610426021599</c:v>
                      </c:pt>
                      <c:pt idx="843">
                        <c:v>1.04730908312085</c:v>
                      </c:pt>
                      <c:pt idx="844">
                        <c:v>1.0485571236395399</c:v>
                      </c:pt>
                      <c:pt idx="845">
                        <c:v>1.04980516415824</c:v>
                      </c:pt>
                      <c:pt idx="846">
                        <c:v>1.0510532046769301</c:v>
                      </c:pt>
                      <c:pt idx="847">
                        <c:v>1.05230124519563</c:v>
                      </c:pt>
                      <c:pt idx="848">
                        <c:v>1.05354928571432</c:v>
                      </c:pt>
                      <c:pt idx="849">
                        <c:v>1.0547973262330099</c:v>
                      </c:pt>
                      <c:pt idx="850">
                        <c:v>1.05604536675171</c:v>
                      </c:pt>
                      <c:pt idx="851">
                        <c:v>1.0572934072704001</c:v>
                      </c:pt>
                      <c:pt idx="852">
                        <c:v>1.0585414477891</c:v>
                      </c:pt>
                      <c:pt idx="853">
                        <c:v>1.0597894883077901</c:v>
                      </c:pt>
                      <c:pt idx="854">
                        <c:v>1.0610375288264799</c:v>
                      </c:pt>
                      <c:pt idx="855">
                        <c:v>1.06228556934518</c:v>
                      </c:pt>
                      <c:pt idx="856">
                        <c:v>1.0635336098638699</c:v>
                      </c:pt>
                      <c:pt idx="857">
                        <c:v>1.06478165038257</c:v>
                      </c:pt>
                      <c:pt idx="858">
                        <c:v>1.0660296909012601</c:v>
                      </c:pt>
                      <c:pt idx="859">
                        <c:v>1.06727773141995</c:v>
                      </c:pt>
                      <c:pt idx="860">
                        <c:v>1.0685257719386501</c:v>
                      </c:pt>
                      <c:pt idx="861">
                        <c:v>1.0697738124573399</c:v>
                      </c:pt>
                      <c:pt idx="862">
                        <c:v>1.07102185297604</c:v>
                      </c:pt>
                      <c:pt idx="863">
                        <c:v>1.0722698934947299</c:v>
                      </c:pt>
                      <c:pt idx="864">
                        <c:v>1.07351793401342</c:v>
                      </c:pt>
                      <c:pt idx="865">
                        <c:v>1.0747659745321201</c:v>
                      </c:pt>
                      <c:pt idx="866">
                        <c:v>1.07601401505081</c:v>
                      </c:pt>
                      <c:pt idx="867">
                        <c:v>1.07726205556951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y_z'!$J$3:$J$870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-2.1669636558003129E-5</c:v>
                      </c:pt>
                      <c:pt idx="1">
                        <c:v>1.9323864958511443E-5</c:v>
                      </c:pt>
                      <c:pt idx="2">
                        <c:v>-1.1531468776763718E-5</c:v>
                      </c:pt>
                      <c:pt idx="3">
                        <c:v>-1.3142515133255792E-5</c:v>
                      </c:pt>
                      <c:pt idx="4">
                        <c:v>-2.0024589654245698E-5</c:v>
                      </c:pt>
                      <c:pt idx="5">
                        <c:v>-2.8569254749213817E-5</c:v>
                      </c:pt>
                      <c:pt idx="6">
                        <c:v>-3.8872939436969551E-5</c:v>
                      </c:pt>
                      <c:pt idx="7">
                        <c:v>-5.1006164648892901E-5</c:v>
                      </c:pt>
                      <c:pt idx="8">
                        <c:v>-6.50333592542147E-5</c:v>
                      </c:pt>
                      <c:pt idx="9">
                        <c:v>-8.1014694161996243E-5</c:v>
                      </c:pt>
                      <c:pt idx="10">
                        <c:v>-9.9003867985531622E-5</c:v>
                      </c:pt>
                      <c:pt idx="11">
                        <c:v>-1.1904443545190601E-4</c:v>
                      </c:pt>
                      <c:pt idx="12">
                        <c:v>-1.411669781649397E-4</c:v>
                      </c:pt>
                      <c:pt idx="13">
                        <c:v>-1.6538698266842453E-4</c:v>
                      </c:pt>
                      <c:pt idx="14">
                        <c:v>-1.9170343464777973E-4</c:v>
                      </c:pt>
                      <c:pt idx="15">
                        <c:v>-2.2009759832071062E-4</c:v>
                      </c:pt>
                      <c:pt idx="16">
                        <c:v>-2.5053276370951396E-4</c:v>
                      </c:pt>
                      <c:pt idx="17">
                        <c:v>-2.8295416644027853E-4</c:v>
                      </c:pt>
                      <c:pt idx="18">
                        <c:v>-3.1728936807498694E-4</c:v>
                      </c:pt>
                      <c:pt idx="19">
                        <c:v>-3.534487735606137E-4</c:v>
                      </c:pt>
                      <c:pt idx="20">
                        <c:v>-3.9132643398089701E-4</c:v>
                      </c:pt>
                      <c:pt idx="21">
                        <c:v>-4.3080096820634372E-4</c:v>
                      </c:pt>
                      <c:pt idx="22">
                        <c:v>-4.7173656624095121E-4</c:v>
                      </c:pt>
                      <c:pt idx="23">
                        <c:v>-5.139840039717049E-4</c:v>
                      </c:pt>
                      <c:pt idx="24">
                        <c:v>-5.5738176874418639E-4</c:v>
                      </c:pt>
                      <c:pt idx="25">
                        <c:v>-6.0175718772643571E-4</c:v>
                      </c:pt>
                      <c:pt idx="26">
                        <c:v>-6.4692749713213672E-4</c:v>
                      </c:pt>
                      <c:pt idx="27">
                        <c:v>-6.9270087603880333E-4</c:v>
                      </c:pt>
                      <c:pt idx="28">
                        <c:v>-7.3887740161913626E-4</c:v>
                      </c:pt>
                      <c:pt idx="29">
                        <c:v>-7.8524991325125881E-4</c:v>
                      </c:pt>
                      <c:pt idx="30">
                        <c:v>-8.3160482828140028E-4</c:v>
                      </c:pt>
                      <c:pt idx="31">
                        <c:v>-8.7772285608136145E-4</c:v>
                      </c:pt>
                      <c:pt idx="32">
                        <c:v>-9.2337966033441171E-4</c:v>
                      </c:pt>
                      <c:pt idx="33">
                        <c:v>-9.6834647280189836E-4</c:v>
                      </c:pt>
                      <c:pt idx="34">
                        <c:v>-1.0123906039227965E-3</c:v>
                      </c:pt>
                      <c:pt idx="35">
                        <c:v>-1.0552759021332371E-3</c:v>
                      </c:pt>
                      <c:pt idx="36">
                        <c:v>-1.0967631336454133E-3</c:v>
                      </c:pt>
                      <c:pt idx="37">
                        <c:v>-1.1366103133088317E-3</c:v>
                      </c:pt>
                      <c:pt idx="38">
                        <c:v>-1.1745729984433393E-3</c:v>
                      </c:pt>
                      <c:pt idx="39">
                        <c:v>-1.2104045851898165E-3</c:v>
                      </c:pt>
                      <c:pt idx="40">
                        <c:v>-1.2438566794335806E-3</c:v>
                      </c:pt>
                      <c:pt idx="41">
                        <c:v>-1.274679718665914E-3</c:v>
                      </c:pt>
                      <c:pt idx="42">
                        <c:v>-1.3026240114918397E-3</c:v>
                      </c:pt>
                      <c:pt idx="43">
                        <c:v>-1.3274416477602464E-3</c:v>
                      </c:pt>
                      <c:pt idx="44">
                        <c:v>-1.3488898552168141E-3</c:v>
                      </c:pt>
                      <c:pt idx="45">
                        <c:v>-1.3667365129383417E-3</c:v>
                      </c:pt>
                      <c:pt idx="46">
                        <c:v>-1.3807688886162579E-3</c:v>
                      </c:pt>
                      <c:pt idx="47">
                        <c:v>-1.3908063288466817E-3</c:v>
                      </c:pt>
                      <c:pt idx="48">
                        <c:v>-1.3967178650238566E-3</c:v>
                      </c:pt>
                      <c:pt idx="49">
                        <c:v>-1.3984440980550567E-3</c:v>
                      </c:pt>
                      <c:pt idx="50">
                        <c:v>-1.3960208890242203E-3</c:v>
                      </c:pt>
                      <c:pt idx="51">
                        <c:v>-1.3896004396589505E-3</c:v>
                      </c:pt>
                      <c:pt idx="52">
                        <c:v>-1.3794634696428253E-3</c:v>
                      </c:pt>
                      <c:pt idx="53">
                        <c:v>-1.3660155430277872E-3</c:v>
                      </c:pt>
                      <c:pt idx="54">
                        <c:v>-1.3497646341266193E-3</c:v>
                      </c:pt>
                      <c:pt idx="55">
                        <c:v>-1.3312820750053889E-3</c:v>
                      </c:pt>
                      <c:pt idx="56">
                        <c:v>-1.3111538273245875E-3</c:v>
                      </c:pt>
                      <c:pt idx="57">
                        <c:v>-1.2899326471661175E-3</c:v>
                      </c:pt>
                      <c:pt idx="58">
                        <c:v>-1.268100882028464E-3</c:v>
                      </c:pt>
                      <c:pt idx="59">
                        <c:v>-1.2460497328528144E-3</c:v>
                      </c:pt>
                      <c:pt idx="60">
                        <c:v>-1.2240751332669576E-3</c:v>
                      </c:pt>
                      <c:pt idx="61">
                        <c:v>-1.2023864336277365E-3</c:v>
                      </c:pt>
                      <c:pt idx="62">
                        <c:v>-1.1811219650677213E-3</c:v>
                      </c:pt>
                      <c:pt idx="63">
                        <c:v>-1.1603663341345422E-3</c:v>
                      </c:pt>
                      <c:pt idx="64">
                        <c:v>-1.1401658156750402E-3</c:v>
                      </c:pt>
                      <c:pt idx="65">
                        <c:v>-1.1205406912563349E-3</c:v>
                      </c:pt>
                      <c:pt idx="66">
                        <c:v>-1.1014943309683536E-3</c:v>
                      </c:pt>
                      <c:pt idx="67">
                        <c:v>-1.0830194858646629E-3</c:v>
                      </c:pt>
                      <c:pt idx="68">
                        <c:v>-1.065102504415113E-3</c:v>
                      </c:pt>
                      <c:pt idx="69">
                        <c:v>-1.0477261019953403E-3</c:v>
                      </c:pt>
                      <c:pt idx="70">
                        <c:v>-1.0308711232822781E-3</c:v>
                      </c:pt>
                      <c:pt idx="71">
                        <c:v>-1.014517660106572E-3</c:v>
                      </c:pt>
                      <c:pt idx="72">
                        <c:v>-9.9864572862093663E-4</c:v>
                      </c:pt>
                      <c:pt idx="73">
                        <c:v>-9.8323569002399416E-4</c:v>
                      </c:pt>
                      <c:pt idx="74">
                        <c:v>-9.6826849388379984E-4</c:v>
                      </c:pt>
                      <c:pt idx="75">
                        <c:v>-9.5372581019715849E-4</c:v>
                      </c:pt>
                      <c:pt idx="76">
                        <c:v>-9.395900916253022E-4</c:v>
                      </c:pt>
                      <c:pt idx="77">
                        <c:v>-9.2584459814309332E-4</c:v>
                      </c:pt>
                      <c:pt idx="78">
                        <c:v>-9.1247339076993325E-4</c:v>
                      </c:pt>
                      <c:pt idx="79">
                        <c:v>-8.9946131153540733E-4</c:v>
                      </c:pt>
                      <c:pt idx="80">
                        <c:v>-8.8679395267336303E-4</c:v>
                      </c:pt>
                      <c:pt idx="81">
                        <c:v>-8.7445762039627876E-4</c:v>
                      </c:pt>
                      <c:pt idx="82">
                        <c:v>-8.624392971041115E-4</c:v>
                      </c:pt>
                      <c:pt idx="83">
                        <c:v>-8.5072660503069243E-4</c:v>
                      </c:pt>
                      <c:pt idx="84">
                        <c:v>-8.3930777313562959E-4</c:v>
                      </c:pt>
                      <c:pt idx="85">
                        <c:v>-8.2817160778378982E-4</c:v>
                      </c:pt>
                      <c:pt idx="86">
                        <c:v>-8.1730746752002646E-4</c:v>
                      </c:pt>
                      <c:pt idx="87">
                        <c:v>-8.0670524074506484E-4</c:v>
                      </c:pt>
                      <c:pt idx="88">
                        <c:v>-7.9635532325486006E-4</c:v>
                      </c:pt>
                      <c:pt idx="89">
                        <c:v>-7.8624859524674688E-4</c:v>
                      </c:pt>
                      <c:pt idx="90">
                        <c:v>-7.7637639684985382E-4</c:v>
                      </c:pt>
                      <c:pt idx="91">
                        <c:v>-7.667305015172022E-4</c:v>
                      </c:pt>
                      <c:pt idx="92">
                        <c:v>-7.5730308824876276E-4</c:v>
                      </c:pt>
                      <c:pt idx="93">
                        <c:v>-7.480867150392481E-4</c:v>
                      </c:pt>
                      <c:pt idx="94">
                        <c:v>-7.3907429362896331E-4</c:v>
                      </c:pt>
                      <c:pt idx="95">
                        <c:v>-7.3025906655533885E-4</c:v>
                      </c:pt>
                      <c:pt idx="96">
                        <c:v>-7.2163458610900678E-4</c:v>
                      </c:pt>
                      <c:pt idx="97">
                        <c:v>-7.1319469529813309E-4</c:v>
                      </c:pt>
                      <c:pt idx="98">
                        <c:v>-7.049335100557854E-4</c:v>
                      </c:pt>
                      <c:pt idx="99">
                        <c:v>-6.9684540251641232E-4</c:v>
                      </c:pt>
                      <c:pt idx="100">
                        <c:v>-6.8892498509945214E-4</c:v>
                      </c:pt>
                      <c:pt idx="101">
                        <c:v>-6.8116709586998577E-4</c:v>
                      </c:pt>
                      <c:pt idx="102">
                        <c:v>-6.7356678500990442E-4</c:v>
                      </c:pt>
                      <c:pt idx="103">
                        <c:v>-6.6611930258734619E-4</c:v>
                      </c:pt>
                      <c:pt idx="104">
                        <c:v>-6.5882008724017478E-4</c:v>
                      </c:pt>
                      <c:pt idx="105">
                        <c:v>-6.5166475629940335E-4</c:v>
                      </c:pt>
                      <c:pt idx="106">
                        <c:v>-6.4464909681484972E-4</c:v>
                      </c:pt>
                      <c:pt idx="107">
                        <c:v>-6.3776905745347682E-4</c:v>
                      </c:pt>
                      <c:pt idx="108">
                        <c:v>-6.3102074121111542E-4</c:v>
                      </c:pt>
                      <c:pt idx="109">
                        <c:v>-6.2440039851914921E-4</c:v>
                      </c:pt>
                      <c:pt idx="110">
                        <c:v>-6.179044205686054E-4</c:v>
                      </c:pt>
                      <c:pt idx="111">
                        <c:v>-6.1152934630437448E-4</c:v>
                      </c:pt>
                      <c:pt idx="112">
                        <c:v>-6.0527188575821287E-4</c:v>
                      </c:pt>
                      <c:pt idx="113">
                        <c:v>-5.9912887583844104E-4</c:v>
                      </c:pt>
                      <c:pt idx="114">
                        <c:v>-5.9309726681360279E-4</c:v>
                      </c:pt>
                      <c:pt idx="115">
                        <c:v>-5.8717411754388802E-4</c:v>
                      </c:pt>
                      <c:pt idx="116">
                        <c:v>-5.8135657766208505E-4</c:v>
                      </c:pt>
                      <c:pt idx="117">
                        <c:v>-5.7564185498782728E-4</c:v>
                      </c:pt>
                      <c:pt idx="118">
                        <c:v>-5.7002724766316718E-4</c:v>
                      </c:pt>
                      <c:pt idx="119">
                        <c:v>-5.6451014767497679E-4</c:v>
                      </c:pt>
                      <c:pt idx="120">
                        <c:v>-5.5908803681557263E-4</c:v>
                      </c:pt>
                      <c:pt idx="121">
                        <c:v>-5.5375848285021847E-4</c:v>
                      </c:pt>
                      <c:pt idx="122">
                        <c:v>-5.4851913587922933E-4</c:v>
                      </c:pt>
                      <c:pt idx="123">
                        <c:v>-5.4336772488322615E-4</c:v>
                      </c:pt>
                      <c:pt idx="124">
                        <c:v>-5.3830205444092079E-4</c:v>
                      </c:pt>
                      <c:pt idx="125">
                        <c:v>-5.3332000160941865E-4</c:v>
                      </c:pt>
                      <c:pt idx="126">
                        <c:v>-5.2841951295776234E-4</c:v>
                      </c:pt>
                      <c:pt idx="127">
                        <c:v>-5.23598601744963E-4</c:v>
                      </c:pt>
                      <c:pt idx="128">
                        <c:v>-5.1885534523443233E-4</c:v>
                      </c:pt>
                      <c:pt idx="129">
                        <c:v>-5.1418788213711513E-4</c:v>
                      </c:pt>
                      <c:pt idx="130">
                        <c:v>-5.0959441017627276E-4</c:v>
                      </c:pt>
                      <c:pt idx="131">
                        <c:v>-5.0507318376709386E-4</c:v>
                      </c:pt>
                      <c:pt idx="132">
                        <c:v>-5.0062251180503232E-4</c:v>
                      </c:pt>
                      <c:pt idx="133">
                        <c:v>-4.9624075555678522E-4</c:v>
                      </c:pt>
                      <c:pt idx="134">
                        <c:v>-4.919263266485531E-4</c:v>
                      </c:pt>
                      <c:pt idx="135">
                        <c:v>-4.8767768514631257E-4</c:v>
                      </c:pt>
                      <c:pt idx="136">
                        <c:v>-4.8349333772321977E-4</c:v>
                      </c:pt>
                      <c:pt idx="137">
                        <c:v>-4.793718359096293E-4</c:v>
                      </c:pt>
                      <c:pt idx="138">
                        <c:v>-4.7531177442131176E-4</c:v>
                      </c:pt>
                      <c:pt idx="139">
                        <c:v>-4.7131178956195306E-4</c:v>
                      </c:pt>
                      <c:pt idx="140">
                        <c:v>-4.6737055769600677E-4</c:v>
                      </c:pt>
                      <c:pt idx="141">
                        <c:v>-4.6348679378834581E-4</c:v>
                      </c:pt>
                      <c:pt idx="142">
                        <c:v>-4.5965925000735484E-4</c:v>
                      </c:pt>
                      <c:pt idx="143">
                        <c:v>-4.5588671438824053E-4</c:v>
                      </c:pt>
                      <c:pt idx="144">
                        <c:v>-4.5216800955355556E-4</c:v>
                      </c:pt>
                      <c:pt idx="145">
                        <c:v>-4.4850199148811938E-4</c:v>
                      </c:pt>
                      <c:pt idx="146">
                        <c:v>-4.4488754836562524E-4</c:v>
                      </c:pt>
                      <c:pt idx="147">
                        <c:v>-4.4132359942444474E-4</c:v>
                      </c:pt>
                      <c:pt idx="148">
                        <c:v>-4.3780909389020491E-4</c:v>
                      </c:pt>
                      <c:pt idx="149">
                        <c:v>-4.3434300994291066E-4</c:v>
                      </c:pt>
                      <c:pt idx="150">
                        <c:v>-4.3092435372645439E-4</c:v>
                      </c:pt>
                      <c:pt idx="151">
                        <c:v>-4.2755215839851678E-4</c:v>
                      </c:pt>
                      <c:pt idx="152">
                        <c:v>-4.242254832189447E-4</c:v>
                      </c:pt>
                      <c:pt idx="153">
                        <c:v>-4.2094341267479501E-4</c:v>
                      </c:pt>
                      <c:pt idx="154">
                        <c:v>-4.1770505564033526E-4</c:v>
                      </c:pt>
                      <c:pt idx="155">
                        <c:v>-4.1450954457039477E-4</c:v>
                      </c:pt>
                      <c:pt idx="156">
                        <c:v>-4.1135603472551932E-4</c:v>
                      </c:pt>
                      <c:pt idx="157">
                        <c:v>-4.0824370342746528E-4</c:v>
                      </c:pt>
                      <c:pt idx="158">
                        <c:v>-4.0517174934370386E-4</c:v>
                      </c:pt>
                      <c:pt idx="159">
                        <c:v>-4.0213939179954922E-4</c:v>
                      </c:pt>
                      <c:pt idx="160">
                        <c:v>-3.9914587011676179E-4</c:v>
                      </c:pt>
                      <c:pt idx="161">
                        <c:v>-3.9619044297736002E-4</c:v>
                      </c:pt>
                      <c:pt idx="162">
                        <c:v>-3.9327238781159199E-4</c:v>
                      </c:pt>
                      <c:pt idx="163">
                        <c:v>-3.9039100020897072E-4</c:v>
                      </c:pt>
                      <c:pt idx="164">
                        <c:v>-3.8754559335137481E-4</c:v>
                      </c:pt>
                      <c:pt idx="165">
                        <c:v>-3.8473549746724804E-4</c:v>
                      </c:pt>
                      <c:pt idx="166">
                        <c:v>-3.8196005930601494E-4</c:v>
                      </c:pt>
                      <c:pt idx="167">
                        <c:v>-3.7921864163178114E-4</c:v>
                      </c:pt>
                      <c:pt idx="168">
                        <c:v>-3.7651062273558899E-4</c:v>
                      </c:pt>
                      <c:pt idx="169">
                        <c:v>-3.7383539596536031E-4</c:v>
                      </c:pt>
                      <c:pt idx="170">
                        <c:v>-3.7119236927281817E-4</c:v>
                      </c:pt>
                      <c:pt idx="171">
                        <c:v>-3.6858096477667058E-4</c:v>
                      </c:pt>
                      <c:pt idx="172">
                        <c:v>-3.6600061834138748E-4</c:v>
                      </c:pt>
                      <c:pt idx="173">
                        <c:v>-3.6345077917091195E-4</c:v>
                      </c:pt>
                      <c:pt idx="174">
                        <c:v>-3.6093090941669974E-4</c:v>
                      </c:pt>
                      <c:pt idx="175">
                        <c:v>-3.584404837994917E-4</c:v>
                      </c:pt>
                      <c:pt idx="176">
                        <c:v>-3.5597898924427565E-4</c:v>
                      </c:pt>
                      <c:pt idx="177">
                        <c:v>-3.5354592452789486E-4</c:v>
                      </c:pt>
                      <c:pt idx="178">
                        <c:v>-3.5114079993879316E-4</c:v>
                      </c:pt>
                      <c:pt idx="179">
                        <c:v>-3.4876313694842502E-4</c:v>
                      </c:pt>
                      <c:pt idx="180">
                        <c:v>-3.4641246789383944E-4</c:v>
                      </c:pt>
                      <c:pt idx="181">
                        <c:v>-3.4408833567103317E-4</c:v>
                      </c:pt>
                      <c:pt idx="182">
                        <c:v>-3.4179029343861522E-4</c:v>
                      </c:pt>
                      <c:pt idx="183">
                        <c:v>-3.395179043314119E-4</c:v>
                      </c:pt>
                      <c:pt idx="184">
                        <c:v>-3.3727074118358296E-4</c:v>
                      </c:pt>
                      <c:pt idx="185">
                        <c:v>-3.3504838626094674E-4</c:v>
                      </c:pt>
                      <c:pt idx="186">
                        <c:v>-3.328504310020802E-4</c:v>
                      </c:pt>
                      <c:pt idx="187">
                        <c:v>-3.3067647576793494E-4</c:v>
                      </c:pt>
                      <c:pt idx="188">
                        <c:v>-3.2852612959958545E-4</c:v>
                      </c:pt>
                      <c:pt idx="189">
                        <c:v>-3.2639900998384351E-4</c:v>
                      </c:pt>
                      <c:pt idx="190">
                        <c:v>-3.2429474262641705E-4</c:v>
                      </c:pt>
                      <c:pt idx="191">
                        <c:v>-3.2221296123234648E-4</c:v>
                      </c:pt>
                      <c:pt idx="192">
                        <c:v>-3.2015330729344329E-4</c:v>
                      </c:pt>
                      <c:pt idx="193">
                        <c:v>-3.1811542988246312E-4</c:v>
                      </c:pt>
                      <c:pt idx="194">
                        <c:v>-3.1609898545377469E-4</c:v>
                      </c:pt>
                      <c:pt idx="195">
                        <c:v>-3.1410363765030255E-4</c:v>
                      </c:pt>
                      <c:pt idx="196">
                        <c:v>-3.1212905711646961E-4</c:v>
                      </c:pt>
                      <c:pt idx="197">
                        <c:v>-3.1017492131697109E-4</c:v>
                      </c:pt>
                      <c:pt idx="198">
                        <c:v>-3.0824091436113855E-4</c:v>
                      </c:pt>
                      <c:pt idx="199">
                        <c:v>-3.0632672683271152E-4</c:v>
                      </c:pt>
                      <c:pt idx="200">
                        <c:v>-3.0443205562480087E-4</c:v>
                      </c:pt>
                      <c:pt idx="201">
                        <c:v>-3.0255660377989473E-4</c:v>
                      </c:pt>
                      <c:pt idx="202">
                        <c:v>-3.0070008033469809E-4</c:v>
                      </c:pt>
                      <c:pt idx="203">
                        <c:v>-2.9886220016964025E-4</c:v>
                      </c:pt>
                      <c:pt idx="204">
                        <c:v>-2.9704268386290957E-4</c:v>
                      </c:pt>
                      <c:pt idx="205">
                        <c:v>-2.9524125754882527E-4</c:v>
                      </c:pt>
                      <c:pt idx="206">
                        <c:v>-2.9345765278042233E-4</c:v>
                      </c:pt>
                      <c:pt idx="207">
                        <c:v>-2.9169160639609475E-4</c:v>
                      </c:pt>
                      <c:pt idx="208">
                        <c:v>-2.8994286039015491E-4</c:v>
                      </c:pt>
                      <c:pt idx="209">
                        <c:v>-2.8821116178717743E-4</c:v>
                      </c:pt>
                      <c:pt idx="210">
                        <c:v>-2.8649626252000331E-4</c:v>
                      </c:pt>
                      <c:pt idx="211">
                        <c:v>-2.8479791931127494E-4</c:v>
                      </c:pt>
                      <c:pt idx="212">
                        <c:v>-2.831158935583913E-4</c:v>
                      </c:pt>
                      <c:pt idx="213">
                        <c:v>-2.8144995122174712E-4</c:v>
                      </c:pt>
                      <c:pt idx="214">
                        <c:v>-2.7979986271619038E-4</c:v>
                      </c:pt>
                      <c:pt idx="215">
                        <c:v>-2.7816540280553429E-4</c:v>
                      </c:pt>
                      <c:pt idx="216">
                        <c:v>-2.7654635050007191E-4</c:v>
                      </c:pt>
                      <c:pt idx="217">
                        <c:v>-2.7494248895697048E-4</c:v>
                      </c:pt>
                      <c:pt idx="218">
                        <c:v>-2.7335360538345186E-4</c:v>
                      </c:pt>
                      <c:pt idx="219">
                        <c:v>-2.7177949094268032E-4</c:v>
                      </c:pt>
                      <c:pt idx="220">
                        <c:v>-2.7021994066225825E-4</c:v>
                      </c:pt>
                      <c:pt idx="221">
                        <c:v>-2.6867475334524323E-4</c:v>
                      </c:pt>
                      <c:pt idx="222">
                        <c:v>-2.6714373148363426E-4</c:v>
                      </c:pt>
                      <c:pt idx="223">
                        <c:v>-2.6562668117419619E-4</c:v>
                      </c:pt>
                      <c:pt idx="224">
                        <c:v>-2.6412341203660357E-4</c:v>
                      </c:pt>
                      <c:pt idx="225">
                        <c:v>-2.6263373713379467E-4</c:v>
                      </c:pt>
                      <c:pt idx="226">
                        <c:v>-2.6115747289447101E-4</c:v>
                      </c:pt>
                      <c:pt idx="227">
                        <c:v>-2.5969443903769724E-4</c:v>
                      </c:pt>
                      <c:pt idx="228">
                        <c:v>-2.58244458499498E-4</c:v>
                      </c:pt>
                      <c:pt idx="229">
                        <c:v>-2.5680735736142708E-4</c:v>
                      </c:pt>
                      <c:pt idx="230">
                        <c:v>-2.5538296478102901E-4</c:v>
                      </c:pt>
                      <c:pt idx="231">
                        <c:v>-2.5397111292412727E-4</c:v>
                      </c:pt>
                      <c:pt idx="232">
                        <c:v>-2.5257163689890665E-4</c:v>
                      </c:pt>
                      <c:pt idx="233">
                        <c:v>-2.5118437469171228E-4</c:v>
                      </c:pt>
                      <c:pt idx="234">
                        <c:v>-2.4980916710452372E-4</c:v>
                      </c:pt>
                      <c:pt idx="235">
                        <c:v>-2.4844585769405594E-4</c:v>
                      </c:pt>
                      <c:pt idx="236">
                        <c:v>-2.4709429271243481E-4</c:v>
                      </c:pt>
                      <c:pt idx="237">
                        <c:v>-2.4575432104938634E-4</c:v>
                      </c:pt>
                      <c:pt idx="238">
                        <c:v>-2.4442579417592575E-4</c:v>
                      </c:pt>
                      <c:pt idx="239">
                        <c:v>-2.431085660894729E-4</c:v>
                      </c:pt>
                      <c:pt idx="240">
                        <c:v>-2.4180249326035926E-4</c:v>
                      </c:pt>
                      <c:pt idx="241">
                        <c:v>-2.4050743457969598E-4</c:v>
                      </c:pt>
                      <c:pt idx="242">
                        <c:v>-2.392232513085548E-4</c:v>
                      </c:pt>
                      <c:pt idx="243">
                        <c:v>-2.3794980702841178E-4</c:v>
                      </c:pt>
                      <c:pt idx="244">
                        <c:v>-2.366869675928499E-4</c:v>
                      </c:pt>
                      <c:pt idx="245">
                        <c:v>-2.3543460108044239E-4</c:v>
                      </c:pt>
                      <c:pt idx="246">
                        <c:v>-2.3419257774881963E-4</c:v>
                      </c:pt>
                      <c:pt idx="247">
                        <c:v>-2.3296076998985461E-4</c:v>
                      </c:pt>
                      <c:pt idx="248">
                        <c:v>-2.3173905228596761E-4</c:v>
                      </c:pt>
                      <c:pt idx="249">
                        <c:v>-2.3052730116748145E-4</c:v>
                      </c:pt>
                      <c:pt idx="250">
                        <c:v>-2.2932539517103053E-4</c:v>
                      </c:pt>
                      <c:pt idx="251">
                        <c:v>-2.2813321479897054E-4</c:v>
                      </c:pt>
                      <c:pt idx="252">
                        <c:v>-2.2695064247977569E-4</c:v>
                      </c:pt>
                      <c:pt idx="253">
                        <c:v>-2.2577756252938514E-4</c:v>
                      </c:pt>
                      <c:pt idx="254">
                        <c:v>-2.2461386111347997E-4</c:v>
                      </c:pt>
                      <c:pt idx="255">
                        <c:v>-2.2345942621065525E-4</c:v>
                      </c:pt>
                      <c:pt idx="256">
                        <c:v>-2.2231414757647888E-4</c:v>
                      </c:pt>
                      <c:pt idx="257">
                        <c:v>-2.2117791670839412E-4</c:v>
                      </c:pt>
                      <c:pt idx="258">
                        <c:v>-2.2005062681144572E-4</c:v>
                      </c:pt>
                      <c:pt idx="259">
                        <c:v>-2.1893217276483339E-4</c:v>
                      </c:pt>
                      <c:pt idx="260">
                        <c:v>-2.1782245108922037E-4</c:v>
                      </c:pt>
                      <c:pt idx="261">
                        <c:v>-2.1672135991482295E-4</c:v>
                      </c:pt>
                      <c:pt idx="262">
                        <c:v>-2.1562879895024306E-4</c:v>
                      </c:pt>
                      <c:pt idx="263">
                        <c:v>-2.1454466945200647E-4</c:v>
                      </c:pt>
                      <c:pt idx="264">
                        <c:v>-2.1346887419482444E-4</c:v>
                      </c:pt>
                      <c:pt idx="265">
                        <c:v>-2.1240131744251702E-4</c:v>
                      </c:pt>
                      <c:pt idx="266">
                        <c:v>-2.1134190491962183E-4</c:v>
                      </c:pt>
                      <c:pt idx="267">
                        <c:v>-2.1029054378363519E-4</c:v>
                      </c:pt>
                      <c:pt idx="268">
                        <c:v>-2.0924714259789101E-4</c:v>
                      </c:pt>
                      <c:pt idx="269">
                        <c:v>-2.0821161130505237E-4</c:v>
                      </c:pt>
                      <c:pt idx="270">
                        <c:v>-2.0718386120120475E-4</c:v>
                      </c:pt>
                      <c:pt idx="271">
                        <c:v>-2.0616380491051195E-4</c:v>
                      </c:pt>
                      <c:pt idx="272">
                        <c:v>-2.0515135636047101E-4</c:v>
                      </c:pt>
                      <c:pt idx="273">
                        <c:v>-2.041464307576925E-4</c:v>
                      </c:pt>
                      <c:pt idx="274">
                        <c:v>-2.031489445642264E-4</c:v>
                      </c:pt>
                      <c:pt idx="275">
                        <c:v>-2.0215881547441494E-4</c:v>
                      </c:pt>
                      <c:pt idx="276">
                        <c:v>-2.0117596239225624E-4</c:v>
                      </c:pt>
                      <c:pt idx="277">
                        <c:v>-2.0020030540925709E-4</c:v>
                      </c:pt>
                      <c:pt idx="278">
                        <c:v>-1.9923176578278413E-4</c:v>
                      </c:pt>
                      <c:pt idx="279">
                        <c:v>-1.9827026591486796E-4</c:v>
                      </c:pt>
                      <c:pt idx="280">
                        <c:v>-1.9731572933148932E-4</c:v>
                      </c:pt>
                      <c:pt idx="281">
                        <c:v>-1.9636808066229511E-4</c:v>
                      </c:pt>
                      <c:pt idx="282">
                        <c:v>-1.9542724562076626E-4</c:v>
                      </c:pt>
                      <c:pt idx="283">
                        <c:v>-1.9449315098480128E-4</c:v>
                      </c:pt>
                      <c:pt idx="284">
                        <c:v>-1.9356572457771934E-4</c:v>
                      </c:pt>
                      <c:pt idx="285">
                        <c:v>-1.9264489524967263E-4</c:v>
                      </c:pt>
                      <c:pt idx="286">
                        <c:v>-1.9173059285945007E-4</c:v>
                      </c:pt>
                      <c:pt idx="287">
                        <c:v>-1.9082274825666149E-4</c:v>
                      </c:pt>
                      <c:pt idx="288">
                        <c:v>-1.8992129326431386E-4</c:v>
                      </c:pt>
                      <c:pt idx="289">
                        <c:v>-1.890261606617351E-4</c:v>
                      </c:pt>
                      <c:pt idx="290">
                        <c:v>-1.881372841678666E-4</c:v>
                      </c:pt>
                      <c:pt idx="291">
                        <c:v>-1.8725459842490691E-4</c:v>
                      </c:pt>
                      <c:pt idx="292">
                        <c:v>-1.863780389822867E-4</c:v>
                      </c:pt>
                      <c:pt idx="293">
                        <c:v>-1.8550754228098502E-4</c:v>
                      </c:pt>
                      <c:pt idx="294">
                        <c:v>-1.8464304563816492E-4</c:v>
                      </c:pt>
                      <c:pt idx="295">
                        <c:v>-1.8378448723212811E-4</c:v>
                      </c:pt>
                      <c:pt idx="296">
                        <c:v>-1.8293180608757771E-4</c:v>
                      </c:pt>
                      <c:pt idx="297">
                        <c:v>-1.8208494206117926E-4</c:v>
                      </c:pt>
                      <c:pt idx="298">
                        <c:v>-1.8124383582742565E-4</c:v>
                      </c:pt>
                      <c:pt idx="299">
                        <c:v>-1.8040842886477682E-4</c:v>
                      </c:pt>
                      <c:pt idx="300">
                        <c:v>-1.7957866344209302E-4</c:v>
                      </c:pt>
                      <c:pt idx="301">
                        <c:v>-1.787544826053302E-4</c:v>
                      </c:pt>
                      <c:pt idx="302">
                        <c:v>-1.7793583016451129E-4</c:v>
                      </c:pt>
                      <c:pt idx="303">
                        <c:v>-1.7712265068095488E-4</c:v>
                      </c:pt>
                      <c:pt idx="304">
                        <c:v>-1.7631488945476259E-4</c:v>
                      </c:pt>
                      <c:pt idx="305">
                        <c:v>-1.7551249251255164E-4</c:v>
                      </c:pt>
                      <c:pt idx="306">
                        <c:v>-1.7471540659543303E-4</c:v>
                      </c:pt>
                      <c:pt idx="307">
                        <c:v>-1.7392357914722815E-4</c:v>
                      </c:pt>
                      <c:pt idx="308">
                        <c:v>-1.7313695830291833E-4</c:v>
                      </c:pt>
                      <c:pt idx="309">
                        <c:v>-1.723554928773165E-4</c:v>
                      </c:pt>
                      <c:pt idx="310">
                        <c:v>-1.715791323539696E-4</c:v>
                      </c:pt>
                      <c:pt idx="311">
                        <c:v>-1.7080782687427034E-4</c:v>
                      </c:pt>
                      <c:pt idx="312">
                        <c:v>-1.7004152722678082E-4</c:v>
                      </c:pt>
                      <c:pt idx="313">
                        <c:v>-1.6928018483677472E-4</c:v>
                      </c:pt>
                      <c:pt idx="314">
                        <c:v>-1.6852375175596305E-4</c:v>
                      </c:pt>
                      <c:pt idx="315">
                        <c:v>-1.6777218065243296E-4</c:v>
                      </c:pt>
                      <c:pt idx="316">
                        <c:v>-1.6702542480077611E-4</c:v>
                      </c:pt>
                      <c:pt idx="317">
                        <c:v>-1.6628343807240483E-4</c:v>
                      </c:pt>
                      <c:pt idx="318">
                        <c:v>-1.6554617492604745E-4</c:v>
                      </c:pt>
                      <c:pt idx="319">
                        <c:v>-1.6481359039844046E-4</c:v>
                      </c:pt>
                      <c:pt idx="320">
                        <c:v>-1.6408564009518103E-4</c:v>
                      </c:pt>
                      <c:pt idx="321">
                        <c:v>-1.6336228018175842E-4</c:v>
                      </c:pt>
                      <c:pt idx="322">
                        <c:v>-1.6264346737476207E-4</c:v>
                      </c:pt>
                      <c:pt idx="323">
                        <c:v>-1.6192915893323758E-4</c:v>
                      </c:pt>
                      <c:pt idx="324">
                        <c:v>-1.6121931265022704E-4</c:v>
                      </c:pt>
                      <c:pt idx="325">
                        <c:v>-1.6051388684444387E-4</c:v>
                      </c:pt>
                      <c:pt idx="326">
                        <c:v>-1.5981284035212375E-4</c:v>
                      </c:pt>
                      <c:pt idx="327">
                        <c:v>-1.5911613251901095E-4</c:v>
                      </c:pt>
                      <c:pt idx="328">
                        <c:v>-1.5842372319250334E-4</c:v>
                      </c:pt>
                      <c:pt idx="329">
                        <c:v>-1.5773557271393787E-4</c:v>
                      </c:pt>
                      <c:pt idx="330">
                        <c:v>-1.5705164191101944E-4</c:v>
                      </c:pt>
                      <c:pt idx="331">
                        <c:v>-1.5637189209038055E-4</c:v>
                      </c:pt>
                      <c:pt idx="332">
                        <c:v>-1.5569628503029638E-4</c:v>
                      </c:pt>
                      <c:pt idx="333">
                        <c:v>-1.5502478297351103E-4</c:v>
                      </c:pt>
                      <c:pt idx="334">
                        <c:v>-1.5435734862020769E-4</c:v>
                      </c:pt>
                      <c:pt idx="335">
                        <c:v>-1.536939451211006E-4</c:v>
                      </c:pt>
                      <c:pt idx="336">
                        <c:v>-1.5303453607065428E-4</c:v>
                      </c:pt>
                      <c:pt idx="337">
                        <c:v>-1.5237908550042218E-4</c:v>
                      </c:pt>
                      <c:pt idx="338">
                        <c:v>-1.5172755787250987E-4</c:v>
                      </c:pt>
                      <c:pt idx="339">
                        <c:v>-1.5107991807314798E-4</c:v>
                      </c:pt>
                      <c:pt idx="340">
                        <c:v>-1.5043613140638658E-4</c:v>
                      </c:pt>
                      <c:pt idx="341">
                        <c:v>-1.4979616358789857E-4</c:v>
                      </c:pt>
                      <c:pt idx="342">
                        <c:v>-1.4915998073889339E-4</c:v>
                      </c:pt>
                      <c:pt idx="343">
                        <c:v>-1.4852754938013746E-4</c:v>
                      </c:pt>
                      <c:pt idx="344">
                        <c:v>-1.4789883642608165E-4</c:v>
                      </c:pt>
                      <c:pt idx="345">
                        <c:v>-1.4727380917909519E-4</c:v>
                      </c:pt>
                      <c:pt idx="346">
                        <c:v>-1.4665243532379008E-4</c:v>
                      </c:pt>
                      <c:pt idx="347">
                        <c:v>-1.4603468292145842E-4</c:v>
                      </c:pt>
                      <c:pt idx="348">
                        <c:v>-1.4542052040459306E-4</c:v>
                      </c:pt>
                      <c:pt idx="349">
                        <c:v>-1.4480991657151991E-4</c:v>
                      </c:pt>
                      <c:pt idx="350">
                        <c:v>-1.4420284058110341E-4</c:v>
                      </c:pt>
                      <c:pt idx="351">
                        <c:v>-1.4359926194756114E-4</c:v>
                      </c:pt>
                      <c:pt idx="352">
                        <c:v>-1.4299915053535758E-4</c:v>
                      </c:pt>
                      <c:pt idx="353">
                        <c:v>-1.4240247655418904E-4</c:v>
                      </c:pt>
                      <c:pt idx="354">
                        <c:v>-1.4180921055405421E-4</c:v>
                      </c:pt>
                      <c:pt idx="355">
                        <c:v>-1.4121932342041089E-4</c:v>
                      </c:pt>
                      <c:pt idx="356">
                        <c:v>-1.4063278636940668E-4</c:v>
                      </c:pt>
                      <c:pt idx="357">
                        <c:v>-1.4004957094320455E-4</c:v>
                      </c:pt>
                      <c:pt idx="358">
                        <c:v>-1.3946964900537752E-4</c:v>
                      </c:pt>
                      <c:pt idx="359">
                        <c:v>-1.3889299273638124E-4</c:v>
                      </c:pt>
                      <c:pt idx="360">
                        <c:v>-1.3831957462911163E-4</c:v>
                      </c:pt>
                      <c:pt idx="361">
                        <c:v>-1.3774936748452214E-4</c:v>
                      </c:pt>
                      <c:pt idx="362">
                        <c:v>-1.3718234440733023E-4</c:v>
                      </c:pt>
                      <c:pt idx="363">
                        <c:v>-1.3661847880178804E-4</c:v>
                      </c:pt>
                      <c:pt idx="364">
                        <c:v>-1.360577443675208E-4</c:v>
                      </c:pt>
                      <c:pt idx="365">
                        <c:v>-1.3550011509543875E-4</c:v>
                      </c:pt>
                      <c:pt idx="366">
                        <c:v>-1.3494556526371727E-4</c:v>
                      </c:pt>
                      <c:pt idx="367">
                        <c:v>-1.3439406943384103E-4</c:v>
                      </c:pt>
                      <c:pt idx="368">
                        <c:v>-1.3384560244671386E-4</c:v>
                      </c:pt>
                      <c:pt idx="369">
                        <c:v>-1.3330013941883134E-4</c:v>
                      </c:pt>
                      <c:pt idx="370">
                        <c:v>-1.3275765573852089E-4</c:v>
                      </c:pt>
                      <c:pt idx="371">
                        <c:v>-1.3221812706223744E-4</c:v>
                      </c:pt>
                      <c:pt idx="372">
                        <c:v>-1.3168152931092192E-4</c:v>
                      </c:pt>
                      <c:pt idx="373">
                        <c:v>-1.3114783866642203E-4</c:v>
                      </c:pt>
                      <c:pt idx="374">
                        <c:v>-1.306170315679629E-4</c:v>
                      </c:pt>
                      <c:pt idx="375">
                        <c:v>-1.3008908470868522E-4</c:v>
                      </c:pt>
                      <c:pt idx="376">
                        <c:v>-1.2956397503223013E-4</c:v>
                      </c:pt>
                      <c:pt idx="377">
                        <c:v>-1.2904167972938385E-4</c:v>
                      </c:pt>
                      <c:pt idx="378">
                        <c:v>-1.2852217623477658E-4</c:v>
                      </c:pt>
                      <c:pt idx="379">
                        <c:v>-1.2800544222363089E-4</c:v>
                      </c:pt>
                      <c:pt idx="380">
                        <c:v>-1.274914556085632E-4</c:v>
                      </c:pt>
                      <c:pt idx="381">
                        <c:v>-1.2698019453643994E-4</c:v>
                      </c:pt>
                      <c:pt idx="382">
                        <c:v>-1.2647163738527581E-4</c:v>
                      </c:pt>
                      <c:pt idx="383">
                        <c:v>-1.2596576276118884E-4</c:v>
                      </c:pt>
                      <c:pt idx="384">
                        <c:v>-1.2546254949540007E-4</c:v>
                      </c:pt>
                      <c:pt idx="385">
                        <c:v>-1.2496197664127893E-4</c:v>
                      </c:pt>
                      <c:pt idx="386">
                        <c:v>-1.2446402347143803E-4</c:v>
                      </c:pt>
                      <c:pt idx="387">
                        <c:v>-1.2396866947487326E-4</c:v>
                      </c:pt>
                      <c:pt idx="388">
                        <c:v>-1.234758943541447E-4</c:v>
                      </c:pt>
                      <c:pt idx="389">
                        <c:v>-1.2298567802260753E-4</c:v>
                      </c:pt>
                      <c:pt idx="390">
                        <c:v>-1.2249800060167972E-4</c:v>
                      </c:pt>
                      <c:pt idx="391">
                        <c:v>-1.2201284241815594E-4</c:v>
                      </c:pt>
                      <c:pt idx="392">
                        <c:v>-1.2153018400156242E-4</c:v>
                      </c:pt>
                      <c:pt idx="393">
                        <c:v>-1.2105000608155413E-4</c:v>
                      </c:pt>
                      <c:pt idx="394">
                        <c:v>-1.2057228958534607E-4</c:v>
                      </c:pt>
                      <c:pt idx="395">
                        <c:v>-1.200970156351911E-4</c:v>
                      </c:pt>
                      <c:pt idx="396">
                        <c:v>-1.1962416554589148E-4</c:v>
                      </c:pt>
                      <c:pt idx="397">
                        <c:v>-1.1915372082235194E-4</c:v>
                      </c:pt>
                      <c:pt idx="398">
                        <c:v>-1.1868566315716582E-4</c:v>
                      </c:pt>
                      <c:pt idx="399">
                        <c:v>-1.1821997442824225E-4</c:v>
                      </c:pt>
                      <c:pt idx="400">
                        <c:v>-1.177566366964675E-4</c:v>
                      </c:pt>
                      <c:pt idx="401">
                        <c:v>-1.1729563220339842E-4</c:v>
                      </c:pt>
                      <c:pt idx="402">
                        <c:v>-1.168369433689973E-4</c:v>
                      </c:pt>
                      <c:pt idx="403">
                        <c:v>-1.1638055278939504E-4</c:v>
                      </c:pt>
                      <c:pt idx="404">
                        <c:v>-1.1592644323469077E-4</c:v>
                      </c:pt>
                      <c:pt idx="405">
                        <c:v>-1.1547459764678295E-4</c:v>
                      </c:pt>
                      <c:pt idx="406">
                        <c:v>-1.1502499913723379E-4</c:v>
                      </c:pt>
                      <c:pt idx="407">
                        <c:v>-1.1457763098516543E-4</c:v>
                      </c:pt>
                      <c:pt idx="408">
                        <c:v>-1.1413247663518561E-4</c:v>
                      </c:pt>
                      <c:pt idx="409">
                        <c:v>-1.1368951969534716E-4</c:v>
                      </c:pt>
                      <c:pt idx="410">
                        <c:v>-1.1324874393513474E-4</c:v>
                      </c:pt>
                      <c:pt idx="411">
                        <c:v>-1.1281013328348378E-4</c:v>
                      </c:pt>
                      <c:pt idx="412">
                        <c:v>-1.123736718268255E-4</c:v>
                      </c:pt>
                      <c:pt idx="413">
                        <c:v>-1.1193934380716367E-4</c:v>
                      </c:pt>
                      <c:pt idx="414">
                        <c:v>-1.1150713362017635E-4</c:v>
                      </c:pt>
                      <c:pt idx="415">
                        <c:v>-1.110770258133514E-4</c:v>
                      </c:pt>
                      <c:pt idx="416">
                        <c:v>-1.1064900508413726E-4</c:v>
                      </c:pt>
                      <c:pt idx="417">
                        <c:v>-1.1022305627813788E-4</c:v>
                      </c:pt>
                      <c:pt idx="418">
                        <c:v>-1.0979916438731393E-4</c:v>
                      </c:pt>
                      <c:pt idx="419">
                        <c:v>-1.0937731454823001E-4</c:v>
                      </c:pt>
                      <c:pt idx="420">
                        <c:v>-1.0895749204030917E-4</c:v>
                      </c:pt>
                      <c:pt idx="421">
                        <c:v>-1.0853968228412382E-4</c:v>
                      </c:pt>
                      <c:pt idx="422">
                        <c:v>-1.0812387083970956E-4</c:v>
                      </c:pt>
                      <c:pt idx="423">
                        <c:v>-1.0771004340490052E-4</c:v>
                      </c:pt>
                      <c:pt idx="424">
                        <c:v>-1.0729818581368859E-4</c:v>
                      </c:pt>
                      <c:pt idx="425">
                        <c:v>-1.0688828403460657E-4</c:v>
                      </c:pt>
                      <c:pt idx="426">
                        <c:v>-1.0648032416913684E-4</c:v>
                      </c:pt>
                      <c:pt idx="427">
                        <c:v>-1.0607429245013894E-4</c:v>
                      </c:pt>
                      <c:pt idx="428">
                        <c:v>-1.0567017524030084E-4</c:v>
                      </c:pt>
                      <c:pt idx="429">
                        <c:v>-1.0526795903061396E-4</c:v>
                      </c:pt>
                      <c:pt idx="430">
                        <c:v>-1.0486763043886474E-4</c:v>
                      </c:pt>
                      <c:pt idx="431">
                        <c:v>-1.0446917620815284E-4</c:v>
                      </c:pt>
                      <c:pt idx="432">
                        <c:v>-1.040725832054279E-4</c:v>
                      </c:pt>
                      <c:pt idx="433">
                        <c:v>-1.0367783842004379E-4</c:v>
                      </c:pt>
                      <c:pt idx="434">
                        <c:v>-1.0328492896234022E-4</c:v>
                      </c:pt>
                      <c:pt idx="435">
                        <c:v>-1.0289384206223607E-4</c:v>
                      </c:pt>
                      <c:pt idx="436">
                        <c:v>-1.0250456506784666E-4</c:v>
                      </c:pt>
                      <c:pt idx="437">
                        <c:v>-1.0211708544412157E-4</c:v>
                      </c:pt>
                      <c:pt idx="438">
                        <c:v>-1.0173139077149582E-4</c:v>
                      </c:pt>
                      <c:pt idx="439">
                        <c:v>-1.0134746874456635E-4</c:v>
                      </c:pt>
                      <c:pt idx="440">
                        <c:v>-1.0096530717078003E-4</c:v>
                      </c:pt>
                      <c:pt idx="441">
                        <c:v>-1.0058489396914434E-4</c:v>
                      </c:pt>
                      <c:pt idx="442">
                        <c:v>-1.0020621716895689E-4</c:v>
                      </c:pt>
                      <c:pt idx="443">
                        <c:v>-9.982926490854399E-5</c:v>
                      </c:pt>
                      <c:pt idx="444">
                        <c:v>-9.9454025434028608E-5</c:v>
                      </c:pt>
                      <c:pt idx="445">
                        <c:v>-9.9080487098102799E-5</c:v>
                      </c:pt>
                      <c:pt idx="446">
                        <c:v>-9.8708638358826971E-5</c:v>
                      </c:pt>
                      <c:pt idx="447">
                        <c:v>-9.8338467778439715E-5</c:v>
                      </c:pt>
                      <c:pt idx="448">
                        <c:v>-9.7969964022183529E-5</c:v>
                      </c:pt>
                      <c:pt idx="449">
                        <c:v>-9.7603115857149348E-5</c:v>
                      </c:pt>
                      <c:pt idx="450">
                        <c:v>-9.7237912151135607E-5</c:v>
                      </c:pt>
                      <c:pt idx="451">
                        <c:v>-9.6874341871521497E-5</c:v>
                      </c:pt>
                      <c:pt idx="452">
                        <c:v>-9.6512394084154971E-5</c:v>
                      </c:pt>
                      <c:pt idx="453">
                        <c:v>-9.6152057952259511E-5</c:v>
                      </c:pt>
                      <c:pt idx="454">
                        <c:v>-9.5793322735347001E-5</c:v>
                      </c:pt>
                      <c:pt idx="455">
                        <c:v>-9.5436177788159194E-5</c:v>
                      </c:pt>
                      <c:pt idx="456">
                        <c:v>-9.5080612559606234E-5</c:v>
                      </c:pt>
                      <c:pt idx="457">
                        <c:v>-9.4726616591732778E-5</c:v>
                      </c:pt>
                      <c:pt idx="458">
                        <c:v>-9.4374179518689805E-5</c:v>
                      </c:pt>
                      <c:pt idx="459">
                        <c:v>-9.4023291065725102E-5</c:v>
                      </c:pt>
                      <c:pt idx="460">
                        <c:v>-9.3673941048183669E-5</c:v>
                      </c:pt>
                      <c:pt idx="461">
                        <c:v>-9.3326119370521423E-5</c:v>
                      </c:pt>
                      <c:pt idx="462">
                        <c:v>-9.297981602533539E-5</c:v>
                      </c:pt>
                      <c:pt idx="463">
                        <c:v>-9.2635021092398901E-5</c:v>
                      </c:pt>
                      <c:pt idx="464">
                        <c:v>-9.2291724737721633E-5</c:v>
                      </c:pt>
                      <c:pt idx="465">
                        <c:v>-9.1949917212608555E-5</c:v>
                      </c:pt>
                      <c:pt idx="466">
                        <c:v>-9.1609588852739136E-5</c:v>
                      </c:pt>
                      <c:pt idx="467">
                        <c:v>-9.1270730077256258E-5</c:v>
                      </c:pt>
                      <c:pt idx="468">
                        <c:v>-9.0933331387869055E-5</c:v>
                      </c:pt>
                      <c:pt idx="469">
                        <c:v>-9.0597383367961549E-5</c:v>
                      </c:pt>
                      <c:pt idx="470">
                        <c:v>-9.0262876681721654E-5</c:v>
                      </c:pt>
                      <c:pt idx="471">
                        <c:v>-8.9929802073270742E-5</c:v>
                      </c:pt>
                      <c:pt idx="472">
                        <c:v>-8.9598150365814355E-5</c:v>
                      </c:pt>
                      <c:pt idx="473">
                        <c:v>-8.926791246079713E-5</c:v>
                      </c:pt>
                      <c:pt idx="474">
                        <c:v>-8.8939079337072621E-5</c:v>
                      </c:pt>
                      <c:pt idx="475">
                        <c:v>-8.8611642050078342E-5</c:v>
                      </c:pt>
                      <c:pt idx="476">
                        <c:v>-8.8285591731029816E-5</c:v>
                      </c:pt>
                      <c:pt idx="477">
                        <c:v>-8.7960919586114645E-5</c:v>
                      </c:pt>
                      <c:pt idx="478">
                        <c:v>-8.7637616895706137E-5</c:v>
                      </c:pt>
                      <c:pt idx="479">
                        <c:v>-8.7315675013579835E-5</c:v>
                      </c:pt>
                      <c:pt idx="480">
                        <c:v>-8.6995085366144265E-5</c:v>
                      </c:pt>
                      <c:pt idx="481">
                        <c:v>-8.6675839451678708E-5</c:v>
                      </c:pt>
                      <c:pt idx="482">
                        <c:v>-8.6357928839583345E-5</c:v>
                      </c:pt>
                      <c:pt idx="483">
                        <c:v>-8.6041345169635345E-5</c:v>
                      </c:pt>
                      <c:pt idx="484">
                        <c:v>-8.5726080151257456E-5</c:v>
                      </c:pt>
                      <c:pt idx="485">
                        <c:v>-8.5412125562792912E-5</c:v>
                      </c:pt>
                      <c:pt idx="486">
                        <c:v>-8.5099473250791467E-5</c:v>
                      </c:pt>
                      <c:pt idx="487">
                        <c:v>-8.4788115129304407E-5</c:v>
                      </c:pt>
                      <c:pt idx="488">
                        <c:v>-8.4478043179185365E-5</c:v>
                      </c:pt>
                      <c:pt idx="489">
                        <c:v>-8.4169249447403543E-5</c:v>
                      </c:pt>
                      <c:pt idx="490">
                        <c:v>-8.3861726046364918E-5</c:v>
                      </c:pt>
                      <c:pt idx="491">
                        <c:v>-8.3555465153236074E-5</c:v>
                      </c:pt>
                      <c:pt idx="492">
                        <c:v>-8.3250459009285202E-5</c:v>
                      </c:pt>
                      <c:pt idx="493">
                        <c:v>-8.2946699919226108E-5</c:v>
                      </c:pt>
                      <c:pt idx="494">
                        <c:v>-8.264418025056994E-5</c:v>
                      </c:pt>
                      <c:pt idx="495">
                        <c:v>-8.2342892432986023E-5</c:v>
                      </c:pt>
                      <c:pt idx="496">
                        <c:v>-8.2042828957670138E-5</c:v>
                      </c:pt>
                      <c:pt idx="497">
                        <c:v>-8.1743982376723419E-5</c:v>
                      </c:pt>
                      <c:pt idx="498">
                        <c:v>-8.1446345302531786E-5</c:v>
                      </c:pt>
                      <c:pt idx="499">
                        <c:v>-8.114991040716138E-5</c:v>
                      </c:pt>
                      <c:pt idx="500">
                        <c:v>-8.0854670421752844E-5</c:v>
                      </c:pt>
                      <c:pt idx="501">
                        <c:v>-8.0560618135932645E-5</c:v>
                      </c:pt>
                      <c:pt idx="502">
                        <c:v>-8.026774639721935E-5</c:v>
                      </c:pt>
                      <c:pt idx="503">
                        <c:v>-7.9976048110450704E-5</c:v>
                      </c:pt>
                      <c:pt idx="504">
                        <c:v>-7.9685516237204711E-5</c:v>
                      </c:pt>
                      <c:pt idx="505">
                        <c:v>-7.9396143795238449E-5</c:v>
                      </c:pt>
                      <c:pt idx="506">
                        <c:v>-7.9107923857924637E-5</c:v>
                      </c:pt>
                      <c:pt idx="507">
                        <c:v>-7.8820849553700535E-5</c:v>
                      </c:pt>
                      <c:pt idx="508">
                        <c:v>-7.853491406552339E-5</c:v>
                      </c:pt>
                      <c:pt idx="509">
                        <c:v>-7.8250110630328918E-5</c:v>
                      </c:pt>
                      <c:pt idx="510">
                        <c:v>-7.7966432538497957E-5</c:v>
                      </c:pt>
                      <c:pt idx="511">
                        <c:v>-7.768387313333066E-5</c:v>
                      </c:pt>
                      <c:pt idx="512">
                        <c:v>-7.7402425810525852E-5</c:v>
                      </c:pt>
                      <c:pt idx="513">
                        <c:v>-7.7122084017664893E-5</c:v>
                      </c:pt>
                      <c:pt idx="514">
                        <c:v>-7.6842841253704929E-5</c:v>
                      </c:pt>
                      <c:pt idx="515">
                        <c:v>-7.656469106847631E-5</c:v>
                      </c:pt>
                      <c:pt idx="516">
                        <c:v>-7.6287627062184102E-5</c:v>
                      </c:pt>
                      <c:pt idx="517">
                        <c:v>-7.6011642884918939E-5</c:v>
                      </c:pt>
                      <c:pt idx="518">
                        <c:v>-7.5736732236171946E-5</c:v>
                      </c:pt>
                      <c:pt idx="519">
                        <c:v>-7.5462888864353815E-5</c:v>
                      </c:pt>
                      <c:pt idx="520">
                        <c:v>-7.5190106566323003E-5</c:v>
                      </c:pt>
                      <c:pt idx="521">
                        <c:v>-7.4918379186915242E-5</c:v>
                      </c:pt>
                      <c:pt idx="522">
                        <c:v>-7.4647700618482072E-5</c:v>
                      </c:pt>
                      <c:pt idx="523">
                        <c:v>-7.4378064800433382E-5</c:v>
                      </c:pt>
                      <c:pt idx="524">
                        <c:v>-7.4109465718782432E-5</c:v>
                      </c:pt>
                      <c:pt idx="525">
                        <c:v>-7.3841897405702605E-5</c:v>
                      </c:pt>
                      <c:pt idx="526">
                        <c:v>-7.3575353939082808E-5</c:v>
                      </c:pt>
                      <c:pt idx="527">
                        <c:v>-7.3309829442090978E-5</c:v>
                      </c:pt>
                      <c:pt idx="528">
                        <c:v>-7.3045318082743118E-5</c:v>
                      </c:pt>
                      <c:pt idx="529">
                        <c:v>-7.2781814073474816E-5</c:v>
                      </c:pt>
                      <c:pt idx="530">
                        <c:v>-7.2519311670721012E-5</c:v>
                      </c:pt>
                      <c:pt idx="531">
                        <c:v>-7.2257805174496151E-5</c:v>
                      </c:pt>
                      <c:pt idx="532">
                        <c:v>-7.1997288927984452E-5</c:v>
                      </c:pt>
                      <c:pt idx="533">
                        <c:v>-7.1737757317129493E-5</c:v>
                      </c:pt>
                      <c:pt idx="534">
                        <c:v>-7.1479204770233198E-5</c:v>
                      </c:pt>
                      <c:pt idx="535">
                        <c:v>-7.1221625757555569E-5</c:v>
                      </c:pt>
                      <c:pt idx="536">
                        <c:v>-7.096501479092018E-5</c:v>
                      </c:pt>
                      <c:pt idx="537">
                        <c:v>-7.0709366423326011E-5</c:v>
                      </c:pt>
                      <c:pt idx="538">
                        <c:v>-7.0454675248561195E-5</c:v>
                      </c:pt>
                      <c:pt idx="539">
                        <c:v>-7.0200935900820681E-5</c:v>
                      </c:pt>
                      <c:pt idx="540">
                        <c:v>-6.9948143054331891E-5</c:v>
                      </c:pt>
                      <c:pt idx="541">
                        <c:v>-6.9696291422979883E-5</c:v>
                      </c:pt>
                      <c:pt idx="542">
                        <c:v>-6.9445375759940304E-5</c:v>
                      </c:pt>
                      <c:pt idx="543">
                        <c:v>-6.9195390857314766E-5</c:v>
                      </c:pt>
                      <c:pt idx="544">
                        <c:v>-6.8946331545769531E-5</c:v>
                      </c:pt>
                      <c:pt idx="545">
                        <c:v>-6.8698192694180055E-5</c:v>
                      </c:pt>
                      <c:pt idx="546">
                        <c:v>-6.8450969209279467E-5</c:v>
                      </c:pt>
                      <c:pt idx="547">
                        <c:v>-6.8204656035308068E-5</c:v>
                      </c:pt>
                      <c:pt idx="548">
                        <c:v>-6.7959248153669804E-5</c:v>
                      </c:pt>
                      <c:pt idx="549">
                        <c:v>-6.7714740582591884E-5</c:v>
                      </c:pt>
                      <c:pt idx="550">
                        <c:v>-6.7471128376787152E-5</c:v>
                      </c:pt>
                      <c:pt idx="551">
                        <c:v>-6.7228406627120241E-5</c:v>
                      </c:pt>
                      <c:pt idx="552">
                        <c:v>-6.6986570460278542E-5</c:v>
                      </c:pt>
                      <c:pt idx="553">
                        <c:v>-6.6745615038445478E-5</c:v>
                      </c:pt>
                      <c:pt idx="554">
                        <c:v>-6.650553555897831E-5</c:v>
                      </c:pt>
                      <c:pt idx="555">
                        <c:v>-6.6266327254089081E-5</c:v>
                      </c:pt>
                      <c:pt idx="556">
                        <c:v>-6.6027985390529315E-5</c:v>
                      </c:pt>
                      <c:pt idx="557">
                        <c:v>-6.5790505269275806E-5</c:v>
                      </c:pt>
                      <c:pt idx="558">
                        <c:v>-6.5553882225224773E-5</c:v>
                      </c:pt>
                      <c:pt idx="559">
                        <c:v>-6.5318111626884304E-5</c:v>
                      </c:pt>
                      <c:pt idx="560">
                        <c:v>-6.5083188876073663E-5</c:v>
                      </c:pt>
                      <c:pt idx="561">
                        <c:v>-6.484910940762188E-5</c:v>
                      </c:pt>
                      <c:pt idx="562">
                        <c:v>-6.4615868689075267E-5</c:v>
                      </c:pt>
                      <c:pt idx="563">
                        <c:v>-6.4383462220402669E-5</c:v>
                      </c:pt>
                      <c:pt idx="564">
                        <c:v>-6.4151885533706614E-5</c:v>
                      </c:pt>
                      <c:pt idx="565">
                        <c:v>-6.3921134192936602E-5</c:v>
                      </c:pt>
                      <c:pt idx="566">
                        <c:v>-6.3691203793607787E-5</c:v>
                      </c:pt>
                      <c:pt idx="567">
                        <c:v>-6.3462089962517372E-5</c:v>
                      </c:pt>
                      <c:pt idx="568">
                        <c:v>-6.32337883574713E-5</c:v>
                      </c:pt>
                      <c:pt idx="569">
                        <c:v>-6.3006294667005395E-5</c:v>
                      </c:pt>
                      <c:pt idx="570">
                        <c:v>-6.2779604610118457E-5</c:v>
                      </c:pt>
                      <c:pt idx="571">
                        <c:v>-6.2553713936001161E-5</c:v>
                      </c:pt>
                      <c:pt idx="572">
                        <c:v>-6.2328618423770205E-5</c:v>
                      </c:pt>
                      <c:pt idx="573">
                        <c:v>-6.2104313882207051E-5</c:v>
                      </c:pt>
                      <c:pt idx="574">
                        <c:v>-6.1880796149495624E-5</c:v>
                      </c:pt>
                      <c:pt idx="575">
                        <c:v>-6.1658061092967746E-5</c:v>
                      </c:pt>
                      <c:pt idx="576">
                        <c:v>-6.1436104608845186E-5</c:v>
                      </c:pt>
                      <c:pt idx="577">
                        <c:v>-6.1214922621990485E-5</c:v>
                      </c:pt>
                      <c:pt idx="578">
                        <c:v>-6.0994511085655973E-5</c:v>
                      </c:pt>
                      <c:pt idx="579">
                        <c:v>-6.0774865981236323E-5</c:v>
                      </c:pt>
                      <c:pt idx="580">
                        <c:v>-6.0555983318027005E-5</c:v>
                      </c:pt>
                      <c:pt idx="581">
                        <c:v>-6.0337859132979116E-5</c:v>
                      </c:pt>
                      <c:pt idx="582">
                        <c:v>-6.0120489490463591E-5</c:v>
                      </c:pt>
                      <c:pt idx="583">
                        <c:v>-5.9903870482031562E-5</c:v>
                      </c:pt>
                      <c:pt idx="584">
                        <c:v>-5.9687998226182391E-5</c:v>
                      </c:pt>
                      <c:pt idx="585">
                        <c:v>-5.9472868868130224E-5</c:v>
                      </c:pt>
                      <c:pt idx="586">
                        <c:v>-5.9258478579575479E-5</c:v>
                      </c:pt>
                      <c:pt idx="587">
                        <c:v>-5.9044823558477781E-5</c:v>
                      </c:pt>
                      <c:pt idx="588">
                        <c:v>-5.8831900028829934E-5</c:v>
                      </c:pt>
                      <c:pt idx="589">
                        <c:v>-5.8619704240436707E-5</c:v>
                      </c:pt>
                      <c:pt idx="590">
                        <c:v>-5.8408232468695349E-5</c:v>
                      </c:pt>
                      <c:pt idx="591">
                        <c:v>-5.8197481014375323E-5</c:v>
                      </c:pt>
                      <c:pt idx="592">
                        <c:v>-5.798744620340521E-5</c:v>
                      </c:pt>
                      <c:pt idx="593">
                        <c:v>-5.7778124386656616E-5</c:v>
                      </c:pt>
                      <c:pt idx="594">
                        <c:v>-5.7569511939735101E-5</c:v>
                      </c:pt>
                      <c:pt idx="595">
                        <c:v>-5.7361605262770183E-5</c:v>
                      </c:pt>
                      <c:pt idx="596">
                        <c:v>-5.7154400780207234E-5</c:v>
                      </c:pt>
                      <c:pt idx="597">
                        <c:v>-5.6947894940604339E-5</c:v>
                      </c:pt>
                      <c:pt idx="598">
                        <c:v>-5.6742084216427838E-5</c:v>
                      </c:pt>
                      <c:pt idx="599">
                        <c:v>-5.6536965103852828E-5</c:v>
                      </c:pt>
                      <c:pt idx="600">
                        <c:v>-5.6332534122562682E-5</c:v>
                      </c:pt>
                      <c:pt idx="601">
                        <c:v>-5.6128787815553708E-5</c:v>
                      </c:pt>
                      <c:pt idx="602">
                        <c:v>-5.5925722748939416E-5</c:v>
                      </c:pt>
                      <c:pt idx="603">
                        <c:v>-5.5723335511758291E-5</c:v>
                      </c:pt>
                      <c:pt idx="604">
                        <c:v>-5.5521622715782177E-5</c:v>
                      </c:pt>
                      <c:pt idx="605">
                        <c:v>-5.5320580995326867E-5</c:v>
                      </c:pt>
                      <c:pt idx="606">
                        <c:v>-5.5120207007066139E-5</c:v>
                      </c:pt>
                      <c:pt idx="607">
                        <c:v>-5.4920497429845974E-5</c:v>
                      </c:pt>
                      <c:pt idx="608">
                        <c:v>-5.4721448964500119E-5</c:v>
                      </c:pt>
                      <c:pt idx="609">
                        <c:v>-5.4523058333669437E-5</c:v>
                      </c:pt>
                      <c:pt idx="610">
                        <c:v>-5.4325322281621758E-5</c:v>
                      </c:pt>
                      <c:pt idx="611">
                        <c:v>-5.4128237574073113E-5</c:v>
                      </c:pt>
                      <c:pt idx="612">
                        <c:v>-5.3931800998013972E-5</c:v>
                      </c:pt>
                      <c:pt idx="613">
                        <c:v>-5.3736009361529586E-5</c:v>
                      </c:pt>
                      <c:pt idx="614">
                        <c:v>-5.3540859493632928E-5</c:v>
                      </c:pt>
                      <c:pt idx="615">
                        <c:v>-5.3346348244089897E-5</c:v>
                      </c:pt>
                      <c:pt idx="616">
                        <c:v>-5.3152472483249969E-5</c:v>
                      </c:pt>
                      <c:pt idx="617">
                        <c:v>-5.2959229101879732E-5</c:v>
                      </c:pt>
                      <c:pt idx="618">
                        <c:v>-5.2766615010996553E-5</c:v>
                      </c:pt>
                      <c:pt idx="619">
                        <c:v>-5.2574627141701887E-5</c:v>
                      </c:pt>
                      <c:pt idx="620">
                        <c:v>-5.238326244502123E-5</c:v>
                      </c:pt>
                      <c:pt idx="621">
                        <c:v>-5.2192517891740653E-5</c:v>
                      </c:pt>
                      <c:pt idx="622">
                        <c:v>-5.2002390472248218E-5</c:v>
                      </c:pt>
                      <c:pt idx="623">
                        <c:v>-5.1812877196373994E-5</c:v>
                      </c:pt>
                      <c:pt idx="624">
                        <c:v>-5.1623975093235482E-5</c:v>
                      </c:pt>
                      <c:pt idx="625">
                        <c:v>-5.1435681211081092E-5</c:v>
                      </c:pt>
                      <c:pt idx="626">
                        <c:v>-5.1247992617135743E-5</c:v>
                      </c:pt>
                      <c:pt idx="627">
                        <c:v>-5.1060906397450729E-5</c:v>
                      </c:pt>
                      <c:pt idx="628">
                        <c:v>-5.087441965675052E-5</c:v>
                      </c:pt>
                      <c:pt idx="629">
                        <c:v>-5.0688529518285393E-5</c:v>
                      </c:pt>
                      <c:pt idx="630">
                        <c:v>-5.0503233123682231E-5</c:v>
                      </c:pt>
                      <c:pt idx="631">
                        <c:v>-5.0318527632798335E-5</c:v>
                      </c:pt>
                      <c:pt idx="632">
                        <c:v>-5.0134410223576379E-5</c:v>
                      </c:pt>
                      <c:pt idx="633">
                        <c:v>-4.995087809190095E-5</c:v>
                      </c:pt>
                      <c:pt idx="634">
                        <c:v>-4.9767928451455976E-5</c:v>
                      </c:pt>
                      <c:pt idx="635">
                        <c:v>-4.9585558533583228E-5</c:v>
                      </c:pt>
                      <c:pt idx="636">
                        <c:v>-4.940376558714392E-5</c:v>
                      </c:pt>
                      <c:pt idx="637">
                        <c:v>-4.9222546878378592E-5</c:v>
                      </c:pt>
                      <c:pt idx="638">
                        <c:v>-4.9041899690771468E-5</c:v>
                      </c:pt>
                      <c:pt idx="639">
                        <c:v>-4.8861821324914681E-5</c:v>
                      </c:pt>
                      <c:pt idx="640">
                        <c:v>-4.8682309098373293E-5</c:v>
                      </c:pt>
                      <c:pt idx="641">
                        <c:v>-4.8503360345551832E-5</c:v>
                      </c:pt>
                      <c:pt idx="642">
                        <c:v>-4.8324972417562861E-5</c:v>
                      </c:pt>
                      <c:pt idx="643">
                        <c:v>-4.8147142682096415E-5</c:v>
                      </c:pt>
                      <c:pt idx="644">
                        <c:v>-4.7969868523290316E-5</c:v>
                      </c:pt>
                      <c:pt idx="645">
                        <c:v>-4.7793147341601479E-5</c:v>
                      </c:pt>
                      <c:pt idx="646">
                        <c:v>-4.7616976553679752E-5</c:v>
                      </c:pt>
                      <c:pt idx="647">
                        <c:v>-4.7441353592240959E-5</c:v>
                      </c:pt>
                      <c:pt idx="648">
                        <c:v>-4.7266275905943394E-5</c:v>
                      </c:pt>
                      <c:pt idx="649">
                        <c:v>-4.7091740959263354E-5</c:v>
                      </c:pt>
                      <c:pt idx="650">
                        <c:v>-4.6917746232372334E-5</c:v>
                      </c:pt>
                      <c:pt idx="651">
                        <c:v>-4.6744289221017942E-5</c:v>
                      </c:pt>
                      <c:pt idx="652">
                        <c:v>-4.6571367436400952E-5</c:v>
                      </c:pt>
                      <c:pt idx="653">
                        <c:v>-4.6398978405058014E-5</c:v>
                      </c:pt>
                      <c:pt idx="654">
                        <c:v>-4.622711966874339E-5</c:v>
                      </c:pt>
                      <c:pt idx="655">
                        <c:v>-4.6055788784312103E-5</c:v>
                      </c:pt>
                      <c:pt idx="656">
                        <c:v>-4.588498332360361E-5</c:v>
                      </c:pt>
                      <c:pt idx="657">
                        <c:v>-4.5714700873327924E-5</c:v>
                      </c:pt>
                      <c:pt idx="658">
                        <c:v>-4.554493903495118E-5</c:v>
                      </c:pt>
                      <c:pt idx="659">
                        <c:v>-4.5375695424583992E-5</c:v>
                      </c:pt>
                      <c:pt idx="660">
                        <c:v>-4.520696767286879E-5</c:v>
                      </c:pt>
                      <c:pt idx="661">
                        <c:v>-4.5038753424869786E-5</c:v>
                      </c:pt>
                      <c:pt idx="662">
                        <c:v>-4.4871050339963742E-5</c:v>
                      </c:pt>
                      <c:pt idx="663">
                        <c:v>-4.4703856091730731E-5</c:v>
                      </c:pt>
                      <c:pt idx="664">
                        <c:v>-4.4537168367846687E-5</c:v>
                      </c:pt>
                      <c:pt idx="665">
                        <c:v>-4.4370984869977405E-5</c:v>
                      </c:pt>
                      <c:pt idx="666">
                        <c:v>-4.4205303313672411E-5</c:v>
                      </c:pt>
                      <c:pt idx="667">
                        <c:v>-4.4040121428259875E-5</c:v>
                      </c:pt>
                      <c:pt idx="668">
                        <c:v>-4.3875436956744261E-5</c:v>
                      </c:pt>
                      <c:pt idx="669">
                        <c:v>-4.3711247655701477E-5</c:v>
                      </c:pt>
                      <c:pt idx="670">
                        <c:v>-4.3547551295179241E-5</c:v>
                      </c:pt>
                      <c:pt idx="671">
                        <c:v>-4.3384345658594314E-5</c:v>
                      </c:pt>
                      <c:pt idx="672">
                        <c:v>-4.3221628542633493E-5</c:v>
                      </c:pt>
                      <c:pt idx="673">
                        <c:v>-4.305939775715391E-5</c:v>
                      </c:pt>
                      <c:pt idx="674">
                        <c:v>-4.289765112508555E-5</c:v>
                      </c:pt>
                      <c:pt idx="675">
                        <c:v>-4.2736386482332661E-5</c:v>
                      </c:pt>
                      <c:pt idx="676">
                        <c:v>-4.2575601677678043E-5</c:v>
                      </c:pt>
                      <c:pt idx="677">
                        <c:v>-4.2415294572687755E-5</c:v>
                      </c:pt>
                      <c:pt idx="678">
                        <c:v>-4.2255463041615041E-5</c:v>
                      </c:pt>
                      <c:pt idx="679">
                        <c:v>-4.2096104971307699E-5</c:v>
                      </c:pt>
                      <c:pt idx="680">
                        <c:v>-4.1937218261114079E-5</c:v>
                      </c:pt>
                      <c:pt idx="681">
                        <c:v>-4.1778800822791271E-5</c:v>
                      </c:pt>
                      <c:pt idx="682">
                        <c:v>-4.1620850580413277E-5</c:v>
                      </c:pt>
                      <c:pt idx="683">
                        <c:v>-4.1463365470280571E-5</c:v>
                      </c:pt>
                      <c:pt idx="684">
                        <c:v>-4.1306343440829975E-5</c:v>
                      </c:pt>
                      <c:pt idx="685">
                        <c:v>-4.1149782452545886E-5</c:v>
                      </c:pt>
                      <c:pt idx="686">
                        <c:v>-4.0993680477871485E-5</c:v>
                      </c:pt>
                      <c:pt idx="687">
                        <c:v>-4.083803550112229E-5</c:v>
                      </c:pt>
                      <c:pt idx="688">
                        <c:v>-4.0682845518398102E-5</c:v>
                      </c:pt>
                      <c:pt idx="689">
                        <c:v>-4.0528108537497765E-5</c:v>
                      </c:pt>
                      <c:pt idx="690">
                        <c:v>-4.037382257783289E-5</c:v>
                      </c:pt>
                      <c:pt idx="691">
                        <c:v>-4.0219985670345625E-5</c:v>
                      </c:pt>
                      <c:pt idx="692">
                        <c:v>-4.0066595857422125E-5</c:v>
                      </c:pt>
                      <c:pt idx="693">
                        <c:v>-3.9913651192811861E-5</c:v>
                      </c:pt>
                      <c:pt idx="694">
                        <c:v>-3.9761149741543154E-5</c:v>
                      </c:pt>
                      <c:pt idx="695">
                        <c:v>-3.9609089579843475E-5</c:v>
                      </c:pt>
                      <c:pt idx="696">
                        <c:v>-3.9457468795057818E-5</c:v>
                      </c:pt>
                      <c:pt idx="697">
                        <c:v>-3.9306285485567952E-5</c:v>
                      </c:pt>
                      <c:pt idx="698">
                        <c:v>-3.9155537760713374E-5</c:v>
                      </c:pt>
                      <c:pt idx="699">
                        <c:v>-3.9005223740712992E-5</c:v>
                      </c:pt>
                      <c:pt idx="700">
                        <c:v>-3.885534155658644E-5</c:v>
                      </c:pt>
                      <c:pt idx="701">
                        <c:v>-3.8705889350076509E-5</c:v>
                      </c:pt>
                      <c:pt idx="702">
                        <c:v>-3.8556865273572222E-5</c:v>
                      </c:pt>
                      <c:pt idx="703">
                        <c:v>-3.8408267490034038E-5</c:v>
                      </c:pt>
                      <c:pt idx="704">
                        <c:v>-3.8260094172916328E-5</c:v>
                      </c:pt>
                      <c:pt idx="705">
                        <c:v>-3.8112343506094267E-5</c:v>
                      </c:pt>
                      <c:pt idx="706">
                        <c:v>-3.7965013683788287E-5</c:v>
                      </c:pt>
                      <c:pt idx="707">
                        <c:v>-3.7818102910491336E-5</c:v>
                      </c:pt>
                      <c:pt idx="708">
                        <c:v>-3.7671609400896653E-5</c:v>
                      </c:pt>
                      <c:pt idx="709">
                        <c:v>-3.7525531379822797E-5</c:v>
                      </c:pt>
                      <c:pt idx="710">
                        <c:v>-3.7379867082145351E-5</c:v>
                      </c:pt>
                      <c:pt idx="711">
                        <c:v>-3.7234614752723156E-5</c:v>
                      </c:pt>
                      <c:pt idx="712">
                        <c:v>-3.7089772646329197E-5</c:v>
                      </c:pt>
                      <c:pt idx="713">
                        <c:v>-3.6945339027580396E-5</c:v>
                      </c:pt>
                      <c:pt idx="714">
                        <c:v>-3.6801312170867798E-5</c:v>
                      </c:pt>
                      <c:pt idx="715">
                        <c:v>-3.6657690360289258E-5</c:v>
                      </c:pt>
                      <c:pt idx="716">
                        <c:v>-3.6514471889579071E-5</c:v>
                      </c:pt>
                      <c:pt idx="717">
                        <c:v>-3.6371655062042615E-5</c:v>
                      </c:pt>
                      <c:pt idx="718">
                        <c:v>-3.6229238190487775E-5</c:v>
                      </c:pt>
                      <c:pt idx="719">
                        <c:v>-3.6087219597159909E-5</c:v>
                      </c:pt>
                      <c:pt idx="720">
                        <c:v>-3.5945597613674071E-5</c:v>
                      </c:pt>
                      <c:pt idx="721">
                        <c:v>-3.580437058095193E-5</c:v>
                      </c:pt>
                      <c:pt idx="722">
                        <c:v>-3.5663536849155029E-5</c:v>
                      </c:pt>
                      <c:pt idx="723">
                        <c:v>-3.5523094777621466E-5</c:v>
                      </c:pt>
                      <c:pt idx="724">
                        <c:v>-3.5383042734802781E-5</c:v>
                      </c:pt>
                      <c:pt idx="725">
                        <c:v>-3.5243379098199096E-5</c:v>
                      </c:pt>
                      <c:pt idx="726">
                        <c:v>-3.5104102254297682E-5</c:v>
                      </c:pt>
                      <c:pt idx="727">
                        <c:v>-3.4965210598511111E-5</c:v>
                      </c:pt>
                      <c:pt idx="728">
                        <c:v>-3.482670253511432E-5</c:v>
                      </c:pt>
                      <c:pt idx="729">
                        <c:v>-3.4688576477185016E-5</c:v>
                      </c:pt>
                      <c:pt idx="730">
                        <c:v>-3.4550830846541929E-5</c:v>
                      </c:pt>
                      <c:pt idx="731">
                        <c:v>-3.4413464073685029E-5</c:v>
                      </c:pt>
                      <c:pt idx="732">
                        <c:v>-3.4276474597735909E-5</c:v>
                      </c:pt>
                      <c:pt idx="733">
                        <c:v>-3.4139860866379172E-5</c:v>
                      </c:pt>
                      <c:pt idx="734">
                        <c:v>-3.4003621335802971E-5</c:v>
                      </c:pt>
                      <c:pt idx="735">
                        <c:v>-3.3867754470641357E-5</c:v>
                      </c:pt>
                      <c:pt idx="736">
                        <c:v>-3.3732258743916499E-5</c:v>
                      </c:pt>
                      <c:pt idx="737">
                        <c:v>-3.3597132636981548E-5</c:v>
                      </c:pt>
                      <c:pt idx="738">
                        <c:v>-3.3462374639463873E-5</c:v>
                      </c:pt>
                      <c:pt idx="739">
                        <c:v>-3.332798324920844E-5</c:v>
                      </c:pt>
                      <c:pt idx="740">
                        <c:v>-3.3193956972222771E-5</c:v>
                      </c:pt>
                      <c:pt idx="741">
                        <c:v>-3.3060294322620345E-5</c:v>
                      </c:pt>
                      <c:pt idx="742">
                        <c:v>-3.2926993822567491E-5</c:v>
                      </c:pt>
                      <c:pt idx="743">
                        <c:v>-3.2794054002226883E-5</c:v>
                      </c:pt>
                      <c:pt idx="744">
                        <c:v>-3.2661473399705305E-5</c:v>
                      </c:pt>
                      <c:pt idx="745">
                        <c:v>-3.25292505609987E-5</c:v>
                      </c:pt>
                      <c:pt idx="746">
                        <c:v>-3.2397384039939594E-5</c:v>
                      </c:pt>
                      <c:pt idx="747">
                        <c:v>-3.2265872398145217E-5</c:v>
                      </c:pt>
                      <c:pt idx="748">
                        <c:v>-3.2134714204963102E-5</c:v>
                      </c:pt>
                      <c:pt idx="749">
                        <c:v>-3.2003908037421172E-5</c:v>
                      </c:pt>
                      <c:pt idx="750">
                        <c:v>-3.1873452480175566E-5</c:v>
                      </c:pt>
                      <c:pt idx="751">
                        <c:v>-3.1743346125459759E-5</c:v>
                      </c:pt>
                      <c:pt idx="752">
                        <c:v>-3.1613587573033059E-5</c:v>
                      </c:pt>
                      <c:pt idx="753">
                        <c:v>-3.1484175430131466E-5</c:v>
                      </c:pt>
                      <c:pt idx="754">
                        <c:v>-3.1355108311417791E-5</c:v>
                      </c:pt>
                      <c:pt idx="755">
                        <c:v>-3.1226384838931408E-5</c:v>
                      </c:pt>
                      <c:pt idx="756">
                        <c:v>-3.1098003642039652E-5</c:v>
                      </c:pt>
                      <c:pt idx="757">
                        <c:v>-3.0969963357389481E-5</c:v>
                      </c:pt>
                      <c:pt idx="758">
                        <c:v>-3.0842262628858887E-5</c:v>
                      </c:pt>
                      <c:pt idx="759">
                        <c:v>-3.0714900107508986E-5</c:v>
                      </c:pt>
                      <c:pt idx="760">
                        <c:v>-3.0587874451536433E-5</c:v>
                      </c:pt>
                      <c:pt idx="761">
                        <c:v>-3.0461184326226932E-5</c:v>
                      </c:pt>
                      <c:pt idx="762">
                        <c:v>-3.0334828403907583E-5</c:v>
                      </c:pt>
                      <c:pt idx="763">
                        <c:v>-3.0208805363901033E-5</c:v>
                      </c:pt>
                      <c:pt idx="764">
                        <c:v>-3.0083113892479665E-5</c:v>
                      </c:pt>
                      <c:pt idx="765">
                        <c:v>-2.9957752682819142E-5</c:v>
                      </c:pt>
                      <c:pt idx="766">
                        <c:v>-2.9832720434954242E-5</c:v>
                      </c:pt>
                      <c:pt idx="767">
                        <c:v>-2.9708015855732906E-5</c:v>
                      </c:pt>
                      <c:pt idx="768">
                        <c:v>-2.9583637658771981E-5</c:v>
                      </c:pt>
                      <c:pt idx="769">
                        <c:v>-2.9459584564413253E-5</c:v>
                      </c:pt>
                      <c:pt idx="770">
                        <c:v>-2.9335855299679998E-5</c:v>
                      </c:pt>
                      <c:pt idx="771">
                        <c:v>-2.921244859823113E-5</c:v>
                      </c:pt>
                      <c:pt idx="772">
                        <c:v>-2.9089363200321329E-5</c:v>
                      </c:pt>
                      <c:pt idx="773">
                        <c:v>-2.8966597852755935E-5</c:v>
                      </c:pt>
                      <c:pt idx="774">
                        <c:v>-2.8844151308849043E-5</c:v>
                      </c:pt>
                      <c:pt idx="775">
                        <c:v>-2.8722022328381217E-5</c:v>
                      </c:pt>
                      <c:pt idx="776">
                        <c:v>-2.8600209677557554E-5</c:v>
                      </c:pt>
                      <c:pt idx="777">
                        <c:v>-2.8478712128966789E-5</c:v>
                      </c:pt>
                      <c:pt idx="778">
                        <c:v>-2.8357528461538791E-5</c:v>
                      </c:pt>
                      <c:pt idx="779">
                        <c:v>-2.8236657460504772E-5</c:v>
                      </c:pt>
                      <c:pt idx="780">
                        <c:v>-2.8116097917356592E-5</c:v>
                      </c:pt>
                      <c:pt idx="781">
                        <c:v>-2.7995848629805749E-5</c:v>
                      </c:pt>
                      <c:pt idx="782">
                        <c:v>-2.7875908401744305E-5</c:v>
                      </c:pt>
                      <c:pt idx="783">
                        <c:v>-2.7756276043204188E-5</c:v>
                      </c:pt>
                      <c:pt idx="784">
                        <c:v>-2.7636950370319298E-5</c:v>
                      </c:pt>
                      <c:pt idx="785">
                        <c:v>-2.7517930205284843E-5</c:v>
                      </c:pt>
                      <c:pt idx="786">
                        <c:v>-2.7399214376319881E-5</c:v>
                      </c:pt>
                      <c:pt idx="787">
                        <c:v>-2.7280801717627734E-5</c:v>
                      </c:pt>
                      <c:pt idx="788">
                        <c:v>-2.7162691069359146E-5</c:v>
                      </c:pt>
                      <c:pt idx="789">
                        <c:v>-2.7044881277573466E-5</c:v>
                      </c:pt>
                      <c:pt idx="790">
                        <c:v>-2.6927371194200843E-5</c:v>
                      </c:pt>
                      <c:pt idx="791">
                        <c:v>-2.6810159677006093E-5</c:v>
                      </c:pt>
                      <c:pt idx="792">
                        <c:v>-2.6693245589550185E-5</c:v>
                      </c:pt>
                      <c:pt idx="793">
                        <c:v>-2.6576627801155382E-5</c:v>
                      </c:pt>
                      <c:pt idx="794">
                        <c:v>-2.6460305186866427E-5</c:v>
                      </c:pt>
                      <c:pt idx="795">
                        <c:v>-2.6344276627416981E-5</c:v>
                      </c:pt>
                      <c:pt idx="796">
                        <c:v>-2.6228541009191185E-5</c:v>
                      </c:pt>
                      <c:pt idx="797">
                        <c:v>-2.6113097224190194E-5</c:v>
                      </c:pt>
                      <c:pt idx="798">
                        <c:v>-2.5997944169995617E-5</c:v>
                      </c:pt>
                      <c:pt idx="799">
                        <c:v>-2.5883080749734264E-5</c:v>
                      </c:pt>
                      <c:pt idx="800">
                        <c:v>-2.57685058720442E-5</c:v>
                      </c:pt>
                      <c:pt idx="801">
                        <c:v>-2.5654218451039825E-5</c:v>
                      </c:pt>
                      <c:pt idx="802">
                        <c:v>-2.5540217406276896E-5</c:v>
                      </c:pt>
                      <c:pt idx="803">
                        <c:v>-2.5426501662719415E-5</c:v>
                      </c:pt>
                      <c:pt idx="804">
                        <c:v>-2.531307015070577E-5</c:v>
                      </c:pt>
                      <c:pt idx="805">
                        <c:v>-2.5199921805913926E-5</c:v>
                      </c:pt>
                      <c:pt idx="806">
                        <c:v>-2.5087055569330562E-5</c:v>
                      </c:pt>
                      <c:pt idx="807">
                        <c:v>-2.4974470387215227E-5</c:v>
                      </c:pt>
                      <c:pt idx="808">
                        <c:v>-2.4862165211069729E-5</c:v>
                      </c:pt>
                      <c:pt idx="809">
                        <c:v>-2.4750138997604217E-5</c:v>
                      </c:pt>
                      <c:pt idx="810">
                        <c:v>-2.4638390708705589E-5</c:v>
                      </c:pt>
                      <c:pt idx="811">
                        <c:v>-2.4526919311405726E-5</c:v>
                      </c:pt>
                      <c:pt idx="812">
                        <c:v>-2.4415723777848506E-5</c:v>
                      </c:pt>
                      <c:pt idx="813">
                        <c:v>-2.4304803085258819E-5</c:v>
                      </c:pt>
                      <c:pt idx="814">
                        <c:v>-2.4194156215912309E-5</c:v>
                      </c:pt>
                      <c:pt idx="815">
                        <c:v>-2.4083782157102029E-5</c:v>
                      </c:pt>
                      <c:pt idx="816">
                        <c:v>-2.3973679901109323E-5</c:v>
                      </c:pt>
                      <c:pt idx="817">
                        <c:v>-2.3863848445172719E-5</c:v>
                      </c:pt>
                      <c:pt idx="818">
                        <c:v>-2.3754286791456678E-5</c:v>
                      </c:pt>
                      <c:pt idx="819">
                        <c:v>-2.3644993947022902E-5</c:v>
                      </c:pt>
                      <c:pt idx="820">
                        <c:v>-2.353596892379879E-5</c:v>
                      </c:pt>
                      <c:pt idx="821">
                        <c:v>-2.3427210738548337E-5</c:v>
                      </c:pt>
                      <c:pt idx="822">
                        <c:v>-2.3318718412843042E-5</c:v>
                      </c:pt>
                      <c:pt idx="823">
                        <c:v>-2.3210490973032107E-5</c:v>
                      </c:pt>
                      <c:pt idx="824">
                        <c:v>-2.3102527450212836E-5</c:v>
                      </c:pt>
                      <c:pt idx="825">
                        <c:v>-2.2994826880202225E-5</c:v>
                      </c:pt>
                      <c:pt idx="826">
                        <c:v>-2.2887388303508775E-5</c:v>
                      </c:pt>
                      <c:pt idx="827">
                        <c:v>-2.2780210765303087E-5</c:v>
                      </c:pt>
                      <c:pt idx="828">
                        <c:v>-2.2673293315389665E-5</c:v>
                      </c:pt>
                      <c:pt idx="829">
                        <c:v>-2.2566635008179839E-5</c:v>
                      </c:pt>
                      <c:pt idx="830">
                        <c:v>-2.2460234902662431E-5</c:v>
                      </c:pt>
                      <c:pt idx="831">
                        <c:v>-2.2354092062377185E-5</c:v>
                      </c:pt>
                      <c:pt idx="832">
                        <c:v>-2.2248205555386902E-5</c:v>
                      </c:pt>
                      <c:pt idx="833">
                        <c:v>-2.2142574454249979E-5</c:v>
                      </c:pt>
                      <c:pt idx="834">
                        <c:v>-2.2037197835994033E-5</c:v>
                      </c:pt>
                      <c:pt idx="835">
                        <c:v>-2.1932074782087735E-5</c:v>
                      </c:pt>
                      <c:pt idx="836">
                        <c:v>-2.1827204378415673E-5</c:v>
                      </c:pt>
                      <c:pt idx="837">
                        <c:v>-2.1722585715250755E-5</c:v>
                      </c:pt>
                      <c:pt idx="838">
                        <c:v>-2.1618217887227919E-5</c:v>
                      </c:pt>
                      <c:pt idx="839">
                        <c:v>-2.1514099993319083E-5</c:v>
                      </c:pt>
                      <c:pt idx="840">
                        <c:v>-2.1410231136805632E-5</c:v>
                      </c:pt>
                      <c:pt idx="841">
                        <c:v>-2.1306610425254224E-5</c:v>
                      </c:pt>
                      <c:pt idx="842">
                        <c:v>-2.1203236970490106E-5</c:v>
                      </c:pt>
                      <c:pt idx="843">
                        <c:v>-2.1100109888572262E-5</c:v>
                      </c:pt>
                      <c:pt idx="844">
                        <c:v>-2.0997228299768195E-5</c:v>
                      </c:pt>
                      <c:pt idx="845">
                        <c:v>-2.0894591328528414E-5</c:v>
                      </c:pt>
                      <c:pt idx="846">
                        <c:v>-2.0792198103462708E-5</c:v>
                      </c:pt>
                      <c:pt idx="847">
                        <c:v>-2.0690047757314E-5</c:v>
                      </c:pt>
                      <c:pt idx="848">
                        <c:v>-2.0588139426935306E-5</c:v>
                      </c:pt>
                      <c:pt idx="849">
                        <c:v>-2.0486472253264577E-5</c:v>
                      </c:pt>
                      <c:pt idx="850">
                        <c:v>-2.0385045381300062E-5</c:v>
                      </c:pt>
                      <c:pt idx="851">
                        <c:v>-2.0283857960078276E-5</c:v>
                      </c:pt>
                      <c:pt idx="852">
                        <c:v>-2.0182909142647803E-5</c:v>
                      </c:pt>
                      <c:pt idx="853">
                        <c:v>-2.0082198086047543E-5</c:v>
                      </c:pt>
                      <c:pt idx="854">
                        <c:v>-1.9981723951282261E-5</c:v>
                      </c:pt>
                      <c:pt idx="855">
                        <c:v>-1.9881485903299332E-5</c:v>
                      </c:pt>
                      <c:pt idx="856">
                        <c:v>-1.9781483110966107E-5</c:v>
                      </c:pt>
                      <c:pt idx="857">
                        <c:v>-1.9681714747046464E-5</c:v>
                      </c:pt>
                      <c:pt idx="858">
                        <c:v>-1.9582179988178455E-5</c:v>
                      </c:pt>
                      <c:pt idx="859">
                        <c:v>-1.9482878014851224E-5</c:v>
                      </c:pt>
                      <c:pt idx="860">
                        <c:v>-1.9383808011382369E-5</c:v>
                      </c:pt>
                      <c:pt idx="861">
                        <c:v>-1.9284969165896581E-5</c:v>
                      </c:pt>
                      <c:pt idx="862">
                        <c:v>-1.9186360670302054E-5</c:v>
                      </c:pt>
                      <c:pt idx="863">
                        <c:v>-1.9087981720269959E-5</c:v>
                      </c:pt>
                      <c:pt idx="864">
                        <c:v>-1.8989831515211253E-5</c:v>
                      </c:pt>
                      <c:pt idx="865">
                        <c:v>-1.8891909258255567E-5</c:v>
                      </c:pt>
                      <c:pt idx="866">
                        <c:v>-1.8794214156230032E-5</c:v>
                      </c:pt>
                      <c:pt idx="867">
                        <c:v>-1.8696745419637005E-5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1F55-49F0-A24A-3B89F24A4DCF}"/>
                  </c:ext>
                </c:extLst>
              </c15:ser>
            </c15:filteredScatterSeries>
            <c15:filteredScatterSeries>
              <c15:ser>
                <c:idx val="9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y_z'!$K$1:$L$1</c15:sqref>
                        </c15:formulaRef>
                      </c:ext>
                    </c:extLst>
                    <c:strCache>
                      <c:ptCount val="1"/>
                      <c:pt idx="0">
                        <c:v>-2.5 deg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>
                        <a:lumMod val="60000"/>
                      </a:schemeClr>
                    </a:solidFill>
                    <a:ln w="9525">
                      <a:solidFill>
                        <a:schemeClr val="accent4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y_z'!$K$3:$K$870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y_z'!$L$3:$L$870</c15:sqref>
                        </c15:formulaRef>
                      </c:ext>
                    </c:extLst>
                    <c:numCache>
                      <c:formatCode>General</c:formatCode>
                      <c:ptCount val="868"/>
                      <c:pt idx="31" formatCode="0.00E+00">
                        <c:v>0</c:v>
                      </c:pt>
                      <c:pt idx="32" formatCode="0.00E+00">
                        <c:v>0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1F55-49F0-A24A-3B89F24A4DCF}"/>
                  </c:ext>
                </c:extLst>
              </c15:ser>
            </c15:filteredScatterSeries>
            <c15:filteredScatterSeries>
              <c15:ser>
                <c:idx val="12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y_z'!$N$1:$N$2</c15:sqref>
                        </c15:formulaRef>
                      </c:ext>
                    </c:extLst>
                    <c:strCache>
                      <c:ptCount val="2"/>
                      <c:pt idx="0">
                        <c:v>-2.5 deg</c:v>
                      </c:pt>
                      <c:pt idx="1">
                        <c:v>ArcTan y/z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y_z'!$A$3:$A$870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8.4017742977036803E-6</c:v>
                      </c:pt>
                      <c:pt idx="1">
                        <c:v>1.6139130875308399E-5</c:v>
                      </c:pt>
                      <c:pt idx="2">
                        <c:v>2.6378602442109501E-5</c:v>
                      </c:pt>
                      <c:pt idx="3">
                        <c:v>4.29982263410888E-5</c:v>
                      </c:pt>
                      <c:pt idx="4">
                        <c:v>6.97401176152246E-5</c:v>
                      </c:pt>
                      <c:pt idx="5">
                        <c:v>1.03996301741294E-4</c:v>
                      </c:pt>
                      <c:pt idx="6">
                        <c:v>1.4577335721267399E-4</c:v>
                      </c:pt>
                      <c:pt idx="7">
                        <c:v>1.9507929559270699E-4</c:v>
                      </c:pt>
                      <c:pt idx="8">
                        <c:v>2.5192355636021802E-4</c:v>
                      </c:pt>
                      <c:pt idx="9">
                        <c:v>3.1631700078942201E-4</c:v>
                      </c:pt>
                      <c:pt idx="10">
                        <c:v>3.8827189775534802E-4</c:v>
                      </c:pt>
                      <c:pt idx="11">
                        <c:v>4.6780184243915202E-4</c:v>
                      </c:pt>
                      <c:pt idx="12">
                        <c:v>5.5492167167065496E-4</c:v>
                      </c:pt>
                      <c:pt idx="13">
                        <c:v>6.4964743589048695E-4</c:v>
                      </c:pt>
                      <c:pt idx="14">
                        <c:v>7.51996375158875E-4</c:v>
                      </c:pt>
                      <c:pt idx="15">
                        <c:v>8.6198684687947098E-4</c:v>
                      </c:pt>
                      <c:pt idx="16">
                        <c:v>9.7963808044167189E-4</c:v>
                      </c:pt>
                      <c:pt idx="17">
                        <c:v>1.10497004331381E-3</c:v>
                      </c:pt>
                      <c:pt idx="18">
                        <c:v>1.2380033879739901E-3</c:v>
                      </c:pt>
                      <c:pt idx="19">
                        <c:v>1.3787591545865599E-3</c:v>
                      </c:pt>
                      <c:pt idx="20">
                        <c:v>1.52725819507426E-3</c:v>
                      </c:pt>
                      <c:pt idx="21">
                        <c:v>1.68352125344058E-3</c:v>
                      </c:pt>
                      <c:pt idx="22">
                        <c:v>1.84756989399365E-3</c:v>
                      </c:pt>
                      <c:pt idx="23">
                        <c:v>2.0194286768855899E-3</c:v>
                      </c:pt>
                      <c:pt idx="24">
                        <c:v>2.1991262761206199E-3</c:v>
                      </c:pt>
                      <c:pt idx="25">
                        <c:v>2.38669910188908E-3</c:v>
                      </c:pt>
                      <c:pt idx="26">
                        <c:v>2.5821955385832698E-3</c:v>
                      </c:pt>
                      <c:pt idx="27">
                        <c:v>2.7856759808809299E-3</c:v>
                      </c:pt>
                      <c:pt idx="28">
                        <c:v>2.9972110021734902E-3</c:v>
                      </c:pt>
                      <c:pt idx="29">
                        <c:v>3.2168807883894302E-3</c:v>
                      </c:pt>
                      <c:pt idx="30">
                        <c:v>3.44477238125424E-3</c:v>
                      </c:pt>
                      <c:pt idx="31">
                        <c:v>3.6809758904261598E-3</c:v>
                      </c:pt>
                      <c:pt idx="32">
                        <c:v>3.9255839985444197E-3</c:v>
                      </c:pt>
                      <c:pt idx="33">
                        <c:v>4.1786919470393202E-3</c:v>
                      </c:pt>
                      <c:pt idx="34">
                        <c:v>4.4403976383332504E-3</c:v>
                      </c:pt>
                      <c:pt idx="35">
                        <c:v>4.7108017508668103E-3</c:v>
                      </c:pt>
                      <c:pt idx="36">
                        <c:v>4.9900079392615404E-3</c:v>
                      </c:pt>
                      <c:pt idx="37">
                        <c:v>5.27812254445955E-3</c:v>
                      </c:pt>
                      <c:pt idx="38">
                        <c:v>5.5752539530974704E-3</c:v>
                      </c:pt>
                      <c:pt idx="39">
                        <c:v>5.8815121738952196E-3</c:v>
                      </c:pt>
                      <c:pt idx="40">
                        <c:v>6.1970085016863196E-3</c:v>
                      </c:pt>
                      <c:pt idx="41">
                        <c:v>6.5218551104582302E-3</c:v>
                      </c:pt>
                      <c:pt idx="42">
                        <c:v>6.8561650693137804E-3</c:v>
                      </c:pt>
                      <c:pt idx="43">
                        <c:v>7.2000526875733301E-3</c:v>
                      </c:pt>
                      <c:pt idx="44">
                        <c:v>7.5536333690479204E-3</c:v>
                      </c:pt>
                      <c:pt idx="45">
                        <c:v>7.9170225274828206E-3</c:v>
                      </c:pt>
                      <c:pt idx="46">
                        <c:v>8.2903342373859702E-3</c:v>
                      </c:pt>
                      <c:pt idx="47">
                        <c:v>8.6736803596272408E-3</c:v>
                      </c:pt>
                      <c:pt idx="48">
                        <c:v>9.0671704916699802E-3</c:v>
                      </c:pt>
                      <c:pt idx="49">
                        <c:v>9.4709119344670405E-3</c:v>
                      </c:pt>
                      <c:pt idx="50">
                        <c:v>9.8850098423536696E-3</c:v>
                      </c:pt>
                      <c:pt idx="51">
                        <c:v>1.03095658200073E-2</c:v>
                      </c:pt>
                      <c:pt idx="52">
                        <c:v>1.0744675664304201E-2</c:v>
                      </c:pt>
                      <c:pt idx="53">
                        <c:v>1.1190427827736001E-2</c:v>
                      </c:pt>
                      <c:pt idx="54">
                        <c:v>1.16469029458531E-2</c:v>
                      </c:pt>
                      <c:pt idx="55">
                        <c:v>1.2114173454934801E-2</c:v>
                      </c:pt>
                      <c:pt idx="56">
                        <c:v>1.2592303452851301E-2</c:v>
                      </c:pt>
                      <c:pt idx="57">
                        <c:v>1.30813483041542E-2</c:v>
                      </c:pt>
                      <c:pt idx="58">
                        <c:v>1.35813543968927E-2</c:v>
                      </c:pt>
                      <c:pt idx="59">
                        <c:v>1.40923590261306E-2</c:v>
                      </c:pt>
                      <c:pt idx="60">
                        <c:v>1.46143897914842E-2</c:v>
                      </c:pt>
                      <c:pt idx="61">
                        <c:v>1.51474647933068E-2</c:v>
                      </c:pt>
                      <c:pt idx="62">
                        <c:v>1.5691594884053101E-2</c:v>
                      </c:pt>
                      <c:pt idx="63">
                        <c:v>1.6246784724709602E-2</c:v>
                      </c:pt>
                      <c:pt idx="64">
                        <c:v>1.6813031414991301E-2</c:v>
                      </c:pt>
                      <c:pt idx="65">
                        <c:v>1.7390321862386999E-2</c:v>
                      </c:pt>
                      <c:pt idx="66">
                        <c:v>1.7978632602033098E-2</c:v>
                      </c:pt>
                      <c:pt idx="67">
                        <c:v>1.85779304709872E-2</c:v>
                      </c:pt>
                      <c:pt idx="68">
                        <c:v>1.91881733320192E-2</c:v>
                      </c:pt>
                      <c:pt idx="69">
                        <c:v>1.98093121050168E-2</c:v>
                      </c:pt>
                      <c:pt idx="70">
                        <c:v>2.0441293769898301E-2</c:v>
                      </c:pt>
                      <c:pt idx="71">
                        <c:v>2.1084060204067601E-2</c:v>
                      </c:pt>
                      <c:pt idx="72">
                        <c:v>2.1737545021374201E-2</c:v>
                      </c:pt>
                      <c:pt idx="73">
                        <c:v>2.24016721385468E-2</c:v>
                      </c:pt>
                      <c:pt idx="74">
                        <c:v>2.3076355454565298E-2</c:v>
                      </c:pt>
                      <c:pt idx="75">
                        <c:v>2.3761500275403601E-2</c:v>
                      </c:pt>
                      <c:pt idx="76">
                        <c:v>2.44570068680867E-2</c:v>
                      </c:pt>
                      <c:pt idx="77">
                        <c:v>2.51627737280474E-2</c:v>
                      </c:pt>
                      <c:pt idx="78">
                        <c:v>2.58786987109367E-2</c:v>
                      </c:pt>
                      <c:pt idx="79">
                        <c:v>2.6604678560196601E-2</c:v>
                      </c:pt>
                      <c:pt idx="80">
                        <c:v>2.73406065793819E-2</c:v>
                      </c:pt>
                      <c:pt idx="81">
                        <c:v>2.8086371528919098E-2</c:v>
                      </c:pt>
                      <c:pt idx="82">
                        <c:v>2.8841857773629499E-2</c:v>
                      </c:pt>
                      <c:pt idx="83">
                        <c:v>2.9606945518413402E-2</c:v>
                      </c:pt>
                      <c:pt idx="84">
                        <c:v>3.03815114875686E-2</c:v>
                      </c:pt>
                      <c:pt idx="85">
                        <c:v>3.11654309212527E-2</c:v>
                      </c:pt>
                      <c:pt idx="86">
                        <c:v>3.1958578903281E-2</c:v>
                      </c:pt>
                      <c:pt idx="87">
                        <c:v>3.2760830505933501E-2</c:v>
                      </c:pt>
                      <c:pt idx="88">
                        <c:v>3.3572060666890301E-2</c:v>
                      </c:pt>
                      <c:pt idx="89">
                        <c:v>3.43921444065289E-2</c:v>
                      </c:pt>
                      <c:pt idx="90">
                        <c:v>3.5220957240718498E-2</c:v>
                      </c:pt>
                      <c:pt idx="91">
                        <c:v>3.60583753473709E-2</c:v>
                      </c:pt>
                      <c:pt idx="92">
                        <c:v>3.6904275771556597E-2</c:v>
                      </c:pt>
                      <c:pt idx="93">
                        <c:v>3.7758537026446298E-2</c:v>
                      </c:pt>
                      <c:pt idx="94">
                        <c:v>3.8621039390733997E-2</c:v>
                      </c:pt>
                      <c:pt idx="95">
                        <c:v>3.9491664729945898E-2</c:v>
                      </c:pt>
                      <c:pt idx="96">
                        <c:v>4.0370296257469997E-2</c:v>
                      </c:pt>
                      <c:pt idx="97">
                        <c:v>4.1256818048133498E-2</c:v>
                      </c:pt>
                      <c:pt idx="98">
                        <c:v>4.2151114547257201E-2</c:v>
                      </c:pt>
                      <c:pt idx="99">
                        <c:v>4.3053069848676399E-2</c:v>
                      </c:pt>
                      <c:pt idx="100">
                        <c:v>4.3962567659935198E-2</c:v>
                      </c:pt>
                      <c:pt idx="101">
                        <c:v>4.4879492107277902E-2</c:v>
                      </c:pt>
                      <c:pt idx="102">
                        <c:v>4.5803728123946098E-2</c:v>
                      </c:pt>
                      <c:pt idx="103">
                        <c:v>4.6735159272216997E-2</c:v>
                      </c:pt>
                      <c:pt idx="104">
                        <c:v>4.7673665495609703E-2</c:v>
                      </c:pt>
                      <c:pt idx="105">
                        <c:v>4.8619123029533001E-2</c:v>
                      </c:pt>
                      <c:pt idx="106">
                        <c:v>4.9571402892500199E-2</c:v>
                      </c:pt>
                      <c:pt idx="107">
                        <c:v>5.0530369224268797E-2</c:v>
                      </c:pt>
                      <c:pt idx="108">
                        <c:v>5.1495878143929801E-2</c:v>
                      </c:pt>
                      <c:pt idx="109">
                        <c:v>5.24677700523975E-2</c:v>
                      </c:pt>
                      <c:pt idx="110">
                        <c:v>5.3445865816469297E-2</c:v>
                      </c:pt>
                      <c:pt idx="111">
                        <c:v>5.4429968351265803E-2</c:v>
                      </c:pt>
                      <c:pt idx="112">
                        <c:v>5.5419865907141402E-2</c:v>
                      </c:pt>
                      <c:pt idx="113">
                        <c:v>5.64153328368273E-2</c:v>
                      </c:pt>
                      <c:pt idx="114">
                        <c:v>5.7416120538646101E-2</c:v>
                      </c:pt>
                      <c:pt idx="115">
                        <c:v>5.8421948520288099E-2</c:v>
                      </c:pt>
                      <c:pt idx="116">
                        <c:v>5.9432504931142098E-2</c:v>
                      </c:pt>
                      <c:pt idx="117">
                        <c:v>6.0447444745828201E-2</c:v>
                      </c:pt>
                      <c:pt idx="118">
                        <c:v>6.1466384704622103E-2</c:v>
                      </c:pt>
                      <c:pt idx="119">
                        <c:v>6.24889226257032E-2</c:v>
                      </c:pt>
                      <c:pt idx="120">
                        <c:v>6.3514655916509594E-2</c:v>
                      </c:pt>
                      <c:pt idx="121">
                        <c:v>6.4543182317017306E-2</c:v>
                      </c:pt>
                      <c:pt idx="122">
                        <c:v>6.5574103362156105E-2</c:v>
                      </c:pt>
                      <c:pt idx="123">
                        <c:v>6.6607044502482504E-2</c:v>
                      </c:pt>
                      <c:pt idx="124">
                        <c:v>6.7641672418536899E-2</c:v>
                      </c:pt>
                      <c:pt idx="125">
                        <c:v>6.86776913837394E-2</c:v>
                      </c:pt>
                      <c:pt idx="126">
                        <c:v>6.9714839184028196E-2</c:v>
                      </c:pt>
                      <c:pt idx="127">
                        <c:v>7.0752895032663701E-2</c:v>
                      </c:pt>
                      <c:pt idx="128">
                        <c:v>7.1791682075195901E-2</c:v>
                      </c:pt>
                      <c:pt idx="129">
                        <c:v>7.2831052381502503E-2</c:v>
                      </c:pt>
                      <c:pt idx="130">
                        <c:v>7.3870884445315602E-2</c:v>
                      </c:pt>
                      <c:pt idx="131">
                        <c:v>7.49110871957442E-2</c:v>
                      </c:pt>
                      <c:pt idx="132">
                        <c:v>7.5951592405387805E-2</c:v>
                      </c:pt>
                      <c:pt idx="133">
                        <c:v>7.69923420384655E-2</c:v>
                      </c:pt>
                      <c:pt idx="134">
                        <c:v>7.8033287865125395E-2</c:v>
                      </c:pt>
                      <c:pt idx="135">
                        <c:v>7.9074392235511506E-2</c:v>
                      </c:pt>
                      <c:pt idx="136">
                        <c:v>8.0115626028417E-2</c:v>
                      </c:pt>
                      <c:pt idx="137">
                        <c:v>8.1156965420798394E-2</c:v>
                      </c:pt>
                      <c:pt idx="138">
                        <c:v>8.2198391178208499E-2</c:v>
                      </c:pt>
                      <c:pt idx="139">
                        <c:v>8.3239887576198796E-2</c:v>
                      </c:pt>
                      <c:pt idx="140">
                        <c:v>8.4281442335324003E-2</c:v>
                      </c:pt>
                      <c:pt idx="141">
                        <c:v>8.5323046776419997E-2</c:v>
                      </c:pt>
                      <c:pt idx="142">
                        <c:v>8.6364695295598898E-2</c:v>
                      </c:pt>
                      <c:pt idx="143">
                        <c:v>8.7406383572009E-2</c:v>
                      </c:pt>
                      <c:pt idx="144">
                        <c:v>8.8448107615610103E-2</c:v>
                      </c:pt>
                      <c:pt idx="145">
                        <c:v>8.9489863477628703E-2</c:v>
                      </c:pt>
                      <c:pt idx="146">
                        <c:v>9.0531647080450695E-2</c:v>
                      </c:pt>
                      <c:pt idx="147">
                        <c:v>9.1573454201888296E-2</c:v>
                      </c:pt>
                      <c:pt idx="148">
                        <c:v>9.2615280515302503E-2</c:v>
                      </c:pt>
                      <c:pt idx="149">
                        <c:v>9.3657121822239703E-2</c:v>
                      </c:pt>
                      <c:pt idx="150">
                        <c:v>9.4698974634325403E-2</c:v>
                      </c:pt>
                      <c:pt idx="151">
                        <c:v>9.5740836386925904E-2</c:v>
                      </c:pt>
                      <c:pt idx="152">
                        <c:v>9.6782705430255897E-2</c:v>
                      </c:pt>
                      <c:pt idx="153">
                        <c:v>9.7824581010269807E-2</c:v>
                      </c:pt>
                      <c:pt idx="154">
                        <c:v>9.8866463055154299E-2</c:v>
                      </c:pt>
                      <c:pt idx="155">
                        <c:v>9.9908351628369294E-2</c:v>
                      </c:pt>
                      <c:pt idx="156">
                        <c:v>0.100950246739615</c:v>
                      </c:pt>
                      <c:pt idx="157">
                        <c:v>0.101992148359268</c:v>
                      </c:pt>
                      <c:pt idx="158">
                        <c:v>0.103034056448728</c:v>
                      </c:pt>
                      <c:pt idx="159">
                        <c:v>0.1040759710045</c:v>
                      </c:pt>
                      <c:pt idx="160">
                        <c:v>0.105117892078324</c:v>
                      </c:pt>
                      <c:pt idx="161">
                        <c:v>0.10615981977841001</c:v>
                      </c:pt>
                      <c:pt idx="162">
                        <c:v>0.107201754270764</c:v>
                      </c:pt>
                      <c:pt idx="163">
                        <c:v>0.10824369576735</c:v>
                      </c:pt>
                      <c:pt idx="164">
                        <c:v>0.10928564448589</c:v>
                      </c:pt>
                      <c:pt idx="165">
                        <c:v>0.11032760062227</c:v>
                      </c:pt>
                      <c:pt idx="166">
                        <c:v>0.111369564350805</c:v>
                      </c:pt>
                      <c:pt idx="167">
                        <c:v>0.11241153582798399</c:v>
                      </c:pt>
                      <c:pt idx="168">
                        <c:v>0.113453515186773</c:v>
                      </c:pt>
                      <c:pt idx="169">
                        <c:v>0.114495502529431</c:v>
                      </c:pt>
                      <c:pt idx="170">
                        <c:v>0.115537497929251</c:v>
                      </c:pt>
                      <c:pt idx="171">
                        <c:v>0.116579501431544</c:v>
                      </c:pt>
                      <c:pt idx="172">
                        <c:v>0.117621513051218</c:v>
                      </c:pt>
                      <c:pt idx="173">
                        <c:v>0.11866353277831</c:v>
                      </c:pt>
                      <c:pt idx="174">
                        <c:v>0.119705560580446</c:v>
                      </c:pt>
                      <c:pt idx="175">
                        <c:v>0.12074759638766699</c:v>
                      </c:pt>
                      <c:pt idx="176">
                        <c:v>0.121789640086461</c:v>
                      </c:pt>
                      <c:pt idx="177">
                        <c:v>0.122831691520516</c:v>
                      </c:pt>
                      <c:pt idx="178">
                        <c:v>0.123873750492313</c:v>
                      </c:pt>
                      <c:pt idx="179">
                        <c:v>0.124915816771566</c:v>
                      </c:pt>
                      <c:pt idx="180">
                        <c:v>0.125957890112187</c:v>
                      </c:pt>
                      <c:pt idx="181">
                        <c:v>0.12699997026037799</c:v>
                      </c:pt>
                      <c:pt idx="182">
                        <c:v>0.12804205695686499</c:v>
                      </c:pt>
                      <c:pt idx="183">
                        <c:v>0.12908414993652301</c:v>
                      </c:pt>
                      <c:pt idx="184">
                        <c:v>0.130126248926133</c:v>
                      </c:pt>
                      <c:pt idx="185">
                        <c:v>0.13116835364997501</c:v>
                      </c:pt>
                      <c:pt idx="186">
                        <c:v>0.132210463831923</c:v>
                      </c:pt>
                      <c:pt idx="187">
                        <c:v>0.13325257918786401</c:v>
                      </c:pt>
                      <c:pt idx="188">
                        <c:v>0.134294699109024</c:v>
                      </c:pt>
                      <c:pt idx="189">
                        <c:v>0.13533682254781501</c:v>
                      </c:pt>
                      <c:pt idx="190">
                        <c:v>0.136378948468903</c:v>
                      </c:pt>
                      <c:pt idx="191">
                        <c:v>0.13742107589282501</c:v>
                      </c:pt>
                      <c:pt idx="192">
                        <c:v>0.13846320390217501</c:v>
                      </c:pt>
                      <c:pt idx="193">
                        <c:v>0.13950533195668099</c:v>
                      </c:pt>
                      <c:pt idx="194">
                        <c:v>0.14054746001118701</c:v>
                      </c:pt>
                      <c:pt idx="195">
                        <c:v>0.141589588065693</c:v>
                      </c:pt>
                      <c:pt idx="196">
                        <c:v>0.14263171612019801</c:v>
                      </c:pt>
                      <c:pt idx="197">
                        <c:v>0.143673844174704</c:v>
                      </c:pt>
                      <c:pt idx="198">
                        <c:v>0.14471597222920901</c:v>
                      </c:pt>
                      <c:pt idx="199">
                        <c:v>0.145758100283715</c:v>
                      </c:pt>
                      <c:pt idx="200">
                        <c:v>0.14680022833822101</c:v>
                      </c:pt>
                      <c:pt idx="201">
                        <c:v>0.147842356392727</c:v>
                      </c:pt>
                      <c:pt idx="202">
                        <c:v>0.14888448444723201</c:v>
                      </c:pt>
                      <c:pt idx="203">
                        <c:v>0.149926612501738</c:v>
                      </c:pt>
                      <c:pt idx="204">
                        <c:v>0.15096874055624401</c:v>
                      </c:pt>
                      <c:pt idx="205">
                        <c:v>0.152010868610749</c:v>
                      </c:pt>
                      <c:pt idx="206">
                        <c:v>0.15305299666525499</c:v>
                      </c:pt>
                      <c:pt idx="207">
                        <c:v>0.154095124719761</c:v>
                      </c:pt>
                      <c:pt idx="208">
                        <c:v>0.15513725277426599</c:v>
                      </c:pt>
                      <c:pt idx="209">
                        <c:v>0.156179380828772</c:v>
                      </c:pt>
                      <c:pt idx="210">
                        <c:v>0.15722150888327699</c:v>
                      </c:pt>
                      <c:pt idx="211">
                        <c:v>0.158263636937783</c:v>
                      </c:pt>
                      <c:pt idx="212">
                        <c:v>0.15930576499228899</c:v>
                      </c:pt>
                      <c:pt idx="213">
                        <c:v>0.160347893046795</c:v>
                      </c:pt>
                      <c:pt idx="214">
                        <c:v>0.16139002110129999</c:v>
                      </c:pt>
                      <c:pt idx="215">
                        <c:v>0.162432149155806</c:v>
                      </c:pt>
                      <c:pt idx="216">
                        <c:v>0.16347427721031199</c:v>
                      </c:pt>
                      <c:pt idx="217">
                        <c:v>0.16451640526481701</c:v>
                      </c:pt>
                      <c:pt idx="218">
                        <c:v>0.16555853331932299</c:v>
                      </c:pt>
                      <c:pt idx="219">
                        <c:v>0.16660066137382901</c:v>
                      </c:pt>
                      <c:pt idx="220">
                        <c:v>0.16764278942833399</c:v>
                      </c:pt>
                      <c:pt idx="221">
                        <c:v>0.16868491748284001</c:v>
                      </c:pt>
                      <c:pt idx="222">
                        <c:v>0.16972704553734499</c:v>
                      </c:pt>
                      <c:pt idx="223">
                        <c:v>0.17076917359185101</c:v>
                      </c:pt>
                      <c:pt idx="224">
                        <c:v>0.171811301646356</c:v>
                      </c:pt>
                      <c:pt idx="225">
                        <c:v>0.17285342970086201</c:v>
                      </c:pt>
                      <c:pt idx="226">
                        <c:v>0.173895557755368</c:v>
                      </c:pt>
                      <c:pt idx="227">
                        <c:v>0.17493768580987401</c:v>
                      </c:pt>
                      <c:pt idx="228">
                        <c:v>0.175979813864379</c:v>
                      </c:pt>
                      <c:pt idx="229">
                        <c:v>0.17702194191888501</c:v>
                      </c:pt>
                      <c:pt idx="230">
                        <c:v>0.178064069973391</c:v>
                      </c:pt>
                      <c:pt idx="231">
                        <c:v>0.17910619802789701</c:v>
                      </c:pt>
                      <c:pt idx="232">
                        <c:v>0.180148326082402</c:v>
                      </c:pt>
                      <c:pt idx="233">
                        <c:v>0.18119045413690801</c:v>
                      </c:pt>
                      <c:pt idx="234">
                        <c:v>0.182232582191413</c:v>
                      </c:pt>
                      <c:pt idx="235">
                        <c:v>0.18327471024591899</c:v>
                      </c:pt>
                      <c:pt idx="236">
                        <c:v>0.184316838300425</c:v>
                      </c:pt>
                      <c:pt idx="237">
                        <c:v>0.18535896635492999</c:v>
                      </c:pt>
                      <c:pt idx="238">
                        <c:v>0.186401094409436</c:v>
                      </c:pt>
                      <c:pt idx="239">
                        <c:v>0.18744322246394199</c:v>
                      </c:pt>
                      <c:pt idx="240">
                        <c:v>0.188485350518447</c:v>
                      </c:pt>
                      <c:pt idx="241">
                        <c:v>0.18952747857295299</c:v>
                      </c:pt>
                      <c:pt idx="242">
                        <c:v>0.190569606627458</c:v>
                      </c:pt>
                      <c:pt idx="243">
                        <c:v>0.19161173468196399</c:v>
                      </c:pt>
                      <c:pt idx="244">
                        <c:v>0.19265386273647001</c:v>
                      </c:pt>
                      <c:pt idx="245">
                        <c:v>0.19369599079097599</c:v>
                      </c:pt>
                      <c:pt idx="246">
                        <c:v>0.19473811884548201</c:v>
                      </c:pt>
                      <c:pt idx="247">
                        <c:v>0.19578024689998599</c:v>
                      </c:pt>
                      <c:pt idx="248">
                        <c:v>0.19682237495449201</c:v>
                      </c:pt>
                      <c:pt idx="249">
                        <c:v>0.19786450300899799</c:v>
                      </c:pt>
                      <c:pt idx="250">
                        <c:v>0.19890663106350401</c:v>
                      </c:pt>
                      <c:pt idx="251">
                        <c:v>0.199948759118009</c:v>
                      </c:pt>
                      <c:pt idx="252">
                        <c:v>0.20099088717251501</c:v>
                      </c:pt>
                      <c:pt idx="253">
                        <c:v>0.202033015227021</c:v>
                      </c:pt>
                      <c:pt idx="254">
                        <c:v>0.20307514328152601</c:v>
                      </c:pt>
                      <c:pt idx="255">
                        <c:v>0.204117271336032</c:v>
                      </c:pt>
                      <c:pt idx="256">
                        <c:v>0.20515939939053701</c:v>
                      </c:pt>
                      <c:pt idx="257">
                        <c:v>0.206201527445044</c:v>
                      </c:pt>
                      <c:pt idx="258">
                        <c:v>0.20724365549954901</c:v>
                      </c:pt>
                      <c:pt idx="259">
                        <c:v>0.208285783554055</c:v>
                      </c:pt>
                      <c:pt idx="260">
                        <c:v>0.20932791160856001</c:v>
                      </c:pt>
                      <c:pt idx="261">
                        <c:v>0.210370039663066</c:v>
                      </c:pt>
                      <c:pt idx="262">
                        <c:v>0.21141216771757201</c:v>
                      </c:pt>
                      <c:pt idx="263">
                        <c:v>0.212454295772077</c:v>
                      </c:pt>
                      <c:pt idx="264">
                        <c:v>0.21349642382658299</c:v>
                      </c:pt>
                      <c:pt idx="265">
                        <c:v>0.214538551881089</c:v>
                      </c:pt>
                      <c:pt idx="266">
                        <c:v>0.21558067993559399</c:v>
                      </c:pt>
                      <c:pt idx="267">
                        <c:v>0.2166228079901</c:v>
                      </c:pt>
                      <c:pt idx="268">
                        <c:v>0.21766493604460599</c:v>
                      </c:pt>
                      <c:pt idx="269">
                        <c:v>0.218707064099112</c:v>
                      </c:pt>
                      <c:pt idx="270">
                        <c:v>0.21974919215361699</c:v>
                      </c:pt>
                      <c:pt idx="271">
                        <c:v>0.220791320208123</c:v>
                      </c:pt>
                      <c:pt idx="272">
                        <c:v>0.22183344826262899</c:v>
                      </c:pt>
                      <c:pt idx="273">
                        <c:v>0.22287557631713401</c:v>
                      </c:pt>
                      <c:pt idx="274">
                        <c:v>0.22391770437163999</c:v>
                      </c:pt>
                      <c:pt idx="275">
                        <c:v>0.22495983242614501</c:v>
                      </c:pt>
                      <c:pt idx="276">
                        <c:v>0.22600196048065099</c:v>
                      </c:pt>
                      <c:pt idx="277">
                        <c:v>0.22704408853515601</c:v>
                      </c:pt>
                      <c:pt idx="278">
                        <c:v>0.22808621658966199</c:v>
                      </c:pt>
                      <c:pt idx="279">
                        <c:v>0.22912834464416801</c:v>
                      </c:pt>
                      <c:pt idx="280">
                        <c:v>0.23017047269867399</c:v>
                      </c:pt>
                      <c:pt idx="281">
                        <c:v>0.23121260075317901</c:v>
                      </c:pt>
                      <c:pt idx="282">
                        <c:v>0.232254728807685</c:v>
                      </c:pt>
                      <c:pt idx="283">
                        <c:v>0.23329685686219101</c:v>
                      </c:pt>
                      <c:pt idx="284">
                        <c:v>0.234338984916697</c:v>
                      </c:pt>
                      <c:pt idx="285">
                        <c:v>0.23538111297120201</c:v>
                      </c:pt>
                      <c:pt idx="286">
                        <c:v>0.236423241025707</c:v>
                      </c:pt>
                      <c:pt idx="287">
                        <c:v>0.23746536908021301</c:v>
                      </c:pt>
                      <c:pt idx="288">
                        <c:v>0.238507497134718</c:v>
                      </c:pt>
                      <c:pt idx="289">
                        <c:v>0.23954962518922501</c:v>
                      </c:pt>
                      <c:pt idx="290">
                        <c:v>0.24059175324373</c:v>
                      </c:pt>
                      <c:pt idx="291">
                        <c:v>0.24163388129823599</c:v>
                      </c:pt>
                      <c:pt idx="292">
                        <c:v>0.242676009352741</c:v>
                      </c:pt>
                      <c:pt idx="293">
                        <c:v>0.24371813740724699</c:v>
                      </c:pt>
                      <c:pt idx="294">
                        <c:v>0.244760265461753</c:v>
                      </c:pt>
                      <c:pt idx="295">
                        <c:v>0.24580239351625799</c:v>
                      </c:pt>
                      <c:pt idx="296">
                        <c:v>0.246844521570765</c:v>
                      </c:pt>
                      <c:pt idx="297">
                        <c:v>0.24788664962527099</c:v>
                      </c:pt>
                      <c:pt idx="298">
                        <c:v>0.248928777679775</c:v>
                      </c:pt>
                      <c:pt idx="299">
                        <c:v>0.24997090573428099</c:v>
                      </c:pt>
                      <c:pt idx="300">
                        <c:v>0.25101303378878698</c:v>
                      </c:pt>
                      <c:pt idx="301">
                        <c:v>0.25205516184329202</c:v>
                      </c:pt>
                      <c:pt idx="302">
                        <c:v>0.25309728989779801</c:v>
                      </c:pt>
                      <c:pt idx="303">
                        <c:v>0.25413941795230399</c:v>
                      </c:pt>
                      <c:pt idx="304">
                        <c:v>0.25518154600680998</c:v>
                      </c:pt>
                      <c:pt idx="305">
                        <c:v>0.25622367406131602</c:v>
                      </c:pt>
                      <c:pt idx="306">
                        <c:v>0.25726580211582101</c:v>
                      </c:pt>
                      <c:pt idx="307">
                        <c:v>0.25830793017032699</c:v>
                      </c:pt>
                      <c:pt idx="308">
                        <c:v>0.25935005822483198</c:v>
                      </c:pt>
                      <c:pt idx="309">
                        <c:v>0.26039218627933802</c:v>
                      </c:pt>
                      <c:pt idx="310">
                        <c:v>0.26143431433384401</c:v>
                      </c:pt>
                      <c:pt idx="311">
                        <c:v>0.262476442388349</c:v>
                      </c:pt>
                      <c:pt idx="312">
                        <c:v>0.26351857044285498</c:v>
                      </c:pt>
                      <c:pt idx="313">
                        <c:v>0.26456069849736003</c:v>
                      </c:pt>
                      <c:pt idx="314">
                        <c:v>0.26560282655186601</c:v>
                      </c:pt>
                      <c:pt idx="315">
                        <c:v>0.266644954606371</c:v>
                      </c:pt>
                      <c:pt idx="316">
                        <c:v>0.26768708266087698</c:v>
                      </c:pt>
                      <c:pt idx="317">
                        <c:v>0.26872921071538403</c:v>
                      </c:pt>
                      <c:pt idx="318">
                        <c:v>0.26977133876988901</c:v>
                      </c:pt>
                      <c:pt idx="319">
                        <c:v>0.270813466824395</c:v>
                      </c:pt>
                      <c:pt idx="320">
                        <c:v>0.27185559487889999</c:v>
                      </c:pt>
                      <c:pt idx="321">
                        <c:v>0.27289772293340597</c:v>
                      </c:pt>
                      <c:pt idx="322">
                        <c:v>0.27393985098791102</c:v>
                      </c:pt>
                      <c:pt idx="323">
                        <c:v>0.274981979042417</c:v>
                      </c:pt>
                      <c:pt idx="324">
                        <c:v>0.27602410709692199</c:v>
                      </c:pt>
                      <c:pt idx="325">
                        <c:v>0.27706623515142798</c:v>
                      </c:pt>
                      <c:pt idx="326">
                        <c:v>0.27810836320593402</c:v>
                      </c:pt>
                      <c:pt idx="327">
                        <c:v>0.27915049126044</c:v>
                      </c:pt>
                      <c:pt idx="328">
                        <c:v>0.28019261931494599</c:v>
                      </c:pt>
                      <c:pt idx="329">
                        <c:v>0.28123474736945098</c:v>
                      </c:pt>
                      <c:pt idx="330">
                        <c:v>0.28227687542395602</c:v>
                      </c:pt>
                      <c:pt idx="331">
                        <c:v>0.283319003478464</c:v>
                      </c:pt>
                      <c:pt idx="332">
                        <c:v>0.28436113153296799</c:v>
                      </c:pt>
                      <c:pt idx="333">
                        <c:v>0.28540325958747398</c:v>
                      </c:pt>
                      <c:pt idx="334">
                        <c:v>0.28644538764197902</c:v>
                      </c:pt>
                      <c:pt idx="335">
                        <c:v>0.28748751569648501</c:v>
                      </c:pt>
                      <c:pt idx="336">
                        <c:v>0.28852964375099099</c:v>
                      </c:pt>
                      <c:pt idx="337">
                        <c:v>0.28957177180549598</c:v>
                      </c:pt>
                      <c:pt idx="338">
                        <c:v>0.29061389986000202</c:v>
                      </c:pt>
                      <c:pt idx="339">
                        <c:v>0.29165602791450801</c:v>
                      </c:pt>
                      <c:pt idx="340">
                        <c:v>0.292698155969013</c:v>
                      </c:pt>
                      <c:pt idx="341">
                        <c:v>0.29374028402351898</c:v>
                      </c:pt>
                      <c:pt idx="342">
                        <c:v>0.29478241207802502</c:v>
                      </c:pt>
                      <c:pt idx="343">
                        <c:v>0.29582454013253001</c:v>
                      </c:pt>
                      <c:pt idx="344">
                        <c:v>0.296866668187036</c:v>
                      </c:pt>
                      <c:pt idx="345">
                        <c:v>0.29790879624154198</c:v>
                      </c:pt>
                      <c:pt idx="346">
                        <c:v>0.29895092429604703</c:v>
                      </c:pt>
                      <c:pt idx="347">
                        <c:v>0.29999305235055301</c:v>
                      </c:pt>
                      <c:pt idx="348">
                        <c:v>0.301035180405059</c:v>
                      </c:pt>
                      <c:pt idx="349">
                        <c:v>0.30207730845956399</c:v>
                      </c:pt>
                      <c:pt idx="350">
                        <c:v>0.30311943651407097</c:v>
                      </c:pt>
                      <c:pt idx="351">
                        <c:v>0.30416156456857601</c:v>
                      </c:pt>
                      <c:pt idx="352">
                        <c:v>0.305203692623081</c:v>
                      </c:pt>
                      <c:pt idx="353">
                        <c:v>0.30624582067758699</c:v>
                      </c:pt>
                      <c:pt idx="354">
                        <c:v>0.30728794873209198</c:v>
                      </c:pt>
                      <c:pt idx="355">
                        <c:v>0.30833007678659902</c:v>
                      </c:pt>
                      <c:pt idx="356">
                        <c:v>0.309372204841104</c:v>
                      </c:pt>
                      <c:pt idx="357">
                        <c:v>0.31041433289560999</c:v>
                      </c:pt>
                      <c:pt idx="358">
                        <c:v>0.31145646095011498</c:v>
                      </c:pt>
                      <c:pt idx="359">
                        <c:v>0.31249858900462202</c:v>
                      </c:pt>
                      <c:pt idx="360">
                        <c:v>0.31354071705912701</c:v>
                      </c:pt>
                      <c:pt idx="361">
                        <c:v>0.31458284511363199</c:v>
                      </c:pt>
                      <c:pt idx="362">
                        <c:v>0.31562497316813798</c:v>
                      </c:pt>
                      <c:pt idx="363">
                        <c:v>0.31666710122264302</c:v>
                      </c:pt>
                      <c:pt idx="364">
                        <c:v>0.31770922927714901</c:v>
                      </c:pt>
                      <c:pt idx="365">
                        <c:v>0.31875135733165499</c:v>
                      </c:pt>
                      <c:pt idx="366">
                        <c:v>0.31979348538615998</c:v>
                      </c:pt>
                      <c:pt idx="367">
                        <c:v>0.32083561344066702</c:v>
                      </c:pt>
                      <c:pt idx="368">
                        <c:v>0.32187774149517201</c:v>
                      </c:pt>
                      <c:pt idx="369">
                        <c:v>0.322919869549678</c:v>
                      </c:pt>
                      <c:pt idx="370">
                        <c:v>0.32396199760418298</c:v>
                      </c:pt>
                      <c:pt idx="371">
                        <c:v>0.32500412565868902</c:v>
                      </c:pt>
                      <c:pt idx="372">
                        <c:v>0.32604625371319401</c:v>
                      </c:pt>
                      <c:pt idx="373">
                        <c:v>0.3270883817677</c:v>
                      </c:pt>
                      <c:pt idx="374">
                        <c:v>0.32813050982220598</c:v>
                      </c:pt>
                      <c:pt idx="375">
                        <c:v>0.32917263787671103</c:v>
                      </c:pt>
                      <c:pt idx="376">
                        <c:v>0.33021476593121601</c:v>
                      </c:pt>
                      <c:pt idx="377">
                        <c:v>0.331256893985723</c:v>
                      </c:pt>
                      <c:pt idx="378">
                        <c:v>0.33229902204022899</c:v>
                      </c:pt>
                      <c:pt idx="379">
                        <c:v>0.33334115009473397</c:v>
                      </c:pt>
                      <c:pt idx="380">
                        <c:v>0.33438327814924002</c:v>
                      </c:pt>
                      <c:pt idx="381">
                        <c:v>0.335425406203745</c:v>
                      </c:pt>
                      <c:pt idx="382">
                        <c:v>0.33646753425825099</c:v>
                      </c:pt>
                      <c:pt idx="383">
                        <c:v>0.33750966231275598</c:v>
                      </c:pt>
                      <c:pt idx="384">
                        <c:v>0.33855179036726202</c:v>
                      </c:pt>
                      <c:pt idx="385">
                        <c:v>0.339593918421767</c:v>
                      </c:pt>
                      <c:pt idx="386">
                        <c:v>0.34063604647627199</c:v>
                      </c:pt>
                      <c:pt idx="387">
                        <c:v>0.34167817453077898</c:v>
                      </c:pt>
                      <c:pt idx="388">
                        <c:v>0.34272030258528502</c:v>
                      </c:pt>
                      <c:pt idx="389">
                        <c:v>0.34376243063979001</c:v>
                      </c:pt>
                      <c:pt idx="390">
                        <c:v>0.34480455869429599</c:v>
                      </c:pt>
                      <c:pt idx="391">
                        <c:v>0.34584668674880098</c:v>
                      </c:pt>
                      <c:pt idx="392">
                        <c:v>0.34688881480330702</c:v>
                      </c:pt>
                      <c:pt idx="393">
                        <c:v>0.34793094285781301</c:v>
                      </c:pt>
                      <c:pt idx="394">
                        <c:v>0.348973070912317</c:v>
                      </c:pt>
                      <c:pt idx="395">
                        <c:v>0.35001519896682398</c:v>
                      </c:pt>
                      <c:pt idx="396">
                        <c:v>0.35105732702133002</c:v>
                      </c:pt>
                      <c:pt idx="397">
                        <c:v>0.35209945507583501</c:v>
                      </c:pt>
                      <c:pt idx="398">
                        <c:v>0.353141583130341</c:v>
                      </c:pt>
                      <c:pt idx="399">
                        <c:v>0.35418371118484598</c:v>
                      </c:pt>
                      <c:pt idx="400">
                        <c:v>0.35522583923935203</c:v>
                      </c:pt>
                      <c:pt idx="401">
                        <c:v>0.35626796729385701</c:v>
                      </c:pt>
                      <c:pt idx="402">
                        <c:v>0.357310095348363</c:v>
                      </c:pt>
                      <c:pt idx="403">
                        <c:v>0.35835222340286899</c:v>
                      </c:pt>
                      <c:pt idx="404">
                        <c:v>0.35939435145737397</c:v>
                      </c:pt>
                      <c:pt idx="405">
                        <c:v>0.36043647951188001</c:v>
                      </c:pt>
                      <c:pt idx="406">
                        <c:v>0.361478607566385</c:v>
                      </c:pt>
                      <c:pt idx="407">
                        <c:v>0.36252073562089099</c:v>
                      </c:pt>
                      <c:pt idx="408">
                        <c:v>0.36356286367539598</c:v>
                      </c:pt>
                      <c:pt idx="409">
                        <c:v>0.36460499172990202</c:v>
                      </c:pt>
                      <c:pt idx="410">
                        <c:v>0.365647119784407</c:v>
                      </c:pt>
                      <c:pt idx="411">
                        <c:v>0.36668924783891399</c:v>
                      </c:pt>
                      <c:pt idx="412">
                        <c:v>0.36773137589341798</c:v>
                      </c:pt>
                      <c:pt idx="413">
                        <c:v>0.36877350394792402</c:v>
                      </c:pt>
                      <c:pt idx="414">
                        <c:v>0.36981563200243001</c:v>
                      </c:pt>
                      <c:pt idx="415">
                        <c:v>0.37085776005693499</c:v>
                      </c:pt>
                      <c:pt idx="416">
                        <c:v>0.37189988811144098</c:v>
                      </c:pt>
                      <c:pt idx="417">
                        <c:v>0.37294201616594802</c:v>
                      </c:pt>
                      <c:pt idx="418">
                        <c:v>0.37398414422045301</c:v>
                      </c:pt>
                      <c:pt idx="419">
                        <c:v>0.37502627227495799</c:v>
                      </c:pt>
                      <c:pt idx="420">
                        <c:v>0.37606840032946398</c:v>
                      </c:pt>
                      <c:pt idx="421">
                        <c:v>0.37711052838396902</c:v>
                      </c:pt>
                      <c:pt idx="422">
                        <c:v>0.37815265643847501</c:v>
                      </c:pt>
                      <c:pt idx="423">
                        <c:v>0.379194784492981</c:v>
                      </c:pt>
                      <c:pt idx="424">
                        <c:v>0.38023691254748598</c:v>
                      </c:pt>
                      <c:pt idx="425">
                        <c:v>0.38127904060199203</c:v>
                      </c:pt>
                      <c:pt idx="426">
                        <c:v>0.38232116865649801</c:v>
                      </c:pt>
                      <c:pt idx="427">
                        <c:v>0.383363296711004</c:v>
                      </c:pt>
                      <c:pt idx="428">
                        <c:v>0.38440542476550899</c:v>
                      </c:pt>
                      <c:pt idx="429">
                        <c:v>0.38544755282001503</c:v>
                      </c:pt>
                      <c:pt idx="430">
                        <c:v>0.38648968087452101</c:v>
                      </c:pt>
                      <c:pt idx="431">
                        <c:v>0.387531808929026</c:v>
                      </c:pt>
                      <c:pt idx="432">
                        <c:v>0.38857393698353099</c:v>
                      </c:pt>
                      <c:pt idx="433">
                        <c:v>0.38961606503803697</c:v>
                      </c:pt>
                      <c:pt idx="434">
                        <c:v>0.39065819309254302</c:v>
                      </c:pt>
                      <c:pt idx="435">
                        <c:v>0.391700321147049</c:v>
                      </c:pt>
                      <c:pt idx="436">
                        <c:v>0.39274244920155399</c:v>
                      </c:pt>
                      <c:pt idx="437">
                        <c:v>0.39378457725605898</c:v>
                      </c:pt>
                      <c:pt idx="438">
                        <c:v>0.39482670531056602</c:v>
                      </c:pt>
                      <c:pt idx="439">
                        <c:v>0.395868833365071</c:v>
                      </c:pt>
                      <c:pt idx="440">
                        <c:v>0.39691096141957699</c:v>
                      </c:pt>
                      <c:pt idx="441">
                        <c:v>0.39795308947408298</c:v>
                      </c:pt>
                      <c:pt idx="442">
                        <c:v>0.39899521752858802</c:v>
                      </c:pt>
                      <c:pt idx="443">
                        <c:v>0.40003734558309401</c:v>
                      </c:pt>
                      <c:pt idx="444">
                        <c:v>0.40107947363759799</c:v>
                      </c:pt>
                      <c:pt idx="445">
                        <c:v>0.40212160169210398</c:v>
                      </c:pt>
                      <c:pt idx="446">
                        <c:v>0.40316372974661002</c:v>
                      </c:pt>
                      <c:pt idx="447">
                        <c:v>0.40420585780111601</c:v>
                      </c:pt>
                      <c:pt idx="448">
                        <c:v>0.405247985855621</c:v>
                      </c:pt>
                      <c:pt idx="449">
                        <c:v>0.40629011391012598</c:v>
                      </c:pt>
                      <c:pt idx="450">
                        <c:v>0.40733224196463202</c:v>
                      </c:pt>
                      <c:pt idx="451">
                        <c:v>0.40837437001913901</c:v>
                      </c:pt>
                      <c:pt idx="452">
                        <c:v>0.409416498073643</c:v>
                      </c:pt>
                      <c:pt idx="453">
                        <c:v>0.41045862612814998</c:v>
                      </c:pt>
                      <c:pt idx="454">
                        <c:v>0.41150075418265503</c:v>
                      </c:pt>
                      <c:pt idx="455">
                        <c:v>0.41254288223716001</c:v>
                      </c:pt>
                      <c:pt idx="456">
                        <c:v>0.413585010291666</c:v>
                      </c:pt>
                      <c:pt idx="457">
                        <c:v>0.41462713834617199</c:v>
                      </c:pt>
                      <c:pt idx="458">
                        <c:v>0.41566926640067697</c:v>
                      </c:pt>
                      <c:pt idx="459">
                        <c:v>0.41671139445518202</c:v>
                      </c:pt>
                      <c:pt idx="460">
                        <c:v>0.417753522509688</c:v>
                      </c:pt>
                      <c:pt idx="461">
                        <c:v>0.41879565056419299</c:v>
                      </c:pt>
                      <c:pt idx="462">
                        <c:v>0.41983777861869898</c:v>
                      </c:pt>
                      <c:pt idx="463">
                        <c:v>0.42087990667320602</c:v>
                      </c:pt>
                      <c:pt idx="464">
                        <c:v>0.421922034727711</c:v>
                      </c:pt>
                      <c:pt idx="465">
                        <c:v>0.42296416278221699</c:v>
                      </c:pt>
                      <c:pt idx="466">
                        <c:v>0.42400629083672198</c:v>
                      </c:pt>
                      <c:pt idx="467">
                        <c:v>0.42504841889122802</c:v>
                      </c:pt>
                      <c:pt idx="468">
                        <c:v>0.42609054694573301</c:v>
                      </c:pt>
                      <c:pt idx="469">
                        <c:v>0.42713267500023999</c:v>
                      </c:pt>
                      <c:pt idx="470">
                        <c:v>0.42817480305474398</c:v>
                      </c:pt>
                      <c:pt idx="471">
                        <c:v>0.42921693110925002</c:v>
                      </c:pt>
                      <c:pt idx="472">
                        <c:v>0.43025905916375601</c:v>
                      </c:pt>
                      <c:pt idx="473">
                        <c:v>0.43130118721826199</c:v>
                      </c:pt>
                      <c:pt idx="474">
                        <c:v>0.43234331527276698</c:v>
                      </c:pt>
                      <c:pt idx="475">
                        <c:v>0.43338544332727202</c:v>
                      </c:pt>
                      <c:pt idx="476">
                        <c:v>0.43442757138177801</c:v>
                      </c:pt>
                      <c:pt idx="477">
                        <c:v>0.435469699436286</c:v>
                      </c:pt>
                      <c:pt idx="478">
                        <c:v>0.43651182749078898</c:v>
                      </c:pt>
                      <c:pt idx="479">
                        <c:v>0.43755395554529503</c:v>
                      </c:pt>
                      <c:pt idx="480">
                        <c:v>0.43859608359980201</c:v>
                      </c:pt>
                      <c:pt idx="481">
                        <c:v>0.439638211654308</c:v>
                      </c:pt>
                      <c:pt idx="482">
                        <c:v>0.44068033970881199</c:v>
                      </c:pt>
                      <c:pt idx="483">
                        <c:v>0.44172246776331697</c:v>
                      </c:pt>
                      <c:pt idx="484">
                        <c:v>0.44276459581782301</c:v>
                      </c:pt>
                      <c:pt idx="485">
                        <c:v>0.443806723872329</c:v>
                      </c:pt>
                      <c:pt idx="486">
                        <c:v>0.44484885192683399</c:v>
                      </c:pt>
                      <c:pt idx="487">
                        <c:v>0.44589097998133898</c:v>
                      </c:pt>
                      <c:pt idx="488">
                        <c:v>0.44693310803584602</c:v>
                      </c:pt>
                      <c:pt idx="489">
                        <c:v>0.447975236090351</c:v>
                      </c:pt>
                      <c:pt idx="490">
                        <c:v>0.44901736414485599</c:v>
                      </c:pt>
                      <c:pt idx="491">
                        <c:v>0.45005949219936398</c:v>
                      </c:pt>
                      <c:pt idx="492">
                        <c:v>0.45110162025386702</c:v>
                      </c:pt>
                      <c:pt idx="493">
                        <c:v>0.45214374830837301</c:v>
                      </c:pt>
                      <c:pt idx="494">
                        <c:v>0.45318587636287899</c:v>
                      </c:pt>
                      <c:pt idx="495">
                        <c:v>0.45422800441738598</c:v>
                      </c:pt>
                      <c:pt idx="496">
                        <c:v>0.45527013247189102</c:v>
                      </c:pt>
                      <c:pt idx="497">
                        <c:v>0.45631226052639601</c:v>
                      </c:pt>
                      <c:pt idx="498">
                        <c:v>0.45735438858090199</c:v>
                      </c:pt>
                      <c:pt idx="499">
                        <c:v>0.45839651663540798</c:v>
                      </c:pt>
                      <c:pt idx="500">
                        <c:v>0.45943864468991202</c:v>
                      </c:pt>
                      <c:pt idx="501">
                        <c:v>0.46048077274441901</c:v>
                      </c:pt>
                      <c:pt idx="502">
                        <c:v>0.461522900798925</c:v>
                      </c:pt>
                      <c:pt idx="503">
                        <c:v>0.46256502885343098</c:v>
                      </c:pt>
                      <c:pt idx="504">
                        <c:v>0.46360715690793602</c:v>
                      </c:pt>
                      <c:pt idx="505">
                        <c:v>0.46464928496244201</c:v>
                      </c:pt>
                      <c:pt idx="506">
                        <c:v>0.465691413016947</c:v>
                      </c:pt>
                      <c:pt idx="507">
                        <c:v>0.46673354107145198</c:v>
                      </c:pt>
                      <c:pt idx="508">
                        <c:v>0.46777566912595703</c:v>
                      </c:pt>
                      <c:pt idx="509">
                        <c:v>0.46881779718046401</c:v>
                      </c:pt>
                      <c:pt idx="510">
                        <c:v>0.46985992523497</c:v>
                      </c:pt>
                      <c:pt idx="511">
                        <c:v>0.47090205328947499</c:v>
                      </c:pt>
                      <c:pt idx="512">
                        <c:v>0.47194418134398097</c:v>
                      </c:pt>
                      <c:pt idx="513">
                        <c:v>0.47298630939848701</c:v>
                      </c:pt>
                      <c:pt idx="514">
                        <c:v>0.474028437452991</c:v>
                      </c:pt>
                      <c:pt idx="515">
                        <c:v>0.47507056550749799</c:v>
                      </c:pt>
                      <c:pt idx="516">
                        <c:v>0.47611269356200397</c:v>
                      </c:pt>
                      <c:pt idx="517">
                        <c:v>0.47715482161650802</c:v>
                      </c:pt>
                      <c:pt idx="518">
                        <c:v>0.478196949671015</c:v>
                      </c:pt>
                      <c:pt idx="519">
                        <c:v>0.47923907772551999</c:v>
                      </c:pt>
                      <c:pt idx="520">
                        <c:v>0.48028120578002598</c:v>
                      </c:pt>
                      <c:pt idx="521">
                        <c:v>0.48132333383453202</c:v>
                      </c:pt>
                      <c:pt idx="522">
                        <c:v>0.48236546188903601</c:v>
                      </c:pt>
                      <c:pt idx="523">
                        <c:v>0.48340758994354299</c:v>
                      </c:pt>
                      <c:pt idx="524">
                        <c:v>0.48444971799804798</c:v>
                      </c:pt>
                      <c:pt idx="525">
                        <c:v>0.48549184605255502</c:v>
                      </c:pt>
                      <c:pt idx="526">
                        <c:v>0.48653397410706001</c:v>
                      </c:pt>
                      <c:pt idx="527">
                        <c:v>0.48757610216156499</c:v>
                      </c:pt>
                      <c:pt idx="528">
                        <c:v>0.48861823021606998</c:v>
                      </c:pt>
                      <c:pt idx="529">
                        <c:v>0.48966035827057702</c:v>
                      </c:pt>
                      <c:pt idx="530">
                        <c:v>0.49070248632508201</c:v>
                      </c:pt>
                      <c:pt idx="531">
                        <c:v>0.491744614379588</c:v>
                      </c:pt>
                      <c:pt idx="532">
                        <c:v>0.49278674243409298</c:v>
                      </c:pt>
                      <c:pt idx="533">
                        <c:v>0.49382887048859903</c:v>
                      </c:pt>
                      <c:pt idx="534">
                        <c:v>0.49487099854310501</c:v>
                      </c:pt>
                      <c:pt idx="535">
                        <c:v>0.49591312659761</c:v>
                      </c:pt>
                      <c:pt idx="536">
                        <c:v>0.49695525465211499</c:v>
                      </c:pt>
                      <c:pt idx="537">
                        <c:v>0.49799738270662097</c:v>
                      </c:pt>
                      <c:pt idx="538">
                        <c:v>0.49903951076112701</c:v>
                      </c:pt>
                      <c:pt idx="539">
                        <c:v>0.50008163881563295</c:v>
                      </c:pt>
                      <c:pt idx="540">
                        <c:v>0.50112376687013804</c:v>
                      </c:pt>
                      <c:pt idx="541">
                        <c:v>0.50216589492464503</c:v>
                      </c:pt>
                      <c:pt idx="542">
                        <c:v>0.50320802297914802</c:v>
                      </c:pt>
                      <c:pt idx="543">
                        <c:v>0.504250151033657</c:v>
                      </c:pt>
                      <c:pt idx="544">
                        <c:v>0.50529227908816099</c:v>
                      </c:pt>
                      <c:pt idx="545">
                        <c:v>0.50633440714266698</c:v>
                      </c:pt>
                      <c:pt idx="546">
                        <c:v>0.50737653519717096</c:v>
                      </c:pt>
                      <c:pt idx="547">
                        <c:v>0.50841866325167795</c:v>
                      </c:pt>
                      <c:pt idx="548">
                        <c:v>0.50946079130618205</c:v>
                      </c:pt>
                      <c:pt idx="549">
                        <c:v>0.51050291936068903</c:v>
                      </c:pt>
                      <c:pt idx="550">
                        <c:v>0.51154504741519402</c:v>
                      </c:pt>
                      <c:pt idx="551">
                        <c:v>0.51258717546969901</c:v>
                      </c:pt>
                      <c:pt idx="552">
                        <c:v>0.51362930352420699</c:v>
                      </c:pt>
                      <c:pt idx="553">
                        <c:v>0.51467143157871098</c:v>
                      </c:pt>
                      <c:pt idx="554">
                        <c:v>0.51571355963321597</c:v>
                      </c:pt>
                      <c:pt idx="555">
                        <c:v>0.51675568768772195</c:v>
                      </c:pt>
                      <c:pt idx="556">
                        <c:v>0.51779781574222805</c:v>
                      </c:pt>
                      <c:pt idx="557">
                        <c:v>0.51883994379673204</c:v>
                      </c:pt>
                      <c:pt idx="558">
                        <c:v>0.51988207185124002</c:v>
                      </c:pt>
                      <c:pt idx="559">
                        <c:v>0.52092419990574401</c:v>
                      </c:pt>
                      <c:pt idx="560">
                        <c:v>0.521966327960251</c:v>
                      </c:pt>
                      <c:pt idx="561">
                        <c:v>0.52300845601475598</c:v>
                      </c:pt>
                      <c:pt idx="562">
                        <c:v>0.52405058406926097</c:v>
                      </c:pt>
                      <c:pt idx="563">
                        <c:v>0.52509271212376696</c:v>
                      </c:pt>
                      <c:pt idx="564">
                        <c:v>0.52613484017827195</c:v>
                      </c:pt>
                      <c:pt idx="565">
                        <c:v>0.52717696823277804</c:v>
                      </c:pt>
                      <c:pt idx="566">
                        <c:v>0.52821909628728403</c:v>
                      </c:pt>
                      <c:pt idx="567">
                        <c:v>0.52926122434179002</c:v>
                      </c:pt>
                      <c:pt idx="568">
                        <c:v>0.530303352396295</c:v>
                      </c:pt>
                      <c:pt idx="569">
                        <c:v>0.53134548045080099</c:v>
                      </c:pt>
                      <c:pt idx="570">
                        <c:v>0.53238760850530598</c:v>
                      </c:pt>
                      <c:pt idx="571">
                        <c:v>0.53342973655981196</c:v>
                      </c:pt>
                      <c:pt idx="572">
                        <c:v>0.53447186461431895</c:v>
                      </c:pt>
                      <c:pt idx="573">
                        <c:v>0.53551399266882405</c:v>
                      </c:pt>
                      <c:pt idx="574">
                        <c:v>0.53655612072332903</c:v>
                      </c:pt>
                      <c:pt idx="575">
                        <c:v>0.53759824877783402</c:v>
                      </c:pt>
                      <c:pt idx="576">
                        <c:v>0.538640376832342</c:v>
                      </c:pt>
                      <c:pt idx="577">
                        <c:v>0.53968250488684599</c:v>
                      </c:pt>
                      <c:pt idx="578">
                        <c:v>0.54072463294135198</c:v>
                      </c:pt>
                      <c:pt idx="579">
                        <c:v>0.54176676099585697</c:v>
                      </c:pt>
                      <c:pt idx="580">
                        <c:v>0.54280888905036295</c:v>
                      </c:pt>
                      <c:pt idx="581">
                        <c:v>0.54385101710486805</c:v>
                      </c:pt>
                      <c:pt idx="582">
                        <c:v>0.54489314515937404</c:v>
                      </c:pt>
                      <c:pt idx="583">
                        <c:v>0.54593527321387902</c:v>
                      </c:pt>
                      <c:pt idx="584">
                        <c:v>0.54697740126838501</c:v>
                      </c:pt>
                      <c:pt idx="585">
                        <c:v>0.548019529322891</c:v>
                      </c:pt>
                      <c:pt idx="586">
                        <c:v>0.54906165737739798</c:v>
                      </c:pt>
                      <c:pt idx="587">
                        <c:v>0.55010378543190097</c:v>
                      </c:pt>
                      <c:pt idx="588">
                        <c:v>0.55114591348640696</c:v>
                      </c:pt>
                      <c:pt idx="589">
                        <c:v>0.55218804154091405</c:v>
                      </c:pt>
                      <c:pt idx="590">
                        <c:v>0.55323016959541704</c:v>
                      </c:pt>
                      <c:pt idx="591">
                        <c:v>0.55427229764992403</c:v>
                      </c:pt>
                      <c:pt idx="592">
                        <c:v>0.55531442570443201</c:v>
                      </c:pt>
                      <c:pt idx="593">
                        <c:v>0.556356553758936</c:v>
                      </c:pt>
                      <c:pt idx="594">
                        <c:v>0.55739868181344199</c:v>
                      </c:pt>
                      <c:pt idx="595">
                        <c:v>0.55844080986794697</c:v>
                      </c:pt>
                      <c:pt idx="596">
                        <c:v>0.55948293792245296</c:v>
                      </c:pt>
                      <c:pt idx="597">
                        <c:v>0.56052506597695795</c:v>
                      </c:pt>
                      <c:pt idx="598">
                        <c:v>0.56156719403146405</c:v>
                      </c:pt>
                      <c:pt idx="599">
                        <c:v>0.56260932208597003</c:v>
                      </c:pt>
                      <c:pt idx="600">
                        <c:v>0.56365145014047502</c:v>
                      </c:pt>
                      <c:pt idx="601">
                        <c:v>0.56469357819498101</c:v>
                      </c:pt>
                      <c:pt idx="602">
                        <c:v>0.56573570624948599</c:v>
                      </c:pt>
                      <c:pt idx="603">
                        <c:v>0.56677783430399398</c:v>
                      </c:pt>
                      <c:pt idx="604">
                        <c:v>0.56781996235849697</c:v>
                      </c:pt>
                      <c:pt idx="605">
                        <c:v>0.56886209041300295</c:v>
                      </c:pt>
                      <c:pt idx="606">
                        <c:v>0.56990421846750905</c:v>
                      </c:pt>
                      <c:pt idx="607">
                        <c:v>0.57094634652201504</c:v>
                      </c:pt>
                      <c:pt idx="608">
                        <c:v>0.57198847457651902</c:v>
                      </c:pt>
                      <c:pt idx="609">
                        <c:v>0.57303060263102701</c:v>
                      </c:pt>
                      <c:pt idx="610">
                        <c:v>0.574072730685531</c:v>
                      </c:pt>
                      <c:pt idx="611">
                        <c:v>0.57511485874003698</c:v>
                      </c:pt>
                      <c:pt idx="612">
                        <c:v>0.57615698679454397</c:v>
                      </c:pt>
                      <c:pt idx="613">
                        <c:v>0.57719911484904796</c:v>
                      </c:pt>
                      <c:pt idx="614">
                        <c:v>0.57824124290355405</c:v>
                      </c:pt>
                      <c:pt idx="615">
                        <c:v>0.57928337095806004</c:v>
                      </c:pt>
                      <c:pt idx="616">
                        <c:v>0.58032549901256403</c:v>
                      </c:pt>
                      <c:pt idx="617">
                        <c:v>0.58136762706707101</c:v>
                      </c:pt>
                      <c:pt idx="618">
                        <c:v>0.582409755121575</c:v>
                      </c:pt>
                      <c:pt idx="619">
                        <c:v>0.58345188317608199</c:v>
                      </c:pt>
                      <c:pt idx="620">
                        <c:v>0.58449401123058697</c:v>
                      </c:pt>
                      <c:pt idx="621">
                        <c:v>0.58553613928509396</c:v>
                      </c:pt>
                      <c:pt idx="622">
                        <c:v>0.58657826733959695</c:v>
                      </c:pt>
                      <c:pt idx="623">
                        <c:v>0.58762039539410404</c:v>
                      </c:pt>
                      <c:pt idx="624">
                        <c:v>0.58866252344860903</c:v>
                      </c:pt>
                      <c:pt idx="625">
                        <c:v>0.58970465150311502</c:v>
                      </c:pt>
                      <c:pt idx="626">
                        <c:v>0.590746779557621</c:v>
                      </c:pt>
                      <c:pt idx="627">
                        <c:v>0.59178890761212699</c:v>
                      </c:pt>
                      <c:pt idx="628">
                        <c:v>0.59283103566663298</c:v>
                      </c:pt>
                      <c:pt idx="629">
                        <c:v>0.59387316372113896</c:v>
                      </c:pt>
                      <c:pt idx="630">
                        <c:v>0.59491529177564495</c:v>
                      </c:pt>
                      <c:pt idx="631">
                        <c:v>0.59595741983014805</c:v>
                      </c:pt>
                      <c:pt idx="632">
                        <c:v>0.59699954788465404</c:v>
                      </c:pt>
                      <c:pt idx="633">
                        <c:v>0.59804167593916002</c:v>
                      </c:pt>
                      <c:pt idx="634">
                        <c:v>0.59908380399366601</c:v>
                      </c:pt>
                      <c:pt idx="635">
                        <c:v>0.600125932048171</c:v>
                      </c:pt>
                      <c:pt idx="636">
                        <c:v>0.60116806010267798</c:v>
                      </c:pt>
                      <c:pt idx="637">
                        <c:v>0.60221018815718297</c:v>
                      </c:pt>
                      <c:pt idx="638">
                        <c:v>0.60325231621168895</c:v>
                      </c:pt>
                      <c:pt idx="639">
                        <c:v>0.60429444426619405</c:v>
                      </c:pt>
                      <c:pt idx="640">
                        <c:v>0.60533657232069904</c:v>
                      </c:pt>
                      <c:pt idx="641">
                        <c:v>0.60637870037520603</c:v>
                      </c:pt>
                      <c:pt idx="642">
                        <c:v>0.60742082842971201</c:v>
                      </c:pt>
                      <c:pt idx="643">
                        <c:v>0.608462956484217</c:v>
                      </c:pt>
                      <c:pt idx="644">
                        <c:v>0.60950508453872199</c:v>
                      </c:pt>
                      <c:pt idx="645">
                        <c:v>0.61054721259322897</c:v>
                      </c:pt>
                      <c:pt idx="646">
                        <c:v>0.61158934064773496</c:v>
                      </c:pt>
                      <c:pt idx="647">
                        <c:v>0.61263146870223995</c:v>
                      </c:pt>
                      <c:pt idx="648">
                        <c:v>0.61367359675674404</c:v>
                      </c:pt>
                      <c:pt idx="649">
                        <c:v>0.61471572481125003</c:v>
                      </c:pt>
                      <c:pt idx="650">
                        <c:v>0.61575785286575502</c:v>
                      </c:pt>
                      <c:pt idx="651">
                        <c:v>0.616799980920261</c:v>
                      </c:pt>
                      <c:pt idx="652">
                        <c:v>0.61784210897476699</c:v>
                      </c:pt>
                      <c:pt idx="653">
                        <c:v>0.61888423702927298</c:v>
                      </c:pt>
                      <c:pt idx="654">
                        <c:v>0.61992636508377796</c:v>
                      </c:pt>
                      <c:pt idx="655">
                        <c:v>0.62096849313828295</c:v>
                      </c:pt>
                      <c:pt idx="656">
                        <c:v>0.62201062119278905</c:v>
                      </c:pt>
                      <c:pt idx="657">
                        <c:v>0.62305274924729503</c:v>
                      </c:pt>
                      <c:pt idx="658">
                        <c:v>0.62409487730180002</c:v>
                      </c:pt>
                      <c:pt idx="659">
                        <c:v>0.62513700535630801</c:v>
                      </c:pt>
                      <c:pt idx="660">
                        <c:v>0.62617913341081199</c:v>
                      </c:pt>
                      <c:pt idx="661">
                        <c:v>0.62722126146531598</c:v>
                      </c:pt>
                      <c:pt idx="662">
                        <c:v>0.62826338951982397</c:v>
                      </c:pt>
                      <c:pt idx="663">
                        <c:v>0.62930551757432796</c:v>
                      </c:pt>
                      <c:pt idx="664">
                        <c:v>0.63034764562883605</c:v>
                      </c:pt>
                      <c:pt idx="665">
                        <c:v>0.63138977368334004</c:v>
                      </c:pt>
                      <c:pt idx="666">
                        <c:v>0.63243190173784603</c:v>
                      </c:pt>
                      <c:pt idx="667">
                        <c:v>0.63347402979235101</c:v>
                      </c:pt>
                      <c:pt idx="668">
                        <c:v>0.634516157846857</c:v>
                      </c:pt>
                      <c:pt idx="669">
                        <c:v>0.63555828590136398</c:v>
                      </c:pt>
                      <c:pt idx="670">
                        <c:v>0.63660041395586797</c:v>
                      </c:pt>
                      <c:pt idx="671">
                        <c:v>0.63764254201037296</c:v>
                      </c:pt>
                      <c:pt idx="672">
                        <c:v>0.63868467006487895</c:v>
                      </c:pt>
                      <c:pt idx="673">
                        <c:v>0.63972679811938504</c:v>
                      </c:pt>
                      <c:pt idx="674">
                        <c:v>0.64076892617389203</c:v>
                      </c:pt>
                      <c:pt idx="675">
                        <c:v>0.64181105422839602</c:v>
                      </c:pt>
                      <c:pt idx="676">
                        <c:v>0.642853182282902</c:v>
                      </c:pt>
                      <c:pt idx="677">
                        <c:v>0.64389531033740799</c:v>
                      </c:pt>
                      <c:pt idx="678">
                        <c:v>0.64493743839191398</c:v>
                      </c:pt>
                      <c:pt idx="679">
                        <c:v>0.64597956644641696</c:v>
                      </c:pt>
                      <c:pt idx="680">
                        <c:v>0.64702169450092395</c:v>
                      </c:pt>
                      <c:pt idx="681">
                        <c:v>0.64806382255543005</c:v>
                      </c:pt>
                      <c:pt idx="682">
                        <c:v>0.64910595060993503</c:v>
                      </c:pt>
                      <c:pt idx="683">
                        <c:v>0.65014807866444102</c:v>
                      </c:pt>
                      <c:pt idx="684">
                        <c:v>0.65119020671894801</c:v>
                      </c:pt>
                      <c:pt idx="685">
                        <c:v>0.65223233477345199</c:v>
                      </c:pt>
                      <c:pt idx="686">
                        <c:v>0.65327446282795898</c:v>
                      </c:pt>
                      <c:pt idx="687">
                        <c:v>0.65431659088246397</c:v>
                      </c:pt>
                      <c:pt idx="688">
                        <c:v>0.65535871893696995</c:v>
                      </c:pt>
                      <c:pt idx="689">
                        <c:v>0.65640084699147605</c:v>
                      </c:pt>
                      <c:pt idx="690">
                        <c:v>0.65744297504598104</c:v>
                      </c:pt>
                      <c:pt idx="691">
                        <c:v>0.65848510310048802</c:v>
                      </c:pt>
                      <c:pt idx="692">
                        <c:v>0.65952723115499101</c:v>
                      </c:pt>
                      <c:pt idx="693">
                        <c:v>0.660569359209497</c:v>
                      </c:pt>
                      <c:pt idx="694">
                        <c:v>0.66161148726400298</c:v>
                      </c:pt>
                      <c:pt idx="695">
                        <c:v>0.66265361531850797</c:v>
                      </c:pt>
                      <c:pt idx="696">
                        <c:v>0.66369574337301496</c:v>
                      </c:pt>
                      <c:pt idx="697">
                        <c:v>0.66473787142752006</c:v>
                      </c:pt>
                      <c:pt idx="698">
                        <c:v>0.66577999948202504</c:v>
                      </c:pt>
                      <c:pt idx="699">
                        <c:v>0.66682212753653003</c:v>
                      </c:pt>
                      <c:pt idx="700">
                        <c:v>0.66786425559103602</c:v>
                      </c:pt>
                      <c:pt idx="701">
                        <c:v>0.668906383645543</c:v>
                      </c:pt>
                      <c:pt idx="702">
                        <c:v>0.66994851170004899</c:v>
                      </c:pt>
                      <c:pt idx="703">
                        <c:v>0.67099063975455198</c:v>
                      </c:pt>
                      <c:pt idx="704">
                        <c:v>0.67203276780905996</c:v>
                      </c:pt>
                      <c:pt idx="705">
                        <c:v>0.67307489586356495</c:v>
                      </c:pt>
                      <c:pt idx="706">
                        <c:v>0.67411702391807005</c:v>
                      </c:pt>
                      <c:pt idx="707">
                        <c:v>0.67515915197257703</c:v>
                      </c:pt>
                      <c:pt idx="708">
                        <c:v>0.67620128002708202</c:v>
                      </c:pt>
                      <c:pt idx="709">
                        <c:v>0.67724340808158701</c:v>
                      </c:pt>
                      <c:pt idx="710">
                        <c:v>0.67828553613609299</c:v>
                      </c:pt>
                      <c:pt idx="711">
                        <c:v>0.67932766419059798</c:v>
                      </c:pt>
                      <c:pt idx="712">
                        <c:v>0.68036979224510397</c:v>
                      </c:pt>
                      <c:pt idx="713">
                        <c:v>0.68141192029960895</c:v>
                      </c:pt>
                      <c:pt idx="714">
                        <c:v>0.68245404835411505</c:v>
                      </c:pt>
                      <c:pt idx="715">
                        <c:v>0.68349617640862104</c:v>
                      </c:pt>
                      <c:pt idx="716">
                        <c:v>0.68453830446312802</c:v>
                      </c:pt>
                      <c:pt idx="717">
                        <c:v>0.68558043251763301</c:v>
                      </c:pt>
                      <c:pt idx="718">
                        <c:v>0.686622560572139</c:v>
                      </c:pt>
                      <c:pt idx="719">
                        <c:v>0.68766468862664498</c:v>
                      </c:pt>
                      <c:pt idx="720">
                        <c:v>0.68870681668115097</c:v>
                      </c:pt>
                      <c:pt idx="721">
                        <c:v>0.68974894473565396</c:v>
                      </c:pt>
                      <c:pt idx="722">
                        <c:v>0.69079107279015906</c:v>
                      </c:pt>
                      <c:pt idx="723">
                        <c:v>0.69183320084466804</c:v>
                      </c:pt>
                      <c:pt idx="724">
                        <c:v>0.69287532889917203</c:v>
                      </c:pt>
                      <c:pt idx="725">
                        <c:v>0.69391745695367602</c:v>
                      </c:pt>
                      <c:pt idx="726">
                        <c:v>0.694959585008184</c:v>
                      </c:pt>
                      <c:pt idx="727">
                        <c:v>0.69600171306268999</c:v>
                      </c:pt>
                      <c:pt idx="728">
                        <c:v>0.69704384111719397</c:v>
                      </c:pt>
                      <c:pt idx="729">
                        <c:v>0.69808596917169996</c:v>
                      </c:pt>
                      <c:pt idx="730">
                        <c:v>0.69912809722620595</c:v>
                      </c:pt>
                      <c:pt idx="731">
                        <c:v>0.70017022528071005</c:v>
                      </c:pt>
                      <c:pt idx="732">
                        <c:v>0.70121235333521803</c:v>
                      </c:pt>
                      <c:pt idx="733">
                        <c:v>0.70225448138972402</c:v>
                      </c:pt>
                      <c:pt idx="734">
                        <c:v>0.703296609444228</c:v>
                      </c:pt>
                      <c:pt idx="735">
                        <c:v>0.70433873749873399</c:v>
                      </c:pt>
                      <c:pt idx="736">
                        <c:v>0.70538086555323898</c:v>
                      </c:pt>
                      <c:pt idx="737">
                        <c:v>0.70642299360774496</c:v>
                      </c:pt>
                      <c:pt idx="738">
                        <c:v>0.70746512166224995</c:v>
                      </c:pt>
                      <c:pt idx="739">
                        <c:v>0.70850724971675605</c:v>
                      </c:pt>
                      <c:pt idx="740">
                        <c:v>0.70954937777126204</c:v>
                      </c:pt>
                      <c:pt idx="741">
                        <c:v>0.71059150582576702</c:v>
                      </c:pt>
                      <c:pt idx="742">
                        <c:v>0.71163363388027101</c:v>
                      </c:pt>
                      <c:pt idx="743">
                        <c:v>0.712675761934779</c:v>
                      </c:pt>
                      <c:pt idx="744">
                        <c:v>0.71371788998928298</c:v>
                      </c:pt>
                      <c:pt idx="745">
                        <c:v>0.71476001804378997</c:v>
                      </c:pt>
                      <c:pt idx="746">
                        <c:v>0.71580214609829396</c:v>
                      </c:pt>
                      <c:pt idx="747">
                        <c:v>0.71684427415280205</c:v>
                      </c:pt>
                      <c:pt idx="748">
                        <c:v>0.71788640220730504</c:v>
                      </c:pt>
                      <c:pt idx="749">
                        <c:v>0.71892853026181303</c:v>
                      </c:pt>
                      <c:pt idx="750">
                        <c:v>0.71997065831631801</c:v>
                      </c:pt>
                      <c:pt idx="751">
                        <c:v>0.721012786370824</c:v>
                      </c:pt>
                      <c:pt idx="752">
                        <c:v>0.72205491442532999</c:v>
                      </c:pt>
                      <c:pt idx="753">
                        <c:v>0.72309704247983497</c:v>
                      </c:pt>
                      <c:pt idx="754">
                        <c:v>0.72413917053433996</c:v>
                      </c:pt>
                      <c:pt idx="755">
                        <c:v>0.72518129858884595</c:v>
                      </c:pt>
                      <c:pt idx="756">
                        <c:v>0.72622342664335104</c:v>
                      </c:pt>
                      <c:pt idx="757">
                        <c:v>0.72726555469785603</c:v>
                      </c:pt>
                      <c:pt idx="758">
                        <c:v>0.72830768275236302</c:v>
                      </c:pt>
                      <c:pt idx="759">
                        <c:v>0.729349810806868</c:v>
                      </c:pt>
                      <c:pt idx="760">
                        <c:v>0.73039193886137199</c:v>
                      </c:pt>
                      <c:pt idx="761">
                        <c:v>0.73143406691587998</c:v>
                      </c:pt>
                      <c:pt idx="762">
                        <c:v>0.73247619497038396</c:v>
                      </c:pt>
                      <c:pt idx="763">
                        <c:v>0.73351832302488995</c:v>
                      </c:pt>
                      <c:pt idx="764">
                        <c:v>0.73456045107939605</c:v>
                      </c:pt>
                      <c:pt idx="765">
                        <c:v>0.73560257913390303</c:v>
                      </c:pt>
                      <c:pt idx="766">
                        <c:v>0.73664470718840802</c:v>
                      </c:pt>
                      <c:pt idx="767">
                        <c:v>0.73768683524291201</c:v>
                      </c:pt>
                      <c:pt idx="768">
                        <c:v>0.73872896329741999</c:v>
                      </c:pt>
                      <c:pt idx="769">
                        <c:v>0.73977109135192298</c:v>
                      </c:pt>
                      <c:pt idx="770">
                        <c:v>0.74081321940642897</c:v>
                      </c:pt>
                      <c:pt idx="771">
                        <c:v>0.74185534746093695</c:v>
                      </c:pt>
                      <c:pt idx="772">
                        <c:v>0.74289747551544105</c:v>
                      </c:pt>
                      <c:pt idx="773">
                        <c:v>0.74393960356994704</c:v>
                      </c:pt>
                      <c:pt idx="774">
                        <c:v>0.74498173162445303</c:v>
                      </c:pt>
                      <c:pt idx="775">
                        <c:v>0.74602385967895901</c:v>
                      </c:pt>
                      <c:pt idx="776">
                        <c:v>0.747065987733464</c:v>
                      </c:pt>
                      <c:pt idx="777">
                        <c:v>0.74810811578796899</c:v>
                      </c:pt>
                      <c:pt idx="778">
                        <c:v>0.74915024384247497</c:v>
                      </c:pt>
                      <c:pt idx="779">
                        <c:v>0.75019237189698096</c:v>
                      </c:pt>
                      <c:pt idx="780">
                        <c:v>0.75123449995148595</c:v>
                      </c:pt>
                      <c:pt idx="781">
                        <c:v>0.75227662800599204</c:v>
                      </c:pt>
                      <c:pt idx="782">
                        <c:v>0.75331875606049803</c:v>
                      </c:pt>
                      <c:pt idx="783">
                        <c:v>0.75436088411500102</c:v>
                      </c:pt>
                      <c:pt idx="784">
                        <c:v>0.755403012169508</c:v>
                      </c:pt>
                      <c:pt idx="785">
                        <c:v>0.75644514022401399</c:v>
                      </c:pt>
                      <c:pt idx="786">
                        <c:v>0.75748726827851898</c:v>
                      </c:pt>
                      <c:pt idx="787">
                        <c:v>0.75852939633302596</c:v>
                      </c:pt>
                      <c:pt idx="788">
                        <c:v>0.75957152438753095</c:v>
                      </c:pt>
                      <c:pt idx="789">
                        <c:v>0.76061365244203705</c:v>
                      </c:pt>
                      <c:pt idx="790">
                        <c:v>0.76165578049654303</c:v>
                      </c:pt>
                      <c:pt idx="791">
                        <c:v>0.76269790855104802</c:v>
                      </c:pt>
                      <c:pt idx="792">
                        <c:v>0.76374003660555401</c:v>
                      </c:pt>
                      <c:pt idx="793">
                        <c:v>0.76478216466005899</c:v>
                      </c:pt>
                      <c:pt idx="794">
                        <c:v>0.76582429271456498</c:v>
                      </c:pt>
                      <c:pt idx="795">
                        <c:v>0.76686642076907097</c:v>
                      </c:pt>
                      <c:pt idx="796">
                        <c:v>0.76790854882357595</c:v>
                      </c:pt>
                      <c:pt idx="797">
                        <c:v>0.76895067687808205</c:v>
                      </c:pt>
                      <c:pt idx="798">
                        <c:v>0.76999280493258604</c:v>
                      </c:pt>
                      <c:pt idx="799">
                        <c:v>0.77103493298709302</c:v>
                      </c:pt>
                      <c:pt idx="800">
                        <c:v>0.77207706104159801</c:v>
                      </c:pt>
                      <c:pt idx="801">
                        <c:v>0.773119189096103</c:v>
                      </c:pt>
                      <c:pt idx="802">
                        <c:v>0.77416131715060998</c:v>
                      </c:pt>
                      <c:pt idx="803">
                        <c:v>0.77520344520511497</c:v>
                      </c:pt>
                      <c:pt idx="804">
                        <c:v>0.77624557325962096</c:v>
                      </c:pt>
                      <c:pt idx="805">
                        <c:v>0.77728770131412706</c:v>
                      </c:pt>
                      <c:pt idx="806">
                        <c:v>0.77832982936863104</c:v>
                      </c:pt>
                      <c:pt idx="807">
                        <c:v>0.77937195742313603</c:v>
                      </c:pt>
                      <c:pt idx="808">
                        <c:v>0.78041408547764302</c:v>
                      </c:pt>
                      <c:pt idx="809">
                        <c:v>0.781456213532149</c:v>
                      </c:pt>
                      <c:pt idx="810">
                        <c:v>0.78249834158665599</c:v>
                      </c:pt>
                      <c:pt idx="811">
                        <c:v>0.78354046964115898</c:v>
                      </c:pt>
                      <c:pt idx="812">
                        <c:v>0.78458259769566596</c:v>
                      </c:pt>
                      <c:pt idx="813">
                        <c:v>0.78562472575017195</c:v>
                      </c:pt>
                      <c:pt idx="814">
                        <c:v>0.78666685380467605</c:v>
                      </c:pt>
                      <c:pt idx="815">
                        <c:v>0.78770898185918203</c:v>
                      </c:pt>
                      <c:pt idx="816">
                        <c:v>0.78875110991368902</c:v>
                      </c:pt>
                      <c:pt idx="817">
                        <c:v>0.789793237968196</c:v>
                      </c:pt>
                      <c:pt idx="818">
                        <c:v>0.79083536602269999</c:v>
                      </c:pt>
                      <c:pt idx="819">
                        <c:v>0.79187749407720398</c:v>
                      </c:pt>
                      <c:pt idx="820">
                        <c:v>0.79291962213171197</c:v>
                      </c:pt>
                      <c:pt idx="821">
                        <c:v>0.79396175018621595</c:v>
                      </c:pt>
                      <c:pt idx="822">
                        <c:v>0.79500387824072205</c:v>
                      </c:pt>
                      <c:pt idx="823">
                        <c:v>0.79604600629522604</c:v>
                      </c:pt>
                      <c:pt idx="824">
                        <c:v>0.79708813434973302</c:v>
                      </c:pt>
                      <c:pt idx="825">
                        <c:v>0.79813026240423901</c:v>
                      </c:pt>
                      <c:pt idx="826">
                        <c:v>0.799172390458745</c:v>
                      </c:pt>
                      <c:pt idx="827">
                        <c:v>0.80021451851324998</c:v>
                      </c:pt>
                      <c:pt idx="828">
                        <c:v>0.80125664656775697</c:v>
                      </c:pt>
                      <c:pt idx="829">
                        <c:v>0.80229877462225896</c:v>
                      </c:pt>
                      <c:pt idx="830">
                        <c:v>0.80334090267676905</c:v>
                      </c:pt>
                      <c:pt idx="831">
                        <c:v>0.80438303073127204</c:v>
                      </c:pt>
                      <c:pt idx="832">
                        <c:v>0.80542515878577903</c:v>
                      </c:pt>
                      <c:pt idx="833">
                        <c:v>0.80646728684028501</c:v>
                      </c:pt>
                      <c:pt idx="834">
                        <c:v>0.80750941489479</c:v>
                      </c:pt>
                      <c:pt idx="835">
                        <c:v>0.80855154294929599</c:v>
                      </c:pt>
                      <c:pt idx="836">
                        <c:v>0.80959367100380197</c:v>
                      </c:pt>
                      <c:pt idx="837">
                        <c:v>0.81063579905830696</c:v>
                      </c:pt>
                      <c:pt idx="838">
                        <c:v>0.81167792711281195</c:v>
                      </c:pt>
                      <c:pt idx="839">
                        <c:v>0.81272005516731805</c:v>
                      </c:pt>
                      <c:pt idx="840">
                        <c:v>0.81376218322182603</c:v>
                      </c:pt>
                      <c:pt idx="841">
                        <c:v>0.81480431127632902</c:v>
                      </c:pt>
                      <c:pt idx="842">
                        <c:v>0.815846439330835</c:v>
                      </c:pt>
                      <c:pt idx="843">
                        <c:v>0.81688856738533899</c:v>
                      </c:pt>
                      <c:pt idx="844">
                        <c:v>0.81793069543984598</c:v>
                      </c:pt>
                      <c:pt idx="845">
                        <c:v>0.81897282349435097</c:v>
                      </c:pt>
                      <c:pt idx="846">
                        <c:v>0.82001495154885595</c:v>
                      </c:pt>
                      <c:pt idx="847">
                        <c:v>0.82105707960336405</c:v>
                      </c:pt>
                      <c:pt idx="848">
                        <c:v>0.82209920765786804</c:v>
                      </c:pt>
                      <c:pt idx="849">
                        <c:v>0.82314133571237402</c:v>
                      </c:pt>
                      <c:pt idx="850">
                        <c:v>0.82418346376687801</c:v>
                      </c:pt>
                      <c:pt idx="851">
                        <c:v>0.82522559182138699</c:v>
                      </c:pt>
                      <c:pt idx="852">
                        <c:v>0.82626771987588898</c:v>
                      </c:pt>
                      <c:pt idx="853">
                        <c:v>0.82730984793039697</c:v>
                      </c:pt>
                      <c:pt idx="854">
                        <c:v>0.82835197598490096</c:v>
                      </c:pt>
                      <c:pt idx="855">
                        <c:v>0.82939410403941005</c:v>
                      </c:pt>
                      <c:pt idx="856">
                        <c:v>0.83043623209391504</c:v>
                      </c:pt>
                      <c:pt idx="857">
                        <c:v>0.83147836014841903</c:v>
                      </c:pt>
                      <c:pt idx="858">
                        <c:v>0.83252048820292301</c:v>
                      </c:pt>
                      <c:pt idx="859">
                        <c:v>0.833562616257429</c:v>
                      </c:pt>
                      <c:pt idx="860">
                        <c:v>0.83460474431193499</c:v>
                      </c:pt>
                      <c:pt idx="861">
                        <c:v>0.83564687236644097</c:v>
                      </c:pt>
                      <c:pt idx="862">
                        <c:v>0.83668900042094596</c:v>
                      </c:pt>
                      <c:pt idx="863">
                        <c:v>0.83773112847545395</c:v>
                      </c:pt>
                      <c:pt idx="864">
                        <c:v>0.83877325652995605</c:v>
                      </c:pt>
                      <c:pt idx="865">
                        <c:v>0.83981538458446303</c:v>
                      </c:pt>
                      <c:pt idx="866">
                        <c:v>0.84085751263896902</c:v>
                      </c:pt>
                      <c:pt idx="867">
                        <c:v>0.841899640693475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y_z'!$N$3:$N$870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1F55-49F0-A24A-3B89F24A4DCF}"/>
                  </c:ext>
                </c:extLst>
              </c15:ser>
            </c15:filteredScatterSeries>
            <c15:filteredScatterSeries>
              <c15:ser>
                <c:idx val="14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y_z'!$P$1:$P$2</c15:sqref>
                        </c15:formulaRef>
                      </c:ext>
                    </c:extLst>
                    <c:strCache>
                      <c:ptCount val="2"/>
                      <c:pt idx="0">
                        <c:v>-2.5 deg</c:v>
                      </c:pt>
                      <c:pt idx="1">
                        <c:v>ArcTan y/z</c:v>
                      </c:pt>
                    </c:strCache>
                  </c:strRef>
                </c:tx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y_z'!$A$3:$A$870</c15:sqref>
                        </c15:formulaRef>
                      </c:ext>
                    </c:extLst>
                    <c:numCache>
                      <c:formatCode>0.00E+00</c:formatCode>
                      <c:ptCount val="868"/>
                      <c:pt idx="0">
                        <c:v>8.4017742977036803E-6</c:v>
                      </c:pt>
                      <c:pt idx="1">
                        <c:v>1.6139130875308399E-5</c:v>
                      </c:pt>
                      <c:pt idx="2">
                        <c:v>2.6378602442109501E-5</c:v>
                      </c:pt>
                      <c:pt idx="3">
                        <c:v>4.29982263410888E-5</c:v>
                      </c:pt>
                      <c:pt idx="4">
                        <c:v>6.97401176152246E-5</c:v>
                      </c:pt>
                      <c:pt idx="5">
                        <c:v>1.03996301741294E-4</c:v>
                      </c:pt>
                      <c:pt idx="6">
                        <c:v>1.4577335721267399E-4</c:v>
                      </c:pt>
                      <c:pt idx="7">
                        <c:v>1.9507929559270699E-4</c:v>
                      </c:pt>
                      <c:pt idx="8">
                        <c:v>2.5192355636021802E-4</c:v>
                      </c:pt>
                      <c:pt idx="9">
                        <c:v>3.1631700078942201E-4</c:v>
                      </c:pt>
                      <c:pt idx="10">
                        <c:v>3.8827189775534802E-4</c:v>
                      </c:pt>
                      <c:pt idx="11">
                        <c:v>4.6780184243915202E-4</c:v>
                      </c:pt>
                      <c:pt idx="12">
                        <c:v>5.5492167167065496E-4</c:v>
                      </c:pt>
                      <c:pt idx="13">
                        <c:v>6.4964743589048695E-4</c:v>
                      </c:pt>
                      <c:pt idx="14">
                        <c:v>7.51996375158875E-4</c:v>
                      </c:pt>
                      <c:pt idx="15">
                        <c:v>8.6198684687947098E-4</c:v>
                      </c:pt>
                      <c:pt idx="16">
                        <c:v>9.7963808044167189E-4</c:v>
                      </c:pt>
                      <c:pt idx="17">
                        <c:v>1.10497004331381E-3</c:v>
                      </c:pt>
                      <c:pt idx="18">
                        <c:v>1.2380033879739901E-3</c:v>
                      </c:pt>
                      <c:pt idx="19">
                        <c:v>1.3787591545865599E-3</c:v>
                      </c:pt>
                      <c:pt idx="20">
                        <c:v>1.52725819507426E-3</c:v>
                      </c:pt>
                      <c:pt idx="21">
                        <c:v>1.68352125344058E-3</c:v>
                      </c:pt>
                      <c:pt idx="22">
                        <c:v>1.84756989399365E-3</c:v>
                      </c:pt>
                      <c:pt idx="23">
                        <c:v>2.0194286768855899E-3</c:v>
                      </c:pt>
                      <c:pt idx="24">
                        <c:v>2.1991262761206199E-3</c:v>
                      </c:pt>
                      <c:pt idx="25">
                        <c:v>2.38669910188908E-3</c:v>
                      </c:pt>
                      <c:pt idx="26">
                        <c:v>2.5821955385832698E-3</c:v>
                      </c:pt>
                      <c:pt idx="27">
                        <c:v>2.7856759808809299E-3</c:v>
                      </c:pt>
                      <c:pt idx="28">
                        <c:v>2.9972110021734902E-3</c:v>
                      </c:pt>
                      <c:pt idx="29">
                        <c:v>3.2168807883894302E-3</c:v>
                      </c:pt>
                      <c:pt idx="30">
                        <c:v>3.44477238125424E-3</c:v>
                      </c:pt>
                      <c:pt idx="31">
                        <c:v>3.6809758904261598E-3</c:v>
                      </c:pt>
                      <c:pt idx="32">
                        <c:v>3.9255839985444197E-3</c:v>
                      </c:pt>
                      <c:pt idx="33">
                        <c:v>4.1786919470393202E-3</c:v>
                      </c:pt>
                      <c:pt idx="34">
                        <c:v>4.4403976383332504E-3</c:v>
                      </c:pt>
                      <c:pt idx="35">
                        <c:v>4.7108017508668103E-3</c:v>
                      </c:pt>
                      <c:pt idx="36">
                        <c:v>4.9900079392615404E-3</c:v>
                      </c:pt>
                      <c:pt idx="37">
                        <c:v>5.27812254445955E-3</c:v>
                      </c:pt>
                      <c:pt idx="38">
                        <c:v>5.5752539530974704E-3</c:v>
                      </c:pt>
                      <c:pt idx="39">
                        <c:v>5.8815121738952196E-3</c:v>
                      </c:pt>
                      <c:pt idx="40">
                        <c:v>6.1970085016863196E-3</c:v>
                      </c:pt>
                      <c:pt idx="41">
                        <c:v>6.5218551104582302E-3</c:v>
                      </c:pt>
                      <c:pt idx="42">
                        <c:v>6.8561650693137804E-3</c:v>
                      </c:pt>
                      <c:pt idx="43">
                        <c:v>7.2000526875733301E-3</c:v>
                      </c:pt>
                      <c:pt idx="44">
                        <c:v>7.5536333690479204E-3</c:v>
                      </c:pt>
                      <c:pt idx="45">
                        <c:v>7.9170225274828206E-3</c:v>
                      </c:pt>
                      <c:pt idx="46">
                        <c:v>8.2903342373859702E-3</c:v>
                      </c:pt>
                      <c:pt idx="47">
                        <c:v>8.6736803596272408E-3</c:v>
                      </c:pt>
                      <c:pt idx="48">
                        <c:v>9.0671704916699802E-3</c:v>
                      </c:pt>
                      <c:pt idx="49">
                        <c:v>9.4709119344670405E-3</c:v>
                      </c:pt>
                      <c:pt idx="50">
                        <c:v>9.8850098423536696E-3</c:v>
                      </c:pt>
                      <c:pt idx="51">
                        <c:v>1.03095658200073E-2</c:v>
                      </c:pt>
                      <c:pt idx="52">
                        <c:v>1.0744675664304201E-2</c:v>
                      </c:pt>
                      <c:pt idx="53">
                        <c:v>1.1190427827736001E-2</c:v>
                      </c:pt>
                      <c:pt idx="54">
                        <c:v>1.16469029458531E-2</c:v>
                      </c:pt>
                      <c:pt idx="55">
                        <c:v>1.2114173454934801E-2</c:v>
                      </c:pt>
                      <c:pt idx="56">
                        <c:v>1.2592303452851301E-2</c:v>
                      </c:pt>
                      <c:pt idx="57">
                        <c:v>1.30813483041542E-2</c:v>
                      </c:pt>
                      <c:pt idx="58">
                        <c:v>1.35813543968927E-2</c:v>
                      </c:pt>
                      <c:pt idx="59">
                        <c:v>1.40923590261306E-2</c:v>
                      </c:pt>
                      <c:pt idx="60">
                        <c:v>1.46143897914842E-2</c:v>
                      </c:pt>
                      <c:pt idx="61">
                        <c:v>1.51474647933068E-2</c:v>
                      </c:pt>
                      <c:pt idx="62">
                        <c:v>1.5691594884053101E-2</c:v>
                      </c:pt>
                      <c:pt idx="63">
                        <c:v>1.6246784724709602E-2</c:v>
                      </c:pt>
                      <c:pt idx="64">
                        <c:v>1.6813031414991301E-2</c:v>
                      </c:pt>
                      <c:pt idx="65">
                        <c:v>1.7390321862386999E-2</c:v>
                      </c:pt>
                      <c:pt idx="66">
                        <c:v>1.7978632602033098E-2</c:v>
                      </c:pt>
                      <c:pt idx="67">
                        <c:v>1.85779304709872E-2</c:v>
                      </c:pt>
                      <c:pt idx="68">
                        <c:v>1.91881733320192E-2</c:v>
                      </c:pt>
                      <c:pt idx="69">
                        <c:v>1.98093121050168E-2</c:v>
                      </c:pt>
                      <c:pt idx="70">
                        <c:v>2.0441293769898301E-2</c:v>
                      </c:pt>
                      <c:pt idx="71">
                        <c:v>2.1084060204067601E-2</c:v>
                      </c:pt>
                      <c:pt idx="72">
                        <c:v>2.1737545021374201E-2</c:v>
                      </c:pt>
                      <c:pt idx="73">
                        <c:v>2.24016721385468E-2</c:v>
                      </c:pt>
                      <c:pt idx="74">
                        <c:v>2.3076355454565298E-2</c:v>
                      </c:pt>
                      <c:pt idx="75">
                        <c:v>2.3761500275403601E-2</c:v>
                      </c:pt>
                      <c:pt idx="76">
                        <c:v>2.44570068680867E-2</c:v>
                      </c:pt>
                      <c:pt idx="77">
                        <c:v>2.51627737280474E-2</c:v>
                      </c:pt>
                      <c:pt idx="78">
                        <c:v>2.58786987109367E-2</c:v>
                      </c:pt>
                      <c:pt idx="79">
                        <c:v>2.6604678560196601E-2</c:v>
                      </c:pt>
                      <c:pt idx="80">
                        <c:v>2.73406065793819E-2</c:v>
                      </c:pt>
                      <c:pt idx="81">
                        <c:v>2.8086371528919098E-2</c:v>
                      </c:pt>
                      <c:pt idx="82">
                        <c:v>2.8841857773629499E-2</c:v>
                      </c:pt>
                      <c:pt idx="83">
                        <c:v>2.9606945518413402E-2</c:v>
                      </c:pt>
                      <c:pt idx="84">
                        <c:v>3.03815114875686E-2</c:v>
                      </c:pt>
                      <c:pt idx="85">
                        <c:v>3.11654309212527E-2</c:v>
                      </c:pt>
                      <c:pt idx="86">
                        <c:v>3.1958578903281E-2</c:v>
                      </c:pt>
                      <c:pt idx="87">
                        <c:v>3.2760830505933501E-2</c:v>
                      </c:pt>
                      <c:pt idx="88">
                        <c:v>3.3572060666890301E-2</c:v>
                      </c:pt>
                      <c:pt idx="89">
                        <c:v>3.43921444065289E-2</c:v>
                      </c:pt>
                      <c:pt idx="90">
                        <c:v>3.5220957240718498E-2</c:v>
                      </c:pt>
                      <c:pt idx="91">
                        <c:v>3.60583753473709E-2</c:v>
                      </c:pt>
                      <c:pt idx="92">
                        <c:v>3.6904275771556597E-2</c:v>
                      </c:pt>
                      <c:pt idx="93">
                        <c:v>3.7758537026446298E-2</c:v>
                      </c:pt>
                      <c:pt idx="94">
                        <c:v>3.8621039390733997E-2</c:v>
                      </c:pt>
                      <c:pt idx="95">
                        <c:v>3.9491664729945898E-2</c:v>
                      </c:pt>
                      <c:pt idx="96">
                        <c:v>4.0370296257469997E-2</c:v>
                      </c:pt>
                      <c:pt idx="97">
                        <c:v>4.1256818048133498E-2</c:v>
                      </c:pt>
                      <c:pt idx="98">
                        <c:v>4.2151114547257201E-2</c:v>
                      </c:pt>
                      <c:pt idx="99">
                        <c:v>4.3053069848676399E-2</c:v>
                      </c:pt>
                      <c:pt idx="100">
                        <c:v>4.3962567659935198E-2</c:v>
                      </c:pt>
                      <c:pt idx="101">
                        <c:v>4.4879492107277902E-2</c:v>
                      </c:pt>
                      <c:pt idx="102">
                        <c:v>4.5803728123946098E-2</c:v>
                      </c:pt>
                      <c:pt idx="103">
                        <c:v>4.6735159272216997E-2</c:v>
                      </c:pt>
                      <c:pt idx="104">
                        <c:v>4.7673665495609703E-2</c:v>
                      </c:pt>
                      <c:pt idx="105">
                        <c:v>4.8619123029533001E-2</c:v>
                      </c:pt>
                      <c:pt idx="106">
                        <c:v>4.9571402892500199E-2</c:v>
                      </c:pt>
                      <c:pt idx="107">
                        <c:v>5.0530369224268797E-2</c:v>
                      </c:pt>
                      <c:pt idx="108">
                        <c:v>5.1495878143929801E-2</c:v>
                      </c:pt>
                      <c:pt idx="109">
                        <c:v>5.24677700523975E-2</c:v>
                      </c:pt>
                      <c:pt idx="110">
                        <c:v>5.3445865816469297E-2</c:v>
                      </c:pt>
                      <c:pt idx="111">
                        <c:v>5.4429968351265803E-2</c:v>
                      </c:pt>
                      <c:pt idx="112">
                        <c:v>5.5419865907141402E-2</c:v>
                      </c:pt>
                      <c:pt idx="113">
                        <c:v>5.64153328368273E-2</c:v>
                      </c:pt>
                      <c:pt idx="114">
                        <c:v>5.7416120538646101E-2</c:v>
                      </c:pt>
                      <c:pt idx="115">
                        <c:v>5.8421948520288099E-2</c:v>
                      </c:pt>
                      <c:pt idx="116">
                        <c:v>5.9432504931142098E-2</c:v>
                      </c:pt>
                      <c:pt idx="117">
                        <c:v>6.0447444745828201E-2</c:v>
                      </c:pt>
                      <c:pt idx="118">
                        <c:v>6.1466384704622103E-2</c:v>
                      </c:pt>
                      <c:pt idx="119">
                        <c:v>6.24889226257032E-2</c:v>
                      </c:pt>
                      <c:pt idx="120">
                        <c:v>6.3514655916509594E-2</c:v>
                      </c:pt>
                      <c:pt idx="121">
                        <c:v>6.4543182317017306E-2</c:v>
                      </c:pt>
                      <c:pt idx="122">
                        <c:v>6.5574103362156105E-2</c:v>
                      </c:pt>
                      <c:pt idx="123">
                        <c:v>6.6607044502482504E-2</c:v>
                      </c:pt>
                      <c:pt idx="124">
                        <c:v>6.7641672418536899E-2</c:v>
                      </c:pt>
                      <c:pt idx="125">
                        <c:v>6.86776913837394E-2</c:v>
                      </c:pt>
                      <c:pt idx="126">
                        <c:v>6.9714839184028196E-2</c:v>
                      </c:pt>
                      <c:pt idx="127">
                        <c:v>7.0752895032663701E-2</c:v>
                      </c:pt>
                      <c:pt idx="128">
                        <c:v>7.1791682075195901E-2</c:v>
                      </c:pt>
                      <c:pt idx="129">
                        <c:v>7.2831052381502503E-2</c:v>
                      </c:pt>
                      <c:pt idx="130">
                        <c:v>7.3870884445315602E-2</c:v>
                      </c:pt>
                      <c:pt idx="131">
                        <c:v>7.49110871957442E-2</c:v>
                      </c:pt>
                      <c:pt idx="132">
                        <c:v>7.5951592405387805E-2</c:v>
                      </c:pt>
                      <c:pt idx="133">
                        <c:v>7.69923420384655E-2</c:v>
                      </c:pt>
                      <c:pt idx="134">
                        <c:v>7.8033287865125395E-2</c:v>
                      </c:pt>
                      <c:pt idx="135">
                        <c:v>7.9074392235511506E-2</c:v>
                      </c:pt>
                      <c:pt idx="136">
                        <c:v>8.0115626028417E-2</c:v>
                      </c:pt>
                      <c:pt idx="137">
                        <c:v>8.1156965420798394E-2</c:v>
                      </c:pt>
                      <c:pt idx="138">
                        <c:v>8.2198391178208499E-2</c:v>
                      </c:pt>
                      <c:pt idx="139">
                        <c:v>8.3239887576198796E-2</c:v>
                      </c:pt>
                      <c:pt idx="140">
                        <c:v>8.4281442335324003E-2</c:v>
                      </c:pt>
                      <c:pt idx="141">
                        <c:v>8.5323046776419997E-2</c:v>
                      </c:pt>
                      <c:pt idx="142">
                        <c:v>8.6364695295598898E-2</c:v>
                      </c:pt>
                      <c:pt idx="143">
                        <c:v>8.7406383572009E-2</c:v>
                      </c:pt>
                      <c:pt idx="144">
                        <c:v>8.8448107615610103E-2</c:v>
                      </c:pt>
                      <c:pt idx="145">
                        <c:v>8.9489863477628703E-2</c:v>
                      </c:pt>
                      <c:pt idx="146">
                        <c:v>9.0531647080450695E-2</c:v>
                      </c:pt>
                      <c:pt idx="147">
                        <c:v>9.1573454201888296E-2</c:v>
                      </c:pt>
                      <c:pt idx="148">
                        <c:v>9.2615280515302503E-2</c:v>
                      </c:pt>
                      <c:pt idx="149">
                        <c:v>9.3657121822239703E-2</c:v>
                      </c:pt>
                      <c:pt idx="150">
                        <c:v>9.4698974634325403E-2</c:v>
                      </c:pt>
                      <c:pt idx="151">
                        <c:v>9.5740836386925904E-2</c:v>
                      </c:pt>
                      <c:pt idx="152">
                        <c:v>9.6782705430255897E-2</c:v>
                      </c:pt>
                      <c:pt idx="153">
                        <c:v>9.7824581010269807E-2</c:v>
                      </c:pt>
                      <c:pt idx="154">
                        <c:v>9.8866463055154299E-2</c:v>
                      </c:pt>
                      <c:pt idx="155">
                        <c:v>9.9908351628369294E-2</c:v>
                      </c:pt>
                      <c:pt idx="156">
                        <c:v>0.100950246739615</c:v>
                      </c:pt>
                      <c:pt idx="157">
                        <c:v>0.101992148359268</c:v>
                      </c:pt>
                      <c:pt idx="158">
                        <c:v>0.103034056448728</c:v>
                      </c:pt>
                      <c:pt idx="159">
                        <c:v>0.1040759710045</c:v>
                      </c:pt>
                      <c:pt idx="160">
                        <c:v>0.105117892078324</c:v>
                      </c:pt>
                      <c:pt idx="161">
                        <c:v>0.10615981977841001</c:v>
                      </c:pt>
                      <c:pt idx="162">
                        <c:v>0.107201754270764</c:v>
                      </c:pt>
                      <c:pt idx="163">
                        <c:v>0.10824369576735</c:v>
                      </c:pt>
                      <c:pt idx="164">
                        <c:v>0.10928564448589</c:v>
                      </c:pt>
                      <c:pt idx="165">
                        <c:v>0.11032760062227</c:v>
                      </c:pt>
                      <c:pt idx="166">
                        <c:v>0.111369564350805</c:v>
                      </c:pt>
                      <c:pt idx="167">
                        <c:v>0.11241153582798399</c:v>
                      </c:pt>
                      <c:pt idx="168">
                        <c:v>0.113453515186773</c:v>
                      </c:pt>
                      <c:pt idx="169">
                        <c:v>0.114495502529431</c:v>
                      </c:pt>
                      <c:pt idx="170">
                        <c:v>0.115537497929251</c:v>
                      </c:pt>
                      <c:pt idx="171">
                        <c:v>0.116579501431544</c:v>
                      </c:pt>
                      <c:pt idx="172">
                        <c:v>0.117621513051218</c:v>
                      </c:pt>
                      <c:pt idx="173">
                        <c:v>0.11866353277831</c:v>
                      </c:pt>
                      <c:pt idx="174">
                        <c:v>0.119705560580446</c:v>
                      </c:pt>
                      <c:pt idx="175">
                        <c:v>0.12074759638766699</c:v>
                      </c:pt>
                      <c:pt idx="176">
                        <c:v>0.121789640086461</c:v>
                      </c:pt>
                      <c:pt idx="177">
                        <c:v>0.122831691520516</c:v>
                      </c:pt>
                      <c:pt idx="178">
                        <c:v>0.123873750492313</c:v>
                      </c:pt>
                      <c:pt idx="179">
                        <c:v>0.124915816771566</c:v>
                      </c:pt>
                      <c:pt idx="180">
                        <c:v>0.125957890112187</c:v>
                      </c:pt>
                      <c:pt idx="181">
                        <c:v>0.12699997026037799</c:v>
                      </c:pt>
                      <c:pt idx="182">
                        <c:v>0.12804205695686499</c:v>
                      </c:pt>
                      <c:pt idx="183">
                        <c:v>0.12908414993652301</c:v>
                      </c:pt>
                      <c:pt idx="184">
                        <c:v>0.130126248926133</c:v>
                      </c:pt>
                      <c:pt idx="185">
                        <c:v>0.13116835364997501</c:v>
                      </c:pt>
                      <c:pt idx="186">
                        <c:v>0.132210463831923</c:v>
                      </c:pt>
                      <c:pt idx="187">
                        <c:v>0.13325257918786401</c:v>
                      </c:pt>
                      <c:pt idx="188">
                        <c:v>0.134294699109024</c:v>
                      </c:pt>
                      <c:pt idx="189">
                        <c:v>0.13533682254781501</c:v>
                      </c:pt>
                      <c:pt idx="190">
                        <c:v>0.136378948468903</c:v>
                      </c:pt>
                      <c:pt idx="191">
                        <c:v>0.13742107589282501</c:v>
                      </c:pt>
                      <c:pt idx="192">
                        <c:v>0.13846320390217501</c:v>
                      </c:pt>
                      <c:pt idx="193">
                        <c:v>0.13950533195668099</c:v>
                      </c:pt>
                      <c:pt idx="194">
                        <c:v>0.14054746001118701</c:v>
                      </c:pt>
                      <c:pt idx="195">
                        <c:v>0.141589588065693</c:v>
                      </c:pt>
                      <c:pt idx="196">
                        <c:v>0.14263171612019801</c:v>
                      </c:pt>
                      <c:pt idx="197">
                        <c:v>0.143673844174704</c:v>
                      </c:pt>
                      <c:pt idx="198">
                        <c:v>0.14471597222920901</c:v>
                      </c:pt>
                      <c:pt idx="199">
                        <c:v>0.145758100283715</c:v>
                      </c:pt>
                      <c:pt idx="200">
                        <c:v>0.14680022833822101</c:v>
                      </c:pt>
                      <c:pt idx="201">
                        <c:v>0.147842356392727</c:v>
                      </c:pt>
                      <c:pt idx="202">
                        <c:v>0.14888448444723201</c:v>
                      </c:pt>
                      <c:pt idx="203">
                        <c:v>0.149926612501738</c:v>
                      </c:pt>
                      <c:pt idx="204">
                        <c:v>0.15096874055624401</c:v>
                      </c:pt>
                      <c:pt idx="205">
                        <c:v>0.152010868610749</c:v>
                      </c:pt>
                      <c:pt idx="206">
                        <c:v>0.15305299666525499</c:v>
                      </c:pt>
                      <c:pt idx="207">
                        <c:v>0.154095124719761</c:v>
                      </c:pt>
                      <c:pt idx="208">
                        <c:v>0.15513725277426599</c:v>
                      </c:pt>
                      <c:pt idx="209">
                        <c:v>0.156179380828772</c:v>
                      </c:pt>
                      <c:pt idx="210">
                        <c:v>0.15722150888327699</c:v>
                      </c:pt>
                      <c:pt idx="211">
                        <c:v>0.158263636937783</c:v>
                      </c:pt>
                      <c:pt idx="212">
                        <c:v>0.15930576499228899</c:v>
                      </c:pt>
                      <c:pt idx="213">
                        <c:v>0.160347893046795</c:v>
                      </c:pt>
                      <c:pt idx="214">
                        <c:v>0.16139002110129999</c:v>
                      </c:pt>
                      <c:pt idx="215">
                        <c:v>0.162432149155806</c:v>
                      </c:pt>
                      <c:pt idx="216">
                        <c:v>0.16347427721031199</c:v>
                      </c:pt>
                      <c:pt idx="217">
                        <c:v>0.16451640526481701</c:v>
                      </c:pt>
                      <c:pt idx="218">
                        <c:v>0.16555853331932299</c:v>
                      </c:pt>
                      <c:pt idx="219">
                        <c:v>0.16660066137382901</c:v>
                      </c:pt>
                      <c:pt idx="220">
                        <c:v>0.16764278942833399</c:v>
                      </c:pt>
                      <c:pt idx="221">
                        <c:v>0.16868491748284001</c:v>
                      </c:pt>
                      <c:pt idx="222">
                        <c:v>0.16972704553734499</c:v>
                      </c:pt>
                      <c:pt idx="223">
                        <c:v>0.17076917359185101</c:v>
                      </c:pt>
                      <c:pt idx="224">
                        <c:v>0.171811301646356</c:v>
                      </c:pt>
                      <c:pt idx="225">
                        <c:v>0.17285342970086201</c:v>
                      </c:pt>
                      <c:pt idx="226">
                        <c:v>0.173895557755368</c:v>
                      </c:pt>
                      <c:pt idx="227">
                        <c:v>0.17493768580987401</c:v>
                      </c:pt>
                      <c:pt idx="228">
                        <c:v>0.175979813864379</c:v>
                      </c:pt>
                      <c:pt idx="229">
                        <c:v>0.17702194191888501</c:v>
                      </c:pt>
                      <c:pt idx="230">
                        <c:v>0.178064069973391</c:v>
                      </c:pt>
                      <c:pt idx="231">
                        <c:v>0.17910619802789701</c:v>
                      </c:pt>
                      <c:pt idx="232">
                        <c:v>0.180148326082402</c:v>
                      </c:pt>
                      <c:pt idx="233">
                        <c:v>0.18119045413690801</c:v>
                      </c:pt>
                      <c:pt idx="234">
                        <c:v>0.182232582191413</c:v>
                      </c:pt>
                      <c:pt idx="235">
                        <c:v>0.18327471024591899</c:v>
                      </c:pt>
                      <c:pt idx="236">
                        <c:v>0.184316838300425</c:v>
                      </c:pt>
                      <c:pt idx="237">
                        <c:v>0.18535896635492999</c:v>
                      </c:pt>
                      <c:pt idx="238">
                        <c:v>0.186401094409436</c:v>
                      </c:pt>
                      <c:pt idx="239">
                        <c:v>0.18744322246394199</c:v>
                      </c:pt>
                      <c:pt idx="240">
                        <c:v>0.188485350518447</c:v>
                      </c:pt>
                      <c:pt idx="241">
                        <c:v>0.18952747857295299</c:v>
                      </c:pt>
                      <c:pt idx="242">
                        <c:v>0.190569606627458</c:v>
                      </c:pt>
                      <c:pt idx="243">
                        <c:v>0.19161173468196399</c:v>
                      </c:pt>
                      <c:pt idx="244">
                        <c:v>0.19265386273647001</c:v>
                      </c:pt>
                      <c:pt idx="245">
                        <c:v>0.19369599079097599</c:v>
                      </c:pt>
                      <c:pt idx="246">
                        <c:v>0.19473811884548201</c:v>
                      </c:pt>
                      <c:pt idx="247">
                        <c:v>0.19578024689998599</c:v>
                      </c:pt>
                      <c:pt idx="248">
                        <c:v>0.19682237495449201</c:v>
                      </c:pt>
                      <c:pt idx="249">
                        <c:v>0.19786450300899799</c:v>
                      </c:pt>
                      <c:pt idx="250">
                        <c:v>0.19890663106350401</c:v>
                      </c:pt>
                      <c:pt idx="251">
                        <c:v>0.199948759118009</c:v>
                      </c:pt>
                      <c:pt idx="252">
                        <c:v>0.20099088717251501</c:v>
                      </c:pt>
                      <c:pt idx="253">
                        <c:v>0.202033015227021</c:v>
                      </c:pt>
                      <c:pt idx="254">
                        <c:v>0.20307514328152601</c:v>
                      </c:pt>
                      <c:pt idx="255">
                        <c:v>0.204117271336032</c:v>
                      </c:pt>
                      <c:pt idx="256">
                        <c:v>0.20515939939053701</c:v>
                      </c:pt>
                      <c:pt idx="257">
                        <c:v>0.206201527445044</c:v>
                      </c:pt>
                      <c:pt idx="258">
                        <c:v>0.20724365549954901</c:v>
                      </c:pt>
                      <c:pt idx="259">
                        <c:v>0.208285783554055</c:v>
                      </c:pt>
                      <c:pt idx="260">
                        <c:v>0.20932791160856001</c:v>
                      </c:pt>
                      <c:pt idx="261">
                        <c:v>0.210370039663066</c:v>
                      </c:pt>
                      <c:pt idx="262">
                        <c:v>0.21141216771757201</c:v>
                      </c:pt>
                      <c:pt idx="263">
                        <c:v>0.212454295772077</c:v>
                      </c:pt>
                      <c:pt idx="264">
                        <c:v>0.21349642382658299</c:v>
                      </c:pt>
                      <c:pt idx="265">
                        <c:v>0.214538551881089</c:v>
                      </c:pt>
                      <c:pt idx="266">
                        <c:v>0.21558067993559399</c:v>
                      </c:pt>
                      <c:pt idx="267">
                        <c:v>0.2166228079901</c:v>
                      </c:pt>
                      <c:pt idx="268">
                        <c:v>0.21766493604460599</c:v>
                      </c:pt>
                      <c:pt idx="269">
                        <c:v>0.218707064099112</c:v>
                      </c:pt>
                      <c:pt idx="270">
                        <c:v>0.21974919215361699</c:v>
                      </c:pt>
                      <c:pt idx="271">
                        <c:v>0.220791320208123</c:v>
                      </c:pt>
                      <c:pt idx="272">
                        <c:v>0.22183344826262899</c:v>
                      </c:pt>
                      <c:pt idx="273">
                        <c:v>0.22287557631713401</c:v>
                      </c:pt>
                      <c:pt idx="274">
                        <c:v>0.22391770437163999</c:v>
                      </c:pt>
                      <c:pt idx="275">
                        <c:v>0.22495983242614501</c:v>
                      </c:pt>
                      <c:pt idx="276">
                        <c:v>0.22600196048065099</c:v>
                      </c:pt>
                      <c:pt idx="277">
                        <c:v>0.22704408853515601</c:v>
                      </c:pt>
                      <c:pt idx="278">
                        <c:v>0.22808621658966199</c:v>
                      </c:pt>
                      <c:pt idx="279">
                        <c:v>0.22912834464416801</c:v>
                      </c:pt>
                      <c:pt idx="280">
                        <c:v>0.23017047269867399</c:v>
                      </c:pt>
                      <c:pt idx="281">
                        <c:v>0.23121260075317901</c:v>
                      </c:pt>
                      <c:pt idx="282">
                        <c:v>0.232254728807685</c:v>
                      </c:pt>
                      <c:pt idx="283">
                        <c:v>0.23329685686219101</c:v>
                      </c:pt>
                      <c:pt idx="284">
                        <c:v>0.234338984916697</c:v>
                      </c:pt>
                      <c:pt idx="285">
                        <c:v>0.23538111297120201</c:v>
                      </c:pt>
                      <c:pt idx="286">
                        <c:v>0.236423241025707</c:v>
                      </c:pt>
                      <c:pt idx="287">
                        <c:v>0.23746536908021301</c:v>
                      </c:pt>
                      <c:pt idx="288">
                        <c:v>0.238507497134718</c:v>
                      </c:pt>
                      <c:pt idx="289">
                        <c:v>0.23954962518922501</c:v>
                      </c:pt>
                      <c:pt idx="290">
                        <c:v>0.24059175324373</c:v>
                      </c:pt>
                      <c:pt idx="291">
                        <c:v>0.24163388129823599</c:v>
                      </c:pt>
                      <c:pt idx="292">
                        <c:v>0.242676009352741</c:v>
                      </c:pt>
                      <c:pt idx="293">
                        <c:v>0.24371813740724699</c:v>
                      </c:pt>
                      <c:pt idx="294">
                        <c:v>0.244760265461753</c:v>
                      </c:pt>
                      <c:pt idx="295">
                        <c:v>0.24580239351625799</c:v>
                      </c:pt>
                      <c:pt idx="296">
                        <c:v>0.246844521570765</c:v>
                      </c:pt>
                      <c:pt idx="297">
                        <c:v>0.24788664962527099</c:v>
                      </c:pt>
                      <c:pt idx="298">
                        <c:v>0.248928777679775</c:v>
                      </c:pt>
                      <c:pt idx="299">
                        <c:v>0.24997090573428099</c:v>
                      </c:pt>
                      <c:pt idx="300">
                        <c:v>0.25101303378878698</c:v>
                      </c:pt>
                      <c:pt idx="301">
                        <c:v>0.25205516184329202</c:v>
                      </c:pt>
                      <c:pt idx="302">
                        <c:v>0.25309728989779801</c:v>
                      </c:pt>
                      <c:pt idx="303">
                        <c:v>0.25413941795230399</c:v>
                      </c:pt>
                      <c:pt idx="304">
                        <c:v>0.25518154600680998</c:v>
                      </c:pt>
                      <c:pt idx="305">
                        <c:v>0.25622367406131602</c:v>
                      </c:pt>
                      <c:pt idx="306">
                        <c:v>0.25726580211582101</c:v>
                      </c:pt>
                      <c:pt idx="307">
                        <c:v>0.25830793017032699</c:v>
                      </c:pt>
                      <c:pt idx="308">
                        <c:v>0.25935005822483198</c:v>
                      </c:pt>
                      <c:pt idx="309">
                        <c:v>0.26039218627933802</c:v>
                      </c:pt>
                      <c:pt idx="310">
                        <c:v>0.26143431433384401</c:v>
                      </c:pt>
                      <c:pt idx="311">
                        <c:v>0.262476442388349</c:v>
                      </c:pt>
                      <c:pt idx="312">
                        <c:v>0.26351857044285498</c:v>
                      </c:pt>
                      <c:pt idx="313">
                        <c:v>0.26456069849736003</c:v>
                      </c:pt>
                      <c:pt idx="314">
                        <c:v>0.26560282655186601</c:v>
                      </c:pt>
                      <c:pt idx="315">
                        <c:v>0.266644954606371</c:v>
                      </c:pt>
                      <c:pt idx="316">
                        <c:v>0.26768708266087698</c:v>
                      </c:pt>
                      <c:pt idx="317">
                        <c:v>0.26872921071538403</c:v>
                      </c:pt>
                      <c:pt idx="318">
                        <c:v>0.26977133876988901</c:v>
                      </c:pt>
                      <c:pt idx="319">
                        <c:v>0.270813466824395</c:v>
                      </c:pt>
                      <c:pt idx="320">
                        <c:v>0.27185559487889999</c:v>
                      </c:pt>
                      <c:pt idx="321">
                        <c:v>0.27289772293340597</c:v>
                      </c:pt>
                      <c:pt idx="322">
                        <c:v>0.27393985098791102</c:v>
                      </c:pt>
                      <c:pt idx="323">
                        <c:v>0.274981979042417</c:v>
                      </c:pt>
                      <c:pt idx="324">
                        <c:v>0.27602410709692199</c:v>
                      </c:pt>
                      <c:pt idx="325">
                        <c:v>0.27706623515142798</c:v>
                      </c:pt>
                      <c:pt idx="326">
                        <c:v>0.27810836320593402</c:v>
                      </c:pt>
                      <c:pt idx="327">
                        <c:v>0.27915049126044</c:v>
                      </c:pt>
                      <c:pt idx="328">
                        <c:v>0.28019261931494599</c:v>
                      </c:pt>
                      <c:pt idx="329">
                        <c:v>0.28123474736945098</c:v>
                      </c:pt>
                      <c:pt idx="330">
                        <c:v>0.28227687542395602</c:v>
                      </c:pt>
                      <c:pt idx="331">
                        <c:v>0.283319003478464</c:v>
                      </c:pt>
                      <c:pt idx="332">
                        <c:v>0.28436113153296799</c:v>
                      </c:pt>
                      <c:pt idx="333">
                        <c:v>0.28540325958747398</c:v>
                      </c:pt>
                      <c:pt idx="334">
                        <c:v>0.28644538764197902</c:v>
                      </c:pt>
                      <c:pt idx="335">
                        <c:v>0.28748751569648501</c:v>
                      </c:pt>
                      <c:pt idx="336">
                        <c:v>0.28852964375099099</c:v>
                      </c:pt>
                      <c:pt idx="337">
                        <c:v>0.28957177180549598</c:v>
                      </c:pt>
                      <c:pt idx="338">
                        <c:v>0.29061389986000202</c:v>
                      </c:pt>
                      <c:pt idx="339">
                        <c:v>0.29165602791450801</c:v>
                      </c:pt>
                      <c:pt idx="340">
                        <c:v>0.292698155969013</c:v>
                      </c:pt>
                      <c:pt idx="341">
                        <c:v>0.29374028402351898</c:v>
                      </c:pt>
                      <c:pt idx="342">
                        <c:v>0.29478241207802502</c:v>
                      </c:pt>
                      <c:pt idx="343">
                        <c:v>0.29582454013253001</c:v>
                      </c:pt>
                      <c:pt idx="344">
                        <c:v>0.296866668187036</c:v>
                      </c:pt>
                      <c:pt idx="345">
                        <c:v>0.29790879624154198</c:v>
                      </c:pt>
                      <c:pt idx="346">
                        <c:v>0.29895092429604703</c:v>
                      </c:pt>
                      <c:pt idx="347">
                        <c:v>0.29999305235055301</c:v>
                      </c:pt>
                      <c:pt idx="348">
                        <c:v>0.301035180405059</c:v>
                      </c:pt>
                      <c:pt idx="349">
                        <c:v>0.30207730845956399</c:v>
                      </c:pt>
                      <c:pt idx="350">
                        <c:v>0.30311943651407097</c:v>
                      </c:pt>
                      <c:pt idx="351">
                        <c:v>0.30416156456857601</c:v>
                      </c:pt>
                      <c:pt idx="352">
                        <c:v>0.305203692623081</c:v>
                      </c:pt>
                      <c:pt idx="353">
                        <c:v>0.30624582067758699</c:v>
                      </c:pt>
                      <c:pt idx="354">
                        <c:v>0.30728794873209198</c:v>
                      </c:pt>
                      <c:pt idx="355">
                        <c:v>0.30833007678659902</c:v>
                      </c:pt>
                      <c:pt idx="356">
                        <c:v>0.309372204841104</c:v>
                      </c:pt>
                      <c:pt idx="357">
                        <c:v>0.31041433289560999</c:v>
                      </c:pt>
                      <c:pt idx="358">
                        <c:v>0.31145646095011498</c:v>
                      </c:pt>
                      <c:pt idx="359">
                        <c:v>0.31249858900462202</c:v>
                      </c:pt>
                      <c:pt idx="360">
                        <c:v>0.31354071705912701</c:v>
                      </c:pt>
                      <c:pt idx="361">
                        <c:v>0.31458284511363199</c:v>
                      </c:pt>
                      <c:pt idx="362">
                        <c:v>0.31562497316813798</c:v>
                      </c:pt>
                      <c:pt idx="363">
                        <c:v>0.31666710122264302</c:v>
                      </c:pt>
                      <c:pt idx="364">
                        <c:v>0.31770922927714901</c:v>
                      </c:pt>
                      <c:pt idx="365">
                        <c:v>0.31875135733165499</c:v>
                      </c:pt>
                      <c:pt idx="366">
                        <c:v>0.31979348538615998</c:v>
                      </c:pt>
                      <c:pt idx="367">
                        <c:v>0.32083561344066702</c:v>
                      </c:pt>
                      <c:pt idx="368">
                        <c:v>0.32187774149517201</c:v>
                      </c:pt>
                      <c:pt idx="369">
                        <c:v>0.322919869549678</c:v>
                      </c:pt>
                      <c:pt idx="370">
                        <c:v>0.32396199760418298</c:v>
                      </c:pt>
                      <c:pt idx="371">
                        <c:v>0.32500412565868902</c:v>
                      </c:pt>
                      <c:pt idx="372">
                        <c:v>0.32604625371319401</c:v>
                      </c:pt>
                      <c:pt idx="373">
                        <c:v>0.3270883817677</c:v>
                      </c:pt>
                      <c:pt idx="374">
                        <c:v>0.32813050982220598</c:v>
                      </c:pt>
                      <c:pt idx="375">
                        <c:v>0.32917263787671103</c:v>
                      </c:pt>
                      <c:pt idx="376">
                        <c:v>0.33021476593121601</c:v>
                      </c:pt>
                      <c:pt idx="377">
                        <c:v>0.331256893985723</c:v>
                      </c:pt>
                      <c:pt idx="378">
                        <c:v>0.33229902204022899</c:v>
                      </c:pt>
                      <c:pt idx="379">
                        <c:v>0.33334115009473397</c:v>
                      </c:pt>
                      <c:pt idx="380">
                        <c:v>0.33438327814924002</c:v>
                      </c:pt>
                      <c:pt idx="381">
                        <c:v>0.335425406203745</c:v>
                      </c:pt>
                      <c:pt idx="382">
                        <c:v>0.33646753425825099</c:v>
                      </c:pt>
                      <c:pt idx="383">
                        <c:v>0.33750966231275598</c:v>
                      </c:pt>
                      <c:pt idx="384">
                        <c:v>0.33855179036726202</c:v>
                      </c:pt>
                      <c:pt idx="385">
                        <c:v>0.339593918421767</c:v>
                      </c:pt>
                      <c:pt idx="386">
                        <c:v>0.34063604647627199</c:v>
                      </c:pt>
                      <c:pt idx="387">
                        <c:v>0.34167817453077898</c:v>
                      </c:pt>
                      <c:pt idx="388">
                        <c:v>0.34272030258528502</c:v>
                      </c:pt>
                      <c:pt idx="389">
                        <c:v>0.34376243063979001</c:v>
                      </c:pt>
                      <c:pt idx="390">
                        <c:v>0.34480455869429599</c:v>
                      </c:pt>
                      <c:pt idx="391">
                        <c:v>0.34584668674880098</c:v>
                      </c:pt>
                      <c:pt idx="392">
                        <c:v>0.34688881480330702</c:v>
                      </c:pt>
                      <c:pt idx="393">
                        <c:v>0.34793094285781301</c:v>
                      </c:pt>
                      <c:pt idx="394">
                        <c:v>0.348973070912317</c:v>
                      </c:pt>
                      <c:pt idx="395">
                        <c:v>0.35001519896682398</c:v>
                      </c:pt>
                      <c:pt idx="396">
                        <c:v>0.35105732702133002</c:v>
                      </c:pt>
                      <c:pt idx="397">
                        <c:v>0.35209945507583501</c:v>
                      </c:pt>
                      <c:pt idx="398">
                        <c:v>0.353141583130341</c:v>
                      </c:pt>
                      <c:pt idx="399">
                        <c:v>0.35418371118484598</c:v>
                      </c:pt>
                      <c:pt idx="400">
                        <c:v>0.35522583923935203</c:v>
                      </c:pt>
                      <c:pt idx="401">
                        <c:v>0.35626796729385701</c:v>
                      </c:pt>
                      <c:pt idx="402">
                        <c:v>0.357310095348363</c:v>
                      </c:pt>
                      <c:pt idx="403">
                        <c:v>0.35835222340286899</c:v>
                      </c:pt>
                      <c:pt idx="404">
                        <c:v>0.35939435145737397</c:v>
                      </c:pt>
                      <c:pt idx="405">
                        <c:v>0.36043647951188001</c:v>
                      </c:pt>
                      <c:pt idx="406">
                        <c:v>0.361478607566385</c:v>
                      </c:pt>
                      <c:pt idx="407">
                        <c:v>0.36252073562089099</c:v>
                      </c:pt>
                      <c:pt idx="408">
                        <c:v>0.36356286367539598</c:v>
                      </c:pt>
                      <c:pt idx="409">
                        <c:v>0.36460499172990202</c:v>
                      </c:pt>
                      <c:pt idx="410">
                        <c:v>0.365647119784407</c:v>
                      </c:pt>
                      <c:pt idx="411">
                        <c:v>0.36668924783891399</c:v>
                      </c:pt>
                      <c:pt idx="412">
                        <c:v>0.36773137589341798</c:v>
                      </c:pt>
                      <c:pt idx="413">
                        <c:v>0.36877350394792402</c:v>
                      </c:pt>
                      <c:pt idx="414">
                        <c:v>0.36981563200243001</c:v>
                      </c:pt>
                      <c:pt idx="415">
                        <c:v>0.37085776005693499</c:v>
                      </c:pt>
                      <c:pt idx="416">
                        <c:v>0.37189988811144098</c:v>
                      </c:pt>
                      <c:pt idx="417">
                        <c:v>0.37294201616594802</c:v>
                      </c:pt>
                      <c:pt idx="418">
                        <c:v>0.37398414422045301</c:v>
                      </c:pt>
                      <c:pt idx="419">
                        <c:v>0.37502627227495799</c:v>
                      </c:pt>
                      <c:pt idx="420">
                        <c:v>0.37606840032946398</c:v>
                      </c:pt>
                      <c:pt idx="421">
                        <c:v>0.37711052838396902</c:v>
                      </c:pt>
                      <c:pt idx="422">
                        <c:v>0.37815265643847501</c:v>
                      </c:pt>
                      <c:pt idx="423">
                        <c:v>0.379194784492981</c:v>
                      </c:pt>
                      <c:pt idx="424">
                        <c:v>0.38023691254748598</c:v>
                      </c:pt>
                      <c:pt idx="425">
                        <c:v>0.38127904060199203</c:v>
                      </c:pt>
                      <c:pt idx="426">
                        <c:v>0.38232116865649801</c:v>
                      </c:pt>
                      <c:pt idx="427">
                        <c:v>0.383363296711004</c:v>
                      </c:pt>
                      <c:pt idx="428">
                        <c:v>0.38440542476550899</c:v>
                      </c:pt>
                      <c:pt idx="429">
                        <c:v>0.38544755282001503</c:v>
                      </c:pt>
                      <c:pt idx="430">
                        <c:v>0.38648968087452101</c:v>
                      </c:pt>
                      <c:pt idx="431">
                        <c:v>0.387531808929026</c:v>
                      </c:pt>
                      <c:pt idx="432">
                        <c:v>0.38857393698353099</c:v>
                      </c:pt>
                      <c:pt idx="433">
                        <c:v>0.38961606503803697</c:v>
                      </c:pt>
                      <c:pt idx="434">
                        <c:v>0.39065819309254302</c:v>
                      </c:pt>
                      <c:pt idx="435">
                        <c:v>0.391700321147049</c:v>
                      </c:pt>
                      <c:pt idx="436">
                        <c:v>0.39274244920155399</c:v>
                      </c:pt>
                      <c:pt idx="437">
                        <c:v>0.39378457725605898</c:v>
                      </c:pt>
                      <c:pt idx="438">
                        <c:v>0.39482670531056602</c:v>
                      </c:pt>
                      <c:pt idx="439">
                        <c:v>0.395868833365071</c:v>
                      </c:pt>
                      <c:pt idx="440">
                        <c:v>0.39691096141957699</c:v>
                      </c:pt>
                      <c:pt idx="441">
                        <c:v>0.39795308947408298</c:v>
                      </c:pt>
                      <c:pt idx="442">
                        <c:v>0.39899521752858802</c:v>
                      </c:pt>
                      <c:pt idx="443">
                        <c:v>0.40003734558309401</c:v>
                      </c:pt>
                      <c:pt idx="444">
                        <c:v>0.40107947363759799</c:v>
                      </c:pt>
                      <c:pt idx="445">
                        <c:v>0.40212160169210398</c:v>
                      </c:pt>
                      <c:pt idx="446">
                        <c:v>0.40316372974661002</c:v>
                      </c:pt>
                      <c:pt idx="447">
                        <c:v>0.40420585780111601</c:v>
                      </c:pt>
                      <c:pt idx="448">
                        <c:v>0.405247985855621</c:v>
                      </c:pt>
                      <c:pt idx="449">
                        <c:v>0.40629011391012598</c:v>
                      </c:pt>
                      <c:pt idx="450">
                        <c:v>0.40733224196463202</c:v>
                      </c:pt>
                      <c:pt idx="451">
                        <c:v>0.40837437001913901</c:v>
                      </c:pt>
                      <c:pt idx="452">
                        <c:v>0.409416498073643</c:v>
                      </c:pt>
                      <c:pt idx="453">
                        <c:v>0.41045862612814998</c:v>
                      </c:pt>
                      <c:pt idx="454">
                        <c:v>0.41150075418265503</c:v>
                      </c:pt>
                      <c:pt idx="455">
                        <c:v>0.41254288223716001</c:v>
                      </c:pt>
                      <c:pt idx="456">
                        <c:v>0.413585010291666</c:v>
                      </c:pt>
                      <c:pt idx="457">
                        <c:v>0.41462713834617199</c:v>
                      </c:pt>
                      <c:pt idx="458">
                        <c:v>0.41566926640067697</c:v>
                      </c:pt>
                      <c:pt idx="459">
                        <c:v>0.41671139445518202</c:v>
                      </c:pt>
                      <c:pt idx="460">
                        <c:v>0.417753522509688</c:v>
                      </c:pt>
                      <c:pt idx="461">
                        <c:v>0.41879565056419299</c:v>
                      </c:pt>
                      <c:pt idx="462">
                        <c:v>0.41983777861869898</c:v>
                      </c:pt>
                      <c:pt idx="463">
                        <c:v>0.42087990667320602</c:v>
                      </c:pt>
                      <c:pt idx="464">
                        <c:v>0.421922034727711</c:v>
                      </c:pt>
                      <c:pt idx="465">
                        <c:v>0.42296416278221699</c:v>
                      </c:pt>
                      <c:pt idx="466">
                        <c:v>0.42400629083672198</c:v>
                      </c:pt>
                      <c:pt idx="467">
                        <c:v>0.42504841889122802</c:v>
                      </c:pt>
                      <c:pt idx="468">
                        <c:v>0.42609054694573301</c:v>
                      </c:pt>
                      <c:pt idx="469">
                        <c:v>0.42713267500023999</c:v>
                      </c:pt>
                      <c:pt idx="470">
                        <c:v>0.42817480305474398</c:v>
                      </c:pt>
                      <c:pt idx="471">
                        <c:v>0.42921693110925002</c:v>
                      </c:pt>
                      <c:pt idx="472">
                        <c:v>0.43025905916375601</c:v>
                      </c:pt>
                      <c:pt idx="473">
                        <c:v>0.43130118721826199</c:v>
                      </c:pt>
                      <c:pt idx="474">
                        <c:v>0.43234331527276698</c:v>
                      </c:pt>
                      <c:pt idx="475">
                        <c:v>0.43338544332727202</c:v>
                      </c:pt>
                      <c:pt idx="476">
                        <c:v>0.43442757138177801</c:v>
                      </c:pt>
                      <c:pt idx="477">
                        <c:v>0.435469699436286</c:v>
                      </c:pt>
                      <c:pt idx="478">
                        <c:v>0.43651182749078898</c:v>
                      </c:pt>
                      <c:pt idx="479">
                        <c:v>0.43755395554529503</c:v>
                      </c:pt>
                      <c:pt idx="480">
                        <c:v>0.43859608359980201</c:v>
                      </c:pt>
                      <c:pt idx="481">
                        <c:v>0.439638211654308</c:v>
                      </c:pt>
                      <c:pt idx="482">
                        <c:v>0.44068033970881199</c:v>
                      </c:pt>
                      <c:pt idx="483">
                        <c:v>0.44172246776331697</c:v>
                      </c:pt>
                      <c:pt idx="484">
                        <c:v>0.44276459581782301</c:v>
                      </c:pt>
                      <c:pt idx="485">
                        <c:v>0.443806723872329</c:v>
                      </c:pt>
                      <c:pt idx="486">
                        <c:v>0.44484885192683399</c:v>
                      </c:pt>
                      <c:pt idx="487">
                        <c:v>0.44589097998133898</c:v>
                      </c:pt>
                      <c:pt idx="488">
                        <c:v>0.44693310803584602</c:v>
                      </c:pt>
                      <c:pt idx="489">
                        <c:v>0.447975236090351</c:v>
                      </c:pt>
                      <c:pt idx="490">
                        <c:v>0.44901736414485599</c:v>
                      </c:pt>
                      <c:pt idx="491">
                        <c:v>0.45005949219936398</c:v>
                      </c:pt>
                      <c:pt idx="492">
                        <c:v>0.45110162025386702</c:v>
                      </c:pt>
                      <c:pt idx="493">
                        <c:v>0.45214374830837301</c:v>
                      </c:pt>
                      <c:pt idx="494">
                        <c:v>0.45318587636287899</c:v>
                      </c:pt>
                      <c:pt idx="495">
                        <c:v>0.45422800441738598</c:v>
                      </c:pt>
                      <c:pt idx="496">
                        <c:v>0.45527013247189102</c:v>
                      </c:pt>
                      <c:pt idx="497">
                        <c:v>0.45631226052639601</c:v>
                      </c:pt>
                      <c:pt idx="498">
                        <c:v>0.45735438858090199</c:v>
                      </c:pt>
                      <c:pt idx="499">
                        <c:v>0.45839651663540798</c:v>
                      </c:pt>
                      <c:pt idx="500">
                        <c:v>0.45943864468991202</c:v>
                      </c:pt>
                      <c:pt idx="501">
                        <c:v>0.46048077274441901</c:v>
                      </c:pt>
                      <c:pt idx="502">
                        <c:v>0.461522900798925</c:v>
                      </c:pt>
                      <c:pt idx="503">
                        <c:v>0.46256502885343098</c:v>
                      </c:pt>
                      <c:pt idx="504">
                        <c:v>0.46360715690793602</c:v>
                      </c:pt>
                      <c:pt idx="505">
                        <c:v>0.46464928496244201</c:v>
                      </c:pt>
                      <c:pt idx="506">
                        <c:v>0.465691413016947</c:v>
                      </c:pt>
                      <c:pt idx="507">
                        <c:v>0.46673354107145198</c:v>
                      </c:pt>
                      <c:pt idx="508">
                        <c:v>0.46777566912595703</c:v>
                      </c:pt>
                      <c:pt idx="509">
                        <c:v>0.46881779718046401</c:v>
                      </c:pt>
                      <c:pt idx="510">
                        <c:v>0.46985992523497</c:v>
                      </c:pt>
                      <c:pt idx="511">
                        <c:v>0.47090205328947499</c:v>
                      </c:pt>
                      <c:pt idx="512">
                        <c:v>0.47194418134398097</c:v>
                      </c:pt>
                      <c:pt idx="513">
                        <c:v>0.47298630939848701</c:v>
                      </c:pt>
                      <c:pt idx="514">
                        <c:v>0.474028437452991</c:v>
                      </c:pt>
                      <c:pt idx="515">
                        <c:v>0.47507056550749799</c:v>
                      </c:pt>
                      <c:pt idx="516">
                        <c:v>0.47611269356200397</c:v>
                      </c:pt>
                      <c:pt idx="517">
                        <c:v>0.47715482161650802</c:v>
                      </c:pt>
                      <c:pt idx="518">
                        <c:v>0.478196949671015</c:v>
                      </c:pt>
                      <c:pt idx="519">
                        <c:v>0.47923907772551999</c:v>
                      </c:pt>
                      <c:pt idx="520">
                        <c:v>0.48028120578002598</c:v>
                      </c:pt>
                      <c:pt idx="521">
                        <c:v>0.48132333383453202</c:v>
                      </c:pt>
                      <c:pt idx="522">
                        <c:v>0.48236546188903601</c:v>
                      </c:pt>
                      <c:pt idx="523">
                        <c:v>0.48340758994354299</c:v>
                      </c:pt>
                      <c:pt idx="524">
                        <c:v>0.48444971799804798</c:v>
                      </c:pt>
                      <c:pt idx="525">
                        <c:v>0.48549184605255502</c:v>
                      </c:pt>
                      <c:pt idx="526">
                        <c:v>0.48653397410706001</c:v>
                      </c:pt>
                      <c:pt idx="527">
                        <c:v>0.48757610216156499</c:v>
                      </c:pt>
                      <c:pt idx="528">
                        <c:v>0.48861823021606998</c:v>
                      </c:pt>
                      <c:pt idx="529">
                        <c:v>0.48966035827057702</c:v>
                      </c:pt>
                      <c:pt idx="530">
                        <c:v>0.49070248632508201</c:v>
                      </c:pt>
                      <c:pt idx="531">
                        <c:v>0.491744614379588</c:v>
                      </c:pt>
                      <c:pt idx="532">
                        <c:v>0.49278674243409298</c:v>
                      </c:pt>
                      <c:pt idx="533">
                        <c:v>0.49382887048859903</c:v>
                      </c:pt>
                      <c:pt idx="534">
                        <c:v>0.49487099854310501</c:v>
                      </c:pt>
                      <c:pt idx="535">
                        <c:v>0.49591312659761</c:v>
                      </c:pt>
                      <c:pt idx="536">
                        <c:v>0.49695525465211499</c:v>
                      </c:pt>
                      <c:pt idx="537">
                        <c:v>0.49799738270662097</c:v>
                      </c:pt>
                      <c:pt idx="538">
                        <c:v>0.49903951076112701</c:v>
                      </c:pt>
                      <c:pt idx="539">
                        <c:v>0.50008163881563295</c:v>
                      </c:pt>
                      <c:pt idx="540">
                        <c:v>0.50112376687013804</c:v>
                      </c:pt>
                      <c:pt idx="541">
                        <c:v>0.50216589492464503</c:v>
                      </c:pt>
                      <c:pt idx="542">
                        <c:v>0.50320802297914802</c:v>
                      </c:pt>
                      <c:pt idx="543">
                        <c:v>0.504250151033657</c:v>
                      </c:pt>
                      <c:pt idx="544">
                        <c:v>0.50529227908816099</c:v>
                      </c:pt>
                      <c:pt idx="545">
                        <c:v>0.50633440714266698</c:v>
                      </c:pt>
                      <c:pt idx="546">
                        <c:v>0.50737653519717096</c:v>
                      </c:pt>
                      <c:pt idx="547">
                        <c:v>0.50841866325167795</c:v>
                      </c:pt>
                      <c:pt idx="548">
                        <c:v>0.50946079130618205</c:v>
                      </c:pt>
                      <c:pt idx="549">
                        <c:v>0.51050291936068903</c:v>
                      </c:pt>
                      <c:pt idx="550">
                        <c:v>0.51154504741519402</c:v>
                      </c:pt>
                      <c:pt idx="551">
                        <c:v>0.51258717546969901</c:v>
                      </c:pt>
                      <c:pt idx="552">
                        <c:v>0.51362930352420699</c:v>
                      </c:pt>
                      <c:pt idx="553">
                        <c:v>0.51467143157871098</c:v>
                      </c:pt>
                      <c:pt idx="554">
                        <c:v>0.51571355963321597</c:v>
                      </c:pt>
                      <c:pt idx="555">
                        <c:v>0.51675568768772195</c:v>
                      </c:pt>
                      <c:pt idx="556">
                        <c:v>0.51779781574222805</c:v>
                      </c:pt>
                      <c:pt idx="557">
                        <c:v>0.51883994379673204</c:v>
                      </c:pt>
                      <c:pt idx="558">
                        <c:v>0.51988207185124002</c:v>
                      </c:pt>
                      <c:pt idx="559">
                        <c:v>0.52092419990574401</c:v>
                      </c:pt>
                      <c:pt idx="560">
                        <c:v>0.521966327960251</c:v>
                      </c:pt>
                      <c:pt idx="561">
                        <c:v>0.52300845601475598</c:v>
                      </c:pt>
                      <c:pt idx="562">
                        <c:v>0.52405058406926097</c:v>
                      </c:pt>
                      <c:pt idx="563">
                        <c:v>0.52509271212376696</c:v>
                      </c:pt>
                      <c:pt idx="564">
                        <c:v>0.52613484017827195</c:v>
                      </c:pt>
                      <c:pt idx="565">
                        <c:v>0.52717696823277804</c:v>
                      </c:pt>
                      <c:pt idx="566">
                        <c:v>0.52821909628728403</c:v>
                      </c:pt>
                      <c:pt idx="567">
                        <c:v>0.52926122434179002</c:v>
                      </c:pt>
                      <c:pt idx="568">
                        <c:v>0.530303352396295</c:v>
                      </c:pt>
                      <c:pt idx="569">
                        <c:v>0.53134548045080099</c:v>
                      </c:pt>
                      <c:pt idx="570">
                        <c:v>0.53238760850530598</c:v>
                      </c:pt>
                      <c:pt idx="571">
                        <c:v>0.53342973655981196</c:v>
                      </c:pt>
                      <c:pt idx="572">
                        <c:v>0.53447186461431895</c:v>
                      </c:pt>
                      <c:pt idx="573">
                        <c:v>0.53551399266882405</c:v>
                      </c:pt>
                      <c:pt idx="574">
                        <c:v>0.53655612072332903</c:v>
                      </c:pt>
                      <c:pt idx="575">
                        <c:v>0.53759824877783402</c:v>
                      </c:pt>
                      <c:pt idx="576">
                        <c:v>0.538640376832342</c:v>
                      </c:pt>
                      <c:pt idx="577">
                        <c:v>0.53968250488684599</c:v>
                      </c:pt>
                      <c:pt idx="578">
                        <c:v>0.54072463294135198</c:v>
                      </c:pt>
                      <c:pt idx="579">
                        <c:v>0.54176676099585697</c:v>
                      </c:pt>
                      <c:pt idx="580">
                        <c:v>0.54280888905036295</c:v>
                      </c:pt>
                      <c:pt idx="581">
                        <c:v>0.54385101710486805</c:v>
                      </c:pt>
                      <c:pt idx="582">
                        <c:v>0.54489314515937404</c:v>
                      </c:pt>
                      <c:pt idx="583">
                        <c:v>0.54593527321387902</c:v>
                      </c:pt>
                      <c:pt idx="584">
                        <c:v>0.54697740126838501</c:v>
                      </c:pt>
                      <c:pt idx="585">
                        <c:v>0.548019529322891</c:v>
                      </c:pt>
                      <c:pt idx="586">
                        <c:v>0.54906165737739798</c:v>
                      </c:pt>
                      <c:pt idx="587">
                        <c:v>0.55010378543190097</c:v>
                      </c:pt>
                      <c:pt idx="588">
                        <c:v>0.55114591348640696</c:v>
                      </c:pt>
                      <c:pt idx="589">
                        <c:v>0.55218804154091405</c:v>
                      </c:pt>
                      <c:pt idx="590">
                        <c:v>0.55323016959541704</c:v>
                      </c:pt>
                      <c:pt idx="591">
                        <c:v>0.55427229764992403</c:v>
                      </c:pt>
                      <c:pt idx="592">
                        <c:v>0.55531442570443201</c:v>
                      </c:pt>
                      <c:pt idx="593">
                        <c:v>0.556356553758936</c:v>
                      </c:pt>
                      <c:pt idx="594">
                        <c:v>0.55739868181344199</c:v>
                      </c:pt>
                      <c:pt idx="595">
                        <c:v>0.55844080986794697</c:v>
                      </c:pt>
                      <c:pt idx="596">
                        <c:v>0.55948293792245296</c:v>
                      </c:pt>
                      <c:pt idx="597">
                        <c:v>0.56052506597695795</c:v>
                      </c:pt>
                      <c:pt idx="598">
                        <c:v>0.56156719403146405</c:v>
                      </c:pt>
                      <c:pt idx="599">
                        <c:v>0.56260932208597003</c:v>
                      </c:pt>
                      <c:pt idx="600">
                        <c:v>0.56365145014047502</c:v>
                      </c:pt>
                      <c:pt idx="601">
                        <c:v>0.56469357819498101</c:v>
                      </c:pt>
                      <c:pt idx="602">
                        <c:v>0.56573570624948599</c:v>
                      </c:pt>
                      <c:pt idx="603">
                        <c:v>0.56677783430399398</c:v>
                      </c:pt>
                      <c:pt idx="604">
                        <c:v>0.56781996235849697</c:v>
                      </c:pt>
                      <c:pt idx="605">
                        <c:v>0.56886209041300295</c:v>
                      </c:pt>
                      <c:pt idx="606">
                        <c:v>0.56990421846750905</c:v>
                      </c:pt>
                      <c:pt idx="607">
                        <c:v>0.57094634652201504</c:v>
                      </c:pt>
                      <c:pt idx="608">
                        <c:v>0.57198847457651902</c:v>
                      </c:pt>
                      <c:pt idx="609">
                        <c:v>0.57303060263102701</c:v>
                      </c:pt>
                      <c:pt idx="610">
                        <c:v>0.574072730685531</c:v>
                      </c:pt>
                      <c:pt idx="611">
                        <c:v>0.57511485874003698</c:v>
                      </c:pt>
                      <c:pt idx="612">
                        <c:v>0.57615698679454397</c:v>
                      </c:pt>
                      <c:pt idx="613">
                        <c:v>0.57719911484904796</c:v>
                      </c:pt>
                      <c:pt idx="614">
                        <c:v>0.57824124290355405</c:v>
                      </c:pt>
                      <c:pt idx="615">
                        <c:v>0.57928337095806004</c:v>
                      </c:pt>
                      <c:pt idx="616">
                        <c:v>0.58032549901256403</c:v>
                      </c:pt>
                      <c:pt idx="617">
                        <c:v>0.58136762706707101</c:v>
                      </c:pt>
                      <c:pt idx="618">
                        <c:v>0.582409755121575</c:v>
                      </c:pt>
                      <c:pt idx="619">
                        <c:v>0.58345188317608199</c:v>
                      </c:pt>
                      <c:pt idx="620">
                        <c:v>0.58449401123058697</c:v>
                      </c:pt>
                      <c:pt idx="621">
                        <c:v>0.58553613928509396</c:v>
                      </c:pt>
                      <c:pt idx="622">
                        <c:v>0.58657826733959695</c:v>
                      </c:pt>
                      <c:pt idx="623">
                        <c:v>0.58762039539410404</c:v>
                      </c:pt>
                      <c:pt idx="624">
                        <c:v>0.58866252344860903</c:v>
                      </c:pt>
                      <c:pt idx="625">
                        <c:v>0.58970465150311502</c:v>
                      </c:pt>
                      <c:pt idx="626">
                        <c:v>0.590746779557621</c:v>
                      </c:pt>
                      <c:pt idx="627">
                        <c:v>0.59178890761212699</c:v>
                      </c:pt>
                      <c:pt idx="628">
                        <c:v>0.59283103566663298</c:v>
                      </c:pt>
                      <c:pt idx="629">
                        <c:v>0.59387316372113896</c:v>
                      </c:pt>
                      <c:pt idx="630">
                        <c:v>0.59491529177564495</c:v>
                      </c:pt>
                      <c:pt idx="631">
                        <c:v>0.59595741983014805</c:v>
                      </c:pt>
                      <c:pt idx="632">
                        <c:v>0.59699954788465404</c:v>
                      </c:pt>
                      <c:pt idx="633">
                        <c:v>0.59804167593916002</c:v>
                      </c:pt>
                      <c:pt idx="634">
                        <c:v>0.59908380399366601</c:v>
                      </c:pt>
                      <c:pt idx="635">
                        <c:v>0.600125932048171</c:v>
                      </c:pt>
                      <c:pt idx="636">
                        <c:v>0.60116806010267798</c:v>
                      </c:pt>
                      <c:pt idx="637">
                        <c:v>0.60221018815718297</c:v>
                      </c:pt>
                      <c:pt idx="638">
                        <c:v>0.60325231621168895</c:v>
                      </c:pt>
                      <c:pt idx="639">
                        <c:v>0.60429444426619405</c:v>
                      </c:pt>
                      <c:pt idx="640">
                        <c:v>0.60533657232069904</c:v>
                      </c:pt>
                      <c:pt idx="641">
                        <c:v>0.60637870037520603</c:v>
                      </c:pt>
                      <c:pt idx="642">
                        <c:v>0.60742082842971201</c:v>
                      </c:pt>
                      <c:pt idx="643">
                        <c:v>0.608462956484217</c:v>
                      </c:pt>
                      <c:pt idx="644">
                        <c:v>0.60950508453872199</c:v>
                      </c:pt>
                      <c:pt idx="645">
                        <c:v>0.61054721259322897</c:v>
                      </c:pt>
                      <c:pt idx="646">
                        <c:v>0.61158934064773496</c:v>
                      </c:pt>
                      <c:pt idx="647">
                        <c:v>0.61263146870223995</c:v>
                      </c:pt>
                      <c:pt idx="648">
                        <c:v>0.61367359675674404</c:v>
                      </c:pt>
                      <c:pt idx="649">
                        <c:v>0.61471572481125003</c:v>
                      </c:pt>
                      <c:pt idx="650">
                        <c:v>0.61575785286575502</c:v>
                      </c:pt>
                      <c:pt idx="651">
                        <c:v>0.616799980920261</c:v>
                      </c:pt>
                      <c:pt idx="652">
                        <c:v>0.61784210897476699</c:v>
                      </c:pt>
                      <c:pt idx="653">
                        <c:v>0.61888423702927298</c:v>
                      </c:pt>
                      <c:pt idx="654">
                        <c:v>0.61992636508377796</c:v>
                      </c:pt>
                      <c:pt idx="655">
                        <c:v>0.62096849313828295</c:v>
                      </c:pt>
                      <c:pt idx="656">
                        <c:v>0.62201062119278905</c:v>
                      </c:pt>
                      <c:pt idx="657">
                        <c:v>0.62305274924729503</c:v>
                      </c:pt>
                      <c:pt idx="658">
                        <c:v>0.62409487730180002</c:v>
                      </c:pt>
                      <c:pt idx="659">
                        <c:v>0.62513700535630801</c:v>
                      </c:pt>
                      <c:pt idx="660">
                        <c:v>0.62617913341081199</c:v>
                      </c:pt>
                      <c:pt idx="661">
                        <c:v>0.62722126146531598</c:v>
                      </c:pt>
                      <c:pt idx="662">
                        <c:v>0.62826338951982397</c:v>
                      </c:pt>
                      <c:pt idx="663">
                        <c:v>0.62930551757432796</c:v>
                      </c:pt>
                      <c:pt idx="664">
                        <c:v>0.63034764562883605</c:v>
                      </c:pt>
                      <c:pt idx="665">
                        <c:v>0.63138977368334004</c:v>
                      </c:pt>
                      <c:pt idx="666">
                        <c:v>0.63243190173784603</c:v>
                      </c:pt>
                      <c:pt idx="667">
                        <c:v>0.63347402979235101</c:v>
                      </c:pt>
                      <c:pt idx="668">
                        <c:v>0.634516157846857</c:v>
                      </c:pt>
                      <c:pt idx="669">
                        <c:v>0.63555828590136398</c:v>
                      </c:pt>
                      <c:pt idx="670">
                        <c:v>0.63660041395586797</c:v>
                      </c:pt>
                      <c:pt idx="671">
                        <c:v>0.63764254201037296</c:v>
                      </c:pt>
                      <c:pt idx="672">
                        <c:v>0.63868467006487895</c:v>
                      </c:pt>
                      <c:pt idx="673">
                        <c:v>0.63972679811938504</c:v>
                      </c:pt>
                      <c:pt idx="674">
                        <c:v>0.64076892617389203</c:v>
                      </c:pt>
                      <c:pt idx="675">
                        <c:v>0.64181105422839602</c:v>
                      </c:pt>
                      <c:pt idx="676">
                        <c:v>0.642853182282902</c:v>
                      </c:pt>
                      <c:pt idx="677">
                        <c:v>0.64389531033740799</c:v>
                      </c:pt>
                      <c:pt idx="678">
                        <c:v>0.64493743839191398</c:v>
                      </c:pt>
                      <c:pt idx="679">
                        <c:v>0.64597956644641696</c:v>
                      </c:pt>
                      <c:pt idx="680">
                        <c:v>0.64702169450092395</c:v>
                      </c:pt>
                      <c:pt idx="681">
                        <c:v>0.64806382255543005</c:v>
                      </c:pt>
                      <c:pt idx="682">
                        <c:v>0.64910595060993503</c:v>
                      </c:pt>
                      <c:pt idx="683">
                        <c:v>0.65014807866444102</c:v>
                      </c:pt>
                      <c:pt idx="684">
                        <c:v>0.65119020671894801</c:v>
                      </c:pt>
                      <c:pt idx="685">
                        <c:v>0.65223233477345199</c:v>
                      </c:pt>
                      <c:pt idx="686">
                        <c:v>0.65327446282795898</c:v>
                      </c:pt>
                      <c:pt idx="687">
                        <c:v>0.65431659088246397</c:v>
                      </c:pt>
                      <c:pt idx="688">
                        <c:v>0.65535871893696995</c:v>
                      </c:pt>
                      <c:pt idx="689">
                        <c:v>0.65640084699147605</c:v>
                      </c:pt>
                      <c:pt idx="690">
                        <c:v>0.65744297504598104</c:v>
                      </c:pt>
                      <c:pt idx="691">
                        <c:v>0.65848510310048802</c:v>
                      </c:pt>
                      <c:pt idx="692">
                        <c:v>0.65952723115499101</c:v>
                      </c:pt>
                      <c:pt idx="693">
                        <c:v>0.660569359209497</c:v>
                      </c:pt>
                      <c:pt idx="694">
                        <c:v>0.66161148726400298</c:v>
                      </c:pt>
                      <c:pt idx="695">
                        <c:v>0.66265361531850797</c:v>
                      </c:pt>
                      <c:pt idx="696">
                        <c:v>0.66369574337301496</c:v>
                      </c:pt>
                      <c:pt idx="697">
                        <c:v>0.66473787142752006</c:v>
                      </c:pt>
                      <c:pt idx="698">
                        <c:v>0.66577999948202504</c:v>
                      </c:pt>
                      <c:pt idx="699">
                        <c:v>0.66682212753653003</c:v>
                      </c:pt>
                      <c:pt idx="700">
                        <c:v>0.66786425559103602</c:v>
                      </c:pt>
                      <c:pt idx="701">
                        <c:v>0.668906383645543</c:v>
                      </c:pt>
                      <c:pt idx="702">
                        <c:v>0.66994851170004899</c:v>
                      </c:pt>
                      <c:pt idx="703">
                        <c:v>0.67099063975455198</c:v>
                      </c:pt>
                      <c:pt idx="704">
                        <c:v>0.67203276780905996</c:v>
                      </c:pt>
                      <c:pt idx="705">
                        <c:v>0.67307489586356495</c:v>
                      </c:pt>
                      <c:pt idx="706">
                        <c:v>0.67411702391807005</c:v>
                      </c:pt>
                      <c:pt idx="707">
                        <c:v>0.67515915197257703</c:v>
                      </c:pt>
                      <c:pt idx="708">
                        <c:v>0.67620128002708202</c:v>
                      </c:pt>
                      <c:pt idx="709">
                        <c:v>0.67724340808158701</c:v>
                      </c:pt>
                      <c:pt idx="710">
                        <c:v>0.67828553613609299</c:v>
                      </c:pt>
                      <c:pt idx="711">
                        <c:v>0.67932766419059798</c:v>
                      </c:pt>
                      <c:pt idx="712">
                        <c:v>0.68036979224510397</c:v>
                      </c:pt>
                      <c:pt idx="713">
                        <c:v>0.68141192029960895</c:v>
                      </c:pt>
                      <c:pt idx="714">
                        <c:v>0.68245404835411505</c:v>
                      </c:pt>
                      <c:pt idx="715">
                        <c:v>0.68349617640862104</c:v>
                      </c:pt>
                      <c:pt idx="716">
                        <c:v>0.68453830446312802</c:v>
                      </c:pt>
                      <c:pt idx="717">
                        <c:v>0.68558043251763301</c:v>
                      </c:pt>
                      <c:pt idx="718">
                        <c:v>0.686622560572139</c:v>
                      </c:pt>
                      <c:pt idx="719">
                        <c:v>0.68766468862664498</c:v>
                      </c:pt>
                      <c:pt idx="720">
                        <c:v>0.68870681668115097</c:v>
                      </c:pt>
                      <c:pt idx="721">
                        <c:v>0.68974894473565396</c:v>
                      </c:pt>
                      <c:pt idx="722">
                        <c:v>0.69079107279015906</c:v>
                      </c:pt>
                      <c:pt idx="723">
                        <c:v>0.69183320084466804</c:v>
                      </c:pt>
                      <c:pt idx="724">
                        <c:v>0.69287532889917203</c:v>
                      </c:pt>
                      <c:pt idx="725">
                        <c:v>0.69391745695367602</c:v>
                      </c:pt>
                      <c:pt idx="726">
                        <c:v>0.694959585008184</c:v>
                      </c:pt>
                      <c:pt idx="727">
                        <c:v>0.69600171306268999</c:v>
                      </c:pt>
                      <c:pt idx="728">
                        <c:v>0.69704384111719397</c:v>
                      </c:pt>
                      <c:pt idx="729">
                        <c:v>0.69808596917169996</c:v>
                      </c:pt>
                      <c:pt idx="730">
                        <c:v>0.69912809722620595</c:v>
                      </c:pt>
                      <c:pt idx="731">
                        <c:v>0.70017022528071005</c:v>
                      </c:pt>
                      <c:pt idx="732">
                        <c:v>0.70121235333521803</c:v>
                      </c:pt>
                      <c:pt idx="733">
                        <c:v>0.70225448138972402</c:v>
                      </c:pt>
                      <c:pt idx="734">
                        <c:v>0.703296609444228</c:v>
                      </c:pt>
                      <c:pt idx="735">
                        <c:v>0.70433873749873399</c:v>
                      </c:pt>
                      <c:pt idx="736">
                        <c:v>0.70538086555323898</c:v>
                      </c:pt>
                      <c:pt idx="737">
                        <c:v>0.70642299360774496</c:v>
                      </c:pt>
                      <c:pt idx="738">
                        <c:v>0.70746512166224995</c:v>
                      </c:pt>
                      <c:pt idx="739">
                        <c:v>0.70850724971675605</c:v>
                      </c:pt>
                      <c:pt idx="740">
                        <c:v>0.70954937777126204</c:v>
                      </c:pt>
                      <c:pt idx="741">
                        <c:v>0.71059150582576702</c:v>
                      </c:pt>
                      <c:pt idx="742">
                        <c:v>0.71163363388027101</c:v>
                      </c:pt>
                      <c:pt idx="743">
                        <c:v>0.712675761934779</c:v>
                      </c:pt>
                      <c:pt idx="744">
                        <c:v>0.71371788998928298</c:v>
                      </c:pt>
                      <c:pt idx="745">
                        <c:v>0.71476001804378997</c:v>
                      </c:pt>
                      <c:pt idx="746">
                        <c:v>0.71580214609829396</c:v>
                      </c:pt>
                      <c:pt idx="747">
                        <c:v>0.71684427415280205</c:v>
                      </c:pt>
                      <c:pt idx="748">
                        <c:v>0.71788640220730504</c:v>
                      </c:pt>
                      <c:pt idx="749">
                        <c:v>0.71892853026181303</c:v>
                      </c:pt>
                      <c:pt idx="750">
                        <c:v>0.71997065831631801</c:v>
                      </c:pt>
                      <c:pt idx="751">
                        <c:v>0.721012786370824</c:v>
                      </c:pt>
                      <c:pt idx="752">
                        <c:v>0.72205491442532999</c:v>
                      </c:pt>
                      <c:pt idx="753">
                        <c:v>0.72309704247983497</c:v>
                      </c:pt>
                      <c:pt idx="754">
                        <c:v>0.72413917053433996</c:v>
                      </c:pt>
                      <c:pt idx="755">
                        <c:v>0.72518129858884595</c:v>
                      </c:pt>
                      <c:pt idx="756">
                        <c:v>0.72622342664335104</c:v>
                      </c:pt>
                      <c:pt idx="757">
                        <c:v>0.72726555469785603</c:v>
                      </c:pt>
                      <c:pt idx="758">
                        <c:v>0.72830768275236302</c:v>
                      </c:pt>
                      <c:pt idx="759">
                        <c:v>0.729349810806868</c:v>
                      </c:pt>
                      <c:pt idx="760">
                        <c:v>0.73039193886137199</c:v>
                      </c:pt>
                      <c:pt idx="761">
                        <c:v>0.73143406691587998</c:v>
                      </c:pt>
                      <c:pt idx="762">
                        <c:v>0.73247619497038396</c:v>
                      </c:pt>
                      <c:pt idx="763">
                        <c:v>0.73351832302488995</c:v>
                      </c:pt>
                      <c:pt idx="764">
                        <c:v>0.73456045107939605</c:v>
                      </c:pt>
                      <c:pt idx="765">
                        <c:v>0.73560257913390303</c:v>
                      </c:pt>
                      <c:pt idx="766">
                        <c:v>0.73664470718840802</c:v>
                      </c:pt>
                      <c:pt idx="767">
                        <c:v>0.73768683524291201</c:v>
                      </c:pt>
                      <c:pt idx="768">
                        <c:v>0.73872896329741999</c:v>
                      </c:pt>
                      <c:pt idx="769">
                        <c:v>0.73977109135192298</c:v>
                      </c:pt>
                      <c:pt idx="770">
                        <c:v>0.74081321940642897</c:v>
                      </c:pt>
                      <c:pt idx="771">
                        <c:v>0.74185534746093695</c:v>
                      </c:pt>
                      <c:pt idx="772">
                        <c:v>0.74289747551544105</c:v>
                      </c:pt>
                      <c:pt idx="773">
                        <c:v>0.74393960356994704</c:v>
                      </c:pt>
                      <c:pt idx="774">
                        <c:v>0.74498173162445303</c:v>
                      </c:pt>
                      <c:pt idx="775">
                        <c:v>0.74602385967895901</c:v>
                      </c:pt>
                      <c:pt idx="776">
                        <c:v>0.747065987733464</c:v>
                      </c:pt>
                      <c:pt idx="777">
                        <c:v>0.74810811578796899</c:v>
                      </c:pt>
                      <c:pt idx="778">
                        <c:v>0.74915024384247497</c:v>
                      </c:pt>
                      <c:pt idx="779">
                        <c:v>0.75019237189698096</c:v>
                      </c:pt>
                      <c:pt idx="780">
                        <c:v>0.75123449995148595</c:v>
                      </c:pt>
                      <c:pt idx="781">
                        <c:v>0.75227662800599204</c:v>
                      </c:pt>
                      <c:pt idx="782">
                        <c:v>0.75331875606049803</c:v>
                      </c:pt>
                      <c:pt idx="783">
                        <c:v>0.75436088411500102</c:v>
                      </c:pt>
                      <c:pt idx="784">
                        <c:v>0.755403012169508</c:v>
                      </c:pt>
                      <c:pt idx="785">
                        <c:v>0.75644514022401399</c:v>
                      </c:pt>
                      <c:pt idx="786">
                        <c:v>0.75748726827851898</c:v>
                      </c:pt>
                      <c:pt idx="787">
                        <c:v>0.75852939633302596</c:v>
                      </c:pt>
                      <c:pt idx="788">
                        <c:v>0.75957152438753095</c:v>
                      </c:pt>
                      <c:pt idx="789">
                        <c:v>0.76061365244203705</c:v>
                      </c:pt>
                      <c:pt idx="790">
                        <c:v>0.76165578049654303</c:v>
                      </c:pt>
                      <c:pt idx="791">
                        <c:v>0.76269790855104802</c:v>
                      </c:pt>
                      <c:pt idx="792">
                        <c:v>0.76374003660555401</c:v>
                      </c:pt>
                      <c:pt idx="793">
                        <c:v>0.76478216466005899</c:v>
                      </c:pt>
                      <c:pt idx="794">
                        <c:v>0.76582429271456498</c:v>
                      </c:pt>
                      <c:pt idx="795">
                        <c:v>0.76686642076907097</c:v>
                      </c:pt>
                      <c:pt idx="796">
                        <c:v>0.76790854882357595</c:v>
                      </c:pt>
                      <c:pt idx="797">
                        <c:v>0.76895067687808205</c:v>
                      </c:pt>
                      <c:pt idx="798">
                        <c:v>0.76999280493258604</c:v>
                      </c:pt>
                      <c:pt idx="799">
                        <c:v>0.77103493298709302</c:v>
                      </c:pt>
                      <c:pt idx="800">
                        <c:v>0.77207706104159801</c:v>
                      </c:pt>
                      <c:pt idx="801">
                        <c:v>0.773119189096103</c:v>
                      </c:pt>
                      <c:pt idx="802">
                        <c:v>0.77416131715060998</c:v>
                      </c:pt>
                      <c:pt idx="803">
                        <c:v>0.77520344520511497</c:v>
                      </c:pt>
                      <c:pt idx="804">
                        <c:v>0.77624557325962096</c:v>
                      </c:pt>
                      <c:pt idx="805">
                        <c:v>0.77728770131412706</c:v>
                      </c:pt>
                      <c:pt idx="806">
                        <c:v>0.77832982936863104</c:v>
                      </c:pt>
                      <c:pt idx="807">
                        <c:v>0.77937195742313603</c:v>
                      </c:pt>
                      <c:pt idx="808">
                        <c:v>0.78041408547764302</c:v>
                      </c:pt>
                      <c:pt idx="809">
                        <c:v>0.781456213532149</c:v>
                      </c:pt>
                      <c:pt idx="810">
                        <c:v>0.78249834158665599</c:v>
                      </c:pt>
                      <c:pt idx="811">
                        <c:v>0.78354046964115898</c:v>
                      </c:pt>
                      <c:pt idx="812">
                        <c:v>0.78458259769566596</c:v>
                      </c:pt>
                      <c:pt idx="813">
                        <c:v>0.78562472575017195</c:v>
                      </c:pt>
                      <c:pt idx="814">
                        <c:v>0.78666685380467605</c:v>
                      </c:pt>
                      <c:pt idx="815">
                        <c:v>0.78770898185918203</c:v>
                      </c:pt>
                      <c:pt idx="816">
                        <c:v>0.78875110991368902</c:v>
                      </c:pt>
                      <c:pt idx="817">
                        <c:v>0.789793237968196</c:v>
                      </c:pt>
                      <c:pt idx="818">
                        <c:v>0.79083536602269999</c:v>
                      </c:pt>
                      <c:pt idx="819">
                        <c:v>0.79187749407720398</c:v>
                      </c:pt>
                      <c:pt idx="820">
                        <c:v>0.79291962213171197</c:v>
                      </c:pt>
                      <c:pt idx="821">
                        <c:v>0.79396175018621595</c:v>
                      </c:pt>
                      <c:pt idx="822">
                        <c:v>0.79500387824072205</c:v>
                      </c:pt>
                      <c:pt idx="823">
                        <c:v>0.79604600629522604</c:v>
                      </c:pt>
                      <c:pt idx="824">
                        <c:v>0.79708813434973302</c:v>
                      </c:pt>
                      <c:pt idx="825">
                        <c:v>0.79813026240423901</c:v>
                      </c:pt>
                      <c:pt idx="826">
                        <c:v>0.799172390458745</c:v>
                      </c:pt>
                      <c:pt idx="827">
                        <c:v>0.80021451851324998</c:v>
                      </c:pt>
                      <c:pt idx="828">
                        <c:v>0.80125664656775697</c:v>
                      </c:pt>
                      <c:pt idx="829">
                        <c:v>0.80229877462225896</c:v>
                      </c:pt>
                      <c:pt idx="830">
                        <c:v>0.80334090267676905</c:v>
                      </c:pt>
                      <c:pt idx="831">
                        <c:v>0.80438303073127204</c:v>
                      </c:pt>
                      <c:pt idx="832">
                        <c:v>0.80542515878577903</c:v>
                      </c:pt>
                      <c:pt idx="833">
                        <c:v>0.80646728684028501</c:v>
                      </c:pt>
                      <c:pt idx="834">
                        <c:v>0.80750941489479</c:v>
                      </c:pt>
                      <c:pt idx="835">
                        <c:v>0.80855154294929599</c:v>
                      </c:pt>
                      <c:pt idx="836">
                        <c:v>0.80959367100380197</c:v>
                      </c:pt>
                      <c:pt idx="837">
                        <c:v>0.81063579905830696</c:v>
                      </c:pt>
                      <c:pt idx="838">
                        <c:v>0.81167792711281195</c:v>
                      </c:pt>
                      <c:pt idx="839">
                        <c:v>0.81272005516731805</c:v>
                      </c:pt>
                      <c:pt idx="840">
                        <c:v>0.81376218322182603</c:v>
                      </c:pt>
                      <c:pt idx="841">
                        <c:v>0.81480431127632902</c:v>
                      </c:pt>
                      <c:pt idx="842">
                        <c:v>0.815846439330835</c:v>
                      </c:pt>
                      <c:pt idx="843">
                        <c:v>0.81688856738533899</c:v>
                      </c:pt>
                      <c:pt idx="844">
                        <c:v>0.81793069543984598</c:v>
                      </c:pt>
                      <c:pt idx="845">
                        <c:v>0.81897282349435097</c:v>
                      </c:pt>
                      <c:pt idx="846">
                        <c:v>0.82001495154885595</c:v>
                      </c:pt>
                      <c:pt idx="847">
                        <c:v>0.82105707960336405</c:v>
                      </c:pt>
                      <c:pt idx="848">
                        <c:v>0.82209920765786804</c:v>
                      </c:pt>
                      <c:pt idx="849">
                        <c:v>0.82314133571237402</c:v>
                      </c:pt>
                      <c:pt idx="850">
                        <c:v>0.82418346376687801</c:v>
                      </c:pt>
                      <c:pt idx="851">
                        <c:v>0.82522559182138699</c:v>
                      </c:pt>
                      <c:pt idx="852">
                        <c:v>0.82626771987588898</c:v>
                      </c:pt>
                      <c:pt idx="853">
                        <c:v>0.82730984793039697</c:v>
                      </c:pt>
                      <c:pt idx="854">
                        <c:v>0.82835197598490096</c:v>
                      </c:pt>
                      <c:pt idx="855">
                        <c:v>0.82939410403941005</c:v>
                      </c:pt>
                      <c:pt idx="856">
                        <c:v>0.83043623209391504</c:v>
                      </c:pt>
                      <c:pt idx="857">
                        <c:v>0.83147836014841903</c:v>
                      </c:pt>
                      <c:pt idx="858">
                        <c:v>0.83252048820292301</c:v>
                      </c:pt>
                      <c:pt idx="859">
                        <c:v>0.833562616257429</c:v>
                      </c:pt>
                      <c:pt idx="860">
                        <c:v>0.83460474431193499</c:v>
                      </c:pt>
                      <c:pt idx="861">
                        <c:v>0.83564687236644097</c:v>
                      </c:pt>
                      <c:pt idx="862">
                        <c:v>0.83668900042094596</c:v>
                      </c:pt>
                      <c:pt idx="863">
                        <c:v>0.83773112847545395</c:v>
                      </c:pt>
                      <c:pt idx="864">
                        <c:v>0.83877325652995605</c:v>
                      </c:pt>
                      <c:pt idx="865">
                        <c:v>0.83981538458446303</c:v>
                      </c:pt>
                      <c:pt idx="866">
                        <c:v>0.84085751263896902</c:v>
                      </c:pt>
                      <c:pt idx="867">
                        <c:v>0.841899640693475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'ArcTan y_z'!$P$3:$P$870</c15:sqref>
                        </c15:formulaRef>
                      </c:ext>
                    </c:extLst>
                    <c:numCache>
                      <c:formatCode>General</c:formatCode>
                      <c:ptCount val="868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1F55-49F0-A24A-3B89F24A4DCF}"/>
                  </c:ext>
                </c:extLst>
              </c15:ser>
            </c15:filteredScatterSeries>
          </c:ext>
        </c:extLst>
      </c:scatterChart>
      <c:valAx>
        <c:axId val="443067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Longitudinal position [cm]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063848"/>
        <c:crosses val="autoZero"/>
        <c:crossBetween val="midCat"/>
        <c:dispUnits>
          <c:custUnit val="1.0000000000000002E-2"/>
        </c:dispUnits>
      </c:valAx>
      <c:valAx>
        <c:axId val="443063848"/>
        <c:scaling>
          <c:orientation val="minMax"/>
          <c:max val="2.0000000000000005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Angle </a:t>
                </a:r>
                <a:r>
                  <a:rPr lang="en-US" baseline="0"/>
                  <a:t>[mrad]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067784"/>
        <c:crosses val="autoZero"/>
        <c:crossBetween val="midCat"/>
        <c:dispUnits>
          <c:custUnit val="1.0000000000000002E-3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="1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2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0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9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4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4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48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5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4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8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CAD96-DD0C-48F0-BA0F-03AB288AF73A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1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ASY-R30-3: Surveyed check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Gabriel Palacios Serrano</a:t>
            </a:r>
          </a:p>
          <a:p>
            <a:r>
              <a:rPr lang="en-US" dirty="0" smtClean="0"/>
              <a:t>09/01/2022</a:t>
            </a:r>
          </a:p>
          <a:p>
            <a:r>
              <a:rPr lang="en-US" dirty="0" smtClean="0"/>
              <a:t>gabrielp@jlab.org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3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GPT settings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11902" y="1104249"/>
            <a:ext cx="5498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Field maps:</a:t>
            </a:r>
          </a:p>
          <a:p>
            <a:r>
              <a:rPr lang="en-US" dirty="0" smtClean="0"/>
              <a:t>E-Field_R30-3_SKEWED</a:t>
            </a:r>
            <a:r>
              <a:rPr lang="en-US" dirty="0"/>
              <a:t>_-2deg_12_SLOTS_2kVAnode.gdf</a:t>
            </a:r>
          </a:p>
        </p:txBody>
      </p:sp>
      <p:pic>
        <p:nvPicPr>
          <p:cNvPr id="10" name="Content Placeholder 2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b="42039"/>
          <a:stretch/>
        </p:blipFill>
        <p:spPr>
          <a:xfrm>
            <a:off x="838200" y="1980754"/>
            <a:ext cx="5181600" cy="4041079"/>
          </a:xfrm>
          <a:prstGeom prst="rect">
            <a:avLst/>
          </a:prstGeom>
        </p:spPr>
      </p:pic>
      <p:pic>
        <p:nvPicPr>
          <p:cNvPr id="12" name="Content Placeholder 2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58556"/>
          <a:stretch/>
        </p:blipFill>
        <p:spPr>
          <a:xfrm>
            <a:off x="6172200" y="2556542"/>
            <a:ext cx="5181600" cy="288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920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S&amp;A found an anode horizontal displacement of 0.5 mm</a:t>
            </a:r>
          </a:p>
          <a:p>
            <a:r>
              <a:rPr lang="en-US" dirty="0" smtClean="0"/>
              <a:t>In this document I compare the GPT results for two models</a:t>
            </a:r>
          </a:p>
          <a:p>
            <a:pPr lvl="1"/>
            <a:r>
              <a:rPr lang="en-US" dirty="0" smtClean="0"/>
              <a:t>Per design</a:t>
            </a:r>
          </a:p>
          <a:p>
            <a:pPr lvl="1"/>
            <a:r>
              <a:rPr lang="en-US" dirty="0" smtClean="0"/>
              <a:t>As built</a:t>
            </a:r>
          </a:p>
          <a:p>
            <a:r>
              <a:rPr lang="en-US" dirty="0" smtClean="0"/>
              <a:t>Cathode at -200kV, 12-slot anode at +2kV, tube grounded.</a:t>
            </a:r>
          </a:p>
          <a:p>
            <a:pPr lvl="1"/>
            <a:r>
              <a:rPr lang="en-US" dirty="0" smtClean="0"/>
              <a:t>The model is </a:t>
            </a:r>
            <a:r>
              <a:rPr lang="en-US" dirty="0" err="1" smtClean="0"/>
              <a:t>Gabriels</a:t>
            </a:r>
            <a:r>
              <a:rPr lang="en-US" dirty="0" smtClean="0"/>
              <a:t>’ best, used to design the 2 degree “skewed anode”</a:t>
            </a:r>
          </a:p>
          <a:p>
            <a:r>
              <a:rPr lang="en-US" dirty="0" smtClean="0"/>
              <a:t>The GPT deck is found in: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51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model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5157365" cy="4351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94315" y="1614790"/>
            <a:ext cx="52594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Skewed anode (2 </a:t>
            </a:r>
            <a:r>
              <a:rPr lang="en-US" dirty="0" err="1" smtClean="0"/>
              <a:t>deg</a:t>
            </a:r>
            <a:r>
              <a:rPr lang="en-US" dirty="0" smtClean="0"/>
              <a:t>), Shaun’s model with Gabs’ chamber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Anode displaced +0.5 mm on x-axis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8627394" y="5815047"/>
            <a:ext cx="1024647" cy="453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0.5 mm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8944" y="2589213"/>
            <a:ext cx="2490162" cy="309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80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horizontal position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1470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6566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vertical position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4964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2221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angle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6078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2794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angle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36455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1248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0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GPT settings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992" y="1825625"/>
            <a:ext cx="9752015" cy="435133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11902" y="1104249"/>
            <a:ext cx="5498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Field maps:</a:t>
            </a:r>
          </a:p>
          <a:p>
            <a:r>
              <a:rPr lang="en-US" dirty="0" smtClean="0"/>
              <a:t>E-Field_R30-3_SKEWED</a:t>
            </a:r>
            <a:r>
              <a:rPr lang="en-US" dirty="0"/>
              <a:t>_-2deg_12_SLOTS_2kVAnode.gdf</a:t>
            </a:r>
          </a:p>
        </p:txBody>
      </p:sp>
    </p:spTree>
    <p:extLst>
      <p:ext uri="{BB962C8B-B14F-4D97-AF65-F5344CB8AC3E}">
        <p14:creationId xmlns:p14="http://schemas.microsoft.com/office/powerpoint/2010/main" val="2391712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64412</TotalTime>
  <Words>169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ASY-R30-3: Surveyed check</vt:lpstr>
      <vt:lpstr>Notes</vt:lpstr>
      <vt:lpstr>3D model</vt:lpstr>
      <vt:lpstr>Average horizontal position</vt:lpstr>
      <vt:lpstr>Average vertical position</vt:lpstr>
      <vt:lpstr>Horizontal angle</vt:lpstr>
      <vt:lpstr>Vertical angle</vt:lpstr>
      <vt:lpstr>Extras</vt:lpstr>
      <vt:lpstr>GPT settings</vt:lpstr>
      <vt:lpstr>GPT settings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18” CEBAF gun: Hinged anode tilts</dc:title>
  <dc:creator>Gabriel Palacios-Serrano</dc:creator>
  <cp:lastModifiedBy>Gabriel Palacios-Serrano</cp:lastModifiedBy>
  <cp:revision>163</cp:revision>
  <dcterms:created xsi:type="dcterms:W3CDTF">2022-01-07T16:09:19Z</dcterms:created>
  <dcterms:modified xsi:type="dcterms:W3CDTF">2022-09-02T14:23:06Z</dcterms:modified>
</cp:coreProperties>
</file>