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summary%20foils%20tot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esktop\from%20m%20drive\Asy_vs_meas_thick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v>all decent data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summary!$AG$3:$AG$44</c:f>
                <c:numCache>
                  <c:formatCode>General</c:formatCode>
                  <c:ptCount val="42"/>
                  <c:pt idx="0">
                    <c:v>75.524410248131304</c:v>
                  </c:pt>
                  <c:pt idx="1">
                    <c:v>53.009692016125037</c:v>
                  </c:pt>
                  <c:pt idx="2">
                    <c:v>42.176011515253492</c:v>
                  </c:pt>
                  <c:pt idx="3">
                    <c:v>14.201309856942652</c:v>
                  </c:pt>
                  <c:pt idx="4">
                    <c:v>12.961649264477543</c:v>
                  </c:pt>
                  <c:pt idx="5">
                    <c:v>17.050457034740653</c:v>
                  </c:pt>
                  <c:pt idx="6">
                    <c:v>15.051518767988238</c:v>
                  </c:pt>
                  <c:pt idx="7">
                    <c:v>13.482044346897327</c:v>
                  </c:pt>
                  <c:pt idx="8">
                    <c:v>20.967882749213999</c:v>
                  </c:pt>
                  <c:pt idx="9">
                    <c:v>26.937950706428392</c:v>
                  </c:pt>
                  <c:pt idx="10">
                    <c:v>22.196020382534929</c:v>
                  </c:pt>
                  <c:pt idx="11">
                    <c:v>10.13402876667989</c:v>
                  </c:pt>
                  <c:pt idx="12">
                    <c:v>11.292334123491933</c:v>
                  </c:pt>
                  <c:pt idx="13">
                    <c:v>13.860225866042743</c:v>
                  </c:pt>
                  <c:pt idx="14">
                    <c:v>20.216766624693086</c:v>
                  </c:pt>
                  <c:pt idx="15">
                    <c:v>10.573598183004727</c:v>
                  </c:pt>
                  <c:pt idx="16">
                    <c:v>18.915817300813753</c:v>
                  </c:pt>
                  <c:pt idx="17">
                    <c:v>16.434142003197682</c:v>
                  </c:pt>
                  <c:pt idx="18">
                    <c:v>14.4461286938822</c:v>
                  </c:pt>
                  <c:pt idx="19">
                    <c:v>15.292339724195465</c:v>
                  </c:pt>
                  <c:pt idx="20">
                    <c:v>16.133229783668529</c:v>
                  </c:pt>
                  <c:pt idx="21">
                    <c:v>10.652173051805045</c:v>
                  </c:pt>
                  <c:pt idx="22">
                    <c:v>9.5867123644747938</c:v>
                  </c:pt>
                  <c:pt idx="23">
                    <c:v>11.319984115374039</c:v>
                  </c:pt>
                  <c:pt idx="24">
                    <c:v>11.251610559036326</c:v>
                  </c:pt>
                  <c:pt idx="25">
                    <c:v>10.057778874254472</c:v>
                  </c:pt>
                  <c:pt idx="26">
                    <c:v>11.330546563278579</c:v>
                  </c:pt>
                  <c:pt idx="27">
                    <c:v>12.17112160647903</c:v>
                  </c:pt>
                  <c:pt idx="28">
                    <c:v>14.189013025095887</c:v>
                  </c:pt>
                  <c:pt idx="29">
                    <c:v>10.042256363211902</c:v>
                  </c:pt>
                  <c:pt idx="30">
                    <c:v>19.723618717561624</c:v>
                  </c:pt>
                  <c:pt idx="31">
                    <c:v>8.9168619205059994</c:v>
                  </c:pt>
                  <c:pt idx="32">
                    <c:v>8.9179142465808638</c:v>
                  </c:pt>
                  <c:pt idx="33">
                    <c:v>4.9688988357657582</c:v>
                  </c:pt>
                  <c:pt idx="34">
                    <c:v>22.821932287352876</c:v>
                  </c:pt>
                  <c:pt idx="35">
                    <c:v>3.8283188189287438</c:v>
                  </c:pt>
                  <c:pt idx="36">
                    <c:v>4.570474283405022</c:v>
                  </c:pt>
                  <c:pt idx="37">
                    <c:v>3.6486373128934577</c:v>
                  </c:pt>
                  <c:pt idx="38">
                    <c:v>6.7284884126564624</c:v>
                  </c:pt>
                  <c:pt idx="39">
                    <c:v>3.828521598662173</c:v>
                  </c:pt>
                  <c:pt idx="40">
                    <c:v>3.8192141833797577</c:v>
                  </c:pt>
                  <c:pt idx="41">
                    <c:v>3.4797882193802243</c:v>
                  </c:pt>
                </c:numCache>
              </c:numRef>
            </c:plus>
            <c:minus>
              <c:numRef>
                <c:f>summary!$AG$3:$AG$44</c:f>
                <c:numCache>
                  <c:formatCode>General</c:formatCode>
                  <c:ptCount val="42"/>
                  <c:pt idx="0">
                    <c:v>75.524410248131304</c:v>
                  </c:pt>
                  <c:pt idx="1">
                    <c:v>53.009692016125037</c:v>
                  </c:pt>
                  <c:pt idx="2">
                    <c:v>42.176011515253492</c:v>
                  </c:pt>
                  <c:pt idx="3">
                    <c:v>14.201309856942652</c:v>
                  </c:pt>
                  <c:pt idx="4">
                    <c:v>12.961649264477543</c:v>
                  </c:pt>
                  <c:pt idx="5">
                    <c:v>17.050457034740653</c:v>
                  </c:pt>
                  <c:pt idx="6">
                    <c:v>15.051518767988238</c:v>
                  </c:pt>
                  <c:pt idx="7">
                    <c:v>13.482044346897327</c:v>
                  </c:pt>
                  <c:pt idx="8">
                    <c:v>20.967882749213999</c:v>
                  </c:pt>
                  <c:pt idx="9">
                    <c:v>26.937950706428392</c:v>
                  </c:pt>
                  <c:pt idx="10">
                    <c:v>22.196020382534929</c:v>
                  </c:pt>
                  <c:pt idx="11">
                    <c:v>10.13402876667989</c:v>
                  </c:pt>
                  <c:pt idx="12">
                    <c:v>11.292334123491933</c:v>
                  </c:pt>
                  <c:pt idx="13">
                    <c:v>13.860225866042743</c:v>
                  </c:pt>
                  <c:pt idx="14">
                    <c:v>20.216766624693086</c:v>
                  </c:pt>
                  <c:pt idx="15">
                    <c:v>10.573598183004727</c:v>
                  </c:pt>
                  <c:pt idx="16">
                    <c:v>18.915817300813753</c:v>
                  </c:pt>
                  <c:pt idx="17">
                    <c:v>16.434142003197682</c:v>
                  </c:pt>
                  <c:pt idx="18">
                    <c:v>14.4461286938822</c:v>
                  </c:pt>
                  <c:pt idx="19">
                    <c:v>15.292339724195465</c:v>
                  </c:pt>
                  <c:pt idx="20">
                    <c:v>16.133229783668529</c:v>
                  </c:pt>
                  <c:pt idx="21">
                    <c:v>10.652173051805045</c:v>
                  </c:pt>
                  <c:pt idx="22">
                    <c:v>9.5867123644747938</c:v>
                  </c:pt>
                  <c:pt idx="23">
                    <c:v>11.319984115374039</c:v>
                  </c:pt>
                  <c:pt idx="24">
                    <c:v>11.251610559036326</c:v>
                  </c:pt>
                  <c:pt idx="25">
                    <c:v>10.057778874254472</c:v>
                  </c:pt>
                  <c:pt idx="26">
                    <c:v>11.330546563278579</c:v>
                  </c:pt>
                  <c:pt idx="27">
                    <c:v>12.17112160647903</c:v>
                  </c:pt>
                  <c:pt idx="28">
                    <c:v>14.189013025095887</c:v>
                  </c:pt>
                  <c:pt idx="29">
                    <c:v>10.042256363211902</c:v>
                  </c:pt>
                  <c:pt idx="30">
                    <c:v>19.723618717561624</c:v>
                  </c:pt>
                  <c:pt idx="31">
                    <c:v>8.9168619205059994</c:v>
                  </c:pt>
                  <c:pt idx="32">
                    <c:v>8.9179142465808638</c:v>
                  </c:pt>
                  <c:pt idx="33">
                    <c:v>4.9688988357657582</c:v>
                  </c:pt>
                  <c:pt idx="34">
                    <c:v>22.821932287352876</c:v>
                  </c:pt>
                  <c:pt idx="35">
                    <c:v>3.8283188189287438</c:v>
                  </c:pt>
                  <c:pt idx="36">
                    <c:v>4.570474283405022</c:v>
                  </c:pt>
                  <c:pt idx="37">
                    <c:v>3.6486373128934577</c:v>
                  </c:pt>
                  <c:pt idx="38">
                    <c:v>6.7284884126564624</c:v>
                  </c:pt>
                  <c:pt idx="39">
                    <c:v>3.828521598662173</c:v>
                  </c:pt>
                  <c:pt idx="40">
                    <c:v>3.8192141833797577</c:v>
                  </c:pt>
                  <c:pt idx="41">
                    <c:v>3.4797882193802243</c:v>
                  </c:pt>
                </c:numCache>
              </c:numRef>
            </c:minus>
            <c:spPr>
              <a:ln>
                <a:solidFill>
                  <a:srgbClr val="00B0F0"/>
                </a:solidFill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summary!$E$3:$E$83</c:f>
                <c:numCache>
                  <c:formatCode>General</c:formatCode>
                  <c:ptCount val="81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87</c:v>
                  </c:pt>
                  <c:pt idx="7">
                    <c:v>87</c:v>
                  </c:pt>
                  <c:pt idx="8">
                    <c:v>87</c:v>
                  </c:pt>
                  <c:pt idx="9">
                    <c:v>87</c:v>
                  </c:pt>
                  <c:pt idx="10">
                    <c:v>87</c:v>
                  </c:pt>
                  <c:pt idx="11">
                    <c:v>87</c:v>
                  </c:pt>
                  <c:pt idx="12">
                    <c:v>87</c:v>
                  </c:pt>
                  <c:pt idx="13">
                    <c:v>87</c:v>
                  </c:pt>
                  <c:pt idx="14">
                    <c:v>87</c:v>
                  </c:pt>
                  <c:pt idx="15">
                    <c:v>87</c:v>
                  </c:pt>
                  <c:pt idx="16">
                    <c:v>75</c:v>
                  </c:pt>
                  <c:pt idx="17">
                    <c:v>75</c:v>
                  </c:pt>
                  <c:pt idx="18">
                    <c:v>62.5</c:v>
                  </c:pt>
                  <c:pt idx="19">
                    <c:v>62.5</c:v>
                  </c:pt>
                  <c:pt idx="20">
                    <c:v>62.5</c:v>
                  </c:pt>
                  <c:pt idx="21">
                    <c:v>50</c:v>
                  </c:pt>
                  <c:pt idx="22">
                    <c:v>50</c:v>
                  </c:pt>
                  <c:pt idx="23">
                    <c:v>50</c:v>
                  </c:pt>
                  <c:pt idx="24">
                    <c:v>50</c:v>
                  </c:pt>
                  <c:pt idx="25">
                    <c:v>50</c:v>
                  </c:pt>
                  <c:pt idx="26">
                    <c:v>50</c:v>
                  </c:pt>
                  <c:pt idx="27">
                    <c:v>50</c:v>
                  </c:pt>
                  <c:pt idx="28">
                    <c:v>50</c:v>
                  </c:pt>
                  <c:pt idx="29">
                    <c:v>50</c:v>
                  </c:pt>
                  <c:pt idx="30">
                    <c:v>35.5</c:v>
                  </c:pt>
                  <c:pt idx="31">
                    <c:v>35.5</c:v>
                  </c:pt>
                  <c:pt idx="32">
                    <c:v>35.5</c:v>
                  </c:pt>
                  <c:pt idx="33">
                    <c:v>35.5</c:v>
                  </c:pt>
                  <c:pt idx="34">
                    <c:v>35.5</c:v>
                  </c:pt>
                  <c:pt idx="35">
                    <c:v>22.5</c:v>
                  </c:pt>
                  <c:pt idx="36">
                    <c:v>22.5</c:v>
                  </c:pt>
                  <c:pt idx="37">
                    <c:v>22.5</c:v>
                  </c:pt>
                  <c:pt idx="38">
                    <c:v>22.5</c:v>
                  </c:pt>
                  <c:pt idx="39">
                    <c:v>5</c:v>
                  </c:pt>
                  <c:pt idx="40">
                    <c:v>5</c:v>
                  </c:pt>
                  <c:pt idx="41">
                    <c:v>5</c:v>
                  </c:pt>
                </c:numCache>
              </c:numRef>
            </c:plus>
            <c:minus>
              <c:numRef>
                <c:f>summary!$E$3:$E$83</c:f>
                <c:numCache>
                  <c:formatCode>General</c:formatCode>
                  <c:ptCount val="81"/>
                  <c:pt idx="0">
                    <c:v>100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  <c:pt idx="4">
                    <c:v>100</c:v>
                  </c:pt>
                  <c:pt idx="5">
                    <c:v>100</c:v>
                  </c:pt>
                  <c:pt idx="6">
                    <c:v>87</c:v>
                  </c:pt>
                  <c:pt idx="7">
                    <c:v>87</c:v>
                  </c:pt>
                  <c:pt idx="8">
                    <c:v>87</c:v>
                  </c:pt>
                  <c:pt idx="9">
                    <c:v>87</c:v>
                  </c:pt>
                  <c:pt idx="10">
                    <c:v>87</c:v>
                  </c:pt>
                  <c:pt idx="11">
                    <c:v>87</c:v>
                  </c:pt>
                  <c:pt idx="12">
                    <c:v>87</c:v>
                  </c:pt>
                  <c:pt idx="13">
                    <c:v>87</c:v>
                  </c:pt>
                  <c:pt idx="14">
                    <c:v>87</c:v>
                  </c:pt>
                  <c:pt idx="15">
                    <c:v>87</c:v>
                  </c:pt>
                  <c:pt idx="16">
                    <c:v>75</c:v>
                  </c:pt>
                  <c:pt idx="17">
                    <c:v>75</c:v>
                  </c:pt>
                  <c:pt idx="18">
                    <c:v>62.5</c:v>
                  </c:pt>
                  <c:pt idx="19">
                    <c:v>62.5</c:v>
                  </c:pt>
                  <c:pt idx="20">
                    <c:v>62.5</c:v>
                  </c:pt>
                  <c:pt idx="21">
                    <c:v>50</c:v>
                  </c:pt>
                  <c:pt idx="22">
                    <c:v>50</c:v>
                  </c:pt>
                  <c:pt idx="23">
                    <c:v>50</c:v>
                  </c:pt>
                  <c:pt idx="24">
                    <c:v>50</c:v>
                  </c:pt>
                  <c:pt idx="25">
                    <c:v>50</c:v>
                  </c:pt>
                  <c:pt idx="26">
                    <c:v>50</c:v>
                  </c:pt>
                  <c:pt idx="27">
                    <c:v>50</c:v>
                  </c:pt>
                  <c:pt idx="28">
                    <c:v>50</c:v>
                  </c:pt>
                  <c:pt idx="29">
                    <c:v>50</c:v>
                  </c:pt>
                  <c:pt idx="30">
                    <c:v>35.5</c:v>
                  </c:pt>
                  <c:pt idx="31">
                    <c:v>35.5</c:v>
                  </c:pt>
                  <c:pt idx="32">
                    <c:v>35.5</c:v>
                  </c:pt>
                  <c:pt idx="33">
                    <c:v>35.5</c:v>
                  </c:pt>
                  <c:pt idx="34">
                    <c:v>35.5</c:v>
                  </c:pt>
                  <c:pt idx="35">
                    <c:v>22.5</c:v>
                  </c:pt>
                  <c:pt idx="36">
                    <c:v>22.5</c:v>
                  </c:pt>
                  <c:pt idx="37">
                    <c:v>22.5</c:v>
                  </c:pt>
                  <c:pt idx="38">
                    <c:v>22.5</c:v>
                  </c:pt>
                  <c:pt idx="39">
                    <c:v>5</c:v>
                  </c:pt>
                  <c:pt idx="40">
                    <c:v>5</c:v>
                  </c:pt>
                  <c:pt idx="41">
                    <c:v>5</c:v>
                  </c:pt>
                </c:numCache>
              </c:numRef>
            </c:minus>
          </c:errBars>
          <c:xVal>
            <c:numRef>
              <c:f>summary!$D$3:$D$83</c:f>
              <c:numCache>
                <c:formatCode>General</c:formatCode>
                <c:ptCount val="8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870</c:v>
                </c:pt>
                <c:pt idx="7">
                  <c:v>870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870</c:v>
                </c:pt>
                <c:pt idx="13">
                  <c:v>870</c:v>
                </c:pt>
                <c:pt idx="14">
                  <c:v>870</c:v>
                </c:pt>
                <c:pt idx="15">
                  <c:v>870</c:v>
                </c:pt>
                <c:pt idx="16">
                  <c:v>750</c:v>
                </c:pt>
                <c:pt idx="17">
                  <c:v>750</c:v>
                </c:pt>
                <c:pt idx="18">
                  <c:v>625</c:v>
                </c:pt>
                <c:pt idx="19">
                  <c:v>625</c:v>
                </c:pt>
                <c:pt idx="20">
                  <c:v>625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355</c:v>
                </c:pt>
                <c:pt idx="31">
                  <c:v>355</c:v>
                </c:pt>
                <c:pt idx="32">
                  <c:v>355</c:v>
                </c:pt>
                <c:pt idx="33">
                  <c:v>355</c:v>
                </c:pt>
                <c:pt idx="34">
                  <c:v>355</c:v>
                </c:pt>
                <c:pt idx="35">
                  <c:v>225</c:v>
                </c:pt>
                <c:pt idx="36">
                  <c:v>225</c:v>
                </c:pt>
                <c:pt idx="37">
                  <c:v>225</c:v>
                </c:pt>
                <c:pt idx="38">
                  <c:v>225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</c:numCache>
            </c:numRef>
          </c:xVal>
          <c:yVal>
            <c:numRef>
              <c:f>summary!$P$3:$P$83</c:f>
              <c:numCache>
                <c:formatCode>0</c:formatCode>
                <c:ptCount val="81"/>
                <c:pt idx="0">
                  <c:v>971.55600000000004</c:v>
                </c:pt>
                <c:pt idx="1">
                  <c:v>928.09400000000005</c:v>
                </c:pt>
                <c:pt idx="2">
                  <c:v>916.08900000000006</c:v>
                </c:pt>
                <c:pt idx="3">
                  <c:v>968.01345454545447</c:v>
                </c:pt>
                <c:pt idx="4">
                  <c:v>941.00699999999995</c:v>
                </c:pt>
                <c:pt idx="5">
                  <c:v>966.71600000000001</c:v>
                </c:pt>
                <c:pt idx="6">
                  <c:v>749.13499999999999</c:v>
                </c:pt>
                <c:pt idx="7">
                  <c:v>752.62400000000002</c:v>
                </c:pt>
                <c:pt idx="8">
                  <c:v>808.41700000000003</c:v>
                </c:pt>
                <c:pt idx="9">
                  <c:v>809.928</c:v>
                </c:pt>
                <c:pt idx="10">
                  <c:v>807.48699999999997</c:v>
                </c:pt>
                <c:pt idx="11">
                  <c:v>861.04200000000003</c:v>
                </c:pt>
                <c:pt idx="12">
                  <c:v>876.63800000000003</c:v>
                </c:pt>
                <c:pt idx="13">
                  <c:v>844.42700000000002</c:v>
                </c:pt>
                <c:pt idx="14">
                  <c:v>824.63499999999999</c:v>
                </c:pt>
                <c:pt idx="15">
                  <c:v>836.03662068965491</c:v>
                </c:pt>
                <c:pt idx="16">
                  <c:v>782</c:v>
                </c:pt>
                <c:pt idx="17">
                  <c:v>772</c:v>
                </c:pt>
                <c:pt idx="18">
                  <c:v>539</c:v>
                </c:pt>
                <c:pt idx="19">
                  <c:v>576</c:v>
                </c:pt>
                <c:pt idx="20">
                  <c:v>552</c:v>
                </c:pt>
                <c:pt idx="21">
                  <c:v>508</c:v>
                </c:pt>
                <c:pt idx="22">
                  <c:v>430.7272727272728</c:v>
                </c:pt>
                <c:pt idx="23">
                  <c:v>465</c:v>
                </c:pt>
                <c:pt idx="24">
                  <c:v>463</c:v>
                </c:pt>
                <c:pt idx="25">
                  <c:v>534</c:v>
                </c:pt>
                <c:pt idx="26">
                  <c:v>494</c:v>
                </c:pt>
                <c:pt idx="27">
                  <c:v>477</c:v>
                </c:pt>
                <c:pt idx="28">
                  <c:v>477</c:v>
                </c:pt>
                <c:pt idx="29">
                  <c:v>489</c:v>
                </c:pt>
                <c:pt idx="30" formatCode="General">
                  <c:v>361</c:v>
                </c:pt>
                <c:pt idx="31" formatCode="General">
                  <c:v>388</c:v>
                </c:pt>
                <c:pt idx="32" formatCode="General">
                  <c:v>394</c:v>
                </c:pt>
                <c:pt idx="33" formatCode="General">
                  <c:v>391</c:v>
                </c:pt>
                <c:pt idx="34" formatCode="General">
                  <c:v>400.61</c:v>
                </c:pt>
                <c:pt idx="35" formatCode="General">
                  <c:v>211.06800000000001</c:v>
                </c:pt>
                <c:pt idx="36" formatCode="General">
                  <c:v>215.51400000000001</c:v>
                </c:pt>
                <c:pt idx="37" formatCode="General">
                  <c:v>217.64599999999999</c:v>
                </c:pt>
                <c:pt idx="38" formatCode="General">
                  <c:v>223.28899999999999</c:v>
                </c:pt>
                <c:pt idx="39" formatCode="General">
                  <c:v>51.253999999999998</c:v>
                </c:pt>
                <c:pt idx="40" formatCode="General">
                  <c:v>53.552999999999997</c:v>
                </c:pt>
                <c:pt idx="41" formatCode="General">
                  <c:v>51.823999999999998</c:v>
                </c:pt>
              </c:numCache>
            </c:numRef>
          </c:yVal>
          <c:smooth val="0"/>
        </c:ser>
        <c:ser>
          <c:idx val="0"/>
          <c:order val="1"/>
          <c:spPr>
            <a:ln w="12700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graph!$L$4:$L$16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xVal>
          <c:yVal>
            <c:numRef>
              <c:f>graph!$M$4:$M$16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86944"/>
        <c:axId val="100788864"/>
      </c:scatterChart>
      <c:valAx>
        <c:axId val="100786944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Lebow thickness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788864"/>
        <c:crosses val="autoZero"/>
        <c:crossBetween val="midCat"/>
      </c:valAx>
      <c:valAx>
        <c:axId val="100788864"/>
        <c:scaling>
          <c:orientation val="minMax"/>
          <c:max val="1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Measured thickness (nm)</a:t>
                </a:r>
              </a:p>
              <a:p>
                <a:pPr>
                  <a:defRPr sz="1400"/>
                </a:pPr>
                <a:endParaRPr lang="en-US" sz="140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786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04736858487"/>
          <c:y val="0.10514132697430813"/>
          <c:w val="0.75053617309693998"/>
          <c:h val="0.77927473271238401"/>
        </c:manualLayout>
      </c:layout>
      <c:scatterChart>
        <c:scatterStyle val="lineMarker"/>
        <c:varyColors val="0"/>
        <c:ser>
          <c:idx val="2"/>
          <c:order val="0"/>
          <c:tx>
            <c:v>weighted averages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summary!$Z$3:$Z$44</c:f>
                <c:numCache>
                  <c:formatCode>General</c:formatCode>
                  <c:ptCount val="42"/>
                  <c:pt idx="0">
                    <c:v>8.0468046117631467</c:v>
                  </c:pt>
                  <c:pt idx="6">
                    <c:v>4.4822778776484684</c:v>
                  </c:pt>
                  <c:pt idx="16">
                    <c:v>12.405967831097888</c:v>
                  </c:pt>
                  <c:pt idx="18">
                    <c:v>8.8011243682389235</c:v>
                  </c:pt>
                  <c:pt idx="21">
                    <c:v>3.6586882337518718</c:v>
                  </c:pt>
                  <c:pt idx="30">
                    <c:v>3.7757686339320022</c:v>
                  </c:pt>
                  <c:pt idx="35">
                    <c:v>2.1651901772538276</c:v>
                  </c:pt>
                  <c:pt idx="39">
                    <c:v>2.1350915404335509</c:v>
                  </c:pt>
                </c:numCache>
              </c:numRef>
            </c:plus>
            <c:minus>
              <c:numRef>
                <c:f>summary!$Z$3:$Z$45</c:f>
                <c:numCache>
                  <c:formatCode>General</c:formatCode>
                  <c:ptCount val="43"/>
                  <c:pt idx="0">
                    <c:v>8.0468046117631467</c:v>
                  </c:pt>
                  <c:pt idx="6">
                    <c:v>4.4822778776484684</c:v>
                  </c:pt>
                  <c:pt idx="16">
                    <c:v>12.405967831097888</c:v>
                  </c:pt>
                  <c:pt idx="18">
                    <c:v>8.8011243682389235</c:v>
                  </c:pt>
                  <c:pt idx="21">
                    <c:v>3.6586882337518718</c:v>
                  </c:pt>
                  <c:pt idx="30">
                    <c:v>3.7757686339320022</c:v>
                  </c:pt>
                  <c:pt idx="35">
                    <c:v>2.1651901772538276</c:v>
                  </c:pt>
                  <c:pt idx="39">
                    <c:v>2.1350915404335509</c:v>
                  </c:pt>
                </c:numCache>
              </c:numRef>
            </c:minus>
          </c:errBars>
          <c:errBars>
            <c:errDir val="x"/>
            <c:errBarType val="both"/>
            <c:errValType val="percentage"/>
            <c:noEndCap val="0"/>
            <c:val val="10"/>
          </c:errBars>
          <c:xVal>
            <c:numRef>
              <c:f>summary!$D$3:$D$44</c:f>
              <c:numCache>
                <c:formatCode>General</c:formatCode>
                <c:ptCount val="42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870</c:v>
                </c:pt>
                <c:pt idx="7">
                  <c:v>870</c:v>
                </c:pt>
                <c:pt idx="8">
                  <c:v>870</c:v>
                </c:pt>
                <c:pt idx="9">
                  <c:v>870</c:v>
                </c:pt>
                <c:pt idx="10">
                  <c:v>870</c:v>
                </c:pt>
                <c:pt idx="11">
                  <c:v>870</c:v>
                </c:pt>
                <c:pt idx="12">
                  <c:v>870</c:v>
                </c:pt>
                <c:pt idx="13">
                  <c:v>870</c:v>
                </c:pt>
                <c:pt idx="14">
                  <c:v>870</c:v>
                </c:pt>
                <c:pt idx="15">
                  <c:v>870</c:v>
                </c:pt>
                <c:pt idx="16">
                  <c:v>750</c:v>
                </c:pt>
                <c:pt idx="17">
                  <c:v>750</c:v>
                </c:pt>
                <c:pt idx="18">
                  <c:v>625</c:v>
                </c:pt>
                <c:pt idx="19">
                  <c:v>625</c:v>
                </c:pt>
                <c:pt idx="20">
                  <c:v>625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355</c:v>
                </c:pt>
                <c:pt idx="31">
                  <c:v>355</c:v>
                </c:pt>
                <c:pt idx="32">
                  <c:v>355</c:v>
                </c:pt>
                <c:pt idx="33">
                  <c:v>355</c:v>
                </c:pt>
                <c:pt idx="34">
                  <c:v>355</c:v>
                </c:pt>
                <c:pt idx="35">
                  <c:v>225</c:v>
                </c:pt>
                <c:pt idx="36">
                  <c:v>225</c:v>
                </c:pt>
                <c:pt idx="37">
                  <c:v>225</c:v>
                </c:pt>
                <c:pt idx="38">
                  <c:v>225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</c:numCache>
            </c:numRef>
          </c:xVal>
          <c:yVal>
            <c:numRef>
              <c:f>summary!$Y$3:$Y$45</c:f>
              <c:numCache>
                <c:formatCode>0.00</c:formatCode>
                <c:ptCount val="43"/>
                <c:pt idx="0">
                  <c:v>954.54607917868157</c:v>
                </c:pt>
                <c:pt idx="6">
                  <c:v>827.56674273890224</c:v>
                </c:pt>
                <c:pt idx="16">
                  <c:v>776.30141237250245</c:v>
                </c:pt>
                <c:pt idx="18">
                  <c:v>555.12428215924126</c:v>
                </c:pt>
                <c:pt idx="21">
                  <c:v>482.091596443963</c:v>
                </c:pt>
                <c:pt idx="30">
                  <c:v>390.16350983034022</c:v>
                </c:pt>
                <c:pt idx="35">
                  <c:v>215.64775334595788</c:v>
                </c:pt>
                <c:pt idx="39">
                  <c:v>52.187081734059035</c:v>
                </c:pt>
              </c:numCache>
            </c:numRef>
          </c:yVal>
          <c:smooth val="0"/>
        </c:ser>
        <c:ser>
          <c:idx val="0"/>
          <c:order val="1"/>
          <c:spPr>
            <a:ln w="12700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graph!$L$4:$L$16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xVal>
          <c:yVal>
            <c:numRef>
              <c:f>graph!$M$4:$M$16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30336"/>
        <c:axId val="43232640"/>
      </c:scatterChart>
      <c:valAx>
        <c:axId val="43230336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Lebow thickness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232640"/>
        <c:crosses val="autoZero"/>
        <c:crossBetween val="midCat"/>
      </c:valAx>
      <c:valAx>
        <c:axId val="43232640"/>
        <c:scaling>
          <c:orientation val="minMax"/>
          <c:max val="12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3230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Foil 3057: nominally 870 </a:t>
            </a:r>
            <a:r>
              <a:rPr lang="en-US" dirty="0" smtClean="0"/>
              <a:t>nm   </a:t>
            </a:r>
          </a:p>
          <a:p>
            <a:pPr>
              <a:defRPr/>
            </a:pPr>
            <a:r>
              <a:rPr lang="en-US" dirty="0" smtClean="0"/>
              <a:t>Tilt</a:t>
            </a:r>
            <a:r>
              <a:rPr lang="en-US" baseline="0" dirty="0" smtClean="0"/>
              <a:t> analysis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summary!$G$9:$I$18</c:f>
              <c:multiLvlStrCache>
                <c:ptCount val="10"/>
                <c:lvl>
                  <c:pt idx="0">
                    <c:v>0 deg</c:v>
                  </c:pt>
                  <c:pt idx="1">
                    <c:v>0 deg</c:v>
                  </c:pt>
                  <c:pt idx="2">
                    <c:v>neg 1.7</c:v>
                  </c:pt>
                  <c:pt idx="3">
                    <c:v>neg 1.7</c:v>
                  </c:pt>
                  <c:pt idx="4">
                    <c:v>neg 1.7</c:v>
                  </c:pt>
                  <c:pt idx="5">
                    <c:v>2.5 deg</c:v>
                  </c:pt>
                  <c:pt idx="6">
                    <c:v>2.5 deg</c:v>
                  </c:pt>
                  <c:pt idx="7">
                    <c:v>0 deg</c:v>
                  </c:pt>
                  <c:pt idx="8">
                    <c:v>0 deg</c:v>
                  </c:pt>
                  <c:pt idx="9">
                    <c:v>0 deg</c:v>
                  </c:pt>
                </c:lvl>
                <c:lvl>
                  <c:pt idx="0">
                    <c:v>spot 1</c:v>
                  </c:pt>
                  <c:pt idx="1">
                    <c:v>spot 1</c:v>
                  </c:pt>
                  <c:pt idx="2">
                    <c:v>spot1</c:v>
                  </c:pt>
                  <c:pt idx="3">
                    <c:v>spot1</c:v>
                  </c:pt>
                  <c:pt idx="4">
                    <c:v>spot1</c:v>
                  </c:pt>
                  <c:pt idx="5">
                    <c:v>spot 1</c:v>
                  </c:pt>
                  <c:pt idx="6">
                    <c:v>spot 2</c:v>
                  </c:pt>
                  <c:pt idx="7">
                    <c:v>spot 2</c:v>
                  </c:pt>
                  <c:pt idx="8">
                    <c:v>spot 3</c:v>
                  </c:pt>
                  <c:pt idx="9">
                    <c:v>spot 4</c:v>
                  </c:pt>
                </c:lvl>
                <c:lvl>
                  <c:pt idx="0">
                    <c:v>center </c:v>
                  </c:pt>
                  <c:pt idx="1">
                    <c:v>center </c:v>
                  </c:pt>
                  <c:pt idx="2">
                    <c:v>center </c:v>
                  </c:pt>
                  <c:pt idx="3">
                    <c:v>center </c:v>
                  </c:pt>
                  <c:pt idx="4">
                    <c:v>center </c:v>
                  </c:pt>
                  <c:pt idx="5">
                    <c:v>center </c:v>
                  </c:pt>
                  <c:pt idx="6">
                    <c:v>center </c:v>
                  </c:pt>
                  <c:pt idx="7">
                    <c:v>edge</c:v>
                  </c:pt>
                  <c:pt idx="8">
                    <c:v>edge</c:v>
                  </c:pt>
                  <c:pt idx="9">
                    <c:v>edge</c:v>
                  </c:pt>
                </c:lvl>
              </c:multiLvlStrCache>
            </c:multiLvlStrRef>
          </c:cat>
          <c:val>
            <c:numRef>
              <c:f>summary!$P$9:$P$15</c:f>
              <c:numCache>
                <c:formatCode>0</c:formatCode>
                <c:ptCount val="7"/>
                <c:pt idx="0">
                  <c:v>749.13499999999999</c:v>
                </c:pt>
                <c:pt idx="1">
                  <c:v>752.62400000000002</c:v>
                </c:pt>
                <c:pt idx="2">
                  <c:v>808.41700000000003</c:v>
                </c:pt>
                <c:pt idx="3">
                  <c:v>809.928</c:v>
                </c:pt>
                <c:pt idx="4">
                  <c:v>807.48699999999997</c:v>
                </c:pt>
                <c:pt idx="5">
                  <c:v>861.04200000000003</c:v>
                </c:pt>
                <c:pt idx="6">
                  <c:v>876.63800000000003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5088"/>
        <c:axId val="47307008"/>
      </c:barChart>
      <c:catAx>
        <c:axId val="4730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7307008"/>
        <c:crosses val="autoZero"/>
        <c:auto val="1"/>
        <c:lblAlgn val="ctr"/>
        <c:lblOffset val="100"/>
        <c:noMultiLvlLbl val="0"/>
      </c:catAx>
      <c:valAx>
        <c:axId val="47307008"/>
        <c:scaling>
          <c:orientation val="minMax"/>
          <c:max val="9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4730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Foil 3057: nominally 870 nm   </a:t>
            </a:r>
          </a:p>
          <a:p>
            <a:pPr>
              <a:defRPr/>
            </a:pPr>
            <a:r>
              <a:rPr lang="en-US"/>
              <a:t>Tilt analysis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15954602896858"/>
          <c:y val="0.18915166854143231"/>
          <c:w val="0.86286514532905623"/>
          <c:h val="0.557336895388076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summary!$G$9:$I$18</c:f>
              <c:multiLvlStrCache>
                <c:ptCount val="10"/>
                <c:lvl>
                  <c:pt idx="0">
                    <c:v>0 deg</c:v>
                  </c:pt>
                  <c:pt idx="1">
                    <c:v>0 deg</c:v>
                  </c:pt>
                  <c:pt idx="2">
                    <c:v>neg 1.7</c:v>
                  </c:pt>
                  <c:pt idx="3">
                    <c:v>neg 1.7</c:v>
                  </c:pt>
                  <c:pt idx="4">
                    <c:v>neg 1.7</c:v>
                  </c:pt>
                  <c:pt idx="5">
                    <c:v>2.5 deg</c:v>
                  </c:pt>
                  <c:pt idx="6">
                    <c:v>2.5 deg</c:v>
                  </c:pt>
                  <c:pt idx="7">
                    <c:v>0 deg</c:v>
                  </c:pt>
                  <c:pt idx="8">
                    <c:v>0 deg</c:v>
                  </c:pt>
                  <c:pt idx="9">
                    <c:v>0 deg</c:v>
                  </c:pt>
                </c:lvl>
                <c:lvl>
                  <c:pt idx="0">
                    <c:v>spot 1</c:v>
                  </c:pt>
                  <c:pt idx="1">
                    <c:v>spot 1</c:v>
                  </c:pt>
                  <c:pt idx="2">
                    <c:v>spot1</c:v>
                  </c:pt>
                  <c:pt idx="3">
                    <c:v>spot1</c:v>
                  </c:pt>
                  <c:pt idx="4">
                    <c:v>spot1</c:v>
                  </c:pt>
                  <c:pt idx="5">
                    <c:v>spot 1</c:v>
                  </c:pt>
                  <c:pt idx="6">
                    <c:v>spot 2</c:v>
                  </c:pt>
                  <c:pt idx="7">
                    <c:v>spot 2</c:v>
                  </c:pt>
                  <c:pt idx="8">
                    <c:v>spot 3</c:v>
                  </c:pt>
                  <c:pt idx="9">
                    <c:v>spot 4</c:v>
                  </c:pt>
                </c:lvl>
                <c:lvl>
                  <c:pt idx="0">
                    <c:v>center </c:v>
                  </c:pt>
                  <c:pt idx="1">
                    <c:v>center </c:v>
                  </c:pt>
                  <c:pt idx="2">
                    <c:v>center </c:v>
                  </c:pt>
                  <c:pt idx="3">
                    <c:v>center </c:v>
                  </c:pt>
                  <c:pt idx="4">
                    <c:v>center </c:v>
                  </c:pt>
                  <c:pt idx="5">
                    <c:v>center </c:v>
                  </c:pt>
                  <c:pt idx="6">
                    <c:v>center </c:v>
                  </c:pt>
                  <c:pt idx="7">
                    <c:v>edge</c:v>
                  </c:pt>
                  <c:pt idx="8">
                    <c:v>edge</c:v>
                  </c:pt>
                  <c:pt idx="9">
                    <c:v>edge</c:v>
                  </c:pt>
                </c:lvl>
              </c:multiLvlStrCache>
            </c:multiLvlStrRef>
          </c:cat>
          <c:val>
            <c:numRef>
              <c:f>summary!$P$9:$P$15</c:f>
              <c:numCache>
                <c:formatCode>0</c:formatCode>
                <c:ptCount val="7"/>
                <c:pt idx="0">
                  <c:v>749.13499999999999</c:v>
                </c:pt>
                <c:pt idx="1">
                  <c:v>752.62400000000002</c:v>
                </c:pt>
                <c:pt idx="2">
                  <c:v>808.41700000000003</c:v>
                </c:pt>
                <c:pt idx="3">
                  <c:v>809.928</c:v>
                </c:pt>
                <c:pt idx="4">
                  <c:v>807.48699999999997</c:v>
                </c:pt>
                <c:pt idx="5">
                  <c:v>861.04200000000003</c:v>
                </c:pt>
                <c:pt idx="6">
                  <c:v>876.63800000000003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85760"/>
        <c:axId val="45737472"/>
      </c:barChart>
      <c:catAx>
        <c:axId val="4568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45737472"/>
        <c:crosses val="autoZero"/>
        <c:auto val="1"/>
        <c:lblAlgn val="ctr"/>
        <c:lblOffset val="100"/>
        <c:noMultiLvlLbl val="0"/>
      </c:catAx>
      <c:valAx>
        <c:axId val="45737472"/>
        <c:scaling>
          <c:orientation val="minMax"/>
          <c:max val="900"/>
          <c:min val="7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>
            <c:manualLayout>
              <c:xMode val="edge"/>
              <c:yMode val="edge"/>
              <c:x val="2.0061728395061727E-2"/>
              <c:y val="0.2464510686164229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4568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Foil 3057: nominally 870 nm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plus>
            <c:minus>
              <c:numRef>
                <c:f>summary!$AG$9:$AG$18</c:f>
                <c:numCache>
                  <c:formatCode>General</c:formatCode>
                  <c:ptCount val="10"/>
                  <c:pt idx="0">
                    <c:v>15.051518767988238</c:v>
                  </c:pt>
                  <c:pt idx="1">
                    <c:v>13.482044346897327</c:v>
                  </c:pt>
                  <c:pt idx="2">
                    <c:v>20.967882749213999</c:v>
                  </c:pt>
                  <c:pt idx="3">
                    <c:v>26.937950706428392</c:v>
                  </c:pt>
                  <c:pt idx="4">
                    <c:v>22.196020382534929</c:v>
                  </c:pt>
                  <c:pt idx="5">
                    <c:v>10.13402876667989</c:v>
                  </c:pt>
                  <c:pt idx="6">
                    <c:v>11.292334123491933</c:v>
                  </c:pt>
                  <c:pt idx="7">
                    <c:v>13.860225866042743</c:v>
                  </c:pt>
                  <c:pt idx="8">
                    <c:v>20.216766624693086</c:v>
                  </c:pt>
                  <c:pt idx="9">
                    <c:v>10.573598183004727</c:v>
                  </c:pt>
                </c:numCache>
              </c:numRef>
            </c:minus>
          </c:errBars>
          <c:cat>
            <c:multiLvlStrRef>
              <c:f>summary!$G$16:$I$18</c:f>
              <c:multiLvlStrCache>
                <c:ptCount val="3"/>
                <c:lvl>
                  <c:pt idx="0">
                    <c:v>0 deg</c:v>
                  </c:pt>
                  <c:pt idx="1">
                    <c:v>0 deg</c:v>
                  </c:pt>
                  <c:pt idx="2">
                    <c:v>0 deg</c:v>
                  </c:pt>
                </c:lvl>
                <c:lvl>
                  <c:pt idx="0">
                    <c:v>spot 2</c:v>
                  </c:pt>
                  <c:pt idx="1">
                    <c:v>spot 3</c:v>
                  </c:pt>
                  <c:pt idx="2">
                    <c:v>spot 4</c:v>
                  </c:pt>
                </c:lvl>
                <c:lvl>
                  <c:pt idx="0">
                    <c:v>edge</c:v>
                  </c:pt>
                  <c:pt idx="1">
                    <c:v>edge</c:v>
                  </c:pt>
                  <c:pt idx="2">
                    <c:v>edge</c:v>
                  </c:pt>
                </c:lvl>
              </c:multiLvlStrCache>
            </c:multiLvlStrRef>
          </c:cat>
          <c:val>
            <c:numRef>
              <c:f>summary!$P$16:$P$18</c:f>
              <c:numCache>
                <c:formatCode>0</c:formatCode>
                <c:ptCount val="3"/>
                <c:pt idx="0">
                  <c:v>844.42700000000002</c:v>
                </c:pt>
                <c:pt idx="1">
                  <c:v>824.63499999999999</c:v>
                </c:pt>
                <c:pt idx="2">
                  <c:v>836.03662068965491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57824"/>
        <c:axId val="50176384"/>
      </c:barChart>
      <c:catAx>
        <c:axId val="5015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50176384"/>
        <c:crosses val="autoZero"/>
        <c:auto val="1"/>
        <c:lblAlgn val="ctr"/>
        <c:lblOffset val="100"/>
        <c:noMultiLvlLbl val="0"/>
      </c:catAx>
      <c:valAx>
        <c:axId val="50176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thickness (nm)</a:t>
                </a:r>
              </a:p>
            </c:rich>
          </c:tx>
          <c:layout>
            <c:manualLayout>
              <c:xMode val="edge"/>
              <c:yMode val="edge"/>
              <c:x val="1.718213058419244E-3"/>
              <c:y val="0.1509043949293572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5015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7424717722781"/>
          <c:y val="0.18118623521145447"/>
          <c:w val="0.79798361960275732"/>
          <c:h val="0.64298184399350722"/>
        </c:manualLayout>
      </c:layout>
      <c:scatterChart>
        <c:scatterStyle val="lineMarker"/>
        <c:varyColors val="0"/>
        <c:ser>
          <c:idx val="3"/>
          <c:order val="0"/>
          <c:tx>
            <c:v>Timing cut asym </c:v>
          </c:tx>
          <c:spPr>
            <a:ln w="28575">
              <a:noFill/>
            </a:ln>
          </c:spPr>
          <c:marker>
            <c:symbol val="x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plus>
            <c:min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plus>
            <c:minus>
              <c:numRef>
                <c:f>'Thickness Summary'!$I$7:$I$15</c:f>
                <c:numCache>
                  <c:formatCode>General</c:formatCode>
                  <c:ptCount val="9"/>
                  <c:pt idx="0">
                    <c:v>2.14E-3</c:v>
                  </c:pt>
                  <c:pt idx="1">
                    <c:v>2.1700000000000001E-3</c:v>
                  </c:pt>
                  <c:pt idx="2">
                    <c:v>2.1999999999999999E-2</c:v>
                  </c:pt>
                  <c:pt idx="3">
                    <c:v>3.6600000000000001E-3</c:v>
                  </c:pt>
                  <c:pt idx="4">
                    <c:v>8.8000000000000005E-3</c:v>
                  </c:pt>
                  <c:pt idx="5">
                    <c:v>1.24E-2</c:v>
                  </c:pt>
                  <c:pt idx="6">
                    <c:v>4.4799999999999996E-3</c:v>
                  </c:pt>
                  <c:pt idx="7">
                    <c:v>8.0499999999999999E-3</c:v>
                  </c:pt>
                </c:numCache>
              </c:numRef>
            </c:minus>
          </c:errBars>
          <c:xVal>
            <c:numRef>
              <c:f>'Thickness Summary'!$H$7:$H$14</c:f>
              <c:numCache>
                <c:formatCode>General</c:formatCode>
                <c:ptCount val="8"/>
                <c:pt idx="0">
                  <c:v>5.219E-2</c:v>
                </c:pt>
                <c:pt idx="1">
                  <c:v>0.21565000000000001</c:v>
                </c:pt>
                <c:pt idx="2">
                  <c:v>0.38800000000000001</c:v>
                </c:pt>
                <c:pt idx="3">
                  <c:v>0.48209000000000002</c:v>
                </c:pt>
                <c:pt idx="4">
                  <c:v>0.55511999999999995</c:v>
                </c:pt>
                <c:pt idx="5">
                  <c:v>0.77629999999999999</c:v>
                </c:pt>
                <c:pt idx="6">
                  <c:v>0.82757000000000003</c:v>
                </c:pt>
                <c:pt idx="7">
                  <c:v>0.95455000000000001</c:v>
                </c:pt>
              </c:numCache>
            </c:numRef>
          </c:xVal>
          <c:yVal>
            <c:numRef>
              <c:f>'Thickness Summary'!$D$7:$D$14</c:f>
              <c:numCache>
                <c:formatCode>General</c:formatCode>
                <c:ptCount val="8"/>
                <c:pt idx="0">
                  <c:v>43.4</c:v>
                </c:pt>
                <c:pt idx="1">
                  <c:v>40.92</c:v>
                </c:pt>
                <c:pt idx="2">
                  <c:v>39.159999999999997</c:v>
                </c:pt>
                <c:pt idx="3">
                  <c:v>38.61</c:v>
                </c:pt>
                <c:pt idx="4">
                  <c:v>37.21</c:v>
                </c:pt>
                <c:pt idx="5">
                  <c:v>35.61</c:v>
                </c:pt>
                <c:pt idx="6">
                  <c:v>34.61</c:v>
                </c:pt>
                <c:pt idx="7">
                  <c:v>33.65</c:v>
                </c:pt>
              </c:numCache>
            </c:numRef>
          </c:yVal>
          <c:smooth val="0"/>
        </c:ser>
        <c:ser>
          <c:idx val="0"/>
          <c:order val="1"/>
          <c:tx>
            <c:v>fit</c:v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'Thickness Summary'!$H$7:$H$14</c:f>
              <c:numCache>
                <c:formatCode>General</c:formatCode>
                <c:ptCount val="8"/>
                <c:pt idx="0">
                  <c:v>5.219E-2</c:v>
                </c:pt>
                <c:pt idx="1">
                  <c:v>0.21565000000000001</c:v>
                </c:pt>
                <c:pt idx="2">
                  <c:v>0.38800000000000001</c:v>
                </c:pt>
                <c:pt idx="3">
                  <c:v>0.48209000000000002</c:v>
                </c:pt>
                <c:pt idx="4">
                  <c:v>0.55511999999999995</c:v>
                </c:pt>
                <c:pt idx="5">
                  <c:v>0.77629999999999999</c:v>
                </c:pt>
                <c:pt idx="6">
                  <c:v>0.82757000000000003</c:v>
                </c:pt>
                <c:pt idx="7">
                  <c:v>0.95455000000000001</c:v>
                </c:pt>
              </c:numCache>
            </c:numRef>
          </c:xVal>
          <c:yVal>
            <c:numRef>
              <c:f>'Thickness Summary'!$E$7:$E$14</c:f>
              <c:numCache>
                <c:formatCode>General</c:formatCode>
                <c:ptCount val="8"/>
                <c:pt idx="0">
                  <c:v>43.312743852363681</c:v>
                </c:pt>
                <c:pt idx="1">
                  <c:v>41.200465279824876</c:v>
                </c:pt>
                <c:pt idx="2">
                  <c:v>39.18553038097545</c:v>
                </c:pt>
                <c:pt idx="3">
                  <c:v>38.166531349206835</c:v>
                </c:pt>
                <c:pt idx="4">
                  <c:v>37.41142158650068</c:v>
                </c:pt>
                <c:pt idx="5">
                  <c:v>35.296457183293313</c:v>
                </c:pt>
                <c:pt idx="6">
                  <c:v>34.839902039663308</c:v>
                </c:pt>
                <c:pt idx="7">
                  <c:v>33.758427407943017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64128"/>
        <c:axId val="47137152"/>
      </c:scatterChart>
      <c:valAx>
        <c:axId val="47137152"/>
        <c:scaling>
          <c:orientation val="minMax"/>
          <c:max val="45"/>
          <c:min val="3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Asym (%)</a:t>
                </a:r>
              </a:p>
            </c:rich>
          </c:tx>
          <c:layout>
            <c:manualLayout>
              <c:xMode val="edge"/>
              <c:yMode val="edge"/>
              <c:x val="1.8384100013814061E-2"/>
              <c:y val="0.348682921181635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47264128"/>
        <c:crosses val="autoZero"/>
        <c:crossBetween val="midCat"/>
      </c:valAx>
      <c:valAx>
        <c:axId val="472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 Foil thickness (um)</a:t>
                </a:r>
              </a:p>
            </c:rich>
          </c:tx>
          <c:layout>
            <c:manualLayout>
              <c:xMode val="edge"/>
              <c:yMode val="edge"/>
              <c:x val="0.3287735482768796"/>
              <c:y val="0.908212950266039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47137152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414214670534615"/>
          <c:y val="0.19775261088082252"/>
          <c:w val="0.31020462080397848"/>
          <c:h val="0.16330955423188392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3654-2F75-4A40-8848-19436E4BA7A5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9EE9-AE23-4B2D-8E59-055B82D6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Foil thickness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5June2015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 dependence: </a:t>
            </a:r>
            <a:br>
              <a:rPr lang="en-US" dirty="0" smtClean="0"/>
            </a:br>
            <a:r>
              <a:rPr lang="en-US" dirty="0" smtClean="0"/>
              <a:t>3 spots along same foil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156061"/>
              </p:ext>
            </p:extLst>
          </p:nvPr>
        </p:nvGraphicFramePr>
        <p:xfrm>
          <a:off x="914400" y="1676400"/>
          <a:ext cx="7391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714" y="5758934"/>
            <a:ext cx="8748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consistent with an average of 835 nm within error bars – no strong position dependence</a:t>
            </a:r>
          </a:p>
          <a:p>
            <a:r>
              <a:rPr lang="en-US" dirty="0" err="1" smtClean="0"/>
              <a:t>Lebow</a:t>
            </a:r>
            <a:r>
              <a:rPr lang="en-US" dirty="0" smtClean="0"/>
              <a:t> uniformity quote 1%/cm implies 1x10</a:t>
            </a:r>
            <a:r>
              <a:rPr lang="en-US" baseline="30000" dirty="0" smtClean="0"/>
              <a:t>-4</a:t>
            </a:r>
            <a:r>
              <a:rPr lang="en-US" dirty="0" smtClean="0"/>
              <a:t>%/ µm </a:t>
            </a:r>
          </a:p>
          <a:p>
            <a:r>
              <a:rPr lang="en-US" dirty="0" smtClean="0"/>
              <a:t>Foil thickness measurements here not sensitive enough to test uniformity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9899"/>
              </p:ext>
            </p:extLst>
          </p:nvPr>
        </p:nvGraphicFramePr>
        <p:xfrm>
          <a:off x="457200" y="1676400"/>
          <a:ext cx="5791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72200" y="2514600"/>
                <a:ext cx="2138534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44.0335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1+0.31886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14600"/>
                <a:ext cx="2138534" cy="622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0" y="110805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Asymmetry analyzed with timing cuts only, measured foil thicknesses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FE-SEM images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251" r="1883"/>
          <a:stretch/>
        </p:blipFill>
        <p:spPr bwMode="auto">
          <a:xfrm>
            <a:off x="990600" y="1371599"/>
            <a:ext cx="6781800" cy="51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using </a:t>
            </a:r>
            <a:r>
              <a:rPr lang="en-US" dirty="0" err="1" smtClean="0"/>
              <a:t>ImageJ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5251" r="1418" b="1134"/>
          <a:stretch/>
        </p:blipFill>
        <p:spPr bwMode="auto">
          <a:xfrm>
            <a:off x="381000" y="1371600"/>
            <a:ext cx="48924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2255"/>
              </p:ext>
            </p:extLst>
          </p:nvPr>
        </p:nvGraphicFramePr>
        <p:xfrm>
          <a:off x="5867400" y="0"/>
          <a:ext cx="2819400" cy="6772272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</a:tblGrid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94.988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96.108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95.711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95.877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95.583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95.369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95.251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95.44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95.382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95.176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93.705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94.899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94.574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94.383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94.493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94.493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94.042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95.102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94.847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93.414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92.612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93.191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91.968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92.532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92.135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92.218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91.206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91.608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94.295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91.206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0.552738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STDEV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0.014422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0.584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Measured vs. </a:t>
            </a:r>
            <a:r>
              <a:rPr lang="en-US" dirty="0" err="1" smtClean="0"/>
              <a:t>Lebow</a:t>
            </a:r>
            <a:r>
              <a:rPr lang="en-US" baseline="0" dirty="0" smtClean="0"/>
              <a:t> thicknesses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154813"/>
              </p:ext>
            </p:extLst>
          </p:nvPr>
        </p:nvGraphicFramePr>
        <p:xfrm>
          <a:off x="3048000" y="1600200"/>
          <a:ext cx="5410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8158"/>
              </p:ext>
            </p:extLst>
          </p:nvPr>
        </p:nvGraphicFramePr>
        <p:xfrm>
          <a:off x="609600" y="2209800"/>
          <a:ext cx="20574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Foil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Lebow</a:t>
                      </a:r>
                      <a:r>
                        <a:rPr lang="en-US" sz="1400" dirty="0" smtClean="0"/>
                        <a:t> (nm)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5385B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3057C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5134B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7028B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5275C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5613A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7029B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6809B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9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means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925538"/>
              </p:ext>
            </p:extLst>
          </p:nvPr>
        </p:nvGraphicFramePr>
        <p:xfrm>
          <a:off x="1447800" y="1600200"/>
          <a:ext cx="6324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2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Foil tilt </a:t>
            </a:r>
          </a:p>
          <a:p>
            <a:pPr lvl="1"/>
            <a:r>
              <a:rPr lang="en-US" dirty="0" smtClean="0"/>
              <a:t>0.2% of measurement at tilts up to 2.5 degrees</a:t>
            </a:r>
          </a:p>
          <a:p>
            <a:r>
              <a:rPr lang="en-US" dirty="0" smtClean="0"/>
              <a:t>Pixel resolution of image </a:t>
            </a:r>
          </a:p>
          <a:p>
            <a:pPr lvl="1"/>
            <a:r>
              <a:rPr lang="en-US" dirty="0" smtClean="0"/>
              <a:t>assume within 4 pixels of actual edge</a:t>
            </a:r>
          </a:p>
          <a:p>
            <a:r>
              <a:rPr lang="en-US" dirty="0" smtClean="0"/>
              <a:t>Film uniformity </a:t>
            </a:r>
          </a:p>
          <a:p>
            <a:pPr lvl="1"/>
            <a:r>
              <a:rPr lang="en-US" dirty="0" smtClean="0"/>
              <a:t>quoted 1%/cm by </a:t>
            </a:r>
            <a:r>
              <a:rPr lang="en-US" dirty="0" err="1" smtClean="0"/>
              <a:t>Lebow</a:t>
            </a:r>
            <a:endParaRPr lang="en-US" dirty="0" smtClean="0"/>
          </a:p>
          <a:p>
            <a:r>
              <a:rPr lang="en-US" dirty="0" smtClean="0"/>
              <a:t>Judgement on edges </a:t>
            </a:r>
          </a:p>
          <a:p>
            <a:pPr lvl="1"/>
            <a:r>
              <a:rPr lang="en-US" dirty="0" smtClean="0"/>
              <a:t>repeat measurements</a:t>
            </a:r>
          </a:p>
        </p:txBody>
      </p:sp>
    </p:spTree>
    <p:extLst>
      <p:ext uri="{BB962C8B-B14F-4D97-AF65-F5344CB8AC3E}">
        <p14:creationId xmlns:p14="http://schemas.microsoft.com/office/powerpoint/2010/main" val="4579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1143000"/>
          </a:xfrm>
        </p:spPr>
        <p:txBody>
          <a:bodyPr/>
          <a:lstStyle/>
          <a:p>
            <a:r>
              <a:rPr lang="en-US" dirty="0" smtClean="0"/>
              <a:t>Foil tilt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1600199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First foils measured were not carefully controlled</a:t>
            </a:r>
          </a:p>
          <a:p>
            <a:pPr lvl="1"/>
            <a:r>
              <a:rPr lang="en-US" sz="2200" dirty="0" smtClean="0"/>
              <a:t>Roll</a:t>
            </a:r>
          </a:p>
          <a:p>
            <a:pPr lvl="1"/>
            <a:r>
              <a:rPr lang="en-US" sz="2200" dirty="0" smtClean="0"/>
              <a:t>Pitch</a:t>
            </a:r>
          </a:p>
          <a:p>
            <a:r>
              <a:rPr lang="en-US" sz="2200" dirty="0" smtClean="0"/>
              <a:t>Later measurements</a:t>
            </a:r>
          </a:p>
          <a:p>
            <a:pPr lvl="1"/>
            <a:r>
              <a:rPr lang="en-US" sz="2200" dirty="0" smtClean="0"/>
              <a:t>Roll set to ~zero</a:t>
            </a:r>
          </a:p>
          <a:p>
            <a:pPr lvl="1"/>
            <a:r>
              <a:rPr lang="en-US" sz="2200" dirty="0" smtClean="0"/>
              <a:t>Pitch varied intentionally to study effect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75780" cy="22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1818"/>
            <a:ext cx="2881987" cy="22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33" y="4401818"/>
            <a:ext cx="2819167" cy="23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94" y="3178469"/>
            <a:ext cx="17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3057C, ~870 nm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09864"/>
              </p:ext>
            </p:extLst>
          </p:nvPr>
        </p:nvGraphicFramePr>
        <p:xfrm>
          <a:off x="304916" y="3581400"/>
          <a:ext cx="83058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-1.7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+2.5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749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808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861 nm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01941"/>
              </p:ext>
            </p:extLst>
          </p:nvPr>
        </p:nvGraphicFramePr>
        <p:xfrm>
          <a:off x="457200" y="381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133600" y="41148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4762500" y="3543301"/>
            <a:ext cx="228600" cy="304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7467600" y="41148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89609"/>
              </p:ext>
            </p:extLst>
          </p:nvPr>
        </p:nvGraphicFramePr>
        <p:xfrm>
          <a:off x="381000" y="381001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447800"/>
            <a:ext cx="336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suppressed for detailed look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Tilts of 1.7-2.5 degrees should reduce measured thickness ~0.2%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1.5 nm at 870 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tilted foils measure thicker?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Differences larger than the expected tilt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focus/magnification issues with tilt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 measurement issue only?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427</Words>
  <Application>Microsoft Office PowerPoint</Application>
  <PresentationFormat>On-screen Show (4:3)</PresentationFormat>
  <Paragraphs>211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Foil thickness measurements</vt:lpstr>
      <vt:lpstr>FE-SEM images</vt:lpstr>
      <vt:lpstr>Measure using ImageJ</vt:lpstr>
      <vt:lpstr>Measured vs. Lebow thicknesses </vt:lpstr>
      <vt:lpstr>Weighted means of data</vt:lpstr>
      <vt:lpstr>Systematic errors </vt:lpstr>
      <vt:lpstr>Foil tilt analysis</vt:lpstr>
      <vt:lpstr>PowerPoint Presentation</vt:lpstr>
      <vt:lpstr>PowerPoint Presentation</vt:lpstr>
      <vt:lpstr>Position dependence:  3 spots along same foil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12</cp:revision>
  <dcterms:created xsi:type="dcterms:W3CDTF">2015-06-05T13:41:13Z</dcterms:created>
  <dcterms:modified xsi:type="dcterms:W3CDTF">2015-06-05T15:27:46Z</dcterms:modified>
</cp:coreProperties>
</file>