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8"/>
  </p:notesMasterIdLst>
  <p:handoutMasterIdLst>
    <p:handoutMasterId r:id="rId9"/>
  </p:handoutMasterIdLst>
  <p:sldIdLst>
    <p:sldId id="258" r:id="rId2"/>
    <p:sldId id="444" r:id="rId3"/>
    <p:sldId id="446" r:id="rId4"/>
    <p:sldId id="415" r:id="rId5"/>
    <p:sldId id="447" r:id="rId6"/>
    <p:sldId id="445" r:id="rId7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333CC"/>
    <a:srgbClr val="3366FF"/>
    <a:srgbClr val="0000FF"/>
    <a:srgbClr val="BFFEA0"/>
    <a:srgbClr val="D0EBB3"/>
    <a:srgbClr val="99FF99"/>
    <a:srgbClr val="FFFFCC"/>
    <a:srgbClr val="800000"/>
    <a:srgbClr val="FF7C8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6" autoAdjust="0"/>
    <p:restoredTop sz="86482" autoAdjust="0"/>
  </p:normalViewPr>
  <p:slideViewPr>
    <p:cSldViewPr snapToGrid="0">
      <p:cViewPr varScale="1">
        <p:scale>
          <a:sx n="81" d="100"/>
          <a:sy n="81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0481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777" y="3"/>
            <a:ext cx="300481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69653"/>
            <a:ext cx="300481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777" y="8769653"/>
            <a:ext cx="300481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7E05F9-F29D-4F1C-8D0D-49BEF7252C3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0481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7" y="3"/>
            <a:ext cx="300481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3738"/>
            <a:ext cx="4613275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5628"/>
            <a:ext cx="5547360" cy="41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69653"/>
            <a:ext cx="300481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7" y="8769653"/>
            <a:ext cx="3004819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0" rIns="92362" bIns="461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D3DE7-FC57-4980-9591-3F478B9FE9D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22960"/>
            <a:ext cx="9144000" cy="55206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812"/>
            <a:ext cx="9144000" cy="55497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7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66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66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969" y="1260231"/>
            <a:ext cx="7772400" cy="1470025"/>
          </a:xfrm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Injector Commissioning &amp; Optimization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538045" y="3677626"/>
            <a:ext cx="4050324" cy="646331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Arial" charset="0"/>
              </a:rPr>
              <a:t>QWeak Collaboration Meeting</a:t>
            </a:r>
          </a:p>
          <a:p>
            <a:pPr algn="ctr"/>
            <a:r>
              <a:rPr lang="en-US" sz="1800" b="1" dirty="0" smtClean="0">
                <a:latin typeface="Arial" charset="0"/>
              </a:rPr>
              <a:t>February 1, 2010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Coordinator: Suleiman</a:t>
            </a:r>
          </a:p>
          <a:p>
            <a:r>
              <a:rPr lang="en-US" dirty="0" smtClean="0"/>
              <a:t>Members: Poelker, Grames, Hansknecht, King, Carlini, Paschke, Ramsay</a:t>
            </a:r>
          </a:p>
          <a:p>
            <a:r>
              <a:rPr lang="en-US" dirty="0" smtClean="0"/>
              <a:t>Plan:</a:t>
            </a:r>
          </a:p>
          <a:p>
            <a:pPr marL="857250" lvl="1" indent="-400050"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Higher Voltage:</a:t>
            </a:r>
          </a:p>
          <a:p>
            <a:pPr marL="1314450" lvl="2" indent="-400050">
              <a:buFont typeface="+mj-lt"/>
              <a:buAutoNum type="romanUcPeriod"/>
            </a:pPr>
            <a:r>
              <a:rPr lang="en-US" sz="1800" dirty="0" smtClean="0">
                <a:solidFill>
                  <a:schemeClr val="tx1"/>
                </a:solidFill>
              </a:rPr>
              <a:t>Gun: Feb 2010, Test Cave</a:t>
            </a:r>
          </a:p>
          <a:p>
            <a:pPr marL="1314450" lvl="2" indent="-400050">
              <a:buFont typeface="+mj-lt"/>
              <a:buAutoNum type="romanUcPeriod"/>
            </a:pPr>
            <a:r>
              <a:rPr lang="en-US" sz="1800" dirty="0" smtClean="0">
                <a:solidFill>
                  <a:schemeClr val="tx1"/>
                </a:solidFill>
              </a:rPr>
              <a:t>CEBAF Beamline: May 2010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Electron Polarization Reversal: Commission at 100 kV during PREx, &gt;100 kV in May 2010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New Helicity Board: Commission during PREx</a:t>
            </a:r>
          </a:p>
          <a:p>
            <a:pPr marL="1314450" lvl="2" indent="-400050">
              <a:buFont typeface="+mj-lt"/>
              <a:buAutoNum type="romanUcPeriod"/>
            </a:pPr>
            <a:r>
              <a:rPr lang="en-US" sz="1800" dirty="0" smtClean="0">
                <a:solidFill>
                  <a:schemeClr val="tx1"/>
                </a:solidFill>
              </a:rPr>
              <a:t>QWeak Pattern: May 2010</a:t>
            </a:r>
          </a:p>
          <a:p>
            <a:pPr marL="1314450" lvl="2" indent="-400050">
              <a:buFont typeface="+mj-lt"/>
              <a:buAutoNum type="romanUcPeriod"/>
            </a:pPr>
            <a:r>
              <a:rPr lang="en-US" sz="1800" dirty="0" smtClean="0">
                <a:solidFill>
                  <a:schemeClr val="tx1"/>
                </a:solidFill>
              </a:rPr>
              <a:t>QWeak Reversal Rate: May 2010 (need target &amp; Lumi)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New IA (Charge Feedback): May 2010 (need analysis support)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Voltage (May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Inverted Gun to &gt; 100 kV</a:t>
            </a:r>
          </a:p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Injector to &gt; 100 keV</a:t>
            </a:r>
          </a:p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Commission Wien Flipper at &gt; 100 keV</a:t>
            </a:r>
          </a:p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Injector Matching &amp; Adiabatic Damping (Yves Roblin)</a:t>
            </a:r>
          </a:p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1428750" lvl="2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3 days are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Quality Setup (May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Laser Alignment of Pockels Cell: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Initially, we will do our quick setup with a spinning WP + LP</a:t>
            </a:r>
          </a:p>
          <a:p>
            <a:pPr marL="971550" lvl="1" indent="-514350">
              <a:buFont typeface="Courier New" pitchFamily="49" charset="0"/>
              <a:buChar char="o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Electron beam optimization (PQB):</a:t>
            </a:r>
          </a:p>
          <a:p>
            <a:pPr marL="1028700" lvl="1" indent="-514350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RHW Angle</a:t>
            </a:r>
          </a:p>
          <a:p>
            <a:pPr marL="1028700" lvl="1" indent="-51435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1428750" lvl="2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1 shift is needed</a:t>
            </a:r>
            <a:endParaRPr lang="en-US" dirty="0" smtClean="0">
              <a:solidFill>
                <a:schemeClr val="tx1"/>
              </a:solidFill>
            </a:endParaRPr>
          </a:p>
          <a:p>
            <a:pPr marL="1028700" lvl="1" indent="-51435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IA Charge Feedback</a:t>
            </a:r>
          </a:p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1428750" lvl="2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1 shift is needed</a:t>
            </a:r>
            <a:endParaRPr lang="en-US" dirty="0" smtClean="0">
              <a:solidFill>
                <a:srgbClr val="000000"/>
              </a:solidFill>
            </a:endParaRPr>
          </a:p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Helicity Board Settings (May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Helicity pattern</a:t>
            </a:r>
          </a:p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Helicity reversal rate: need target</a:t>
            </a:r>
          </a:p>
          <a:p>
            <a:pPr marL="628650" indent="-51435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Pockels Cell T_Settle</a:t>
            </a:r>
          </a:p>
          <a:p>
            <a:pPr marL="1028700" lvl="1" indent="-51435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1428750" lvl="2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3 shifts are needed</a:t>
            </a:r>
            <a:endParaRPr lang="en-US" dirty="0" smtClean="0">
              <a:solidFill>
                <a:schemeClr val="tx1"/>
              </a:solidFill>
            </a:endParaRPr>
          </a:p>
          <a:p>
            <a:pPr marL="1028700" lvl="1" indent="-51435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Need a student and a postdoc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32 MHz beam for background studies: work is underway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SA">
  <a:themeElements>
    <a:clrScheme name="JLab_PowerPoint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8948</TotalTime>
  <Words>223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JSA</vt:lpstr>
      <vt:lpstr>Injector Commissioning &amp; Optimization </vt:lpstr>
      <vt:lpstr>Team</vt:lpstr>
      <vt:lpstr>Higher Voltage (May 2010)</vt:lpstr>
      <vt:lpstr>Parity Quality Setup (May 2010)</vt:lpstr>
      <vt:lpstr>Helicity Board Settings (May 2010)</vt:lpstr>
      <vt:lpstr>Issues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sthomas</dc:creator>
  <cp:lastModifiedBy>Myung Bang</cp:lastModifiedBy>
  <cp:revision>481</cp:revision>
  <dcterms:created xsi:type="dcterms:W3CDTF">2007-01-08T14:19:28Z</dcterms:created>
  <dcterms:modified xsi:type="dcterms:W3CDTF">2010-02-02T12:50:31Z</dcterms:modified>
</cp:coreProperties>
</file>