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5"/>
    <p:restoredTop sz="94645"/>
  </p:normalViewPr>
  <p:slideViewPr>
    <p:cSldViewPr snapToGrid="0" snapToObjects="1">
      <p:cViewPr varScale="1">
        <p:scale>
          <a:sx n="128" d="100"/>
          <a:sy n="128" d="100"/>
        </p:scale>
        <p:origin x="1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7B71-E015-7D48-9219-9A37F4DBC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52CDD-3E3B-9D4E-897E-2CFF3C0F2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61109-4A9C-804D-B093-41CE1BF9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25A04-8EBF-F34A-9DD4-92C0E27C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EFEA5-5FC6-C147-9C15-03F751CB4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7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69E0B-D815-B446-B684-3201CA5C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602859-4683-804F-A1F7-0E3FA51E2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87AA2-A4B3-5F4E-A8F3-EB9EFFFE8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0221C-80A1-014D-947E-BD9F2547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17917-B1D8-5844-8909-C89D45D45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8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640077-8EAF-2942-9F77-771F1B674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5A52A3-19F9-FF4D-A1C0-5888B486D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5A790-201F-944C-8F24-C731D4610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37391-0765-6E41-B1D1-8E749C384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EDD9C-16EE-A444-99B2-E8156FCF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7E3C6-D3B1-0540-9524-BCC3EA6D9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F3B45-2757-7E43-B5E7-B777285F3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177CB-D553-A344-B38E-A54CBF97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39DC1-91EF-D948-A107-848A751A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FD153-4DC4-424B-9F66-3301FCF8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8CECA-CCA7-7448-85D3-AD1DBF99E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C031D-8AFB-4147-AE73-0776CFBCD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8FC38-99AB-9F4A-A2E9-2492AD5F9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21CE0-39E7-3F4A-BDC1-BE0112BFF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2CB6A-F816-4640-8505-25105FA8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4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536BF-31AF-2C43-A61B-72E36F80E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BEC9B-6E04-464B-BAD7-EE17B86EB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56ADA9-2EE9-A540-B423-550465717A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B0C46A-5025-434E-B27A-52B241FB5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70CD85-431D-2040-B138-560EADA07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2D23A-E109-B841-96DA-F7222202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5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D97B-E90A-124D-A92B-501A34419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60448-EA18-6A4B-AB89-AF76D2074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B5FA5-9D2B-5148-8A95-CFDFCACBE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0EC58-C880-B84D-BA12-68611B102E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167FE-3F4B-E844-953C-C392F228B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516BC2-AF42-4344-9BD6-4227844C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F3BA8A-C2A9-484D-873F-A847EA1B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D5EE7-6A16-5648-8CD6-55814DAED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1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A41B-9BF1-254A-A29B-D7C05F6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09B07-5B40-A648-BEDC-87FEA48E5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97A8A6-6254-0F44-ABF4-8A28CF4B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03DBD-5802-E24F-82B9-565D8F8D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2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62BCAA-0575-3546-89F5-563F42B94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CF5EDD-0966-AA4B-95D7-1B8067B5E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97A3E-0BDF-5E4C-802C-3F7BBC2E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7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C7CA-CDF4-CB4F-BEB8-AD2E9C5FB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0E146-9835-EC43-BDCE-23F5B9E8E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43DD8-FED2-184D-A678-0CD81FBEC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75CF2-1C77-F14F-A599-EA7B9E34D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CBD6E-4831-D545-AE42-82188E142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04BB7-3651-7943-BBB3-E81F530B5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7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9B46-7707-5841-9014-996F82B8E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B95429-CB51-AE4C-A6CA-CD1B98EA9F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61678-E20D-DA42-B71D-719BF17B3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0D2427-11E2-AF43-9A85-401401604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79103-CA4C-E54D-896A-DE32E2D3B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E42C-2587-8D4D-A770-1B019BBA6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7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427A8-2217-8E40-BDDA-B199536E4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0A0DC-A504-F04D-82FA-49E473648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92FD6-8AC6-2746-881C-11D70ADD9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4970-CB07-6742-86B7-4AC798A1C5E2}" type="datetimeFigureOut">
              <a:rPr lang="en-US" smtClean="0"/>
              <a:t>8/5/20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A50371-D221-AF48-BB07-0B23A48A2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2A74E-45B3-2240-913A-4D90B45B4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62A98-0ABB-114D-BDFB-2C00A3871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7ED6-E919-F640-805A-A99324CFB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Resistor tank designed by J. Hansknecht using R28 connectors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DEE06-ACE7-9549-8750-901E69CEF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Design dates from 2012</a:t>
            </a:r>
          </a:p>
          <a:p>
            <a:r>
              <a:rPr lang="en-US" dirty="0"/>
              <a:t>R28 cable plug arcs over consistently at 250kV</a:t>
            </a:r>
          </a:p>
          <a:p>
            <a:r>
              <a:rPr lang="en-US" dirty="0"/>
              <a:t>Tanks are filled up to 15 </a:t>
            </a:r>
            <a:r>
              <a:rPr lang="en-US" dirty="0" err="1"/>
              <a:t>psig</a:t>
            </a:r>
            <a:r>
              <a:rPr lang="en-US" dirty="0"/>
              <a:t> with relief valve</a:t>
            </a:r>
          </a:p>
        </p:txBody>
      </p:sp>
    </p:spTree>
    <p:extLst>
      <p:ext uri="{BB962C8B-B14F-4D97-AF65-F5344CB8AC3E}">
        <p14:creationId xmlns:p14="http://schemas.microsoft.com/office/powerpoint/2010/main" val="164161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3581-4FC8-024E-B29C-2D9BA146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842591" cy="3339548"/>
          </a:xfrm>
        </p:spPr>
        <p:txBody>
          <a:bodyPr>
            <a:normAutofit/>
          </a:bodyPr>
          <a:lstStyle/>
          <a:p>
            <a:r>
              <a:rPr lang="en-US" sz="3600" dirty="0"/>
              <a:t>These are the drawings John made to fabricate the tanks (2)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D86025-8763-104A-B0D0-98A840F98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757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40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E0C9D1-CC9E-E04D-A338-1065F1A02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19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BB472-6F2A-C24F-89F3-962B40394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832652" cy="2613990"/>
          </a:xfrm>
        </p:spPr>
        <p:txBody>
          <a:bodyPr>
            <a:normAutofit fontScale="90000"/>
          </a:bodyPr>
          <a:lstStyle/>
          <a:p>
            <a:r>
              <a:rPr lang="en-US" dirty="0"/>
              <a:t>And this is the R28 resistor adapter (aluminum)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BF349B-87F0-0842-AD67-B6FC7CB7D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157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2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3ABC0-4EDE-3541-8C19-A1E0330D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2939"/>
          </a:xfrm>
        </p:spPr>
        <p:txBody>
          <a:bodyPr>
            <a:normAutofit fontScale="90000"/>
          </a:bodyPr>
          <a:lstStyle/>
          <a:p>
            <a:r>
              <a:rPr lang="en-US" dirty="0"/>
              <a:t>Two tanks were made, both arced over </a:t>
            </a:r>
            <a:r>
              <a:rPr lang="en-US"/>
              <a:t>along the plug </a:t>
            </a:r>
            <a:r>
              <a:rPr lang="en-US" dirty="0"/>
              <a:t>at 250kV. This was used in CEBAF, the other one is in the GTS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07131B-58AE-5446-AE9E-DB20396807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5400000">
            <a:off x="262325" y="1829327"/>
            <a:ext cx="5595523" cy="4196641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39494DD-9489-B343-8D5C-C259F88B10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5191028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82</Words>
  <Application>Microsoft Macintosh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Resistor tank designed by J. Hansknecht using R28 connectors</vt:lpstr>
      <vt:lpstr>These are the drawings John made to fabricate the tanks (2)</vt:lpstr>
      <vt:lpstr>PowerPoint Presentation</vt:lpstr>
      <vt:lpstr>And this is the R28 resistor adapter (aluminum) </vt:lpstr>
      <vt:lpstr>Two tanks were made, both arced over along the plug at 250kV. This was used in CEBAF, the other one is in the GTS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Resistor tank designed by J. Hansknecht using R28 connectors</dc:title>
  <dc:creator>Carlos H.G.</dc:creator>
  <cp:lastModifiedBy>Carlos H.G.</cp:lastModifiedBy>
  <cp:revision>2</cp:revision>
  <dcterms:created xsi:type="dcterms:W3CDTF">2020-08-05T19:29:25Z</dcterms:created>
  <dcterms:modified xsi:type="dcterms:W3CDTF">2020-08-05T19:41:17Z</dcterms:modified>
</cp:coreProperties>
</file>