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536" r:id="rId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103" d="100"/>
          <a:sy n="103" d="100"/>
        </p:scale>
        <p:origin x="240" y="132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6" y="1302863"/>
            <a:ext cx="4446556" cy="228114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3526971" y="1910517"/>
            <a:ext cx="397048" cy="44950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0785" y="154118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 bwMode="auto">
          <a:xfrm flipH="1">
            <a:off x="1722753" y="1479099"/>
            <a:ext cx="1337122" cy="3749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8632" y="1109767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flipV="1">
            <a:off x="913202" y="1873147"/>
            <a:ext cx="269444" cy="78355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135" y="2656702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>
            <a:off x="1143930" y="1205026"/>
            <a:ext cx="330010" cy="546514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4679" y="835694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5404" y="3799916"/>
            <a:ext cx="2884471" cy="2967228"/>
            <a:chOff x="3099440" y="3686859"/>
            <a:chExt cx="2884471" cy="296722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23" idx="1"/>
            </p:cNvCxnSpPr>
            <p:nvPr/>
          </p:nvCxnSpPr>
          <p:spPr bwMode="auto">
            <a:xfrm flipH="1" flipV="1">
              <a:off x="4397976" y="4564220"/>
              <a:ext cx="548394" cy="3231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133390" y="5366443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7064" y="6007756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flipH="1" flipV="1">
              <a:off x="4252638" y="6200144"/>
              <a:ext cx="824426" cy="1307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9" idx="1"/>
            </p:cNvCxnSpPr>
            <p:nvPr/>
          </p:nvCxnSpPr>
          <p:spPr bwMode="auto">
            <a:xfrm flipH="1" flipV="1">
              <a:off x="3967582" y="5288776"/>
              <a:ext cx="1165808" cy="2623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946370" y="4564220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250131" y="0"/>
            <a:ext cx="6535586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Beam</a:t>
            </a:r>
            <a:endParaRPr lang="en-US" kern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67904" y="3616310"/>
            <a:ext cx="2127327" cy="2896890"/>
            <a:chOff x="6772368" y="3616310"/>
            <a:chExt cx="2127327" cy="28968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2" t="36887" r="46069" b="38512"/>
            <a:stretch/>
          </p:blipFill>
          <p:spPr>
            <a:xfrm>
              <a:off x="6792507" y="5184464"/>
              <a:ext cx="2107188" cy="1328736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6772368" y="3616310"/>
              <a:ext cx="2093336" cy="1943832"/>
              <a:chOff x="6772368" y="3616310"/>
              <a:chExt cx="2093336" cy="194383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57" t="52317" r="51777" b="21140"/>
              <a:stretch/>
            </p:blipFill>
            <p:spPr>
              <a:xfrm>
                <a:off x="6772368" y="3616310"/>
                <a:ext cx="2093336" cy="1433522"/>
              </a:xfrm>
              <a:prstGeom prst="rect">
                <a:avLst/>
              </a:prstGeom>
            </p:spPr>
          </p:pic>
          <p:sp>
            <p:nvSpPr>
              <p:cNvPr id="27" name="Rounded Rectangular Callout 26"/>
              <p:cNvSpPr/>
              <p:nvPr/>
            </p:nvSpPr>
            <p:spPr bwMode="auto">
              <a:xfrm>
                <a:off x="6867904" y="3660316"/>
                <a:ext cx="705393" cy="336497"/>
              </a:xfrm>
              <a:prstGeom prst="wedgeRoundRectCallout">
                <a:avLst>
                  <a:gd name="adj1" fmla="val 49871"/>
                  <a:gd name="adj2" fmla="val -20535"/>
                  <a:gd name="adj3" fmla="val 16667"/>
                </a:avLst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</a:rPr>
                  <a:t>0 G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2" name="Rounded Rectangular Callout 31"/>
              <p:cNvSpPr/>
              <p:nvPr/>
            </p:nvSpPr>
            <p:spPr bwMode="auto">
              <a:xfrm>
                <a:off x="6867904" y="5233003"/>
                <a:ext cx="970864" cy="327139"/>
              </a:xfrm>
              <a:prstGeom prst="wedgeRoundRectCallout">
                <a:avLst>
                  <a:gd name="adj1" fmla="val 49871"/>
                  <a:gd name="adj2" fmla="val -20535"/>
                  <a:gd name="adj3" fmla="val 16667"/>
                </a:avLst>
              </a:prstGeom>
              <a:solidFill>
                <a:srgbClr val="FFC00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solidFill>
                      <a:schemeClr val="tx1"/>
                    </a:solidFill>
                  </a:rPr>
                  <a:t>1511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53" y="171170"/>
            <a:ext cx="4096512" cy="3072384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 bwMode="auto">
          <a:xfrm>
            <a:off x="1993901" y="3685325"/>
            <a:ext cx="4767951" cy="846388"/>
          </a:xfrm>
          <a:prstGeom prst="wedgeRoundRectCallout">
            <a:avLst>
              <a:gd name="adj1" fmla="val 48852"/>
              <a:gd name="adj2" fmla="val 255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Measuring beam </a:t>
            </a:r>
            <a:r>
              <a:rPr lang="en-US" sz="1600" dirty="0"/>
              <a:t>mechanical angular momentum </a:t>
            </a:r>
            <a:r>
              <a:rPr lang="en-US" sz="1600" dirty="0" smtClean="0"/>
              <a:t>(beam magnetization) </a:t>
            </a:r>
            <a:r>
              <a:rPr lang="en-US" sz="1600" dirty="0"/>
              <a:t>using slit and viewer </a:t>
            </a:r>
            <a:r>
              <a:rPr lang="en-US" sz="1600" dirty="0" smtClean="0"/>
              <a:t>screen method </a:t>
            </a:r>
            <a:r>
              <a:rPr lang="en-US" sz="1600" dirty="0"/>
              <a:t>with </a:t>
            </a:r>
            <a:r>
              <a:rPr lang="en-US" sz="1600" dirty="0" smtClean="0"/>
              <a:t>1511 </a:t>
            </a:r>
            <a:r>
              <a:rPr lang="en-US" sz="1600" dirty="0"/>
              <a:t>G at photocathode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1820849" y="2281646"/>
            <a:ext cx="974311" cy="153498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1815720" y="2185851"/>
            <a:ext cx="683640" cy="162879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43" y="4601385"/>
            <a:ext cx="3324225" cy="2257425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 bwMode="auto">
          <a:xfrm>
            <a:off x="4011821" y="4858966"/>
            <a:ext cx="970864" cy="327139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chemeClr val="accent5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1511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6717377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31183</TotalTime>
  <Words>43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</vt:lpstr>
      <vt:lpstr>Ops Review 2010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1655</cp:revision>
  <cp:lastPrinted>2014-01-09T17:51:36Z</cp:lastPrinted>
  <dcterms:created xsi:type="dcterms:W3CDTF">2010-09-20T13:48:43Z</dcterms:created>
  <dcterms:modified xsi:type="dcterms:W3CDTF">2018-01-08T15:33:51Z</dcterms:modified>
</cp:coreProperties>
</file>