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309" r:id="rId2"/>
    <p:sldId id="390" r:id="rId3"/>
    <p:sldId id="392" r:id="rId4"/>
    <p:sldId id="393" r:id="rId5"/>
    <p:sldId id="397" r:id="rId6"/>
    <p:sldId id="389" r:id="rId7"/>
    <p:sldId id="394" r:id="rId8"/>
    <p:sldId id="395" r:id="rId9"/>
    <p:sldId id="39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ad Suleiman" initials="RS" lastIdx="0" clrIdx="0">
    <p:extLst>
      <p:ext uri="{19B8F6BF-5375-455C-9EA6-DF929625EA0E}">
        <p15:presenceInfo xmlns:p15="http://schemas.microsoft.com/office/powerpoint/2012/main" userId="S-1-5-21-1097014734-140981682-1849977318-50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CD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2" autoAdjust="0"/>
    <p:restoredTop sz="96408" autoAdjust="0"/>
  </p:normalViewPr>
  <p:slideViewPr>
    <p:cSldViewPr snapToGrid="0" snapToObjects="1">
      <p:cViewPr>
        <p:scale>
          <a:sx n="85" d="100"/>
          <a:sy n="85" d="100"/>
        </p:scale>
        <p:origin x="1168" y="728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9/7/21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Tuesday, September 7, 2021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Tuesday, September 7, 2021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Tuesday, September 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181" y="505595"/>
            <a:ext cx="10583064" cy="617838"/>
          </a:xfrm>
        </p:spPr>
        <p:txBody>
          <a:bodyPr/>
          <a:lstStyle/>
          <a:p>
            <a:r>
              <a:rPr lang="en-US" sz="3200" i="1" dirty="0"/>
              <a:t>Polarized Positron Source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182" y="1720793"/>
            <a:ext cx="7203488" cy="324667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Logo Idea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New goal parameters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2+3 cavity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Plan A B &amp; C in Simulations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Sep 8</a:t>
            </a:r>
            <a:r>
              <a:rPr lang="en-US" baseline="30000" dirty="0"/>
              <a:t>th</a:t>
            </a:r>
            <a:r>
              <a:rPr lang="en-US" dirty="0"/>
              <a:t> 2021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Mark Stefani</a:t>
            </a:r>
          </a:p>
        </p:txBody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FC529E-5AC5-5C4A-9743-99790F86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9CD561-5B0F-A640-9DFE-5FFAC339E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98" y="1082399"/>
            <a:ext cx="9233365" cy="4693202"/>
          </a:xfrm>
          <a:prstGeom prst="rect">
            <a:avLst/>
          </a:prstGeom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548E1981-9A52-A248-BE89-0D48527E6087}"/>
              </a:ext>
            </a:extLst>
          </p:cNvPr>
          <p:cNvSpPr txBox="1"/>
          <p:nvPr/>
        </p:nvSpPr>
        <p:spPr>
          <a:xfrm>
            <a:off x="3876607" y="87300"/>
            <a:ext cx="3518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Logo ideas? Project name?</a:t>
            </a:r>
          </a:p>
        </p:txBody>
      </p:sp>
    </p:spTree>
    <p:extLst>
      <p:ext uri="{BB962C8B-B14F-4D97-AF65-F5344CB8AC3E}">
        <p14:creationId xmlns:p14="http://schemas.microsoft.com/office/powerpoint/2010/main" val="3662458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FC529E-5AC5-5C4A-9743-99790F86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48E1981-9A52-A248-BE89-0D48527E6087}"/>
              </a:ext>
            </a:extLst>
          </p:cNvPr>
          <p:cNvSpPr txBox="1"/>
          <p:nvPr/>
        </p:nvSpPr>
        <p:spPr>
          <a:xfrm>
            <a:off x="3833070" y="87300"/>
            <a:ext cx="4320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New parameters for optimization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43457F-428D-E748-833E-4A96C7429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66" y="1708878"/>
            <a:ext cx="11686468" cy="294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7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FC529E-5AC5-5C4A-9743-99790F86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48E1981-9A52-A248-BE89-0D48527E6087}"/>
              </a:ext>
            </a:extLst>
          </p:cNvPr>
          <p:cNvSpPr txBox="1"/>
          <p:nvPr/>
        </p:nvSpPr>
        <p:spPr>
          <a:xfrm>
            <a:off x="3833070" y="87300"/>
            <a:ext cx="4320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New parameters for optimization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43457F-428D-E748-833E-4A96C7429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015" y="1230399"/>
            <a:ext cx="8711263" cy="21986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513046-FBBB-0C4D-BE1F-8E699F149BE1}"/>
              </a:ext>
            </a:extLst>
          </p:cNvPr>
          <p:cNvSpPr txBox="1"/>
          <p:nvPr/>
        </p:nvSpPr>
        <p:spPr>
          <a:xfrm>
            <a:off x="2183031" y="3762740"/>
            <a:ext cx="73432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Polarized: </a:t>
            </a:r>
          </a:p>
          <a:p>
            <a:r>
              <a:rPr lang="en-US" dirty="0"/>
              <a:t>	Reduce range of energy selected and increase mean energy.</a:t>
            </a:r>
          </a:p>
          <a:p>
            <a:r>
              <a:rPr lang="en-US" dirty="0"/>
              <a:t>	Efficiency of 1e-4, emittance &lt;40 mm-</a:t>
            </a:r>
            <a:r>
              <a:rPr lang="en-US" dirty="0" err="1"/>
              <a:t>mrad</a:t>
            </a:r>
            <a:r>
              <a:rPr lang="en-US" dirty="0"/>
              <a:t>, and Polarization &gt;70%.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97D21F-E304-B844-AC25-2A26190774EC}"/>
              </a:ext>
            </a:extLst>
          </p:cNvPr>
          <p:cNvSpPr txBox="1"/>
          <p:nvPr/>
        </p:nvSpPr>
        <p:spPr>
          <a:xfrm>
            <a:off x="2157098" y="4998509"/>
            <a:ext cx="69572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Unpolarized: </a:t>
            </a:r>
          </a:p>
          <a:p>
            <a:r>
              <a:rPr lang="en-US" dirty="0"/>
              <a:t>	Reduce range of energy selected and decrease mean energy.</a:t>
            </a:r>
          </a:p>
          <a:p>
            <a:r>
              <a:rPr lang="en-US" dirty="0"/>
              <a:t>	Efficiency of &gt; 1e-3  and emittance of &lt;40 mm-</a:t>
            </a:r>
            <a:r>
              <a:rPr lang="en-US" dirty="0" err="1"/>
              <a:t>mrad</a:t>
            </a:r>
            <a:r>
              <a:rPr lang="en-US" dirty="0"/>
              <a:t>.</a:t>
            </a:r>
          </a:p>
        </p:txBody>
      </p:sp>
      <p:sp>
        <p:nvSpPr>
          <p:cNvPr id="2" name="Cross 1">
            <a:extLst>
              <a:ext uri="{FF2B5EF4-FFF2-40B4-BE49-F238E27FC236}">
                <a16:creationId xmlns:a16="http://schemas.microsoft.com/office/drawing/2014/main" id="{AF64FC5F-94B8-094E-863B-6B32C916240D}"/>
              </a:ext>
            </a:extLst>
          </p:cNvPr>
          <p:cNvSpPr/>
          <p:nvPr/>
        </p:nvSpPr>
        <p:spPr>
          <a:xfrm rot="7998942">
            <a:off x="3906972" y="746000"/>
            <a:ext cx="3120612" cy="3167401"/>
          </a:xfrm>
          <a:prstGeom prst="plus">
            <a:avLst>
              <a:gd name="adj" fmla="val 468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78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FC529E-5AC5-5C4A-9743-99790F86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48E1981-9A52-A248-BE89-0D48527E6087}"/>
              </a:ext>
            </a:extLst>
          </p:cNvPr>
          <p:cNvSpPr txBox="1"/>
          <p:nvPr/>
        </p:nvSpPr>
        <p:spPr>
          <a:xfrm>
            <a:off x="3833070" y="87300"/>
            <a:ext cx="3292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Cavity used in simulation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85EFFE-CCCE-9E40-BE95-E7B86888E7DA}"/>
              </a:ext>
            </a:extLst>
          </p:cNvPr>
          <p:cNvSpPr txBox="1"/>
          <p:nvPr/>
        </p:nvSpPr>
        <p:spPr>
          <a:xfrm>
            <a:off x="645437" y="1153660"/>
            <a:ext cx="109011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2+3 cell cavity</a:t>
            </a:r>
          </a:p>
          <a:p>
            <a:r>
              <a:rPr lang="en-US" sz="2400" dirty="0"/>
              <a:t>Allows for different phase and field amplitude to see if initial deceleration is beneficial</a:t>
            </a:r>
          </a:p>
          <a:p>
            <a:r>
              <a:rPr lang="en-US" sz="2400" dirty="0"/>
              <a:t>Still allows multiple cells of acceleration.</a:t>
            </a:r>
          </a:p>
          <a:p>
            <a:r>
              <a:rPr lang="en-US" sz="2400" dirty="0"/>
              <a:t>Allows for a flat 5 cell field if optimal.</a:t>
            </a:r>
          </a:p>
          <a:p>
            <a:endParaRPr lang="en-US" sz="2400" dirty="0"/>
          </a:p>
          <a:p>
            <a:r>
              <a:rPr lang="en-US" sz="2400" dirty="0"/>
              <a:t>Length  and bore is dependent on frequency.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6E97852-25B4-EE48-B39E-203DB1140052}"/>
              </a:ext>
            </a:extLst>
          </p:cNvPr>
          <p:cNvGrpSpPr/>
          <p:nvPr/>
        </p:nvGrpSpPr>
        <p:grpSpPr>
          <a:xfrm>
            <a:off x="3600354" y="3886797"/>
            <a:ext cx="4545811" cy="1357316"/>
            <a:chOff x="3700465" y="2071684"/>
            <a:chExt cx="4545811" cy="1357316"/>
          </a:xfrm>
        </p:grpSpPr>
        <p:sp>
          <p:nvSpPr>
            <p:cNvPr id="10" name="Can 9">
              <a:extLst>
                <a:ext uri="{FF2B5EF4-FFF2-40B4-BE49-F238E27FC236}">
                  <a16:creationId xmlns:a16="http://schemas.microsoft.com/office/drawing/2014/main" id="{1F163116-2119-164C-8C3E-405C7BDB3522}"/>
                </a:ext>
              </a:extLst>
            </p:cNvPr>
            <p:cNvSpPr/>
            <p:nvPr/>
          </p:nvSpPr>
          <p:spPr>
            <a:xfrm rot="16200000">
              <a:off x="3543300" y="2400300"/>
              <a:ext cx="1357313" cy="70008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n 10">
              <a:extLst>
                <a:ext uri="{FF2B5EF4-FFF2-40B4-BE49-F238E27FC236}">
                  <a16:creationId xmlns:a16="http://schemas.microsoft.com/office/drawing/2014/main" id="{2657A039-0A17-F44E-BD58-802EE63371D7}"/>
                </a:ext>
              </a:extLst>
            </p:cNvPr>
            <p:cNvSpPr/>
            <p:nvPr/>
          </p:nvSpPr>
          <p:spPr>
            <a:xfrm rot="16200000">
              <a:off x="4367212" y="2400299"/>
              <a:ext cx="1357313" cy="70008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n 11">
              <a:extLst>
                <a:ext uri="{FF2B5EF4-FFF2-40B4-BE49-F238E27FC236}">
                  <a16:creationId xmlns:a16="http://schemas.microsoft.com/office/drawing/2014/main" id="{647CEFA4-3B2D-3649-B34E-982AE1EA920C}"/>
                </a:ext>
              </a:extLst>
            </p:cNvPr>
            <p:cNvSpPr/>
            <p:nvPr/>
          </p:nvSpPr>
          <p:spPr>
            <a:xfrm rot="16200000">
              <a:off x="5191125" y="2400297"/>
              <a:ext cx="1357313" cy="700088"/>
            </a:xfrm>
            <a:prstGeom prst="ca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n 12">
              <a:extLst>
                <a:ext uri="{FF2B5EF4-FFF2-40B4-BE49-F238E27FC236}">
                  <a16:creationId xmlns:a16="http://schemas.microsoft.com/office/drawing/2014/main" id="{A4351104-A336-304A-92AE-E6C5C952E755}"/>
                </a:ext>
              </a:extLst>
            </p:cNvPr>
            <p:cNvSpPr/>
            <p:nvPr/>
          </p:nvSpPr>
          <p:spPr>
            <a:xfrm rot="16200000">
              <a:off x="6015037" y="2400298"/>
              <a:ext cx="1357313" cy="700088"/>
            </a:xfrm>
            <a:prstGeom prst="ca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n 13">
              <a:extLst>
                <a:ext uri="{FF2B5EF4-FFF2-40B4-BE49-F238E27FC236}">
                  <a16:creationId xmlns:a16="http://schemas.microsoft.com/office/drawing/2014/main" id="{C88B97E3-4D4E-414C-8637-1D9E9901DD64}"/>
                </a:ext>
              </a:extLst>
            </p:cNvPr>
            <p:cNvSpPr/>
            <p:nvPr/>
          </p:nvSpPr>
          <p:spPr>
            <a:xfrm rot="16200000">
              <a:off x="6838949" y="2400298"/>
              <a:ext cx="1357313" cy="700088"/>
            </a:xfrm>
            <a:prstGeom prst="ca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n 14">
              <a:extLst>
                <a:ext uri="{FF2B5EF4-FFF2-40B4-BE49-F238E27FC236}">
                  <a16:creationId xmlns:a16="http://schemas.microsoft.com/office/drawing/2014/main" id="{DF39629B-E008-2048-8199-BB29639DF5B8}"/>
                </a:ext>
              </a:extLst>
            </p:cNvPr>
            <p:cNvSpPr/>
            <p:nvPr/>
          </p:nvSpPr>
          <p:spPr>
            <a:xfrm rot="16200000">
              <a:off x="5787632" y="477435"/>
              <a:ext cx="371478" cy="4545811"/>
            </a:xfrm>
            <a:prstGeom prst="can">
              <a:avLst/>
            </a:prstGeom>
            <a:solidFill>
              <a:schemeClr val="bg1">
                <a:lumMod val="50000"/>
                <a:alpha val="59713"/>
              </a:schemeClr>
            </a:solidFill>
            <a:ln>
              <a:solidFill>
                <a:schemeClr val="tx1">
                  <a:lumMod val="95000"/>
                  <a:lumOff val="5000"/>
                  <a:alpha val="6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5373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FC529E-5AC5-5C4A-9743-99790F86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257E846-A632-3C4A-9C24-1CF73466D9D1}"/>
              </a:ext>
            </a:extLst>
          </p:cNvPr>
          <p:cNvGrpSpPr/>
          <p:nvPr/>
        </p:nvGrpSpPr>
        <p:grpSpPr>
          <a:xfrm>
            <a:off x="1955802" y="793644"/>
            <a:ext cx="3086715" cy="1348568"/>
            <a:chOff x="1989950" y="2206743"/>
            <a:chExt cx="4288841" cy="168367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02DC5F5-016F-FF42-B107-25532A5F0CCF}"/>
                </a:ext>
              </a:extLst>
            </p:cNvPr>
            <p:cNvGrpSpPr/>
            <p:nvPr/>
          </p:nvGrpSpPr>
          <p:grpSpPr>
            <a:xfrm>
              <a:off x="2159192" y="2862037"/>
              <a:ext cx="474562" cy="604031"/>
              <a:chOff x="1608881" y="2092870"/>
              <a:chExt cx="474562" cy="604031"/>
            </a:xfrm>
          </p:grpSpPr>
          <p:sp>
            <p:nvSpPr>
              <p:cNvPr id="26" name="Right Triangle 25">
                <a:extLst>
                  <a:ext uri="{FF2B5EF4-FFF2-40B4-BE49-F238E27FC236}">
                    <a16:creationId xmlns:a16="http://schemas.microsoft.com/office/drawing/2014/main" id="{55970482-516D-714E-8FFA-A6A1D03CD6B4}"/>
                  </a:ext>
                </a:extLst>
              </p:cNvPr>
              <p:cNvSpPr/>
              <p:nvPr/>
            </p:nvSpPr>
            <p:spPr>
              <a:xfrm>
                <a:off x="1608881" y="2465408"/>
                <a:ext cx="474562" cy="231493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7F4D688C-5B6D-3646-89A3-E6067029F269}"/>
                  </a:ext>
                </a:extLst>
              </p:cNvPr>
              <p:cNvSpPr/>
              <p:nvPr/>
            </p:nvSpPr>
            <p:spPr>
              <a:xfrm flipV="1">
                <a:off x="1608881" y="2092870"/>
                <a:ext cx="474562" cy="233423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80CA217-4FE8-2C45-BA4E-108BE0780F10}"/>
                </a:ext>
              </a:extLst>
            </p:cNvPr>
            <p:cNvSpPr/>
            <p:nvPr/>
          </p:nvSpPr>
          <p:spPr>
            <a:xfrm>
              <a:off x="1989950" y="3043849"/>
              <a:ext cx="85821" cy="21700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06760A6-614D-214A-869C-0A19E72725BD}"/>
                </a:ext>
              </a:extLst>
            </p:cNvPr>
            <p:cNvGrpSpPr/>
            <p:nvPr/>
          </p:nvGrpSpPr>
          <p:grpSpPr>
            <a:xfrm>
              <a:off x="2633754" y="2892193"/>
              <a:ext cx="46299" cy="530979"/>
              <a:chOff x="2210765" y="3014732"/>
              <a:chExt cx="46299" cy="414268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C47B150-D9C9-D846-BEA3-4F642BA8528D}"/>
                  </a:ext>
                </a:extLst>
              </p:cNvPr>
              <p:cNvSpPr/>
              <p:nvPr/>
            </p:nvSpPr>
            <p:spPr>
              <a:xfrm>
                <a:off x="2210765" y="3287210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3E65571-31D2-4A41-9134-F99065D28478}"/>
                  </a:ext>
                </a:extLst>
              </p:cNvPr>
              <p:cNvSpPr/>
              <p:nvPr/>
            </p:nvSpPr>
            <p:spPr>
              <a:xfrm>
                <a:off x="2210765" y="3014732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6E41D6-D38C-8944-BE8F-E1A0B2EFC137}"/>
                </a:ext>
              </a:extLst>
            </p:cNvPr>
            <p:cNvSpPr/>
            <p:nvPr/>
          </p:nvSpPr>
          <p:spPr>
            <a:xfrm>
              <a:off x="4474129" y="2914587"/>
              <a:ext cx="682906" cy="50858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8B5FEE1-E0A8-F14E-9C68-4EBCD0F12579}"/>
                </a:ext>
              </a:extLst>
            </p:cNvPr>
            <p:cNvGrpSpPr/>
            <p:nvPr/>
          </p:nvGrpSpPr>
          <p:grpSpPr>
            <a:xfrm rot="20433413">
              <a:off x="5435217" y="2536354"/>
              <a:ext cx="46299" cy="530979"/>
              <a:chOff x="2210765" y="3014732"/>
              <a:chExt cx="46299" cy="41426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472FB41-731A-1445-AEFE-7E2615C79B48}"/>
                  </a:ext>
                </a:extLst>
              </p:cNvPr>
              <p:cNvSpPr/>
              <p:nvPr/>
            </p:nvSpPr>
            <p:spPr>
              <a:xfrm>
                <a:off x="2210765" y="3287210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A1D3CE-C205-5748-A341-FAE20132A041}"/>
                  </a:ext>
                </a:extLst>
              </p:cNvPr>
              <p:cNvSpPr/>
              <p:nvPr/>
            </p:nvSpPr>
            <p:spPr>
              <a:xfrm>
                <a:off x="2210765" y="3014732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Can 11">
              <a:extLst>
                <a:ext uri="{FF2B5EF4-FFF2-40B4-BE49-F238E27FC236}">
                  <a16:creationId xmlns:a16="http://schemas.microsoft.com/office/drawing/2014/main" id="{DE842FED-E132-BB4D-B068-E0C938B300B9}"/>
                </a:ext>
              </a:extLst>
            </p:cNvPr>
            <p:cNvSpPr/>
            <p:nvPr/>
          </p:nvSpPr>
          <p:spPr>
            <a:xfrm rot="16200000">
              <a:off x="2642012" y="2912805"/>
              <a:ext cx="1077958" cy="476638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n 12">
              <a:extLst>
                <a:ext uri="{FF2B5EF4-FFF2-40B4-BE49-F238E27FC236}">
                  <a16:creationId xmlns:a16="http://schemas.microsoft.com/office/drawing/2014/main" id="{BDB9E439-1498-5D4A-9168-D0724680577B}"/>
                </a:ext>
              </a:extLst>
            </p:cNvPr>
            <p:cNvSpPr/>
            <p:nvPr/>
          </p:nvSpPr>
          <p:spPr>
            <a:xfrm rot="16200000">
              <a:off x="3186894" y="2903629"/>
              <a:ext cx="1077958" cy="476638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2C34C65-EB8D-E34B-830A-33D4005D5C5F}"/>
                </a:ext>
              </a:extLst>
            </p:cNvPr>
            <p:cNvCxnSpPr/>
            <p:nvPr/>
          </p:nvCxnSpPr>
          <p:spPr>
            <a:xfrm>
              <a:off x="2159192" y="3164053"/>
              <a:ext cx="265639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28C10B7-5138-AC40-AFBD-CA9EF011A22D}"/>
                </a:ext>
              </a:extLst>
            </p:cNvPr>
            <p:cNvCxnSpPr/>
            <p:nvPr/>
          </p:nvCxnSpPr>
          <p:spPr>
            <a:xfrm>
              <a:off x="2159192" y="3188948"/>
              <a:ext cx="265639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CA9C89A-72AD-CE4E-8C4C-9518479D1F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15582" y="2206743"/>
              <a:ext cx="1463209" cy="9573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CC6F6D2-06C0-374E-92F4-A057179A3E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79597" y="3173867"/>
              <a:ext cx="748006" cy="419145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C75788E3-0C02-E34D-9F13-3EA385C7707C}"/>
                </a:ext>
              </a:extLst>
            </p:cNvPr>
            <p:cNvSpPr/>
            <p:nvPr/>
          </p:nvSpPr>
          <p:spPr>
            <a:xfrm rot="5400000" flipH="1">
              <a:off x="3348462" y="1717376"/>
              <a:ext cx="201938" cy="1566939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F2185288-6419-BF41-A12B-6EA7484D21C6}"/>
                </a:ext>
              </a:extLst>
            </p:cNvPr>
            <p:cNvSpPr/>
            <p:nvPr/>
          </p:nvSpPr>
          <p:spPr>
            <a:xfrm rot="12212917">
              <a:off x="5484044" y="3430004"/>
              <a:ext cx="341393" cy="409090"/>
            </a:xfrm>
            <a:prstGeom prst="hexag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12AF1B9-7C0C-DE40-80A5-1EB639401764}"/>
                </a:ext>
              </a:extLst>
            </p:cNvPr>
            <p:cNvSpPr/>
            <p:nvPr/>
          </p:nvSpPr>
          <p:spPr>
            <a:xfrm rot="20152595" flipH="1">
              <a:off x="5589375" y="2241771"/>
              <a:ext cx="269086" cy="604032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E9F1015C-BC29-9842-A4B4-33F4367BBA5B}"/>
                </a:ext>
              </a:extLst>
            </p:cNvPr>
            <p:cNvSpPr/>
            <p:nvPr/>
          </p:nvSpPr>
          <p:spPr>
            <a:xfrm rot="5400000" flipH="1">
              <a:off x="3348462" y="3005978"/>
              <a:ext cx="201938" cy="1566939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9D625A9-1A40-014A-A6D2-F62CFF1303FD}"/>
              </a:ext>
            </a:extLst>
          </p:cNvPr>
          <p:cNvGrpSpPr/>
          <p:nvPr/>
        </p:nvGrpSpPr>
        <p:grpSpPr>
          <a:xfrm>
            <a:off x="1877386" y="2437714"/>
            <a:ext cx="4914121" cy="1771136"/>
            <a:chOff x="914542" y="749216"/>
            <a:chExt cx="6842170" cy="236422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E126E02-D854-7849-935B-094F0449399C}"/>
                </a:ext>
              </a:extLst>
            </p:cNvPr>
            <p:cNvGrpSpPr/>
            <p:nvPr/>
          </p:nvGrpSpPr>
          <p:grpSpPr>
            <a:xfrm>
              <a:off x="1083784" y="2136380"/>
              <a:ext cx="474562" cy="604031"/>
              <a:chOff x="1608881" y="2092870"/>
              <a:chExt cx="474562" cy="604031"/>
            </a:xfrm>
          </p:grpSpPr>
          <p:sp>
            <p:nvSpPr>
              <p:cNvPr id="63" name="Right Triangle 62">
                <a:extLst>
                  <a:ext uri="{FF2B5EF4-FFF2-40B4-BE49-F238E27FC236}">
                    <a16:creationId xmlns:a16="http://schemas.microsoft.com/office/drawing/2014/main" id="{24112C3D-7DB2-6945-B6A5-78709467BDCF}"/>
                  </a:ext>
                </a:extLst>
              </p:cNvPr>
              <p:cNvSpPr/>
              <p:nvPr/>
            </p:nvSpPr>
            <p:spPr>
              <a:xfrm>
                <a:off x="1608881" y="2465408"/>
                <a:ext cx="474562" cy="231493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63">
                <a:extLst>
                  <a:ext uri="{FF2B5EF4-FFF2-40B4-BE49-F238E27FC236}">
                    <a16:creationId xmlns:a16="http://schemas.microsoft.com/office/drawing/2014/main" id="{4FDD030C-2837-1349-A5B7-9B1997A7E8C3}"/>
                  </a:ext>
                </a:extLst>
              </p:cNvPr>
              <p:cNvSpPr/>
              <p:nvPr/>
            </p:nvSpPr>
            <p:spPr>
              <a:xfrm flipV="1">
                <a:off x="1608881" y="2092870"/>
                <a:ext cx="474562" cy="233423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207C54B-8FD1-9045-B530-4A3DF082A8BC}"/>
                </a:ext>
              </a:extLst>
            </p:cNvPr>
            <p:cNvSpPr/>
            <p:nvPr/>
          </p:nvSpPr>
          <p:spPr>
            <a:xfrm>
              <a:off x="914542" y="2318192"/>
              <a:ext cx="85821" cy="21700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09F29CDE-8716-E149-870A-5F925D74F0C1}"/>
                </a:ext>
              </a:extLst>
            </p:cNvPr>
            <p:cNvSpPr/>
            <p:nvPr/>
          </p:nvSpPr>
          <p:spPr>
            <a:xfrm flipH="1">
              <a:off x="1771487" y="2136380"/>
              <a:ext cx="208345" cy="604032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0A317CE-5B11-CA4E-838F-D00467B85E3D}"/>
                </a:ext>
              </a:extLst>
            </p:cNvPr>
            <p:cNvGrpSpPr/>
            <p:nvPr/>
          </p:nvGrpSpPr>
          <p:grpSpPr>
            <a:xfrm>
              <a:off x="1558346" y="2166536"/>
              <a:ext cx="46299" cy="530979"/>
              <a:chOff x="2210765" y="3014732"/>
              <a:chExt cx="46299" cy="414268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F6142AC-B3F4-644F-809B-7E377473F4B6}"/>
                  </a:ext>
                </a:extLst>
              </p:cNvPr>
              <p:cNvSpPr/>
              <p:nvPr/>
            </p:nvSpPr>
            <p:spPr>
              <a:xfrm>
                <a:off x="2210765" y="3287210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7841FFA-AD9D-F343-9C62-9B11B75174D8}"/>
                  </a:ext>
                </a:extLst>
              </p:cNvPr>
              <p:cNvSpPr/>
              <p:nvPr/>
            </p:nvSpPr>
            <p:spPr>
              <a:xfrm>
                <a:off x="2210765" y="3014732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45104DE9-2642-0342-8387-1E7489216AD0}"/>
                </a:ext>
              </a:extLst>
            </p:cNvPr>
            <p:cNvSpPr/>
            <p:nvPr/>
          </p:nvSpPr>
          <p:spPr>
            <a:xfrm flipH="1">
              <a:off x="2146674" y="2136380"/>
              <a:ext cx="269086" cy="604032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C24E79A-AE67-BB46-870D-26A7E9BDC9AF}"/>
                </a:ext>
              </a:extLst>
            </p:cNvPr>
            <p:cNvGrpSpPr/>
            <p:nvPr/>
          </p:nvGrpSpPr>
          <p:grpSpPr>
            <a:xfrm>
              <a:off x="2536303" y="2180041"/>
              <a:ext cx="46299" cy="530979"/>
              <a:chOff x="2210765" y="3014732"/>
              <a:chExt cx="46299" cy="414268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A330666-FEF5-A846-8C2F-AE3D8A078B12}"/>
                  </a:ext>
                </a:extLst>
              </p:cNvPr>
              <p:cNvSpPr/>
              <p:nvPr/>
            </p:nvSpPr>
            <p:spPr>
              <a:xfrm>
                <a:off x="2210765" y="3287210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A95590F-7897-954F-AC3E-90E35987C04E}"/>
                  </a:ext>
                </a:extLst>
              </p:cNvPr>
              <p:cNvSpPr/>
              <p:nvPr/>
            </p:nvSpPr>
            <p:spPr>
              <a:xfrm>
                <a:off x="2210765" y="3014732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BD4CCA6-CF38-F64E-841F-790A57AFD78E}"/>
                </a:ext>
              </a:extLst>
            </p:cNvPr>
            <p:cNvGrpSpPr/>
            <p:nvPr/>
          </p:nvGrpSpPr>
          <p:grpSpPr>
            <a:xfrm>
              <a:off x="3136360" y="2188930"/>
              <a:ext cx="46299" cy="530979"/>
              <a:chOff x="2210765" y="3014732"/>
              <a:chExt cx="46299" cy="414268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FBC6DA2-4C68-DB46-A09B-79B9A257C268}"/>
                  </a:ext>
                </a:extLst>
              </p:cNvPr>
              <p:cNvSpPr/>
              <p:nvPr/>
            </p:nvSpPr>
            <p:spPr>
              <a:xfrm>
                <a:off x="2210765" y="3287210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99ED1DE-0F10-954E-A50F-D9C69E7AD9E4}"/>
                  </a:ext>
                </a:extLst>
              </p:cNvPr>
              <p:cNvSpPr/>
              <p:nvPr/>
            </p:nvSpPr>
            <p:spPr>
              <a:xfrm>
                <a:off x="2210765" y="3014732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1FE070F9-4B1A-C64E-9319-BC78CAC7EE37}"/>
                </a:ext>
              </a:extLst>
            </p:cNvPr>
            <p:cNvSpPr/>
            <p:nvPr/>
          </p:nvSpPr>
          <p:spPr>
            <a:xfrm flipH="1">
              <a:off x="2738024" y="2152404"/>
              <a:ext cx="269086" cy="604032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4C9DE5F-B409-8A47-A473-1CB38929D45C}"/>
                </a:ext>
              </a:extLst>
            </p:cNvPr>
            <p:cNvSpPr/>
            <p:nvPr/>
          </p:nvSpPr>
          <p:spPr>
            <a:xfrm>
              <a:off x="3398721" y="2188930"/>
              <a:ext cx="682906" cy="50858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4F3C069-E1A0-7040-9588-3482C7F9DBAE}"/>
                </a:ext>
              </a:extLst>
            </p:cNvPr>
            <p:cNvGrpSpPr/>
            <p:nvPr/>
          </p:nvGrpSpPr>
          <p:grpSpPr>
            <a:xfrm rot="20433413">
              <a:off x="4359809" y="1810697"/>
              <a:ext cx="46299" cy="530979"/>
              <a:chOff x="2210765" y="3014732"/>
              <a:chExt cx="46299" cy="414268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4585D8E-6BAE-B34D-B029-939D210D86B8}"/>
                  </a:ext>
                </a:extLst>
              </p:cNvPr>
              <p:cNvSpPr/>
              <p:nvPr/>
            </p:nvSpPr>
            <p:spPr>
              <a:xfrm>
                <a:off x="2210765" y="3287210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2A86CFE-8579-0A46-8F5A-9C9972BA1E0F}"/>
                  </a:ext>
                </a:extLst>
              </p:cNvPr>
              <p:cNvSpPr/>
              <p:nvPr/>
            </p:nvSpPr>
            <p:spPr>
              <a:xfrm>
                <a:off x="2210765" y="3014732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96AC1E2-831F-044A-A503-427F9F76E82F}"/>
                </a:ext>
              </a:extLst>
            </p:cNvPr>
            <p:cNvSpPr/>
            <p:nvPr/>
          </p:nvSpPr>
          <p:spPr>
            <a:xfrm>
              <a:off x="4887997" y="1238619"/>
              <a:ext cx="682906" cy="50858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DD31AEF-5EF7-674A-BD2D-6943E538511C}"/>
                </a:ext>
              </a:extLst>
            </p:cNvPr>
            <p:cNvGrpSpPr/>
            <p:nvPr/>
          </p:nvGrpSpPr>
          <p:grpSpPr>
            <a:xfrm>
              <a:off x="6101407" y="1238619"/>
              <a:ext cx="46299" cy="530979"/>
              <a:chOff x="2210765" y="3014732"/>
              <a:chExt cx="46299" cy="414268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2FFAA9B-4093-264F-9D06-B0FAC37272FC}"/>
                  </a:ext>
                </a:extLst>
              </p:cNvPr>
              <p:cNvSpPr/>
              <p:nvPr/>
            </p:nvSpPr>
            <p:spPr>
              <a:xfrm>
                <a:off x="2210765" y="3287210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BA7B9D8-4BE2-5743-8515-8DF3B0167064}"/>
                  </a:ext>
                </a:extLst>
              </p:cNvPr>
              <p:cNvSpPr/>
              <p:nvPr/>
            </p:nvSpPr>
            <p:spPr>
              <a:xfrm>
                <a:off x="2210765" y="3014732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Can 40">
              <a:extLst>
                <a:ext uri="{FF2B5EF4-FFF2-40B4-BE49-F238E27FC236}">
                  <a16:creationId xmlns:a16="http://schemas.microsoft.com/office/drawing/2014/main" id="{A2FF92E3-5C8A-734F-9526-9410C9F1C6BD}"/>
                </a:ext>
              </a:extLst>
            </p:cNvPr>
            <p:cNvSpPr/>
            <p:nvPr/>
          </p:nvSpPr>
          <p:spPr>
            <a:xfrm rot="16200000">
              <a:off x="6165824" y="1262144"/>
              <a:ext cx="1077958" cy="476638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an 41">
              <a:extLst>
                <a:ext uri="{FF2B5EF4-FFF2-40B4-BE49-F238E27FC236}">
                  <a16:creationId xmlns:a16="http://schemas.microsoft.com/office/drawing/2014/main" id="{CA7E49E8-EA14-EC41-B0C9-498EA234E14E}"/>
                </a:ext>
              </a:extLst>
            </p:cNvPr>
            <p:cNvSpPr/>
            <p:nvPr/>
          </p:nvSpPr>
          <p:spPr>
            <a:xfrm rot="16200000">
              <a:off x="6710706" y="1252968"/>
              <a:ext cx="1077958" cy="476638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C14FD85-88AE-954C-AF3F-5DD3E1B65799}"/>
                </a:ext>
              </a:extLst>
            </p:cNvPr>
            <p:cNvCxnSpPr/>
            <p:nvPr/>
          </p:nvCxnSpPr>
          <p:spPr>
            <a:xfrm>
              <a:off x="1083784" y="2438396"/>
              <a:ext cx="265639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42EFD1B-939E-784B-9044-8C74A60C2178}"/>
                </a:ext>
              </a:extLst>
            </p:cNvPr>
            <p:cNvCxnSpPr/>
            <p:nvPr/>
          </p:nvCxnSpPr>
          <p:spPr>
            <a:xfrm>
              <a:off x="1083784" y="2463291"/>
              <a:ext cx="265639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9E93031-BE55-4E44-8007-E522C353AE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0174" y="1481086"/>
              <a:ext cx="1463209" cy="9573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E4259A1-F6E9-B64B-8A5A-D8CBB7B216C7}"/>
                </a:ext>
              </a:extLst>
            </p:cNvPr>
            <p:cNvCxnSpPr>
              <a:cxnSpLocks/>
            </p:cNvCxnSpPr>
            <p:nvPr/>
          </p:nvCxnSpPr>
          <p:spPr>
            <a:xfrm>
              <a:off x="5203383" y="1478348"/>
              <a:ext cx="1908544" cy="455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C5CDBCF-EF44-FA49-8781-6BC024B902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13644" y="2467797"/>
              <a:ext cx="738551" cy="39955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4985ED10-22F7-1E4D-B26E-2D75485F5AC2}"/>
                </a:ext>
              </a:extLst>
            </p:cNvPr>
            <p:cNvSpPr/>
            <p:nvPr/>
          </p:nvSpPr>
          <p:spPr>
            <a:xfrm rot="5400000" flipH="1">
              <a:off x="6872274" y="66715"/>
              <a:ext cx="201938" cy="1566939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ED8373AE-6543-B04D-87EF-E92D10955645}"/>
                </a:ext>
              </a:extLst>
            </p:cNvPr>
            <p:cNvSpPr/>
            <p:nvPr/>
          </p:nvSpPr>
          <p:spPr>
            <a:xfrm rot="12212917">
              <a:off x="4408636" y="2704347"/>
              <a:ext cx="341393" cy="409090"/>
            </a:xfrm>
            <a:prstGeom prst="hexag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5DE555E0-E036-5F44-A309-3677F0F3F8B8}"/>
                </a:ext>
              </a:extLst>
            </p:cNvPr>
            <p:cNvSpPr/>
            <p:nvPr/>
          </p:nvSpPr>
          <p:spPr>
            <a:xfrm flipH="1">
              <a:off x="5704952" y="1177381"/>
              <a:ext cx="269086" cy="604032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DF01C59D-901D-2846-B365-BF24BFF9A474}"/>
                </a:ext>
              </a:extLst>
            </p:cNvPr>
            <p:cNvSpPr/>
            <p:nvPr/>
          </p:nvSpPr>
          <p:spPr>
            <a:xfrm rot="20152595" flipH="1">
              <a:off x="4513967" y="1516114"/>
              <a:ext cx="269086" cy="604032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90D2A9DB-7ADB-AB4A-8479-C1754DC2707C}"/>
                </a:ext>
              </a:extLst>
            </p:cNvPr>
            <p:cNvSpPr/>
            <p:nvPr/>
          </p:nvSpPr>
          <p:spPr>
            <a:xfrm rot="5400000" flipH="1">
              <a:off x="6872274" y="1355317"/>
              <a:ext cx="201938" cy="1566939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A6F5287-4399-9648-817E-CC2C08B9938E}"/>
              </a:ext>
            </a:extLst>
          </p:cNvPr>
          <p:cNvGrpSpPr/>
          <p:nvPr/>
        </p:nvGrpSpPr>
        <p:grpSpPr>
          <a:xfrm flipV="1">
            <a:off x="1856426" y="4360631"/>
            <a:ext cx="7116230" cy="1930537"/>
            <a:chOff x="875359" y="2219660"/>
            <a:chExt cx="9039350" cy="2048153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3642AA2-5E4A-A049-A340-B1DA3A88BAF2}"/>
                </a:ext>
              </a:extLst>
            </p:cNvPr>
            <p:cNvGrpSpPr/>
            <p:nvPr/>
          </p:nvGrpSpPr>
          <p:grpSpPr>
            <a:xfrm>
              <a:off x="1044601" y="2732284"/>
              <a:ext cx="474562" cy="604031"/>
              <a:chOff x="1608881" y="2092870"/>
              <a:chExt cx="474562" cy="604031"/>
            </a:xfrm>
          </p:grpSpPr>
          <p:sp>
            <p:nvSpPr>
              <p:cNvPr id="105" name="Right Triangle 104">
                <a:extLst>
                  <a:ext uri="{FF2B5EF4-FFF2-40B4-BE49-F238E27FC236}">
                    <a16:creationId xmlns:a16="http://schemas.microsoft.com/office/drawing/2014/main" id="{24390C91-FD7B-A049-B728-0A86914BB64D}"/>
                  </a:ext>
                </a:extLst>
              </p:cNvPr>
              <p:cNvSpPr/>
              <p:nvPr/>
            </p:nvSpPr>
            <p:spPr>
              <a:xfrm>
                <a:off x="1608881" y="2465408"/>
                <a:ext cx="474562" cy="231493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ight Triangle 105">
                <a:extLst>
                  <a:ext uri="{FF2B5EF4-FFF2-40B4-BE49-F238E27FC236}">
                    <a16:creationId xmlns:a16="http://schemas.microsoft.com/office/drawing/2014/main" id="{7702A784-53F6-5646-8FAE-568A909DB3DF}"/>
                  </a:ext>
                </a:extLst>
              </p:cNvPr>
              <p:cNvSpPr/>
              <p:nvPr/>
            </p:nvSpPr>
            <p:spPr>
              <a:xfrm flipV="1">
                <a:off x="1608881" y="2092870"/>
                <a:ext cx="474562" cy="233423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2F71A42-E091-EE47-BE2E-482FEF78EF89}"/>
                </a:ext>
              </a:extLst>
            </p:cNvPr>
            <p:cNvSpPr/>
            <p:nvPr/>
          </p:nvSpPr>
          <p:spPr>
            <a:xfrm>
              <a:off x="875359" y="2914096"/>
              <a:ext cx="85821" cy="21700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FCCED2E4-B176-6141-BD39-57BF5A77CB82}"/>
                </a:ext>
              </a:extLst>
            </p:cNvPr>
            <p:cNvSpPr/>
            <p:nvPr/>
          </p:nvSpPr>
          <p:spPr>
            <a:xfrm flipH="1">
              <a:off x="1732304" y="2732284"/>
              <a:ext cx="208345" cy="604032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5EEC1708-4D4D-C94F-B5C4-375E3868B1AD}"/>
                </a:ext>
              </a:extLst>
            </p:cNvPr>
            <p:cNvGrpSpPr/>
            <p:nvPr/>
          </p:nvGrpSpPr>
          <p:grpSpPr>
            <a:xfrm>
              <a:off x="1519163" y="2762440"/>
              <a:ext cx="46299" cy="530979"/>
              <a:chOff x="2210765" y="3014732"/>
              <a:chExt cx="46299" cy="414268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8D6F1BAE-5258-4F41-8079-5A0D93DD0037}"/>
                  </a:ext>
                </a:extLst>
              </p:cNvPr>
              <p:cNvSpPr/>
              <p:nvPr/>
            </p:nvSpPr>
            <p:spPr>
              <a:xfrm>
                <a:off x="2210765" y="3287210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B868657-C63F-2741-BD30-A643B9CB9AC6}"/>
                  </a:ext>
                </a:extLst>
              </p:cNvPr>
              <p:cNvSpPr/>
              <p:nvPr/>
            </p:nvSpPr>
            <p:spPr>
              <a:xfrm>
                <a:off x="2210765" y="3014732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D64CE4B0-8E98-B940-96BF-3418B83302B3}"/>
                </a:ext>
              </a:extLst>
            </p:cNvPr>
            <p:cNvSpPr/>
            <p:nvPr/>
          </p:nvSpPr>
          <p:spPr>
            <a:xfrm flipH="1">
              <a:off x="2107491" y="2732284"/>
              <a:ext cx="269086" cy="604032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BAF21AB-5ECC-2C49-AD7D-4D4F8B212E9B}"/>
                </a:ext>
              </a:extLst>
            </p:cNvPr>
            <p:cNvGrpSpPr/>
            <p:nvPr/>
          </p:nvGrpSpPr>
          <p:grpSpPr>
            <a:xfrm>
              <a:off x="2497120" y="2775945"/>
              <a:ext cx="46299" cy="530979"/>
              <a:chOff x="2210765" y="3014732"/>
              <a:chExt cx="46299" cy="41426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FEA5146-4348-F547-A8CC-13C6056DB8E6}"/>
                  </a:ext>
                </a:extLst>
              </p:cNvPr>
              <p:cNvSpPr/>
              <p:nvPr/>
            </p:nvSpPr>
            <p:spPr>
              <a:xfrm>
                <a:off x="2210765" y="3287210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F5487898-515F-2249-9547-3E81EE726E6B}"/>
                  </a:ext>
                </a:extLst>
              </p:cNvPr>
              <p:cNvSpPr/>
              <p:nvPr/>
            </p:nvSpPr>
            <p:spPr>
              <a:xfrm>
                <a:off x="2210765" y="3014732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5587AE8A-90D3-EB4B-8AA3-98FCEF813CF4}"/>
                </a:ext>
              </a:extLst>
            </p:cNvPr>
            <p:cNvGrpSpPr/>
            <p:nvPr/>
          </p:nvGrpSpPr>
          <p:grpSpPr>
            <a:xfrm>
              <a:off x="3097177" y="2784834"/>
              <a:ext cx="46299" cy="530979"/>
              <a:chOff x="2210765" y="3014732"/>
              <a:chExt cx="46299" cy="414268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B6B5841A-5F48-3A4E-BE8E-634EE5FCB924}"/>
                  </a:ext>
                </a:extLst>
              </p:cNvPr>
              <p:cNvSpPr/>
              <p:nvPr/>
            </p:nvSpPr>
            <p:spPr>
              <a:xfrm>
                <a:off x="2210765" y="3287210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CB79772B-E929-BC4F-810B-C03F03C37D13}"/>
                  </a:ext>
                </a:extLst>
              </p:cNvPr>
              <p:cNvSpPr/>
              <p:nvPr/>
            </p:nvSpPr>
            <p:spPr>
              <a:xfrm>
                <a:off x="2210765" y="3014732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A6A26B77-9707-B549-BDBE-5CDFC17B1F88}"/>
                </a:ext>
              </a:extLst>
            </p:cNvPr>
            <p:cNvSpPr/>
            <p:nvPr/>
          </p:nvSpPr>
          <p:spPr>
            <a:xfrm flipH="1">
              <a:off x="2698841" y="2748308"/>
              <a:ext cx="269086" cy="604032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B8FEEF0-80CE-394A-B7FD-ECF8F2017DF4}"/>
                </a:ext>
              </a:extLst>
            </p:cNvPr>
            <p:cNvSpPr/>
            <p:nvPr/>
          </p:nvSpPr>
          <p:spPr>
            <a:xfrm>
              <a:off x="3359538" y="2784834"/>
              <a:ext cx="682906" cy="50858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6EB410C4-9CD0-5F40-9F9A-54722A444A31}"/>
                </a:ext>
              </a:extLst>
            </p:cNvPr>
            <p:cNvGrpSpPr/>
            <p:nvPr/>
          </p:nvGrpSpPr>
          <p:grpSpPr>
            <a:xfrm rot="1190945">
              <a:off x="4292605" y="3127015"/>
              <a:ext cx="46299" cy="530979"/>
              <a:chOff x="2210765" y="3014732"/>
              <a:chExt cx="46299" cy="414268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896083C-B252-DA44-A413-39798161B061}"/>
                  </a:ext>
                </a:extLst>
              </p:cNvPr>
              <p:cNvSpPr/>
              <p:nvPr/>
            </p:nvSpPr>
            <p:spPr>
              <a:xfrm>
                <a:off x="2210765" y="3287210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222C7E23-4453-2A44-A4D6-75C4C00B9804}"/>
                  </a:ext>
                </a:extLst>
              </p:cNvPr>
              <p:cNvSpPr/>
              <p:nvPr/>
            </p:nvSpPr>
            <p:spPr>
              <a:xfrm>
                <a:off x="2210765" y="3014732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9851CC0-9BC9-6940-97CC-E70E253959B2}"/>
                </a:ext>
              </a:extLst>
            </p:cNvPr>
            <p:cNvSpPr/>
            <p:nvPr/>
          </p:nvSpPr>
          <p:spPr>
            <a:xfrm>
              <a:off x="4848814" y="3627687"/>
              <a:ext cx="682906" cy="50858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BEE128B0-2741-C047-8B92-144C5E6B5356}"/>
                </a:ext>
              </a:extLst>
            </p:cNvPr>
            <p:cNvGrpSpPr/>
            <p:nvPr/>
          </p:nvGrpSpPr>
          <p:grpSpPr>
            <a:xfrm>
              <a:off x="6112113" y="3666062"/>
              <a:ext cx="46299" cy="530979"/>
              <a:chOff x="2210765" y="3014732"/>
              <a:chExt cx="46299" cy="414268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100BC239-9D63-394A-A7B2-A531275D1040}"/>
                  </a:ext>
                </a:extLst>
              </p:cNvPr>
              <p:cNvSpPr/>
              <p:nvPr/>
            </p:nvSpPr>
            <p:spPr>
              <a:xfrm>
                <a:off x="2210765" y="3287210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9393341-0ECA-1645-99E9-E8A5C1AF8BBE}"/>
                  </a:ext>
                </a:extLst>
              </p:cNvPr>
              <p:cNvSpPr/>
              <p:nvPr/>
            </p:nvSpPr>
            <p:spPr>
              <a:xfrm>
                <a:off x="2210765" y="3014732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76002B7-BF41-3A43-8C29-9298BEB29194}"/>
                </a:ext>
              </a:extLst>
            </p:cNvPr>
            <p:cNvSpPr/>
            <p:nvPr/>
          </p:nvSpPr>
          <p:spPr>
            <a:xfrm>
              <a:off x="6724504" y="3650081"/>
              <a:ext cx="682906" cy="50858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7F44D6D9-79D3-2547-AAE7-477E9EDEBB3F}"/>
                </a:ext>
              </a:extLst>
            </p:cNvPr>
            <p:cNvSpPr/>
            <p:nvPr/>
          </p:nvSpPr>
          <p:spPr>
            <a:xfrm>
              <a:off x="7878587" y="2754986"/>
              <a:ext cx="682906" cy="50858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Can 79">
              <a:extLst>
                <a:ext uri="{FF2B5EF4-FFF2-40B4-BE49-F238E27FC236}">
                  <a16:creationId xmlns:a16="http://schemas.microsoft.com/office/drawing/2014/main" id="{FE0F668F-5406-6043-97A4-CBFE28E422A3}"/>
                </a:ext>
              </a:extLst>
            </p:cNvPr>
            <p:cNvSpPr/>
            <p:nvPr/>
          </p:nvSpPr>
          <p:spPr>
            <a:xfrm rot="16200000">
              <a:off x="8427389" y="2792330"/>
              <a:ext cx="1077958" cy="476638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Can 80">
              <a:extLst>
                <a:ext uri="{FF2B5EF4-FFF2-40B4-BE49-F238E27FC236}">
                  <a16:creationId xmlns:a16="http://schemas.microsoft.com/office/drawing/2014/main" id="{E35F113C-AD01-374E-AEFD-3D72BE5BF741}"/>
                </a:ext>
              </a:extLst>
            </p:cNvPr>
            <p:cNvSpPr/>
            <p:nvPr/>
          </p:nvSpPr>
          <p:spPr>
            <a:xfrm rot="16200000">
              <a:off x="8972271" y="2783154"/>
              <a:ext cx="1077958" cy="476638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40824D6-5A2E-9F4D-B051-ADBB7F8FE3D4}"/>
                </a:ext>
              </a:extLst>
            </p:cNvPr>
            <p:cNvCxnSpPr/>
            <p:nvPr/>
          </p:nvCxnSpPr>
          <p:spPr>
            <a:xfrm>
              <a:off x="1044601" y="3034300"/>
              <a:ext cx="265639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7E6D30E9-9212-8A4D-ACAA-B885F386ECC7}"/>
                </a:ext>
              </a:extLst>
            </p:cNvPr>
            <p:cNvCxnSpPr/>
            <p:nvPr/>
          </p:nvCxnSpPr>
          <p:spPr>
            <a:xfrm>
              <a:off x="1044601" y="3059195"/>
              <a:ext cx="265639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49FAF0A-EAC7-274D-894D-97070A8AE9F1}"/>
                </a:ext>
              </a:extLst>
            </p:cNvPr>
            <p:cNvCxnSpPr>
              <a:cxnSpLocks/>
            </p:cNvCxnSpPr>
            <p:nvPr/>
          </p:nvCxnSpPr>
          <p:spPr>
            <a:xfrm>
              <a:off x="3700991" y="3034300"/>
              <a:ext cx="1489276" cy="8660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B0A9507-D5A6-2845-86D5-8DFBDEEB67BB}"/>
                </a:ext>
              </a:extLst>
            </p:cNvPr>
            <p:cNvCxnSpPr>
              <a:cxnSpLocks/>
            </p:cNvCxnSpPr>
            <p:nvPr/>
          </p:nvCxnSpPr>
          <p:spPr>
            <a:xfrm>
              <a:off x="5184480" y="3896268"/>
              <a:ext cx="1930451" cy="234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379FAD0-F2F4-F348-A131-05B31E27C8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9734" y="3034300"/>
              <a:ext cx="1083981" cy="8854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C9736C3-72F9-6A45-A7AF-8FFEBF5337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00991" y="2614320"/>
              <a:ext cx="674055" cy="444875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093B36B6-7A50-7E4E-835D-BCAF78DA6E6F}"/>
                </a:ext>
              </a:extLst>
            </p:cNvPr>
            <p:cNvSpPr/>
            <p:nvPr/>
          </p:nvSpPr>
          <p:spPr>
            <a:xfrm rot="5400000" flipH="1">
              <a:off x="9153327" y="1627826"/>
              <a:ext cx="169547" cy="1353216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Hexagon 88">
              <a:extLst>
                <a:ext uri="{FF2B5EF4-FFF2-40B4-BE49-F238E27FC236}">
                  <a16:creationId xmlns:a16="http://schemas.microsoft.com/office/drawing/2014/main" id="{4DAEC8EF-58CD-BD46-B3EB-705CC8A979FA}"/>
                </a:ext>
              </a:extLst>
            </p:cNvPr>
            <p:cNvSpPr/>
            <p:nvPr/>
          </p:nvSpPr>
          <p:spPr>
            <a:xfrm rot="19877968">
              <a:off x="4283197" y="2367929"/>
              <a:ext cx="350253" cy="380150"/>
            </a:xfrm>
            <a:prstGeom prst="hexag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23D07A97-E662-C44F-8166-100B6728B6E1}"/>
                </a:ext>
              </a:extLst>
            </p:cNvPr>
            <p:cNvSpPr/>
            <p:nvPr/>
          </p:nvSpPr>
          <p:spPr>
            <a:xfrm rot="1273330" flipH="1">
              <a:off x="4516001" y="3242909"/>
              <a:ext cx="269086" cy="604032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7361C484-E08D-C14B-BC60-353E997FC23B}"/>
                </a:ext>
              </a:extLst>
            </p:cNvPr>
            <p:cNvSpPr/>
            <p:nvPr/>
          </p:nvSpPr>
          <p:spPr>
            <a:xfrm flipH="1">
              <a:off x="5700016" y="3652584"/>
              <a:ext cx="269086" cy="604032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03F5D781-62DB-E446-B2EF-0A6A179B4ADA}"/>
                </a:ext>
              </a:extLst>
            </p:cNvPr>
            <p:cNvSpPr/>
            <p:nvPr/>
          </p:nvSpPr>
          <p:spPr>
            <a:xfrm flipH="1">
              <a:off x="6272862" y="3663781"/>
              <a:ext cx="269086" cy="604032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2077361-2DCB-3B48-9D49-3C9278F64C35}"/>
                </a:ext>
              </a:extLst>
            </p:cNvPr>
            <p:cNvCxnSpPr>
              <a:cxnSpLocks/>
              <a:endCxn id="81" idx="3"/>
            </p:cNvCxnSpPr>
            <p:nvPr/>
          </p:nvCxnSpPr>
          <p:spPr>
            <a:xfrm flipV="1">
              <a:off x="8173963" y="3021473"/>
              <a:ext cx="1575606" cy="128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883632CA-5622-414A-8BC8-FF51FA1C3582}"/>
                </a:ext>
              </a:extLst>
            </p:cNvPr>
            <p:cNvSpPr/>
            <p:nvPr/>
          </p:nvSpPr>
          <p:spPr>
            <a:xfrm rot="5400000" flipH="1">
              <a:off x="9153326" y="3051541"/>
              <a:ext cx="169547" cy="1353216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750AC149-9202-D440-A7E4-ECB5F6F4996D}"/>
              </a:ext>
            </a:extLst>
          </p:cNvPr>
          <p:cNvSpPr txBox="1"/>
          <p:nvPr/>
        </p:nvSpPr>
        <p:spPr>
          <a:xfrm>
            <a:off x="1318270" y="1367491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12811D4-03E1-E044-9C54-C94DF2313B57}"/>
              </a:ext>
            </a:extLst>
          </p:cNvPr>
          <p:cNvSpPr txBox="1"/>
          <p:nvPr/>
        </p:nvSpPr>
        <p:spPr>
          <a:xfrm>
            <a:off x="1318270" y="312372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67B43DE-ECC6-6146-B631-9DAD6481C299}"/>
              </a:ext>
            </a:extLst>
          </p:cNvPr>
          <p:cNvSpPr txBox="1"/>
          <p:nvPr/>
        </p:nvSpPr>
        <p:spPr>
          <a:xfrm>
            <a:off x="1318976" y="524776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DE5E7E6-B5D4-304F-A84B-DE0770DB496B}"/>
              </a:ext>
            </a:extLst>
          </p:cNvPr>
          <p:cNvGrpSpPr/>
          <p:nvPr/>
        </p:nvGrpSpPr>
        <p:grpSpPr>
          <a:xfrm>
            <a:off x="8476965" y="1288585"/>
            <a:ext cx="1958749" cy="2347048"/>
            <a:chOff x="6385038" y="4153568"/>
            <a:chExt cx="1958749" cy="2347048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DAC5214-9E77-C04C-840D-9843F5070329}"/>
                </a:ext>
              </a:extLst>
            </p:cNvPr>
            <p:cNvSpPr txBox="1"/>
            <p:nvPr/>
          </p:nvSpPr>
          <p:spPr>
            <a:xfrm>
              <a:off x="6532938" y="4153568"/>
              <a:ext cx="8640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Legend</a:t>
              </a: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6B30706-D9D9-334B-88FB-94EEC47D851F}"/>
                </a:ext>
              </a:extLst>
            </p:cNvPr>
            <p:cNvSpPr/>
            <p:nvPr/>
          </p:nvSpPr>
          <p:spPr>
            <a:xfrm>
              <a:off x="6385039" y="4587633"/>
              <a:ext cx="167603" cy="1467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3DD1D915-DE73-E04A-8904-B4FB47246676}"/>
                </a:ext>
              </a:extLst>
            </p:cNvPr>
            <p:cNvSpPr/>
            <p:nvPr/>
          </p:nvSpPr>
          <p:spPr>
            <a:xfrm>
              <a:off x="6393966" y="4860379"/>
              <a:ext cx="167603" cy="1467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64A67CE2-5E45-294D-9108-A0116B02CA2F}"/>
                </a:ext>
              </a:extLst>
            </p:cNvPr>
            <p:cNvSpPr/>
            <p:nvPr/>
          </p:nvSpPr>
          <p:spPr>
            <a:xfrm>
              <a:off x="6385038" y="5153720"/>
              <a:ext cx="167603" cy="146793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D42FC464-C4AD-4548-9210-FF5548911B5D}"/>
                </a:ext>
              </a:extLst>
            </p:cNvPr>
            <p:cNvSpPr/>
            <p:nvPr/>
          </p:nvSpPr>
          <p:spPr>
            <a:xfrm>
              <a:off x="6394675" y="5420070"/>
              <a:ext cx="167603" cy="146793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265BCB30-AD07-D640-83A2-A7D4CF529B95}"/>
                </a:ext>
              </a:extLst>
            </p:cNvPr>
            <p:cNvSpPr/>
            <p:nvPr/>
          </p:nvSpPr>
          <p:spPr>
            <a:xfrm>
              <a:off x="6398023" y="5703597"/>
              <a:ext cx="167603" cy="14679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518CCAB9-72F5-F745-B27C-9CE60894FC9F}"/>
                </a:ext>
              </a:extLst>
            </p:cNvPr>
            <p:cNvSpPr/>
            <p:nvPr/>
          </p:nvSpPr>
          <p:spPr>
            <a:xfrm>
              <a:off x="6393966" y="5972870"/>
              <a:ext cx="167603" cy="1467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2FF840E7-5FC1-CD4F-8AC6-C86D0A1FAA0A}"/>
                </a:ext>
              </a:extLst>
            </p:cNvPr>
            <p:cNvSpPr/>
            <p:nvPr/>
          </p:nvSpPr>
          <p:spPr>
            <a:xfrm>
              <a:off x="6393966" y="6257454"/>
              <a:ext cx="167603" cy="14679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703F2EF5-5C6C-E44C-8B0B-CF4DE6CA0796}"/>
                </a:ext>
              </a:extLst>
            </p:cNvPr>
            <p:cNvSpPr txBox="1"/>
            <p:nvPr/>
          </p:nvSpPr>
          <p:spPr>
            <a:xfrm>
              <a:off x="6546051" y="4469291"/>
              <a:ext cx="1797736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Target</a:t>
              </a:r>
            </a:p>
            <a:p>
              <a:r>
                <a:rPr lang="en-US" dirty="0"/>
                <a:t>AMD</a:t>
              </a:r>
            </a:p>
            <a:p>
              <a:r>
                <a:rPr lang="en-US" dirty="0"/>
                <a:t>Solenoid</a:t>
              </a:r>
            </a:p>
            <a:p>
              <a:r>
                <a:rPr lang="en-US" dirty="0"/>
                <a:t>Quadrupole</a:t>
              </a:r>
            </a:p>
            <a:p>
              <a:r>
                <a:rPr lang="en-US" dirty="0"/>
                <a:t>Dipole</a:t>
              </a:r>
            </a:p>
            <a:p>
              <a:r>
                <a:rPr lang="en-US" dirty="0"/>
                <a:t>Collimator/dump</a:t>
              </a:r>
            </a:p>
            <a:p>
              <a:r>
                <a:rPr lang="en-US" dirty="0"/>
                <a:t>RF Cavity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BFD212F-FC78-F14A-9C4A-D75A9056989B}"/>
              </a:ext>
            </a:extLst>
          </p:cNvPr>
          <p:cNvSpPr txBox="1"/>
          <p:nvPr/>
        </p:nvSpPr>
        <p:spPr>
          <a:xfrm>
            <a:off x="3016519" y="120495"/>
            <a:ext cx="5940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Three layouts will be optimized and compared</a:t>
            </a:r>
          </a:p>
        </p:txBody>
      </p:sp>
    </p:spTree>
    <p:extLst>
      <p:ext uri="{BB962C8B-B14F-4D97-AF65-F5344CB8AC3E}">
        <p14:creationId xmlns:p14="http://schemas.microsoft.com/office/powerpoint/2010/main" val="2036738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257E846-A632-3C4A-9C24-1CF73466D9D1}"/>
              </a:ext>
            </a:extLst>
          </p:cNvPr>
          <p:cNvGrpSpPr/>
          <p:nvPr/>
        </p:nvGrpSpPr>
        <p:grpSpPr>
          <a:xfrm>
            <a:off x="3742544" y="832139"/>
            <a:ext cx="4706912" cy="2076037"/>
            <a:chOff x="1989950" y="2206743"/>
            <a:chExt cx="4288841" cy="168367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02DC5F5-016F-FF42-B107-25532A5F0CCF}"/>
                </a:ext>
              </a:extLst>
            </p:cNvPr>
            <p:cNvGrpSpPr/>
            <p:nvPr/>
          </p:nvGrpSpPr>
          <p:grpSpPr>
            <a:xfrm>
              <a:off x="2159192" y="2862037"/>
              <a:ext cx="474562" cy="604031"/>
              <a:chOff x="1608881" y="2092870"/>
              <a:chExt cx="474562" cy="604031"/>
            </a:xfrm>
          </p:grpSpPr>
          <p:sp>
            <p:nvSpPr>
              <p:cNvPr id="26" name="Right Triangle 25">
                <a:extLst>
                  <a:ext uri="{FF2B5EF4-FFF2-40B4-BE49-F238E27FC236}">
                    <a16:creationId xmlns:a16="http://schemas.microsoft.com/office/drawing/2014/main" id="{55970482-516D-714E-8FFA-A6A1D03CD6B4}"/>
                  </a:ext>
                </a:extLst>
              </p:cNvPr>
              <p:cNvSpPr/>
              <p:nvPr/>
            </p:nvSpPr>
            <p:spPr>
              <a:xfrm>
                <a:off x="1608881" y="2465408"/>
                <a:ext cx="474562" cy="231493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7F4D688C-5B6D-3646-89A3-E6067029F269}"/>
                  </a:ext>
                </a:extLst>
              </p:cNvPr>
              <p:cNvSpPr/>
              <p:nvPr/>
            </p:nvSpPr>
            <p:spPr>
              <a:xfrm flipV="1">
                <a:off x="1608881" y="2092870"/>
                <a:ext cx="474562" cy="233423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80CA217-4FE8-2C45-BA4E-108BE0780F10}"/>
                </a:ext>
              </a:extLst>
            </p:cNvPr>
            <p:cNvSpPr/>
            <p:nvPr/>
          </p:nvSpPr>
          <p:spPr>
            <a:xfrm>
              <a:off x="1989950" y="3043849"/>
              <a:ext cx="85821" cy="21700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06760A6-614D-214A-869C-0A19E72725BD}"/>
                </a:ext>
              </a:extLst>
            </p:cNvPr>
            <p:cNvGrpSpPr/>
            <p:nvPr/>
          </p:nvGrpSpPr>
          <p:grpSpPr>
            <a:xfrm>
              <a:off x="2633754" y="2892193"/>
              <a:ext cx="46299" cy="530979"/>
              <a:chOff x="2210765" y="3014732"/>
              <a:chExt cx="46299" cy="414268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C47B150-D9C9-D846-BEA3-4F642BA8528D}"/>
                  </a:ext>
                </a:extLst>
              </p:cNvPr>
              <p:cNvSpPr/>
              <p:nvPr/>
            </p:nvSpPr>
            <p:spPr>
              <a:xfrm>
                <a:off x="2210765" y="3287210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3E65571-31D2-4A41-9134-F99065D28478}"/>
                  </a:ext>
                </a:extLst>
              </p:cNvPr>
              <p:cNvSpPr/>
              <p:nvPr/>
            </p:nvSpPr>
            <p:spPr>
              <a:xfrm>
                <a:off x="2210765" y="3014732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6E41D6-D38C-8944-BE8F-E1A0B2EFC137}"/>
                </a:ext>
              </a:extLst>
            </p:cNvPr>
            <p:cNvSpPr/>
            <p:nvPr/>
          </p:nvSpPr>
          <p:spPr>
            <a:xfrm>
              <a:off x="4474129" y="2914587"/>
              <a:ext cx="682906" cy="50858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8B5FEE1-E0A8-F14E-9C68-4EBCD0F12579}"/>
                </a:ext>
              </a:extLst>
            </p:cNvPr>
            <p:cNvGrpSpPr/>
            <p:nvPr/>
          </p:nvGrpSpPr>
          <p:grpSpPr>
            <a:xfrm rot="20433413">
              <a:off x="5435217" y="2536354"/>
              <a:ext cx="46299" cy="530979"/>
              <a:chOff x="2210765" y="3014732"/>
              <a:chExt cx="46299" cy="41426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472FB41-731A-1445-AEFE-7E2615C79B48}"/>
                  </a:ext>
                </a:extLst>
              </p:cNvPr>
              <p:cNvSpPr/>
              <p:nvPr/>
            </p:nvSpPr>
            <p:spPr>
              <a:xfrm>
                <a:off x="2210765" y="3287210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A1D3CE-C205-5748-A341-FAE20132A041}"/>
                  </a:ext>
                </a:extLst>
              </p:cNvPr>
              <p:cNvSpPr/>
              <p:nvPr/>
            </p:nvSpPr>
            <p:spPr>
              <a:xfrm>
                <a:off x="2210765" y="3014732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Can 11">
              <a:extLst>
                <a:ext uri="{FF2B5EF4-FFF2-40B4-BE49-F238E27FC236}">
                  <a16:creationId xmlns:a16="http://schemas.microsoft.com/office/drawing/2014/main" id="{DE842FED-E132-BB4D-B068-E0C938B300B9}"/>
                </a:ext>
              </a:extLst>
            </p:cNvPr>
            <p:cNvSpPr/>
            <p:nvPr/>
          </p:nvSpPr>
          <p:spPr>
            <a:xfrm rot="16200000">
              <a:off x="2642012" y="2912805"/>
              <a:ext cx="1077958" cy="476638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n 12">
              <a:extLst>
                <a:ext uri="{FF2B5EF4-FFF2-40B4-BE49-F238E27FC236}">
                  <a16:creationId xmlns:a16="http://schemas.microsoft.com/office/drawing/2014/main" id="{BDB9E439-1498-5D4A-9168-D0724680577B}"/>
                </a:ext>
              </a:extLst>
            </p:cNvPr>
            <p:cNvSpPr/>
            <p:nvPr/>
          </p:nvSpPr>
          <p:spPr>
            <a:xfrm rot="16200000">
              <a:off x="3186894" y="2903629"/>
              <a:ext cx="1077958" cy="476638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2C34C65-EB8D-E34B-830A-33D4005D5C5F}"/>
                </a:ext>
              </a:extLst>
            </p:cNvPr>
            <p:cNvCxnSpPr/>
            <p:nvPr/>
          </p:nvCxnSpPr>
          <p:spPr>
            <a:xfrm>
              <a:off x="2159192" y="3164053"/>
              <a:ext cx="265639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28C10B7-5138-AC40-AFBD-CA9EF011A22D}"/>
                </a:ext>
              </a:extLst>
            </p:cNvPr>
            <p:cNvCxnSpPr/>
            <p:nvPr/>
          </p:nvCxnSpPr>
          <p:spPr>
            <a:xfrm>
              <a:off x="2159192" y="3188948"/>
              <a:ext cx="265639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CA9C89A-72AD-CE4E-8C4C-9518479D1F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15582" y="2206743"/>
              <a:ext cx="1463209" cy="9573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CC6F6D2-06C0-374E-92F4-A057179A3E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79597" y="3173867"/>
              <a:ext cx="748006" cy="419145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C75788E3-0C02-E34D-9F13-3EA385C7707C}"/>
                </a:ext>
              </a:extLst>
            </p:cNvPr>
            <p:cNvSpPr/>
            <p:nvPr/>
          </p:nvSpPr>
          <p:spPr>
            <a:xfrm rot="5400000" flipH="1">
              <a:off x="3348462" y="1717376"/>
              <a:ext cx="201938" cy="1566939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F2185288-6419-BF41-A12B-6EA7484D21C6}"/>
                </a:ext>
              </a:extLst>
            </p:cNvPr>
            <p:cNvSpPr/>
            <p:nvPr/>
          </p:nvSpPr>
          <p:spPr>
            <a:xfrm rot="12212917">
              <a:off x="5484044" y="3430004"/>
              <a:ext cx="341393" cy="409090"/>
            </a:xfrm>
            <a:prstGeom prst="hexag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12AF1B9-7C0C-DE40-80A5-1EB639401764}"/>
                </a:ext>
              </a:extLst>
            </p:cNvPr>
            <p:cNvSpPr/>
            <p:nvPr/>
          </p:nvSpPr>
          <p:spPr>
            <a:xfrm rot="20152595" flipH="1">
              <a:off x="5589375" y="2241771"/>
              <a:ext cx="269086" cy="604032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E9F1015C-BC29-9842-A4B4-33F4367BBA5B}"/>
                </a:ext>
              </a:extLst>
            </p:cNvPr>
            <p:cNvSpPr/>
            <p:nvPr/>
          </p:nvSpPr>
          <p:spPr>
            <a:xfrm rot="5400000" flipH="1">
              <a:off x="3348462" y="3005978"/>
              <a:ext cx="201938" cy="1566939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0" name="Picture 119">
            <a:extLst>
              <a:ext uri="{FF2B5EF4-FFF2-40B4-BE49-F238E27FC236}">
                <a16:creationId xmlns:a16="http://schemas.microsoft.com/office/drawing/2014/main" id="{37C8FADC-9F1C-B64E-A29F-CC71D5297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370" y="3069350"/>
            <a:ext cx="6580368" cy="3309425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E107EA8C-9FC0-EF4B-B871-4D0B41BD8BC0}"/>
              </a:ext>
            </a:extLst>
          </p:cNvPr>
          <p:cNvSpPr txBox="1"/>
          <p:nvPr/>
        </p:nvSpPr>
        <p:spPr>
          <a:xfrm>
            <a:off x="5733400" y="44168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718535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FC529E-5AC5-5C4A-9743-99790F86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9D625A9-1A40-014A-A6D2-F62CFF1303FD}"/>
              </a:ext>
            </a:extLst>
          </p:cNvPr>
          <p:cNvGrpSpPr/>
          <p:nvPr/>
        </p:nvGrpSpPr>
        <p:grpSpPr>
          <a:xfrm>
            <a:off x="3034347" y="789749"/>
            <a:ext cx="5711254" cy="2263515"/>
            <a:chOff x="914542" y="749216"/>
            <a:chExt cx="6842170" cy="236422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E126E02-D854-7849-935B-094F0449399C}"/>
                </a:ext>
              </a:extLst>
            </p:cNvPr>
            <p:cNvGrpSpPr/>
            <p:nvPr/>
          </p:nvGrpSpPr>
          <p:grpSpPr>
            <a:xfrm>
              <a:off x="1083784" y="2136380"/>
              <a:ext cx="474562" cy="604031"/>
              <a:chOff x="1608881" y="2092870"/>
              <a:chExt cx="474562" cy="604031"/>
            </a:xfrm>
          </p:grpSpPr>
          <p:sp>
            <p:nvSpPr>
              <p:cNvPr id="63" name="Right Triangle 62">
                <a:extLst>
                  <a:ext uri="{FF2B5EF4-FFF2-40B4-BE49-F238E27FC236}">
                    <a16:creationId xmlns:a16="http://schemas.microsoft.com/office/drawing/2014/main" id="{24112C3D-7DB2-6945-B6A5-78709467BDCF}"/>
                  </a:ext>
                </a:extLst>
              </p:cNvPr>
              <p:cNvSpPr/>
              <p:nvPr/>
            </p:nvSpPr>
            <p:spPr>
              <a:xfrm>
                <a:off x="1608881" y="2465408"/>
                <a:ext cx="474562" cy="231493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63">
                <a:extLst>
                  <a:ext uri="{FF2B5EF4-FFF2-40B4-BE49-F238E27FC236}">
                    <a16:creationId xmlns:a16="http://schemas.microsoft.com/office/drawing/2014/main" id="{4FDD030C-2837-1349-A5B7-9B1997A7E8C3}"/>
                  </a:ext>
                </a:extLst>
              </p:cNvPr>
              <p:cNvSpPr/>
              <p:nvPr/>
            </p:nvSpPr>
            <p:spPr>
              <a:xfrm flipV="1">
                <a:off x="1608881" y="2092870"/>
                <a:ext cx="474562" cy="233423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207C54B-8FD1-9045-B530-4A3DF082A8BC}"/>
                </a:ext>
              </a:extLst>
            </p:cNvPr>
            <p:cNvSpPr/>
            <p:nvPr/>
          </p:nvSpPr>
          <p:spPr>
            <a:xfrm>
              <a:off x="914542" y="2318192"/>
              <a:ext cx="85821" cy="21700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09F29CDE-8716-E149-870A-5F925D74F0C1}"/>
                </a:ext>
              </a:extLst>
            </p:cNvPr>
            <p:cNvSpPr/>
            <p:nvPr/>
          </p:nvSpPr>
          <p:spPr>
            <a:xfrm flipH="1">
              <a:off x="1771487" y="2136380"/>
              <a:ext cx="208345" cy="604032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0A317CE-5B11-CA4E-838F-D00467B85E3D}"/>
                </a:ext>
              </a:extLst>
            </p:cNvPr>
            <p:cNvGrpSpPr/>
            <p:nvPr/>
          </p:nvGrpSpPr>
          <p:grpSpPr>
            <a:xfrm>
              <a:off x="1558346" y="2166536"/>
              <a:ext cx="46299" cy="530979"/>
              <a:chOff x="2210765" y="3014732"/>
              <a:chExt cx="46299" cy="414268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F6142AC-B3F4-644F-809B-7E377473F4B6}"/>
                  </a:ext>
                </a:extLst>
              </p:cNvPr>
              <p:cNvSpPr/>
              <p:nvPr/>
            </p:nvSpPr>
            <p:spPr>
              <a:xfrm>
                <a:off x="2210765" y="3287210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7841FFA-AD9D-F343-9C62-9B11B75174D8}"/>
                  </a:ext>
                </a:extLst>
              </p:cNvPr>
              <p:cNvSpPr/>
              <p:nvPr/>
            </p:nvSpPr>
            <p:spPr>
              <a:xfrm>
                <a:off x="2210765" y="3014732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45104DE9-2642-0342-8387-1E7489216AD0}"/>
                </a:ext>
              </a:extLst>
            </p:cNvPr>
            <p:cNvSpPr/>
            <p:nvPr/>
          </p:nvSpPr>
          <p:spPr>
            <a:xfrm flipH="1">
              <a:off x="2146674" y="2136380"/>
              <a:ext cx="269086" cy="604032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C24E79A-AE67-BB46-870D-26A7E9BDC9AF}"/>
                </a:ext>
              </a:extLst>
            </p:cNvPr>
            <p:cNvGrpSpPr/>
            <p:nvPr/>
          </p:nvGrpSpPr>
          <p:grpSpPr>
            <a:xfrm>
              <a:off x="2536303" y="2180041"/>
              <a:ext cx="46299" cy="530979"/>
              <a:chOff x="2210765" y="3014732"/>
              <a:chExt cx="46299" cy="414268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A330666-FEF5-A846-8C2F-AE3D8A078B12}"/>
                  </a:ext>
                </a:extLst>
              </p:cNvPr>
              <p:cNvSpPr/>
              <p:nvPr/>
            </p:nvSpPr>
            <p:spPr>
              <a:xfrm>
                <a:off x="2210765" y="3287210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A95590F-7897-954F-AC3E-90E35987C04E}"/>
                  </a:ext>
                </a:extLst>
              </p:cNvPr>
              <p:cNvSpPr/>
              <p:nvPr/>
            </p:nvSpPr>
            <p:spPr>
              <a:xfrm>
                <a:off x="2210765" y="3014732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BD4CCA6-CF38-F64E-841F-790A57AFD78E}"/>
                </a:ext>
              </a:extLst>
            </p:cNvPr>
            <p:cNvGrpSpPr/>
            <p:nvPr/>
          </p:nvGrpSpPr>
          <p:grpSpPr>
            <a:xfrm>
              <a:off x="3136360" y="2188930"/>
              <a:ext cx="46299" cy="530979"/>
              <a:chOff x="2210765" y="3014732"/>
              <a:chExt cx="46299" cy="414268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FBC6DA2-4C68-DB46-A09B-79B9A257C268}"/>
                  </a:ext>
                </a:extLst>
              </p:cNvPr>
              <p:cNvSpPr/>
              <p:nvPr/>
            </p:nvSpPr>
            <p:spPr>
              <a:xfrm>
                <a:off x="2210765" y="3287210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99ED1DE-0F10-954E-A50F-D9C69E7AD9E4}"/>
                  </a:ext>
                </a:extLst>
              </p:cNvPr>
              <p:cNvSpPr/>
              <p:nvPr/>
            </p:nvSpPr>
            <p:spPr>
              <a:xfrm>
                <a:off x="2210765" y="3014732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1FE070F9-4B1A-C64E-9319-BC78CAC7EE37}"/>
                </a:ext>
              </a:extLst>
            </p:cNvPr>
            <p:cNvSpPr/>
            <p:nvPr/>
          </p:nvSpPr>
          <p:spPr>
            <a:xfrm flipH="1">
              <a:off x="2738024" y="2152404"/>
              <a:ext cx="269086" cy="604032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4C9DE5F-B409-8A47-A473-1CB38929D45C}"/>
                </a:ext>
              </a:extLst>
            </p:cNvPr>
            <p:cNvSpPr/>
            <p:nvPr/>
          </p:nvSpPr>
          <p:spPr>
            <a:xfrm>
              <a:off x="3398721" y="2188930"/>
              <a:ext cx="682906" cy="50858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4F3C069-E1A0-7040-9588-3482C7F9DBAE}"/>
                </a:ext>
              </a:extLst>
            </p:cNvPr>
            <p:cNvGrpSpPr/>
            <p:nvPr/>
          </p:nvGrpSpPr>
          <p:grpSpPr>
            <a:xfrm rot="20433413">
              <a:off x="4359809" y="1810697"/>
              <a:ext cx="46299" cy="530979"/>
              <a:chOff x="2210765" y="3014732"/>
              <a:chExt cx="46299" cy="414268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4585D8E-6BAE-B34D-B029-939D210D86B8}"/>
                  </a:ext>
                </a:extLst>
              </p:cNvPr>
              <p:cNvSpPr/>
              <p:nvPr/>
            </p:nvSpPr>
            <p:spPr>
              <a:xfrm>
                <a:off x="2210765" y="3287210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2A86CFE-8579-0A46-8F5A-9C9972BA1E0F}"/>
                  </a:ext>
                </a:extLst>
              </p:cNvPr>
              <p:cNvSpPr/>
              <p:nvPr/>
            </p:nvSpPr>
            <p:spPr>
              <a:xfrm>
                <a:off x="2210765" y="3014732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96AC1E2-831F-044A-A503-427F9F76E82F}"/>
                </a:ext>
              </a:extLst>
            </p:cNvPr>
            <p:cNvSpPr/>
            <p:nvPr/>
          </p:nvSpPr>
          <p:spPr>
            <a:xfrm>
              <a:off x="4887997" y="1238619"/>
              <a:ext cx="682906" cy="50858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DD31AEF-5EF7-674A-BD2D-6943E538511C}"/>
                </a:ext>
              </a:extLst>
            </p:cNvPr>
            <p:cNvGrpSpPr/>
            <p:nvPr/>
          </p:nvGrpSpPr>
          <p:grpSpPr>
            <a:xfrm>
              <a:off x="6101407" y="1238619"/>
              <a:ext cx="46299" cy="530979"/>
              <a:chOff x="2210765" y="3014732"/>
              <a:chExt cx="46299" cy="414268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2FFAA9B-4093-264F-9D06-B0FAC37272FC}"/>
                  </a:ext>
                </a:extLst>
              </p:cNvPr>
              <p:cNvSpPr/>
              <p:nvPr/>
            </p:nvSpPr>
            <p:spPr>
              <a:xfrm>
                <a:off x="2210765" y="3287210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BA7B9D8-4BE2-5743-8515-8DF3B0167064}"/>
                  </a:ext>
                </a:extLst>
              </p:cNvPr>
              <p:cNvSpPr/>
              <p:nvPr/>
            </p:nvSpPr>
            <p:spPr>
              <a:xfrm>
                <a:off x="2210765" y="3014732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Can 40">
              <a:extLst>
                <a:ext uri="{FF2B5EF4-FFF2-40B4-BE49-F238E27FC236}">
                  <a16:creationId xmlns:a16="http://schemas.microsoft.com/office/drawing/2014/main" id="{A2FF92E3-5C8A-734F-9526-9410C9F1C6BD}"/>
                </a:ext>
              </a:extLst>
            </p:cNvPr>
            <p:cNvSpPr/>
            <p:nvPr/>
          </p:nvSpPr>
          <p:spPr>
            <a:xfrm rot="16200000">
              <a:off x="6165824" y="1262144"/>
              <a:ext cx="1077958" cy="476638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an 41">
              <a:extLst>
                <a:ext uri="{FF2B5EF4-FFF2-40B4-BE49-F238E27FC236}">
                  <a16:creationId xmlns:a16="http://schemas.microsoft.com/office/drawing/2014/main" id="{CA7E49E8-EA14-EC41-B0C9-498EA234E14E}"/>
                </a:ext>
              </a:extLst>
            </p:cNvPr>
            <p:cNvSpPr/>
            <p:nvPr/>
          </p:nvSpPr>
          <p:spPr>
            <a:xfrm rot="16200000">
              <a:off x="6710706" y="1252968"/>
              <a:ext cx="1077958" cy="476638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C14FD85-88AE-954C-AF3F-5DD3E1B65799}"/>
                </a:ext>
              </a:extLst>
            </p:cNvPr>
            <p:cNvCxnSpPr/>
            <p:nvPr/>
          </p:nvCxnSpPr>
          <p:spPr>
            <a:xfrm>
              <a:off x="1083784" y="2438396"/>
              <a:ext cx="265639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42EFD1B-939E-784B-9044-8C74A60C2178}"/>
                </a:ext>
              </a:extLst>
            </p:cNvPr>
            <p:cNvCxnSpPr/>
            <p:nvPr/>
          </p:nvCxnSpPr>
          <p:spPr>
            <a:xfrm>
              <a:off x="1083784" y="2463291"/>
              <a:ext cx="265639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9E93031-BE55-4E44-8007-E522C353AE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0174" y="1481086"/>
              <a:ext cx="1463209" cy="9573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E4259A1-F6E9-B64B-8A5A-D8CBB7B216C7}"/>
                </a:ext>
              </a:extLst>
            </p:cNvPr>
            <p:cNvCxnSpPr>
              <a:cxnSpLocks/>
            </p:cNvCxnSpPr>
            <p:nvPr/>
          </p:nvCxnSpPr>
          <p:spPr>
            <a:xfrm>
              <a:off x="5203383" y="1478348"/>
              <a:ext cx="1908544" cy="455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C5CDBCF-EF44-FA49-8781-6BC024B902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13644" y="2467797"/>
              <a:ext cx="738551" cy="39955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4985ED10-22F7-1E4D-B26E-2D75485F5AC2}"/>
                </a:ext>
              </a:extLst>
            </p:cNvPr>
            <p:cNvSpPr/>
            <p:nvPr/>
          </p:nvSpPr>
          <p:spPr>
            <a:xfrm rot="5400000" flipH="1">
              <a:off x="6872274" y="66715"/>
              <a:ext cx="201938" cy="1566939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ED8373AE-6543-B04D-87EF-E92D10955645}"/>
                </a:ext>
              </a:extLst>
            </p:cNvPr>
            <p:cNvSpPr/>
            <p:nvPr/>
          </p:nvSpPr>
          <p:spPr>
            <a:xfrm rot="12212917">
              <a:off x="4408636" y="2704347"/>
              <a:ext cx="341393" cy="409090"/>
            </a:xfrm>
            <a:prstGeom prst="hexag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5DE555E0-E036-5F44-A309-3677F0F3F8B8}"/>
                </a:ext>
              </a:extLst>
            </p:cNvPr>
            <p:cNvSpPr/>
            <p:nvPr/>
          </p:nvSpPr>
          <p:spPr>
            <a:xfrm flipH="1">
              <a:off x="5704952" y="1177381"/>
              <a:ext cx="269086" cy="604032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DF01C59D-901D-2846-B365-BF24BFF9A474}"/>
                </a:ext>
              </a:extLst>
            </p:cNvPr>
            <p:cNvSpPr/>
            <p:nvPr/>
          </p:nvSpPr>
          <p:spPr>
            <a:xfrm rot="20152595" flipH="1">
              <a:off x="4513967" y="1516114"/>
              <a:ext cx="269086" cy="604032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90D2A9DB-7ADB-AB4A-8479-C1754DC2707C}"/>
                </a:ext>
              </a:extLst>
            </p:cNvPr>
            <p:cNvSpPr/>
            <p:nvPr/>
          </p:nvSpPr>
          <p:spPr>
            <a:xfrm rot="5400000" flipH="1">
              <a:off x="6872274" y="1355317"/>
              <a:ext cx="201938" cy="1566939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0" name="Content Placeholder 4">
            <a:extLst>
              <a:ext uri="{FF2B5EF4-FFF2-40B4-BE49-F238E27FC236}">
                <a16:creationId xmlns:a16="http://schemas.microsoft.com/office/drawing/2014/main" id="{F03138E6-8378-B740-B3CF-ABB4BE33F6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0884" y="3278494"/>
            <a:ext cx="6918181" cy="2963413"/>
          </a:xfr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644ABA9F-7C4F-4540-9213-FB5E749CDBBA}"/>
              </a:ext>
            </a:extLst>
          </p:cNvPr>
          <p:cNvSpPr txBox="1"/>
          <p:nvPr/>
        </p:nvSpPr>
        <p:spPr>
          <a:xfrm>
            <a:off x="5708852" y="27339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432473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119">
            <a:extLst>
              <a:ext uri="{FF2B5EF4-FFF2-40B4-BE49-F238E27FC236}">
                <a16:creationId xmlns:a16="http://schemas.microsoft.com/office/drawing/2014/main" id="{D3A6D8D9-F987-0941-99FD-B6EA617EB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056" y="2958704"/>
            <a:ext cx="8665453" cy="302627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FC529E-5AC5-5C4A-9743-99790F86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A6F5287-4399-9648-817E-CC2C08B9938E}"/>
              </a:ext>
            </a:extLst>
          </p:cNvPr>
          <p:cNvGrpSpPr/>
          <p:nvPr/>
        </p:nvGrpSpPr>
        <p:grpSpPr>
          <a:xfrm flipV="1">
            <a:off x="2203553" y="930226"/>
            <a:ext cx="7015397" cy="2142755"/>
            <a:chOff x="875359" y="2219660"/>
            <a:chExt cx="9039350" cy="2048153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3642AA2-5E4A-A049-A340-B1DA3A88BAF2}"/>
                </a:ext>
              </a:extLst>
            </p:cNvPr>
            <p:cNvGrpSpPr/>
            <p:nvPr/>
          </p:nvGrpSpPr>
          <p:grpSpPr>
            <a:xfrm>
              <a:off x="1044601" y="2732284"/>
              <a:ext cx="474562" cy="604031"/>
              <a:chOff x="1608881" y="2092870"/>
              <a:chExt cx="474562" cy="604031"/>
            </a:xfrm>
          </p:grpSpPr>
          <p:sp>
            <p:nvSpPr>
              <p:cNvPr id="105" name="Right Triangle 104">
                <a:extLst>
                  <a:ext uri="{FF2B5EF4-FFF2-40B4-BE49-F238E27FC236}">
                    <a16:creationId xmlns:a16="http://schemas.microsoft.com/office/drawing/2014/main" id="{24390C91-FD7B-A049-B728-0A86914BB64D}"/>
                  </a:ext>
                </a:extLst>
              </p:cNvPr>
              <p:cNvSpPr/>
              <p:nvPr/>
            </p:nvSpPr>
            <p:spPr>
              <a:xfrm>
                <a:off x="1608881" y="2465408"/>
                <a:ext cx="474562" cy="231493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ight Triangle 105">
                <a:extLst>
                  <a:ext uri="{FF2B5EF4-FFF2-40B4-BE49-F238E27FC236}">
                    <a16:creationId xmlns:a16="http://schemas.microsoft.com/office/drawing/2014/main" id="{7702A784-53F6-5646-8FAE-568A909DB3DF}"/>
                  </a:ext>
                </a:extLst>
              </p:cNvPr>
              <p:cNvSpPr/>
              <p:nvPr/>
            </p:nvSpPr>
            <p:spPr>
              <a:xfrm flipV="1">
                <a:off x="1608881" y="2092870"/>
                <a:ext cx="474562" cy="233423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2F71A42-E091-EE47-BE2E-482FEF78EF89}"/>
                </a:ext>
              </a:extLst>
            </p:cNvPr>
            <p:cNvSpPr/>
            <p:nvPr/>
          </p:nvSpPr>
          <p:spPr>
            <a:xfrm>
              <a:off x="875359" y="2914096"/>
              <a:ext cx="85821" cy="21700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FCCED2E4-B176-6141-BD39-57BF5A77CB82}"/>
                </a:ext>
              </a:extLst>
            </p:cNvPr>
            <p:cNvSpPr/>
            <p:nvPr/>
          </p:nvSpPr>
          <p:spPr>
            <a:xfrm flipH="1">
              <a:off x="1732304" y="2732284"/>
              <a:ext cx="208345" cy="604032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5EEC1708-4D4D-C94F-B5C4-375E3868B1AD}"/>
                </a:ext>
              </a:extLst>
            </p:cNvPr>
            <p:cNvGrpSpPr/>
            <p:nvPr/>
          </p:nvGrpSpPr>
          <p:grpSpPr>
            <a:xfrm>
              <a:off x="1519163" y="2762440"/>
              <a:ext cx="46299" cy="530979"/>
              <a:chOff x="2210765" y="3014732"/>
              <a:chExt cx="46299" cy="414268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8D6F1BAE-5258-4F41-8079-5A0D93DD0037}"/>
                  </a:ext>
                </a:extLst>
              </p:cNvPr>
              <p:cNvSpPr/>
              <p:nvPr/>
            </p:nvSpPr>
            <p:spPr>
              <a:xfrm>
                <a:off x="2210765" y="3287210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B868657-C63F-2741-BD30-A643B9CB9AC6}"/>
                  </a:ext>
                </a:extLst>
              </p:cNvPr>
              <p:cNvSpPr/>
              <p:nvPr/>
            </p:nvSpPr>
            <p:spPr>
              <a:xfrm>
                <a:off x="2210765" y="3014732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D64CE4B0-8E98-B940-96BF-3418B83302B3}"/>
                </a:ext>
              </a:extLst>
            </p:cNvPr>
            <p:cNvSpPr/>
            <p:nvPr/>
          </p:nvSpPr>
          <p:spPr>
            <a:xfrm flipH="1">
              <a:off x="2107491" y="2732284"/>
              <a:ext cx="269086" cy="604032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BAF21AB-5ECC-2C49-AD7D-4D4F8B212E9B}"/>
                </a:ext>
              </a:extLst>
            </p:cNvPr>
            <p:cNvGrpSpPr/>
            <p:nvPr/>
          </p:nvGrpSpPr>
          <p:grpSpPr>
            <a:xfrm>
              <a:off x="2497120" y="2775945"/>
              <a:ext cx="46299" cy="530979"/>
              <a:chOff x="2210765" y="3014732"/>
              <a:chExt cx="46299" cy="41426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FEA5146-4348-F547-A8CC-13C6056DB8E6}"/>
                  </a:ext>
                </a:extLst>
              </p:cNvPr>
              <p:cNvSpPr/>
              <p:nvPr/>
            </p:nvSpPr>
            <p:spPr>
              <a:xfrm>
                <a:off x="2210765" y="3287210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F5487898-515F-2249-9547-3E81EE726E6B}"/>
                  </a:ext>
                </a:extLst>
              </p:cNvPr>
              <p:cNvSpPr/>
              <p:nvPr/>
            </p:nvSpPr>
            <p:spPr>
              <a:xfrm>
                <a:off x="2210765" y="3014732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5587AE8A-90D3-EB4B-8AA3-98FCEF813CF4}"/>
                </a:ext>
              </a:extLst>
            </p:cNvPr>
            <p:cNvGrpSpPr/>
            <p:nvPr/>
          </p:nvGrpSpPr>
          <p:grpSpPr>
            <a:xfrm>
              <a:off x="3097177" y="2784834"/>
              <a:ext cx="46299" cy="530979"/>
              <a:chOff x="2210765" y="3014732"/>
              <a:chExt cx="46299" cy="414268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B6B5841A-5F48-3A4E-BE8E-634EE5FCB924}"/>
                  </a:ext>
                </a:extLst>
              </p:cNvPr>
              <p:cNvSpPr/>
              <p:nvPr/>
            </p:nvSpPr>
            <p:spPr>
              <a:xfrm>
                <a:off x="2210765" y="3287210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CB79772B-E929-BC4F-810B-C03F03C37D13}"/>
                  </a:ext>
                </a:extLst>
              </p:cNvPr>
              <p:cNvSpPr/>
              <p:nvPr/>
            </p:nvSpPr>
            <p:spPr>
              <a:xfrm>
                <a:off x="2210765" y="3014732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A6A26B77-9707-B549-BDBE-5CDFC17B1F88}"/>
                </a:ext>
              </a:extLst>
            </p:cNvPr>
            <p:cNvSpPr/>
            <p:nvPr/>
          </p:nvSpPr>
          <p:spPr>
            <a:xfrm flipH="1">
              <a:off x="2698841" y="2748308"/>
              <a:ext cx="269086" cy="604032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B8FEEF0-80CE-394A-B7FD-ECF8F2017DF4}"/>
                </a:ext>
              </a:extLst>
            </p:cNvPr>
            <p:cNvSpPr/>
            <p:nvPr/>
          </p:nvSpPr>
          <p:spPr>
            <a:xfrm>
              <a:off x="3359538" y="2784834"/>
              <a:ext cx="682906" cy="50858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6EB410C4-9CD0-5F40-9F9A-54722A444A31}"/>
                </a:ext>
              </a:extLst>
            </p:cNvPr>
            <p:cNvGrpSpPr/>
            <p:nvPr/>
          </p:nvGrpSpPr>
          <p:grpSpPr>
            <a:xfrm rot="1190945">
              <a:off x="4292605" y="3127015"/>
              <a:ext cx="46299" cy="530979"/>
              <a:chOff x="2210765" y="3014732"/>
              <a:chExt cx="46299" cy="414268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896083C-B252-DA44-A413-39798161B061}"/>
                  </a:ext>
                </a:extLst>
              </p:cNvPr>
              <p:cNvSpPr/>
              <p:nvPr/>
            </p:nvSpPr>
            <p:spPr>
              <a:xfrm>
                <a:off x="2210765" y="3287210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222C7E23-4453-2A44-A4D6-75C4C00B9804}"/>
                  </a:ext>
                </a:extLst>
              </p:cNvPr>
              <p:cNvSpPr/>
              <p:nvPr/>
            </p:nvSpPr>
            <p:spPr>
              <a:xfrm>
                <a:off x="2210765" y="3014732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9851CC0-9BC9-6940-97CC-E70E253959B2}"/>
                </a:ext>
              </a:extLst>
            </p:cNvPr>
            <p:cNvSpPr/>
            <p:nvPr/>
          </p:nvSpPr>
          <p:spPr>
            <a:xfrm>
              <a:off x="4848814" y="3627687"/>
              <a:ext cx="682906" cy="50858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BEE128B0-2741-C047-8B92-144C5E6B5356}"/>
                </a:ext>
              </a:extLst>
            </p:cNvPr>
            <p:cNvGrpSpPr/>
            <p:nvPr/>
          </p:nvGrpSpPr>
          <p:grpSpPr>
            <a:xfrm>
              <a:off x="6112113" y="3666062"/>
              <a:ext cx="46299" cy="530979"/>
              <a:chOff x="2210765" y="3014732"/>
              <a:chExt cx="46299" cy="414268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100BC239-9D63-394A-A7B2-A531275D1040}"/>
                  </a:ext>
                </a:extLst>
              </p:cNvPr>
              <p:cNvSpPr/>
              <p:nvPr/>
            </p:nvSpPr>
            <p:spPr>
              <a:xfrm>
                <a:off x="2210765" y="3287210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9393341-0ECA-1645-99E9-E8A5C1AF8BBE}"/>
                  </a:ext>
                </a:extLst>
              </p:cNvPr>
              <p:cNvSpPr/>
              <p:nvPr/>
            </p:nvSpPr>
            <p:spPr>
              <a:xfrm>
                <a:off x="2210765" y="3014732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76002B7-BF41-3A43-8C29-9298BEB29194}"/>
                </a:ext>
              </a:extLst>
            </p:cNvPr>
            <p:cNvSpPr/>
            <p:nvPr/>
          </p:nvSpPr>
          <p:spPr>
            <a:xfrm>
              <a:off x="6724504" y="3650081"/>
              <a:ext cx="682906" cy="50858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7F44D6D9-79D3-2547-AAE7-477E9EDEBB3F}"/>
                </a:ext>
              </a:extLst>
            </p:cNvPr>
            <p:cNvSpPr/>
            <p:nvPr/>
          </p:nvSpPr>
          <p:spPr>
            <a:xfrm>
              <a:off x="7878587" y="2754986"/>
              <a:ext cx="682906" cy="50858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Can 79">
              <a:extLst>
                <a:ext uri="{FF2B5EF4-FFF2-40B4-BE49-F238E27FC236}">
                  <a16:creationId xmlns:a16="http://schemas.microsoft.com/office/drawing/2014/main" id="{FE0F668F-5406-6043-97A4-CBFE28E422A3}"/>
                </a:ext>
              </a:extLst>
            </p:cNvPr>
            <p:cNvSpPr/>
            <p:nvPr/>
          </p:nvSpPr>
          <p:spPr>
            <a:xfrm rot="16200000">
              <a:off x="8427389" y="2792330"/>
              <a:ext cx="1077958" cy="476638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Can 80">
              <a:extLst>
                <a:ext uri="{FF2B5EF4-FFF2-40B4-BE49-F238E27FC236}">
                  <a16:creationId xmlns:a16="http://schemas.microsoft.com/office/drawing/2014/main" id="{E35F113C-AD01-374E-AEFD-3D72BE5BF741}"/>
                </a:ext>
              </a:extLst>
            </p:cNvPr>
            <p:cNvSpPr/>
            <p:nvPr/>
          </p:nvSpPr>
          <p:spPr>
            <a:xfrm rot="16200000">
              <a:off x="8972271" y="2783154"/>
              <a:ext cx="1077958" cy="476638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40824D6-5A2E-9F4D-B051-ADBB7F8FE3D4}"/>
                </a:ext>
              </a:extLst>
            </p:cNvPr>
            <p:cNvCxnSpPr/>
            <p:nvPr/>
          </p:nvCxnSpPr>
          <p:spPr>
            <a:xfrm>
              <a:off x="1044601" y="3034300"/>
              <a:ext cx="265639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7E6D30E9-9212-8A4D-ACAA-B885F386ECC7}"/>
                </a:ext>
              </a:extLst>
            </p:cNvPr>
            <p:cNvCxnSpPr/>
            <p:nvPr/>
          </p:nvCxnSpPr>
          <p:spPr>
            <a:xfrm>
              <a:off x="1044601" y="3059195"/>
              <a:ext cx="265639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49FAF0A-EAC7-274D-894D-97070A8AE9F1}"/>
                </a:ext>
              </a:extLst>
            </p:cNvPr>
            <p:cNvCxnSpPr>
              <a:cxnSpLocks/>
            </p:cNvCxnSpPr>
            <p:nvPr/>
          </p:nvCxnSpPr>
          <p:spPr>
            <a:xfrm>
              <a:off x="3700991" y="3034300"/>
              <a:ext cx="1489276" cy="8660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B0A9507-D5A6-2845-86D5-8DFBDEEB67BB}"/>
                </a:ext>
              </a:extLst>
            </p:cNvPr>
            <p:cNvCxnSpPr>
              <a:cxnSpLocks/>
            </p:cNvCxnSpPr>
            <p:nvPr/>
          </p:nvCxnSpPr>
          <p:spPr>
            <a:xfrm>
              <a:off x="5184480" y="3896268"/>
              <a:ext cx="1930451" cy="234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379FAD0-F2F4-F348-A131-05B31E27C8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9734" y="3034300"/>
              <a:ext cx="1083981" cy="8854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C9736C3-72F9-6A45-A7AF-8FFEBF5337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00991" y="2614320"/>
              <a:ext cx="674055" cy="444875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093B36B6-7A50-7E4E-835D-BCAF78DA6E6F}"/>
                </a:ext>
              </a:extLst>
            </p:cNvPr>
            <p:cNvSpPr/>
            <p:nvPr/>
          </p:nvSpPr>
          <p:spPr>
            <a:xfrm rot="5400000" flipH="1">
              <a:off x="9153327" y="1627826"/>
              <a:ext cx="169547" cy="1353216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Hexagon 88">
              <a:extLst>
                <a:ext uri="{FF2B5EF4-FFF2-40B4-BE49-F238E27FC236}">
                  <a16:creationId xmlns:a16="http://schemas.microsoft.com/office/drawing/2014/main" id="{4DAEC8EF-58CD-BD46-B3EB-705CC8A979FA}"/>
                </a:ext>
              </a:extLst>
            </p:cNvPr>
            <p:cNvSpPr/>
            <p:nvPr/>
          </p:nvSpPr>
          <p:spPr>
            <a:xfrm rot="19877968">
              <a:off x="4283197" y="2367929"/>
              <a:ext cx="350253" cy="380150"/>
            </a:xfrm>
            <a:prstGeom prst="hexag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23D07A97-E662-C44F-8166-100B6728B6E1}"/>
                </a:ext>
              </a:extLst>
            </p:cNvPr>
            <p:cNvSpPr/>
            <p:nvPr/>
          </p:nvSpPr>
          <p:spPr>
            <a:xfrm rot="1273330" flipH="1">
              <a:off x="4516001" y="3242909"/>
              <a:ext cx="269086" cy="604032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7361C484-E08D-C14B-BC60-353E997FC23B}"/>
                </a:ext>
              </a:extLst>
            </p:cNvPr>
            <p:cNvSpPr/>
            <p:nvPr/>
          </p:nvSpPr>
          <p:spPr>
            <a:xfrm flipH="1">
              <a:off x="5700016" y="3652584"/>
              <a:ext cx="269086" cy="604032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03F5D781-62DB-E446-B2EF-0A6A179B4ADA}"/>
                </a:ext>
              </a:extLst>
            </p:cNvPr>
            <p:cNvSpPr/>
            <p:nvPr/>
          </p:nvSpPr>
          <p:spPr>
            <a:xfrm flipH="1">
              <a:off x="6272862" y="3663781"/>
              <a:ext cx="269086" cy="604032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2077361-2DCB-3B48-9D49-3C9278F64C35}"/>
                </a:ext>
              </a:extLst>
            </p:cNvPr>
            <p:cNvCxnSpPr>
              <a:cxnSpLocks/>
              <a:endCxn id="81" idx="3"/>
            </p:cNvCxnSpPr>
            <p:nvPr/>
          </p:nvCxnSpPr>
          <p:spPr>
            <a:xfrm flipV="1">
              <a:off x="8173963" y="3021473"/>
              <a:ext cx="1575606" cy="128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883632CA-5622-414A-8BC8-FF51FA1C3582}"/>
                </a:ext>
              </a:extLst>
            </p:cNvPr>
            <p:cNvSpPr/>
            <p:nvPr/>
          </p:nvSpPr>
          <p:spPr>
            <a:xfrm rot="5400000" flipH="1">
              <a:off x="9153326" y="3051541"/>
              <a:ext cx="169547" cy="1353216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5A29B8B7-AEAF-464F-A07E-8FA961DE287F}"/>
              </a:ext>
            </a:extLst>
          </p:cNvPr>
          <p:cNvSpPr txBox="1"/>
          <p:nvPr/>
        </p:nvSpPr>
        <p:spPr>
          <a:xfrm>
            <a:off x="5878279" y="8730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96928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PowerPoint_widescreen [Read-Only]" id="{825518EF-9F4B-4259-AB9B-30A09776C76A}" vid="{5322435D-1806-4783-A6B0-EE1E080D2C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10978</TotalTime>
  <Words>169</Words>
  <Application>Microsoft Macintosh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PingFangSC-Regular</vt:lpstr>
      <vt:lpstr>.PingFangSC-Regular</vt:lpstr>
      <vt:lpstr>Arial</vt:lpstr>
      <vt:lpstr>Calibri</vt:lpstr>
      <vt:lpstr>Office Theme</vt:lpstr>
      <vt:lpstr>Polarized Positron Source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EDM Mott Polarimetry</dc:title>
  <dc:creator>Riad Suleiman</dc:creator>
  <cp:lastModifiedBy>mark stefani</cp:lastModifiedBy>
  <cp:revision>519</cp:revision>
  <dcterms:created xsi:type="dcterms:W3CDTF">2020-07-30T15:47:04Z</dcterms:created>
  <dcterms:modified xsi:type="dcterms:W3CDTF">2021-09-08T14:46:59Z</dcterms:modified>
</cp:coreProperties>
</file>