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9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8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2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5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7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7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9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9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1A5E-5659-41D9-A4D5-444E4C2FE338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02BFD-F040-46FA-A0CC-37C2232A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T-Cathode CST E-Field Map and Specs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 Yoskowitz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6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5" y="661491"/>
            <a:ext cx="12161520" cy="5458233"/>
          </a:xfrm>
          <a:ln>
            <a:solidFill>
              <a:schemeClr val="accent1">
                <a:shade val="50000"/>
              </a:schemeClr>
            </a:solidFill>
          </a:ln>
        </p:spPr>
      </p:pic>
      <p:grpSp>
        <p:nvGrpSpPr>
          <p:cNvPr id="79" name="Group 78"/>
          <p:cNvGrpSpPr/>
          <p:nvPr/>
        </p:nvGrpSpPr>
        <p:grpSpPr>
          <a:xfrm>
            <a:off x="-91440" y="2834640"/>
            <a:ext cx="1871027" cy="307777"/>
            <a:chOff x="-91440" y="2834640"/>
            <a:chExt cx="1871027" cy="307777"/>
          </a:xfrm>
        </p:grpSpPr>
        <p:sp>
          <p:nvSpPr>
            <p:cNvPr id="19" name="TextBox 18"/>
            <p:cNvSpPr txBox="1"/>
            <p:nvPr/>
          </p:nvSpPr>
          <p:spPr>
            <a:xfrm>
              <a:off x="-91440" y="2834640"/>
              <a:ext cx="1020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Cathode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720725" y="2982164"/>
              <a:ext cx="1058862" cy="431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2305843" y="3238500"/>
            <a:ext cx="904875" cy="1133176"/>
            <a:chOff x="2305843" y="3238500"/>
            <a:chExt cx="904875" cy="1133176"/>
          </a:xfrm>
        </p:grpSpPr>
        <p:sp>
          <p:nvSpPr>
            <p:cNvPr id="23" name="TextBox 22"/>
            <p:cNvSpPr txBox="1"/>
            <p:nvPr/>
          </p:nvSpPr>
          <p:spPr>
            <a:xfrm>
              <a:off x="2305843" y="4002344"/>
              <a:ext cx="904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Anode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 flipV="1">
              <a:off x="2758280" y="3238500"/>
              <a:ext cx="2" cy="83876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2137531" y="685961"/>
            <a:ext cx="1306550" cy="907431"/>
            <a:chOff x="2137531" y="685961"/>
            <a:chExt cx="1306550" cy="907431"/>
          </a:xfrm>
        </p:grpSpPr>
        <p:sp>
          <p:nvSpPr>
            <p:cNvPr id="31" name="TextBox 30"/>
            <p:cNvSpPr txBox="1"/>
            <p:nvPr/>
          </p:nvSpPr>
          <p:spPr>
            <a:xfrm>
              <a:off x="2305843" y="685961"/>
              <a:ext cx="1138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HV Cable</a:t>
              </a:r>
              <a:endParaRPr lang="en-US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2137531" y="1013412"/>
              <a:ext cx="600076" cy="57998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2988432" y="978200"/>
            <a:ext cx="2223293" cy="1168696"/>
            <a:chOff x="2988432" y="978200"/>
            <a:chExt cx="2223293" cy="1168696"/>
          </a:xfrm>
        </p:grpSpPr>
        <p:sp>
          <p:nvSpPr>
            <p:cNvPr id="36" name="TextBox 35"/>
            <p:cNvSpPr txBox="1"/>
            <p:nvPr/>
          </p:nvSpPr>
          <p:spPr>
            <a:xfrm>
              <a:off x="3210718" y="978200"/>
              <a:ext cx="20010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Gun Chamber Body</a:t>
              </a:r>
              <a:endParaRPr lang="en-US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>
              <a:off x="2988432" y="1303402"/>
              <a:ext cx="999368" cy="84349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2409825" y="2834640"/>
            <a:ext cx="5553075" cy="276860"/>
          </a:xfrm>
          <a:prstGeom prst="rect">
            <a:avLst/>
          </a:prstGeom>
          <a:noFill/>
          <a:ln w="222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840480" y="2788920"/>
            <a:ext cx="2190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E-Field Map Region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3" name="Straight Arrow Connector 42"/>
          <p:cNvCxnSpPr>
            <a:endCxn id="40" idx="3"/>
          </p:cNvCxnSpPr>
          <p:nvPr/>
        </p:nvCxnSpPr>
        <p:spPr>
          <a:xfrm flipV="1">
            <a:off x="5943600" y="2973070"/>
            <a:ext cx="2019300" cy="0"/>
          </a:xfrm>
          <a:prstGeom prst="straightConnector1">
            <a:avLst/>
          </a:prstGeom>
          <a:ln w="12700"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1" idx="1"/>
            <a:endCxn id="40" idx="1"/>
          </p:cNvCxnSpPr>
          <p:nvPr/>
        </p:nvCxnSpPr>
        <p:spPr>
          <a:xfrm flipH="1" flipV="1">
            <a:off x="2409825" y="2973070"/>
            <a:ext cx="1430655" cy="516"/>
          </a:xfrm>
          <a:prstGeom prst="straightConnector1">
            <a:avLst/>
          </a:prstGeom>
          <a:ln w="12700"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1627187" y="3931920"/>
            <a:ext cx="904875" cy="654902"/>
            <a:chOff x="1627187" y="3931920"/>
            <a:chExt cx="904875" cy="654902"/>
          </a:xfrm>
        </p:grpSpPr>
        <p:sp>
          <p:nvSpPr>
            <p:cNvPr id="58" name="TextBox 57"/>
            <p:cNvSpPr txBox="1"/>
            <p:nvPr/>
          </p:nvSpPr>
          <p:spPr>
            <a:xfrm>
              <a:off x="1627187" y="4217490"/>
              <a:ext cx="904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NEGs</a:t>
              </a:r>
              <a:endParaRPr lang="en-US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2079625" y="3931920"/>
              <a:ext cx="0" cy="36049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1985131" y="2247823"/>
            <a:ext cx="904875" cy="541097"/>
            <a:chOff x="1985131" y="2247823"/>
            <a:chExt cx="904875" cy="541097"/>
          </a:xfrm>
        </p:grpSpPr>
        <p:sp>
          <p:nvSpPr>
            <p:cNvPr id="61" name="TextBox 60"/>
            <p:cNvSpPr txBox="1"/>
            <p:nvPr/>
          </p:nvSpPr>
          <p:spPr>
            <a:xfrm>
              <a:off x="1985131" y="2247823"/>
              <a:ext cx="904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Z=0m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2437569" y="2469442"/>
              <a:ext cx="0" cy="319478"/>
            </a:xfrm>
            <a:prstGeom prst="straightConnector1">
              <a:avLst/>
            </a:prstGeom>
            <a:ln w="127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510462" y="2198893"/>
            <a:ext cx="904875" cy="541097"/>
            <a:chOff x="7510462" y="2198893"/>
            <a:chExt cx="904875" cy="541097"/>
          </a:xfrm>
        </p:grpSpPr>
        <p:sp>
          <p:nvSpPr>
            <p:cNvPr id="66" name="TextBox 65"/>
            <p:cNvSpPr txBox="1"/>
            <p:nvPr/>
          </p:nvSpPr>
          <p:spPr>
            <a:xfrm>
              <a:off x="7510462" y="2198893"/>
              <a:ext cx="904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Z=0.935m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7962900" y="2420512"/>
              <a:ext cx="0" cy="319478"/>
            </a:xfrm>
            <a:prstGeom prst="straightConnector1">
              <a:avLst/>
            </a:prstGeom>
            <a:ln w="127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7962899" y="2813268"/>
            <a:ext cx="2034955" cy="313759"/>
            <a:chOff x="7962899" y="2813268"/>
            <a:chExt cx="2034955" cy="313759"/>
          </a:xfrm>
        </p:grpSpPr>
        <p:sp>
          <p:nvSpPr>
            <p:cNvPr id="72" name="TextBox 71"/>
            <p:cNvSpPr txBox="1"/>
            <p:nvPr/>
          </p:nvSpPr>
          <p:spPr>
            <a:xfrm>
              <a:off x="7962899" y="2850028"/>
              <a:ext cx="20349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Field Map Diameter=0.06m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H="1">
              <a:off x="8069410" y="2813268"/>
              <a:ext cx="4286" cy="307263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3210716" y="3238500"/>
            <a:ext cx="2001007" cy="1136940"/>
            <a:chOff x="2352625" y="284780"/>
            <a:chExt cx="2001007" cy="1136940"/>
          </a:xfrm>
        </p:grpSpPr>
        <p:sp>
          <p:nvSpPr>
            <p:cNvPr id="84" name="TextBox 83"/>
            <p:cNvSpPr txBox="1"/>
            <p:nvPr/>
          </p:nvSpPr>
          <p:spPr>
            <a:xfrm>
              <a:off x="2352625" y="1052388"/>
              <a:ext cx="20010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Beampipe</a:t>
              </a:r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3353128" y="284780"/>
              <a:ext cx="0" cy="87366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054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T-Cathode CST E-Field Map and Specs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T-Cathode E-Field Map and Specs</dc:title>
  <dc:creator>Joshua Yoskowitz</dc:creator>
  <cp:lastModifiedBy>Joshua Yoskowitz</cp:lastModifiedBy>
  <cp:revision>18</cp:revision>
  <dcterms:created xsi:type="dcterms:W3CDTF">2019-12-16T19:49:59Z</dcterms:created>
  <dcterms:modified xsi:type="dcterms:W3CDTF">2019-12-17T17:13:25Z</dcterms:modified>
</cp:coreProperties>
</file>