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8"/>
  </p:notesMasterIdLst>
  <p:sldIdLst>
    <p:sldId id="317" r:id="rId5"/>
    <p:sldId id="316" r:id="rId6"/>
    <p:sldId id="31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6408" autoAdjust="0"/>
  </p:normalViewPr>
  <p:slideViewPr>
    <p:cSldViewPr snapToGrid="0" snapToObjects="1">
      <p:cViewPr varScale="1">
        <p:scale>
          <a:sx n="81" d="100"/>
          <a:sy n="81" d="100"/>
        </p:scale>
        <p:origin x="120" y="666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Thursday, February 15, 2024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Thursday, February 15, 2024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Achieving MOLLER Requirements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Thursday, February 15,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3EDB-8F57-4CED-8993-E62B73ECF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Feedback Resurrection – Current Status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CF6216-E6AA-4D8A-A4BA-A31B0A766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C39A0C-7ECF-C107-6850-C582ABDB9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>
            <a:normAutofit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Performed Beam Study in December to go through start up procedure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r>
              <a:rPr lang="en-US" dirty="0"/>
              <a:t>Performed in Hall C instead of Hall A due to availability</a:t>
            </a:r>
          </a:p>
          <a:p>
            <a:pPr lvl="1"/>
            <a:r>
              <a:rPr lang="en-US" dirty="0"/>
              <a:t>Test was successful, and feedback was used to update the control screens and documentation</a:t>
            </a:r>
          </a:p>
          <a:p>
            <a:pPr lvl="1"/>
            <a:r>
              <a:rPr lang="en-US" dirty="0"/>
              <a:t>No analysis was performed at this test – it was only to see if the system worked as described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Agreed to keep FFB running into Hall C (unless it interferes)</a:t>
            </a:r>
          </a:p>
          <a:p>
            <a:pPr lvl="1"/>
            <a:r>
              <a:rPr lang="en-US" dirty="0"/>
              <a:t>Has *mostly* been running</a:t>
            </a:r>
          </a:p>
          <a:p>
            <a:pPr lvl="2"/>
            <a:r>
              <a:rPr lang="en-US" dirty="0"/>
              <a:t>Some small hiccups as we (re)learn to use the system</a:t>
            </a:r>
          </a:p>
          <a:p>
            <a:pPr lvl="2"/>
            <a:r>
              <a:rPr lang="en-US" dirty="0"/>
              <a:t>Gain switching can sometimes cause hiccups</a:t>
            </a:r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11" name="Picture Placeholder 7">
            <a:extLst>
              <a:ext uri="{FF2B5EF4-FFF2-40B4-BE49-F238E27FC236}">
                <a16:creationId xmlns:a16="http://schemas.microsoft.com/office/drawing/2014/main" id="{D944AAC2-1F14-9B3F-9744-3841B40B0D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68" t="-168" r="1082" b="11127"/>
          <a:stretch/>
        </p:blipFill>
        <p:spPr>
          <a:xfrm>
            <a:off x="3348373" y="1406385"/>
            <a:ext cx="5495253" cy="202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60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3EDB-8F57-4CED-8993-E62B73ECF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Feedback Resurrection – FFTs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CF6216-E6AA-4D8A-A4BA-A31B0A766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1D2D6-FF37-45CC-8E3A-E9F48EA53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177B47-D418-149E-B0F6-1646C09B4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02" y="846468"/>
            <a:ext cx="5515341" cy="29096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401888-1C83-CFCE-020B-5B7083808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257" y="846468"/>
            <a:ext cx="5515341" cy="29096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4DC373-F4EB-7073-588E-B901B5DBD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329" y="3656902"/>
            <a:ext cx="5515341" cy="29096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91A00E-D480-7F59-CA17-8BBF8532231A}"/>
              </a:ext>
            </a:extLst>
          </p:cNvPr>
          <p:cNvSpPr txBox="1"/>
          <p:nvPr/>
        </p:nvSpPr>
        <p:spPr>
          <a:xfrm>
            <a:off x="2336389" y="1099272"/>
            <a:ext cx="108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3C07H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4250CA-94BE-3C26-57C2-8BE2F21EA87E}"/>
              </a:ext>
            </a:extLst>
          </p:cNvPr>
          <p:cNvSpPr txBox="1"/>
          <p:nvPr/>
        </p:nvSpPr>
        <p:spPr>
          <a:xfrm>
            <a:off x="8772245" y="1099272"/>
            <a:ext cx="108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3C16H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533F7-A3EE-394A-0BE3-6FA9403C9497}"/>
              </a:ext>
            </a:extLst>
          </p:cNvPr>
          <p:cNvSpPr txBox="1"/>
          <p:nvPr/>
        </p:nvSpPr>
        <p:spPr>
          <a:xfrm>
            <a:off x="6556257" y="3874575"/>
            <a:ext cx="108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3C12H</a:t>
            </a:r>
          </a:p>
        </p:txBody>
      </p:sp>
    </p:spTree>
    <p:extLst>
      <p:ext uri="{BB962C8B-B14F-4D97-AF65-F5344CB8AC3E}">
        <p14:creationId xmlns:p14="http://schemas.microsoft.com/office/powerpoint/2010/main" val="862068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B4BAF-28CF-6EB2-8F4A-3703157D1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29D74-4275-803D-34D6-27EECA3A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Feedback Resurrection – FFTs (Zooming In)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38F8E8-1052-9B96-FB76-2D27B9F1F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5D186-653B-FC33-603C-CFBEB9CEB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FF1FC9-6CB6-C6F9-E8D2-08B6CAECE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18" y="846468"/>
            <a:ext cx="5913783" cy="31198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DFF9C3-AA18-6ACC-C3D4-76A63FC1C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1" y="846468"/>
            <a:ext cx="5913783" cy="311987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8A81749-A05D-FAD9-3D3B-AB4E0FDB4F63}"/>
              </a:ext>
            </a:extLst>
          </p:cNvPr>
          <p:cNvSpPr txBox="1">
            <a:spLocks/>
          </p:cNvSpPr>
          <p:nvPr/>
        </p:nvSpPr>
        <p:spPr>
          <a:xfrm>
            <a:off x="565366" y="4167153"/>
            <a:ext cx="11285837" cy="2292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b="1" dirty="0"/>
              <a:t>Took data with multiple FFB states to check 60 Hz suppression</a:t>
            </a:r>
          </a:p>
          <a:p>
            <a:pPr lvl="1"/>
            <a:r>
              <a:rPr lang="en-US" dirty="0"/>
              <a:t>Clear suppression, but not exactly at 60 Hz </a:t>
            </a:r>
          </a:p>
          <a:p>
            <a:pPr lvl="1"/>
            <a:r>
              <a:rPr lang="en-US" dirty="0"/>
              <a:t>Making new test plan to “calibrate” via data – will use 30 Hz switch to drive modulations and look at FFTs from FFB system (</a:t>
            </a:r>
            <a:r>
              <a:rPr lang="en-US" dirty="0" err="1"/>
              <a:t>AtLIS</a:t>
            </a:r>
            <a:r>
              <a:rPr lang="en-US" dirty="0"/>
              <a:t> being written now)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Following up with small errors encountered during operations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Will perform power spectral density on FFT data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77D97F-AC5F-240B-7053-FFA57F3E09B0}"/>
              </a:ext>
            </a:extLst>
          </p:cNvPr>
          <p:cNvSpPr txBox="1"/>
          <p:nvPr/>
        </p:nvSpPr>
        <p:spPr>
          <a:xfrm>
            <a:off x="2673627" y="1053548"/>
            <a:ext cx="108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3C07H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368AD2-BC3F-0B6B-F7BF-3906704791EA}"/>
              </a:ext>
            </a:extLst>
          </p:cNvPr>
          <p:cNvSpPr txBox="1"/>
          <p:nvPr/>
        </p:nvSpPr>
        <p:spPr>
          <a:xfrm>
            <a:off x="8587409" y="1053548"/>
            <a:ext cx="108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3C12H</a:t>
            </a:r>
          </a:p>
        </p:txBody>
      </p:sp>
    </p:spTree>
    <p:extLst>
      <p:ext uri="{BB962C8B-B14F-4D97-AF65-F5344CB8AC3E}">
        <p14:creationId xmlns:p14="http://schemas.microsoft.com/office/powerpoint/2010/main" val="672002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1BF348DB4CC74982E5095F9E466144" ma:contentTypeVersion="4" ma:contentTypeDescription="Create a new document." ma:contentTypeScope="" ma:versionID="760023a7685e39b88e5c9539b1e7d0a1">
  <xsd:schema xmlns:xsd="http://www.w3.org/2001/XMLSchema" xmlns:xs="http://www.w3.org/2001/XMLSchema" xmlns:p="http://schemas.microsoft.com/office/2006/metadata/properties" xmlns:ns2="eec11563-4c74-441e-9334-5e5fe4866350" targetNamespace="http://schemas.microsoft.com/office/2006/metadata/properties" ma:root="true" ma:fieldsID="7441599fde5269f96d54e1cdc5fae994" ns2:_="">
    <xsd:import namespace="eec11563-4c74-441e-9334-5e5fe48663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c11563-4c74-441e-9334-5e5fe48663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15512B-60CB-4C9B-914F-941BF55E63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CF9D46-9913-4FEF-AB34-72B3D87B11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c11563-4c74-441e-9334-5e5fe48663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44D353-B98C-41C0-9689-32AE1EC61166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eec11563-4c74-441e-9334-5e5fe4866350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2308</TotalTime>
  <Words>190</Words>
  <Application>Microsoft Office PowerPoint</Application>
  <PresentationFormat>Widescreen</PresentationFormat>
  <Paragraphs>31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.PingFangSC-Regular</vt:lpstr>
      <vt:lpstr>Arial</vt:lpstr>
      <vt:lpstr>Calibri</vt:lpstr>
      <vt:lpstr>PingFangSC-Regular</vt:lpstr>
      <vt:lpstr>Office Theme</vt:lpstr>
      <vt:lpstr>Fast Feedback Resurrection – Current Status</vt:lpstr>
      <vt:lpstr>Fast Feedback Resurrection – FFTs</vt:lpstr>
      <vt:lpstr>Fast Feedback Resurrection – FFTs (Zooming In)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Jean-Pierre</dc:creator>
  <cp:lastModifiedBy>Riad Suleiman</cp:lastModifiedBy>
  <cp:revision>190</cp:revision>
  <dcterms:created xsi:type="dcterms:W3CDTF">2021-02-15T18:46:00Z</dcterms:created>
  <dcterms:modified xsi:type="dcterms:W3CDTF">2024-02-15T17:25:09Z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0x010100DC1BF348DB4CC74982E5095F9E466144</vt:lpwstr>
  </property>
</Properties>
</file>